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How Many Jobs Referenced Each Keyword?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Python and Data Jobs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What Jobs Referenced Each Search Term?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Types of Degrees Wanted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Types of Subjects Wanted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Types of Programming Languages Wanted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Types of Tools Wanted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Soft Skills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Hard Skills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Technical Skills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Financial Skills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Benefits Mentioned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Job Requirements Mentioned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Covid-19 References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Unexpected Frequent Words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Locations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Financial Terms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987a5b-f5b8-4f65-abda-7007e371250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3a5fe309e9a48f7" /><Relationship Type="http://schemas.openxmlformats.org/officeDocument/2006/relationships/slideLayout" Target="/ppt/slideLayouts/slideLayout8.xml" Id="R3c435e7614134872" /><Relationship Type="http://schemas.openxmlformats.org/officeDocument/2006/relationships/hyperlink" Target="https://app.powerbi.com/groups/me/reports/20987a5b-f5b8-4f65-abda-7007e3712509/?pbi_source=PowerPoint" TargetMode="External" Id="RelId0" /><Relationship Type="http://schemas.openxmlformats.org/officeDocument/2006/relationships/image" Target="/ppt/media/image4.png" Id="imgId18978607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d6820dc511b4495" /><Relationship Type="http://schemas.openxmlformats.org/officeDocument/2006/relationships/slideLayout" Target="/ppt/slideLayouts/slideLayout8.xml" Id="R2dd5ef94c40c4c96" /><Relationship Type="http://schemas.openxmlformats.org/officeDocument/2006/relationships/hyperlink" Target="https://app.powerbi.com/groups/me/reports/20987a5b-f5b8-4f65-abda-7007e3712509/?pbi_source=PowerPoint" TargetMode="External" Id="RelId1" /><Relationship Type="http://schemas.openxmlformats.org/officeDocument/2006/relationships/image" Target="/ppt/media/image5.png" Id="imgId18978607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73a1d68cefd427e" /><Relationship Type="http://schemas.openxmlformats.org/officeDocument/2006/relationships/slideLayout" Target="/ppt/slideLayouts/slideLayout8.xml" Id="R68e8387b4f5e498b" /><Relationship Type="http://schemas.openxmlformats.org/officeDocument/2006/relationships/hyperlink" Target="https://app.powerbi.com/groups/me/reports/20987a5b-f5b8-4f65-abda-7007e3712509/?pbi_source=PowerPoint" TargetMode="External" Id="RelId2" /><Relationship Type="http://schemas.openxmlformats.org/officeDocument/2006/relationships/image" Target="/ppt/media/image6.png" Id="imgId18978607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9b0a18783fa14670" /><Relationship Type="http://schemas.openxmlformats.org/officeDocument/2006/relationships/slideLayout" Target="/ppt/slideLayouts/slideLayout8.xml" Id="R7616171f69924875" /><Relationship Type="http://schemas.openxmlformats.org/officeDocument/2006/relationships/hyperlink" Target="https://app.powerbi.com/groups/me/reports/20987a5b-f5b8-4f65-abda-7007e3712509/?pbi_source=PowerPoint" TargetMode="External" Id="RelId3" /><Relationship Type="http://schemas.openxmlformats.org/officeDocument/2006/relationships/image" Target="/ppt/media/image7.png" Id="imgId1897860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5/3/2022 3:54:19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5/3/2022 3:53:25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How Many Jobs Referenced Each Keyword? ,Python and Data Jobs ,What Jobs Referenced Each Search Term?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97860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Front Page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ypes of Degrees Wanted ,Types of Subjects Wanted ,Types of Programming Languages Wanted ,Types of Tools Wante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97860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Experience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ft Skills ,Hard Skills ,Technical Skills ,Financial Skills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97860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Skills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enefits Mentioned ,Job Requirements Mentioned ,Covid-19 References ,Unexpected Frequent Words ,Locations ,Financial Terms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97860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Job Desc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