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35FA-AB62-46AD-A5D2-E496B1FA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0EE97-792D-4C63-B5F5-051F6B5EA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DF406-E008-45A1-9AE8-70D5DE27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A40B-FABA-40AF-BA86-53E7006A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BA75-7969-458B-910C-39CC0338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7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A770-4FA9-4EE5-84AD-EEFFEA7B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4E46D-47C8-4A96-84D6-4DF8F6BB3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7A05-E68D-4E48-AB44-DD4245ED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67BD-C3DB-41E0-B204-5587E910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8E95-8F2F-40D4-A006-77013663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42A77-7AA8-4119-B111-4C2DD1E55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C4ED9-5F65-451B-93A1-B8C23E63B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B3AF-040D-4549-B1D6-6978AF01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0E7E-47E7-4AF5-B287-EC65A719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FEE6-31E6-4905-AA8F-4A4575F1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1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AA73-15D7-4CC9-854A-E5069F0A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7131-79CF-479B-AE0E-FBB53CE8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3E0D-AA9E-43A5-A3C9-E07411EA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F06C-DB5F-4730-A01A-A3F12E5B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DD69-6ABE-4108-861F-48A13C43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CE84-065B-45F7-AC4D-93293054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0206A-0407-400F-84F9-5B1C471F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F6886-50F8-4CDC-BD4E-C4FD8E8F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5CAC-C154-488C-A55A-370C5A8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3E32-1CDA-41E9-AD84-387F8413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1F3D-0B22-4F9C-AD03-F5131A33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7ABB-CACC-4AFA-8C7D-122C08813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B5407-848C-4B09-AFAC-46BD55EB6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A8A03-AA94-4730-BF4E-6B00A4DD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EE738-1C83-4347-86A5-04525E7A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33AB-A866-4D53-AF5F-56B0ED4A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1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2E1F-C234-4AF4-A2DC-634B18A8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04CF-41B5-4A6E-860E-907A167D2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394BB-F307-4B6E-9B19-9B8142C89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6E55C-C652-4FDE-A4F7-4594850E0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6E6A9-EC43-4F44-9777-FF6467422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FA6D8-5E1D-4568-9E09-8EBB63EE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93372-2064-457C-9746-8BA9B91E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9231D-B7E5-4752-91DE-2B8CE7EB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8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F201-6F2F-42FA-B54A-6F96CA69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5D8D7-71AA-48F6-A857-2F8448D0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B1B51-BCC3-4E63-91E7-9B9EF5E8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FB746-F108-402A-9806-4A1EB26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CE9D2-ADE9-4C91-8890-40C2AE90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4895A-3205-4553-B086-E8ECC43E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446D9-031B-4D0C-A03E-B7D60557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4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7BE0-9B70-4500-9CC8-4A8090C6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81D7-07B6-44B7-999F-13C2136D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F1A6D-4876-4834-B440-902D35C0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8E476-E25D-4816-9CB6-73D2F450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0530B-C43F-499D-92A3-475019C2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A0723-30F2-4FBC-912E-D73760A0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E507-7578-4446-9347-E54F868D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3AC00-19A6-42AF-8F5A-8DFE685D4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E250D-9F89-405A-A718-AC3EB7826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5CD45-F6D8-4745-8A8C-C6AB4A5D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CBF82-298F-4C8C-9F61-FD326136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3084A-337E-4E28-BBDB-919B7C2C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0E80B-26CA-4DD0-B231-6B84DE46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820D2-79FE-4B7A-AB0D-118D97463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6C26-FB86-4A04-9E2C-890AD8076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02B1-9762-4C93-A786-2E40134C7DD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AEB2-58D4-4E89-8780-B41A6AB8D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6AB9C-3AEC-4C24-B7B1-E68A41A8B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4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06E574-0C2D-430B-A994-64BD5CE4D77B}"/>
              </a:ext>
            </a:extLst>
          </p:cNvPr>
          <p:cNvCxnSpPr>
            <a:cxnSpLocks/>
          </p:cNvCxnSpPr>
          <p:nvPr/>
        </p:nvCxnSpPr>
        <p:spPr>
          <a:xfrm flipH="1">
            <a:off x="4748169" y="1023457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D1D294-873E-4FB9-8E74-EA300D1789E0}"/>
              </a:ext>
            </a:extLst>
          </p:cNvPr>
          <p:cNvCxnSpPr>
            <a:cxnSpLocks/>
          </p:cNvCxnSpPr>
          <p:nvPr/>
        </p:nvCxnSpPr>
        <p:spPr>
          <a:xfrm flipH="1">
            <a:off x="4748169" y="1434517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3C295A-3E76-4DA2-A0F2-6EC42162C88D}"/>
              </a:ext>
            </a:extLst>
          </p:cNvPr>
          <p:cNvCxnSpPr>
            <a:cxnSpLocks/>
          </p:cNvCxnSpPr>
          <p:nvPr/>
        </p:nvCxnSpPr>
        <p:spPr>
          <a:xfrm flipV="1">
            <a:off x="4748169" y="1023457"/>
            <a:ext cx="0" cy="4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331A6D-32DC-4AD9-BB54-7D0CF53DDBA0}"/>
              </a:ext>
            </a:extLst>
          </p:cNvPr>
          <p:cNvCxnSpPr>
            <a:cxnSpLocks/>
          </p:cNvCxnSpPr>
          <p:nvPr/>
        </p:nvCxnSpPr>
        <p:spPr>
          <a:xfrm flipH="1">
            <a:off x="4748168" y="1703129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0CCA69-9CB7-4BC7-BB80-A2472F0BA851}"/>
              </a:ext>
            </a:extLst>
          </p:cNvPr>
          <p:cNvCxnSpPr>
            <a:cxnSpLocks/>
          </p:cNvCxnSpPr>
          <p:nvPr/>
        </p:nvCxnSpPr>
        <p:spPr>
          <a:xfrm flipH="1">
            <a:off x="4748168" y="2114189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095D5A-97E2-4A5F-ADBD-31D2EA768EF7}"/>
              </a:ext>
            </a:extLst>
          </p:cNvPr>
          <p:cNvCxnSpPr>
            <a:cxnSpLocks/>
          </p:cNvCxnSpPr>
          <p:nvPr/>
        </p:nvCxnSpPr>
        <p:spPr>
          <a:xfrm flipV="1">
            <a:off x="4748168" y="1703129"/>
            <a:ext cx="0" cy="4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3578AD-C36B-4EF3-A699-01954CCFB7F1}"/>
              </a:ext>
            </a:extLst>
          </p:cNvPr>
          <p:cNvCxnSpPr>
            <a:cxnSpLocks/>
          </p:cNvCxnSpPr>
          <p:nvPr/>
        </p:nvCxnSpPr>
        <p:spPr>
          <a:xfrm flipH="1">
            <a:off x="4748168" y="2375483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40DB3A-6CF5-49D6-A771-73DF4B1B8F3F}"/>
              </a:ext>
            </a:extLst>
          </p:cNvPr>
          <p:cNvCxnSpPr>
            <a:cxnSpLocks/>
          </p:cNvCxnSpPr>
          <p:nvPr/>
        </p:nvCxnSpPr>
        <p:spPr>
          <a:xfrm flipH="1">
            <a:off x="4748168" y="2786543"/>
            <a:ext cx="402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4085F2-B79D-490A-89D1-BFE3FF04AD75}"/>
              </a:ext>
            </a:extLst>
          </p:cNvPr>
          <p:cNvCxnSpPr>
            <a:cxnSpLocks/>
          </p:cNvCxnSpPr>
          <p:nvPr/>
        </p:nvCxnSpPr>
        <p:spPr>
          <a:xfrm flipV="1">
            <a:off x="4748168" y="2375483"/>
            <a:ext cx="0" cy="4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14A1A2-4351-4068-914B-DD57A96B5DAB}"/>
                  </a:ext>
                </a:extLst>
              </p:cNvPr>
              <p:cNvSpPr txBox="1"/>
              <p:nvPr/>
            </p:nvSpPr>
            <p:spPr>
              <a:xfrm>
                <a:off x="4748170" y="1032921"/>
                <a:ext cx="40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14A1A2-4351-4068-914B-DD57A96B5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170" y="1032921"/>
                <a:ext cx="4026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14F4B0-08CF-498C-B30B-DD31A0C02436}"/>
                  </a:ext>
                </a:extLst>
              </p:cNvPr>
              <p:cNvSpPr txBox="1"/>
              <p:nvPr/>
            </p:nvSpPr>
            <p:spPr>
              <a:xfrm>
                <a:off x="4748170" y="1712592"/>
                <a:ext cx="40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14F4B0-08CF-498C-B30B-DD31A0C02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170" y="1712592"/>
                <a:ext cx="4026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F0BDF2-A03D-44A1-9F92-28744CE36CFB}"/>
                  </a:ext>
                </a:extLst>
              </p:cNvPr>
              <p:cNvSpPr txBox="1"/>
              <p:nvPr/>
            </p:nvSpPr>
            <p:spPr>
              <a:xfrm>
                <a:off x="4748170" y="2367741"/>
                <a:ext cx="40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F0BDF2-A03D-44A1-9F92-28744CE36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170" y="2367741"/>
                <a:ext cx="4026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889A26B-6EB9-4C8F-8E72-AB8AF5E93917}"/>
              </a:ext>
            </a:extLst>
          </p:cNvPr>
          <p:cNvSpPr txBox="1"/>
          <p:nvPr/>
        </p:nvSpPr>
        <p:spPr>
          <a:xfrm>
            <a:off x="2195819" y="1897258"/>
            <a:ext cx="11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XXX…XXX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D7A336-8854-4EB0-BF58-207EB14F222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258349" y="2081924"/>
            <a:ext cx="93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E425DE-7C37-4329-9ABD-043254DBFB8D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07361" y="1228987"/>
            <a:ext cx="1247861" cy="85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7630DF-5972-4D11-B683-5E856BA96DF2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07361" y="1897258"/>
            <a:ext cx="12478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F583AF-4D2D-40C0-B9E3-AD5CD762F90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07361" y="2081924"/>
            <a:ext cx="1247861" cy="49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A56C9B-461F-41A2-B889-8A950FE66DFC}"/>
                  </a:ext>
                </a:extLst>
              </p:cNvPr>
              <p:cNvSpPr txBox="1"/>
              <p:nvPr/>
            </p:nvSpPr>
            <p:spPr>
              <a:xfrm>
                <a:off x="2550253" y="1510127"/>
                <a:ext cx="293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A56C9B-461F-41A2-B889-8A950FE66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3" y="1510127"/>
                <a:ext cx="293615" cy="369332"/>
              </a:xfrm>
              <a:prstGeom prst="rect">
                <a:avLst/>
              </a:prstGeom>
              <a:blipFill>
                <a:blip r:embed="rId5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7C8746-AFF6-465F-8628-7468A202D2DF}"/>
                  </a:ext>
                </a:extLst>
              </p:cNvPr>
              <p:cNvSpPr txBox="1"/>
              <p:nvPr/>
            </p:nvSpPr>
            <p:spPr>
              <a:xfrm>
                <a:off x="947958" y="1638302"/>
                <a:ext cx="40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7C8746-AFF6-465F-8628-7468A202D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8" y="1638302"/>
                <a:ext cx="4026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37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D7A336-8854-4EB0-BF58-207EB14F2226}"/>
              </a:ext>
            </a:extLst>
          </p:cNvPr>
          <p:cNvCxnSpPr>
            <a:cxnSpLocks/>
          </p:cNvCxnSpPr>
          <p:nvPr/>
        </p:nvCxnSpPr>
        <p:spPr>
          <a:xfrm>
            <a:off x="1586204" y="1904642"/>
            <a:ext cx="93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7C8746-AFF6-465F-8628-7468A202D2DF}"/>
                  </a:ext>
                </a:extLst>
              </p:cNvPr>
              <p:cNvSpPr txBox="1"/>
              <p:nvPr/>
            </p:nvSpPr>
            <p:spPr>
              <a:xfrm>
                <a:off x="1013272" y="1644966"/>
                <a:ext cx="638246" cy="51935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7C8746-AFF6-465F-8628-7468A202D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72" y="1644966"/>
                <a:ext cx="638246" cy="519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E16B83-0D1D-4511-9083-948114B6E176}"/>
              </a:ext>
            </a:extLst>
          </p:cNvPr>
          <p:cNvCxnSpPr>
            <a:cxnSpLocks/>
          </p:cNvCxnSpPr>
          <p:nvPr/>
        </p:nvCxnSpPr>
        <p:spPr>
          <a:xfrm>
            <a:off x="7710196" y="5807948"/>
            <a:ext cx="93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3C4A05-D5B0-4B50-BC13-11FA1C2CE10E}"/>
                  </a:ext>
                </a:extLst>
              </p:cNvPr>
              <p:cNvSpPr txBox="1"/>
              <p:nvPr/>
            </p:nvSpPr>
            <p:spPr>
              <a:xfrm>
                <a:off x="7071950" y="5541608"/>
                <a:ext cx="638246" cy="51935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3C4A05-D5B0-4B50-BC13-11FA1C2CE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950" y="5541608"/>
                <a:ext cx="638246" cy="519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80ABBB-8A19-43DA-BF49-2CE8AB6E37E6}"/>
              </a:ext>
            </a:extLst>
          </p:cNvPr>
          <p:cNvCxnSpPr>
            <a:cxnSpLocks/>
          </p:cNvCxnSpPr>
          <p:nvPr/>
        </p:nvCxnSpPr>
        <p:spPr>
          <a:xfrm>
            <a:off x="3161920" y="1911306"/>
            <a:ext cx="93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1E643F-1D98-4DF9-9A70-142B8D153C0C}"/>
                  </a:ext>
                </a:extLst>
              </p:cNvPr>
              <p:cNvSpPr txBox="1"/>
              <p:nvPr/>
            </p:nvSpPr>
            <p:spPr>
              <a:xfrm>
                <a:off x="2523674" y="1644966"/>
                <a:ext cx="638246" cy="51935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1E643F-1D98-4DF9-9A70-142B8D15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674" y="1644966"/>
                <a:ext cx="638246" cy="519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C00AF0-901D-4408-B7F3-FA9B272FAE44}"/>
              </a:ext>
            </a:extLst>
          </p:cNvPr>
          <p:cNvCxnSpPr>
            <a:cxnSpLocks/>
          </p:cNvCxnSpPr>
          <p:nvPr/>
        </p:nvCxnSpPr>
        <p:spPr>
          <a:xfrm>
            <a:off x="5036860" y="1891175"/>
            <a:ext cx="93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DF5EC4-0DC4-4D25-BEB0-34BECD1D5178}"/>
                  </a:ext>
                </a:extLst>
              </p:cNvPr>
              <p:cNvSpPr txBox="1"/>
              <p:nvPr/>
            </p:nvSpPr>
            <p:spPr>
              <a:xfrm>
                <a:off x="4099390" y="1644966"/>
                <a:ext cx="937470" cy="51935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DF5EC4-0DC4-4D25-BEB0-34BECD1D5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90" y="1644966"/>
                <a:ext cx="937470" cy="519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43DB43F-3FBE-4F67-8E7A-541049F70A71}"/>
              </a:ext>
            </a:extLst>
          </p:cNvPr>
          <p:cNvSpPr/>
          <p:nvPr/>
        </p:nvSpPr>
        <p:spPr>
          <a:xfrm>
            <a:off x="2409746" y="1207377"/>
            <a:ext cx="433051" cy="437589"/>
          </a:xfrm>
          <a:custGeom>
            <a:avLst/>
            <a:gdLst>
              <a:gd name="connsiteX0" fmla="*/ 422193 w 433051"/>
              <a:gd name="connsiteY0" fmla="*/ 418928 h 437589"/>
              <a:gd name="connsiteX1" fmla="*/ 394201 w 433051"/>
              <a:gd name="connsiteY1" fmla="*/ 73695 h 437589"/>
              <a:gd name="connsiteX2" fmla="*/ 104952 w 433051"/>
              <a:gd name="connsiteY2" fmla="*/ 17711 h 437589"/>
              <a:gd name="connsiteX3" fmla="*/ 2316 w 433051"/>
              <a:gd name="connsiteY3" fmla="*/ 306960 h 437589"/>
              <a:gd name="connsiteX4" fmla="*/ 188928 w 433051"/>
              <a:gd name="connsiteY4" fmla="*/ 437589 h 43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051" h="437589">
                <a:moveTo>
                  <a:pt x="422193" y="418928"/>
                </a:moveTo>
                <a:cubicBezTo>
                  <a:pt x="434633" y="279746"/>
                  <a:pt x="447074" y="140564"/>
                  <a:pt x="394201" y="73695"/>
                </a:cubicBezTo>
                <a:cubicBezTo>
                  <a:pt x="341328" y="6826"/>
                  <a:pt x="170266" y="-21167"/>
                  <a:pt x="104952" y="17711"/>
                </a:cubicBezTo>
                <a:cubicBezTo>
                  <a:pt x="39638" y="56588"/>
                  <a:pt x="-11680" y="236980"/>
                  <a:pt x="2316" y="306960"/>
                </a:cubicBezTo>
                <a:cubicBezTo>
                  <a:pt x="16312" y="376940"/>
                  <a:pt x="-31897" y="373830"/>
                  <a:pt x="188928" y="43758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F5831A0-A96F-4566-A7A0-A5D6F4EDA127}"/>
              </a:ext>
            </a:extLst>
          </p:cNvPr>
          <p:cNvSpPr/>
          <p:nvPr/>
        </p:nvSpPr>
        <p:spPr>
          <a:xfrm>
            <a:off x="4135074" y="1159311"/>
            <a:ext cx="433051" cy="437589"/>
          </a:xfrm>
          <a:custGeom>
            <a:avLst/>
            <a:gdLst>
              <a:gd name="connsiteX0" fmla="*/ 422193 w 433051"/>
              <a:gd name="connsiteY0" fmla="*/ 418928 h 437589"/>
              <a:gd name="connsiteX1" fmla="*/ 394201 w 433051"/>
              <a:gd name="connsiteY1" fmla="*/ 73695 h 437589"/>
              <a:gd name="connsiteX2" fmla="*/ 104952 w 433051"/>
              <a:gd name="connsiteY2" fmla="*/ 17711 h 437589"/>
              <a:gd name="connsiteX3" fmla="*/ 2316 w 433051"/>
              <a:gd name="connsiteY3" fmla="*/ 306960 h 437589"/>
              <a:gd name="connsiteX4" fmla="*/ 188928 w 433051"/>
              <a:gd name="connsiteY4" fmla="*/ 437589 h 43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051" h="437589">
                <a:moveTo>
                  <a:pt x="422193" y="418928"/>
                </a:moveTo>
                <a:cubicBezTo>
                  <a:pt x="434633" y="279746"/>
                  <a:pt x="447074" y="140564"/>
                  <a:pt x="394201" y="73695"/>
                </a:cubicBezTo>
                <a:cubicBezTo>
                  <a:pt x="341328" y="6826"/>
                  <a:pt x="170266" y="-21167"/>
                  <a:pt x="104952" y="17711"/>
                </a:cubicBezTo>
                <a:cubicBezTo>
                  <a:pt x="39638" y="56588"/>
                  <a:pt x="-11680" y="236980"/>
                  <a:pt x="2316" y="306960"/>
                </a:cubicBezTo>
                <a:cubicBezTo>
                  <a:pt x="16312" y="376940"/>
                  <a:pt x="-31897" y="373830"/>
                  <a:pt x="188928" y="43758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Turro</dc:creator>
  <cp:lastModifiedBy>Scott Turro</cp:lastModifiedBy>
  <cp:revision>3</cp:revision>
  <dcterms:created xsi:type="dcterms:W3CDTF">2022-02-13T17:22:18Z</dcterms:created>
  <dcterms:modified xsi:type="dcterms:W3CDTF">2022-04-17T00:40:59Z</dcterms:modified>
</cp:coreProperties>
</file>