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35FA-AB62-46AD-A5D2-E496B1FA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0EE97-792D-4C63-B5F5-051F6B5E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406-E008-45A1-9AE8-70D5DE27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A40B-FABA-40AF-BA86-53E7006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BA75-7969-458B-910C-39CC0338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A770-4FA9-4EE5-84AD-EEFFEA7B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4E46D-47C8-4A96-84D6-4DF8F6BB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7A05-E68D-4E48-AB44-DD4245ED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67BD-C3DB-41E0-B204-5587E910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8E95-8F2F-40D4-A006-7701366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42A77-7AA8-4119-B111-4C2DD1E55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C4ED9-5F65-451B-93A1-B8C23E63B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B3AF-040D-4549-B1D6-6978AF01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0E7E-47E7-4AF5-B287-EC65A719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FEE6-31E6-4905-AA8F-4A4575F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AA73-15D7-4CC9-854A-E5069F0A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7131-79CF-479B-AE0E-FBB53CE8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3E0D-AA9E-43A5-A3C9-E07411EA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F06C-DB5F-4730-A01A-A3F12E5B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DD69-6ABE-4108-861F-48A13C43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CE84-065B-45F7-AC4D-93293054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0206A-0407-400F-84F9-5B1C471F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6886-50F8-4CDC-BD4E-C4FD8E8F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5CAC-C154-488C-A55A-370C5A8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3E32-1CDA-41E9-AD84-387F8413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1F3D-0B22-4F9C-AD03-F5131A33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7ABB-CACC-4AFA-8C7D-122C08813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5407-848C-4B09-AFAC-46BD55EB6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A8A03-AA94-4730-BF4E-6B00A4DD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EE738-1C83-4347-86A5-04525E7A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33AB-A866-4D53-AF5F-56B0ED4A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E1F-C234-4AF4-A2DC-634B18A8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04CF-41B5-4A6E-860E-907A167D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94BB-F307-4B6E-9B19-9B8142C89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E55C-C652-4FDE-A4F7-4594850E0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6E6A9-EC43-4F44-9777-FF6467422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FA6D8-5E1D-4568-9E09-8EBB63E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93372-2064-457C-9746-8BA9B91E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9231D-B7E5-4752-91DE-2B8CE7EB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F201-6F2F-42FA-B54A-6F96CA69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5D8D7-71AA-48F6-A857-2F8448D0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1B51-BCC3-4E63-91E7-9B9EF5E8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FB746-F108-402A-9806-4A1EB26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CE9D2-ADE9-4C91-8890-40C2AE9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4895A-3205-4553-B086-E8ECC43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46D9-031B-4D0C-A03E-B7D60557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7BE0-9B70-4500-9CC8-4A8090C6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81D7-07B6-44B7-999F-13C2136D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F1A6D-4876-4834-B440-902D35C0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8E476-E25D-4816-9CB6-73D2F450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530B-C43F-499D-92A3-475019C2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0723-30F2-4FBC-912E-D73760A0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E507-7578-4446-9347-E54F868D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3AC00-19A6-42AF-8F5A-8DFE685D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E250D-9F89-405A-A718-AC3EB782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CD45-F6D8-4745-8A8C-C6AB4A5D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BF82-298F-4C8C-9F61-FD326136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084A-337E-4E28-BBDB-919B7C2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0E80B-26CA-4DD0-B231-6B84DE46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20D2-79FE-4B7A-AB0D-118D9746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6C26-FB86-4A04-9E2C-890AD8076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02B1-9762-4C93-A786-2E40134C7DD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AEB2-58D4-4E89-8780-B41A6AB8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AB9C-3AEC-4C24-B7B1-E68A41A8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7CF9-C9CA-445F-AD49-C460D617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06E574-0C2D-430B-A994-64BD5CE4D77B}"/>
              </a:ext>
            </a:extLst>
          </p:cNvPr>
          <p:cNvCxnSpPr>
            <a:cxnSpLocks/>
          </p:cNvCxnSpPr>
          <p:nvPr/>
        </p:nvCxnSpPr>
        <p:spPr>
          <a:xfrm flipH="1">
            <a:off x="4832059" y="419450"/>
            <a:ext cx="1057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D1D294-873E-4FB9-8E74-EA300D1789E0}"/>
              </a:ext>
            </a:extLst>
          </p:cNvPr>
          <p:cNvCxnSpPr>
            <a:cxnSpLocks/>
          </p:cNvCxnSpPr>
          <p:nvPr/>
        </p:nvCxnSpPr>
        <p:spPr>
          <a:xfrm flipH="1">
            <a:off x="4832059" y="830510"/>
            <a:ext cx="1057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3C295A-3E76-4DA2-A0F2-6EC42162C88D}"/>
              </a:ext>
            </a:extLst>
          </p:cNvPr>
          <p:cNvCxnSpPr>
            <a:cxnSpLocks/>
          </p:cNvCxnSpPr>
          <p:nvPr/>
        </p:nvCxnSpPr>
        <p:spPr>
          <a:xfrm flipV="1">
            <a:off x="4832059" y="419450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14A1A2-4351-4068-914B-DD57A96B5DAB}"/>
              </a:ext>
            </a:extLst>
          </p:cNvPr>
          <p:cNvSpPr txBox="1"/>
          <p:nvPr/>
        </p:nvSpPr>
        <p:spPr>
          <a:xfrm>
            <a:off x="4832059" y="432140"/>
            <a:ext cx="10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E425DE-7C37-4329-9ABD-043254DBFB8D}"/>
              </a:ext>
            </a:extLst>
          </p:cNvPr>
          <p:cNvCxnSpPr>
            <a:cxnSpLocks/>
          </p:cNvCxnSpPr>
          <p:nvPr/>
        </p:nvCxnSpPr>
        <p:spPr>
          <a:xfrm flipV="1">
            <a:off x="3636630" y="627171"/>
            <a:ext cx="1111538" cy="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630DF-5972-4D11-B683-5E856BA96DF2}"/>
              </a:ext>
            </a:extLst>
          </p:cNvPr>
          <p:cNvCxnSpPr>
            <a:cxnSpLocks/>
          </p:cNvCxnSpPr>
          <p:nvPr/>
        </p:nvCxnSpPr>
        <p:spPr>
          <a:xfrm>
            <a:off x="6145639" y="664657"/>
            <a:ext cx="398860" cy="288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/>
              <p:nvPr/>
            </p:nvSpPr>
            <p:spPr>
              <a:xfrm>
                <a:off x="544938" y="345451"/>
                <a:ext cx="40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38" y="345451"/>
                <a:ext cx="402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1E577D8-E378-4BF8-B91B-BCDABA0686C0}"/>
              </a:ext>
            </a:extLst>
          </p:cNvPr>
          <p:cNvSpPr txBox="1"/>
          <p:nvPr/>
        </p:nvSpPr>
        <p:spPr>
          <a:xfrm>
            <a:off x="1156983" y="547916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XX…XX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720ED-BE24-4B32-93C7-2ADE2E091DB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38231" y="732582"/>
            <a:ext cx="418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70FA83-EC5D-4C9D-BF0F-96FF1B97BB8C}"/>
              </a:ext>
            </a:extLst>
          </p:cNvPr>
          <p:cNvSpPr txBox="1"/>
          <p:nvPr/>
        </p:nvSpPr>
        <p:spPr>
          <a:xfrm>
            <a:off x="1156983" y="204341"/>
            <a:ext cx="10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Outside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567C67-FDE1-4F43-BE50-D1258E3A67BE}"/>
              </a:ext>
            </a:extLst>
          </p:cNvPr>
          <p:cNvSpPr txBox="1"/>
          <p:nvPr/>
        </p:nvSpPr>
        <p:spPr>
          <a:xfrm>
            <a:off x="2810312" y="208586"/>
            <a:ext cx="7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Inside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8F79A9-2A30-4DA2-8392-F799917E5540}"/>
              </a:ext>
            </a:extLst>
          </p:cNvPr>
          <p:cNvCxnSpPr>
            <a:cxnSpLocks/>
          </p:cNvCxnSpPr>
          <p:nvPr/>
        </p:nvCxnSpPr>
        <p:spPr>
          <a:xfrm>
            <a:off x="2268525" y="702143"/>
            <a:ext cx="418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B03A43-9CE8-46C2-91A3-A50522B25440}"/>
              </a:ext>
            </a:extLst>
          </p:cNvPr>
          <p:cNvSpPr txBox="1"/>
          <p:nvPr/>
        </p:nvSpPr>
        <p:spPr>
          <a:xfrm>
            <a:off x="2751590" y="53412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XX…XX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D91749-E025-4C7B-A05C-2EA56913927E}"/>
              </a:ext>
            </a:extLst>
          </p:cNvPr>
          <p:cNvCxnSpPr>
            <a:cxnSpLocks/>
          </p:cNvCxnSpPr>
          <p:nvPr/>
        </p:nvCxnSpPr>
        <p:spPr>
          <a:xfrm flipH="1">
            <a:off x="7507436" y="6310297"/>
            <a:ext cx="1057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A0004B-8A7C-434B-BA92-F7B76BE24B9A}"/>
              </a:ext>
            </a:extLst>
          </p:cNvPr>
          <p:cNvCxnSpPr>
            <a:cxnSpLocks/>
          </p:cNvCxnSpPr>
          <p:nvPr/>
        </p:nvCxnSpPr>
        <p:spPr>
          <a:xfrm flipV="1">
            <a:off x="8564449" y="6322986"/>
            <a:ext cx="0" cy="3983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A24BC9-45A2-42F2-BC66-C160E7E7A28A}"/>
              </a:ext>
            </a:extLst>
          </p:cNvPr>
          <p:cNvCxnSpPr>
            <a:cxnSpLocks/>
          </p:cNvCxnSpPr>
          <p:nvPr/>
        </p:nvCxnSpPr>
        <p:spPr>
          <a:xfrm flipV="1">
            <a:off x="7507436" y="6310297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874172-8E37-4D16-9877-41D6A6FFDC37}"/>
              </a:ext>
            </a:extLst>
          </p:cNvPr>
          <p:cNvSpPr txBox="1"/>
          <p:nvPr/>
        </p:nvSpPr>
        <p:spPr>
          <a:xfrm>
            <a:off x="7531205" y="6322986"/>
            <a:ext cx="10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Cashier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E2FAC4-DD5B-454F-AEB5-60C0D3CF6CAD}"/>
              </a:ext>
            </a:extLst>
          </p:cNvPr>
          <p:cNvCxnSpPr>
            <a:cxnSpLocks/>
          </p:cNvCxnSpPr>
          <p:nvPr/>
        </p:nvCxnSpPr>
        <p:spPr>
          <a:xfrm flipH="1">
            <a:off x="6312680" y="4544418"/>
            <a:ext cx="1057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3138-E433-454A-9DB4-61E37022A134}"/>
              </a:ext>
            </a:extLst>
          </p:cNvPr>
          <p:cNvCxnSpPr>
            <a:cxnSpLocks/>
          </p:cNvCxnSpPr>
          <p:nvPr/>
        </p:nvCxnSpPr>
        <p:spPr>
          <a:xfrm flipV="1">
            <a:off x="7369693" y="4557107"/>
            <a:ext cx="0" cy="3983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16CCC2-1E9F-41B6-8A3A-CA3A6A0516C2}"/>
              </a:ext>
            </a:extLst>
          </p:cNvPr>
          <p:cNvCxnSpPr>
            <a:cxnSpLocks/>
          </p:cNvCxnSpPr>
          <p:nvPr/>
        </p:nvCxnSpPr>
        <p:spPr>
          <a:xfrm flipV="1">
            <a:off x="6312680" y="4544418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DA582C-1CE1-4EF8-A2ED-670475DB4D83}"/>
              </a:ext>
            </a:extLst>
          </p:cNvPr>
          <p:cNvSpPr txBox="1"/>
          <p:nvPr/>
        </p:nvSpPr>
        <p:spPr>
          <a:xfrm>
            <a:off x="6336449" y="4557107"/>
            <a:ext cx="100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823794-F796-48F9-8057-D790BD86CE25}"/>
              </a:ext>
            </a:extLst>
          </p:cNvPr>
          <p:cNvCxnSpPr>
            <a:cxnSpLocks/>
          </p:cNvCxnSpPr>
          <p:nvPr/>
        </p:nvCxnSpPr>
        <p:spPr>
          <a:xfrm>
            <a:off x="7108270" y="5191525"/>
            <a:ext cx="223708" cy="111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7DCD664-C6EE-4892-A65C-0BC7E3325664}"/>
              </a:ext>
            </a:extLst>
          </p:cNvPr>
          <p:cNvCxnSpPr>
            <a:cxnSpLocks/>
          </p:cNvCxnSpPr>
          <p:nvPr/>
        </p:nvCxnSpPr>
        <p:spPr>
          <a:xfrm flipH="1">
            <a:off x="9889921" y="2157369"/>
            <a:ext cx="135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B6232B-F393-4C5E-ADF4-9C777B65F02B}"/>
              </a:ext>
            </a:extLst>
          </p:cNvPr>
          <p:cNvCxnSpPr>
            <a:cxnSpLocks/>
          </p:cNvCxnSpPr>
          <p:nvPr/>
        </p:nvCxnSpPr>
        <p:spPr>
          <a:xfrm flipV="1">
            <a:off x="11248920" y="2170059"/>
            <a:ext cx="1" cy="398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3DF8A5-53C0-48F6-A2C6-90FF4E31F78A}"/>
              </a:ext>
            </a:extLst>
          </p:cNvPr>
          <p:cNvCxnSpPr>
            <a:cxnSpLocks/>
          </p:cNvCxnSpPr>
          <p:nvPr/>
        </p:nvCxnSpPr>
        <p:spPr>
          <a:xfrm flipV="1">
            <a:off x="9889921" y="2157369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60A46E-6FFD-4BC9-90C5-C0BF27E82EF9}"/>
              </a:ext>
            </a:extLst>
          </p:cNvPr>
          <p:cNvSpPr txBox="1"/>
          <p:nvPr/>
        </p:nvSpPr>
        <p:spPr>
          <a:xfrm>
            <a:off x="9889921" y="2170059"/>
            <a:ext cx="13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Road Test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AB7332-F3F9-43A3-A141-69423ADA064E}"/>
              </a:ext>
            </a:extLst>
          </p:cNvPr>
          <p:cNvCxnSpPr>
            <a:cxnSpLocks/>
          </p:cNvCxnSpPr>
          <p:nvPr/>
        </p:nvCxnSpPr>
        <p:spPr>
          <a:xfrm flipH="1">
            <a:off x="8564449" y="3710300"/>
            <a:ext cx="1057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987FB7-703C-4410-9263-00B0A4749766}"/>
              </a:ext>
            </a:extLst>
          </p:cNvPr>
          <p:cNvCxnSpPr>
            <a:cxnSpLocks/>
          </p:cNvCxnSpPr>
          <p:nvPr/>
        </p:nvCxnSpPr>
        <p:spPr>
          <a:xfrm flipV="1">
            <a:off x="9621462" y="3710300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353F4E-3DD8-477D-BA48-37C3410B8C11}"/>
              </a:ext>
            </a:extLst>
          </p:cNvPr>
          <p:cNvCxnSpPr>
            <a:cxnSpLocks/>
          </p:cNvCxnSpPr>
          <p:nvPr/>
        </p:nvCxnSpPr>
        <p:spPr>
          <a:xfrm flipV="1">
            <a:off x="8564449" y="3710300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6E5FF6-2018-4817-8069-1167E5D57693}"/>
              </a:ext>
            </a:extLst>
          </p:cNvPr>
          <p:cNvSpPr txBox="1"/>
          <p:nvPr/>
        </p:nvSpPr>
        <p:spPr>
          <a:xfrm>
            <a:off x="8564449" y="3722990"/>
            <a:ext cx="10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Photo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32F1F-DE00-4852-9E7E-F3FAE2D2210E}"/>
              </a:ext>
            </a:extLst>
          </p:cNvPr>
          <p:cNvCxnSpPr>
            <a:cxnSpLocks/>
          </p:cNvCxnSpPr>
          <p:nvPr/>
        </p:nvCxnSpPr>
        <p:spPr>
          <a:xfrm flipH="1">
            <a:off x="2418057" y="2822033"/>
            <a:ext cx="1359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C9E2E71-0717-4FE5-A773-90768841EE8A}"/>
              </a:ext>
            </a:extLst>
          </p:cNvPr>
          <p:cNvCxnSpPr>
            <a:cxnSpLocks/>
          </p:cNvCxnSpPr>
          <p:nvPr/>
        </p:nvCxnSpPr>
        <p:spPr>
          <a:xfrm flipV="1">
            <a:off x="3777056" y="2834723"/>
            <a:ext cx="1" cy="398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A7B44E-AF86-4174-98EA-C5A5EF02F0F6}"/>
              </a:ext>
            </a:extLst>
          </p:cNvPr>
          <p:cNvCxnSpPr>
            <a:cxnSpLocks/>
          </p:cNvCxnSpPr>
          <p:nvPr/>
        </p:nvCxnSpPr>
        <p:spPr>
          <a:xfrm flipV="1">
            <a:off x="2418057" y="2822033"/>
            <a:ext cx="0" cy="4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1638FC3-E223-4D67-876F-C8593A56FBAB}"/>
              </a:ext>
            </a:extLst>
          </p:cNvPr>
          <p:cNvSpPr txBox="1"/>
          <p:nvPr/>
        </p:nvSpPr>
        <p:spPr>
          <a:xfrm>
            <a:off x="2418057" y="2834723"/>
            <a:ext cx="13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Written Test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555CAA-F8C6-4B9F-966C-66F2D8DB26D6}"/>
              </a:ext>
            </a:extLst>
          </p:cNvPr>
          <p:cNvCxnSpPr>
            <a:cxnSpLocks/>
          </p:cNvCxnSpPr>
          <p:nvPr/>
        </p:nvCxnSpPr>
        <p:spPr>
          <a:xfrm flipH="1">
            <a:off x="3636630" y="1142024"/>
            <a:ext cx="1123240" cy="138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673AF89-0723-4831-8886-ABA40631F665}"/>
              </a:ext>
            </a:extLst>
          </p:cNvPr>
          <p:cNvCxnSpPr>
            <a:cxnSpLocks/>
          </p:cNvCxnSpPr>
          <p:nvPr/>
        </p:nvCxnSpPr>
        <p:spPr>
          <a:xfrm>
            <a:off x="3007277" y="3393558"/>
            <a:ext cx="4100993" cy="311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73FBA5-083F-489B-81AD-B0DE08860756}"/>
              </a:ext>
            </a:extLst>
          </p:cNvPr>
          <p:cNvCxnSpPr>
            <a:cxnSpLocks/>
          </p:cNvCxnSpPr>
          <p:nvPr/>
        </p:nvCxnSpPr>
        <p:spPr>
          <a:xfrm flipH="1">
            <a:off x="9806730" y="2828966"/>
            <a:ext cx="574316" cy="74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EB5CDB-8B25-4738-BD92-502A8510E13B}"/>
              </a:ext>
            </a:extLst>
          </p:cNvPr>
          <p:cNvCxnSpPr>
            <a:cxnSpLocks/>
          </p:cNvCxnSpPr>
          <p:nvPr/>
        </p:nvCxnSpPr>
        <p:spPr>
          <a:xfrm flipH="1">
            <a:off x="7497626" y="4092322"/>
            <a:ext cx="730940" cy="22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8E0A51-8981-4355-9F16-23504B00CDAB}"/>
              </a:ext>
            </a:extLst>
          </p:cNvPr>
          <p:cNvCxnSpPr>
            <a:cxnSpLocks/>
          </p:cNvCxnSpPr>
          <p:nvPr/>
        </p:nvCxnSpPr>
        <p:spPr>
          <a:xfrm>
            <a:off x="6319042" y="777380"/>
            <a:ext cx="3487688" cy="148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F4F7D2-9A7D-4277-81C2-0D881F417468}"/>
              </a:ext>
            </a:extLst>
          </p:cNvPr>
          <p:cNvCxnSpPr>
            <a:cxnSpLocks/>
          </p:cNvCxnSpPr>
          <p:nvPr/>
        </p:nvCxnSpPr>
        <p:spPr>
          <a:xfrm>
            <a:off x="6319042" y="777380"/>
            <a:ext cx="1977670" cy="279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B8A959D-70AB-49C5-AA36-614904FB16D3}"/>
              </a:ext>
            </a:extLst>
          </p:cNvPr>
          <p:cNvCxnSpPr>
            <a:cxnSpLocks/>
          </p:cNvCxnSpPr>
          <p:nvPr/>
        </p:nvCxnSpPr>
        <p:spPr>
          <a:xfrm flipH="1">
            <a:off x="8853829" y="2689743"/>
            <a:ext cx="1734510" cy="362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437C9D-E39F-48F9-9638-9C1E259357B0}"/>
              </a:ext>
            </a:extLst>
          </p:cNvPr>
          <p:cNvCxnSpPr>
            <a:cxnSpLocks/>
          </p:cNvCxnSpPr>
          <p:nvPr/>
        </p:nvCxnSpPr>
        <p:spPr>
          <a:xfrm flipH="1">
            <a:off x="4705338" y="1053400"/>
            <a:ext cx="614584" cy="563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17FD032-E242-45B6-889D-46C2A7A77051}"/>
              </a:ext>
            </a:extLst>
          </p:cNvPr>
          <p:cNvCxnSpPr>
            <a:cxnSpLocks/>
          </p:cNvCxnSpPr>
          <p:nvPr/>
        </p:nvCxnSpPr>
        <p:spPr>
          <a:xfrm flipH="1">
            <a:off x="6383637" y="5204214"/>
            <a:ext cx="189488" cy="134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7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D7A336-8854-4EB0-BF58-207EB14F2226}"/>
              </a:ext>
            </a:extLst>
          </p:cNvPr>
          <p:cNvCxnSpPr>
            <a:cxnSpLocks/>
          </p:cNvCxnSpPr>
          <p:nvPr/>
        </p:nvCxnSpPr>
        <p:spPr>
          <a:xfrm>
            <a:off x="1586204" y="1904642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/>
              <p:nvPr/>
            </p:nvSpPr>
            <p:spPr>
              <a:xfrm>
                <a:off x="1013272" y="1644966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2" y="1644966"/>
                <a:ext cx="638246" cy="519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16B83-0D1D-4511-9083-948114B6E176}"/>
              </a:ext>
            </a:extLst>
          </p:cNvPr>
          <p:cNvCxnSpPr>
            <a:cxnSpLocks/>
          </p:cNvCxnSpPr>
          <p:nvPr/>
        </p:nvCxnSpPr>
        <p:spPr>
          <a:xfrm>
            <a:off x="7710196" y="5807948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3C4A05-D5B0-4B50-BC13-11FA1C2CE10E}"/>
                  </a:ext>
                </a:extLst>
              </p:cNvPr>
              <p:cNvSpPr txBox="1"/>
              <p:nvPr/>
            </p:nvSpPr>
            <p:spPr>
              <a:xfrm>
                <a:off x="7071950" y="5541608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3C4A05-D5B0-4B50-BC13-11FA1C2CE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50" y="5541608"/>
                <a:ext cx="638246" cy="519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80ABBB-8A19-43DA-BF49-2CE8AB6E37E6}"/>
              </a:ext>
            </a:extLst>
          </p:cNvPr>
          <p:cNvCxnSpPr>
            <a:cxnSpLocks/>
          </p:cNvCxnSpPr>
          <p:nvPr/>
        </p:nvCxnSpPr>
        <p:spPr>
          <a:xfrm>
            <a:off x="3161920" y="1911306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E643F-1D98-4DF9-9A70-142B8D153C0C}"/>
                  </a:ext>
                </a:extLst>
              </p:cNvPr>
              <p:cNvSpPr txBox="1"/>
              <p:nvPr/>
            </p:nvSpPr>
            <p:spPr>
              <a:xfrm>
                <a:off x="2523674" y="1644966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E643F-1D98-4DF9-9A70-142B8D15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74" y="1644966"/>
                <a:ext cx="638246" cy="519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C00AF0-901D-4408-B7F3-FA9B272FAE44}"/>
              </a:ext>
            </a:extLst>
          </p:cNvPr>
          <p:cNvCxnSpPr>
            <a:cxnSpLocks/>
          </p:cNvCxnSpPr>
          <p:nvPr/>
        </p:nvCxnSpPr>
        <p:spPr>
          <a:xfrm>
            <a:off x="5036860" y="1891175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F5EC4-0DC4-4D25-BEB0-34BECD1D5178}"/>
                  </a:ext>
                </a:extLst>
              </p:cNvPr>
              <p:cNvSpPr txBox="1"/>
              <p:nvPr/>
            </p:nvSpPr>
            <p:spPr>
              <a:xfrm>
                <a:off x="4099390" y="1644966"/>
                <a:ext cx="937470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F5EC4-0DC4-4D25-BEB0-34BECD1D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90" y="1644966"/>
                <a:ext cx="937470" cy="519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43DB43F-3FBE-4F67-8E7A-541049F70A71}"/>
              </a:ext>
            </a:extLst>
          </p:cNvPr>
          <p:cNvSpPr/>
          <p:nvPr/>
        </p:nvSpPr>
        <p:spPr>
          <a:xfrm>
            <a:off x="2409746" y="1207377"/>
            <a:ext cx="433051" cy="437589"/>
          </a:xfrm>
          <a:custGeom>
            <a:avLst/>
            <a:gdLst>
              <a:gd name="connsiteX0" fmla="*/ 422193 w 433051"/>
              <a:gd name="connsiteY0" fmla="*/ 418928 h 437589"/>
              <a:gd name="connsiteX1" fmla="*/ 394201 w 433051"/>
              <a:gd name="connsiteY1" fmla="*/ 73695 h 437589"/>
              <a:gd name="connsiteX2" fmla="*/ 104952 w 433051"/>
              <a:gd name="connsiteY2" fmla="*/ 17711 h 437589"/>
              <a:gd name="connsiteX3" fmla="*/ 2316 w 433051"/>
              <a:gd name="connsiteY3" fmla="*/ 306960 h 437589"/>
              <a:gd name="connsiteX4" fmla="*/ 188928 w 433051"/>
              <a:gd name="connsiteY4" fmla="*/ 437589 h 43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51" h="437589">
                <a:moveTo>
                  <a:pt x="422193" y="418928"/>
                </a:moveTo>
                <a:cubicBezTo>
                  <a:pt x="434633" y="279746"/>
                  <a:pt x="447074" y="140564"/>
                  <a:pt x="394201" y="73695"/>
                </a:cubicBezTo>
                <a:cubicBezTo>
                  <a:pt x="341328" y="6826"/>
                  <a:pt x="170266" y="-21167"/>
                  <a:pt x="104952" y="17711"/>
                </a:cubicBezTo>
                <a:cubicBezTo>
                  <a:pt x="39638" y="56588"/>
                  <a:pt x="-11680" y="236980"/>
                  <a:pt x="2316" y="306960"/>
                </a:cubicBezTo>
                <a:cubicBezTo>
                  <a:pt x="16312" y="376940"/>
                  <a:pt x="-31897" y="373830"/>
                  <a:pt x="188928" y="4375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F5831A0-A96F-4566-A7A0-A5D6F4EDA127}"/>
              </a:ext>
            </a:extLst>
          </p:cNvPr>
          <p:cNvSpPr/>
          <p:nvPr/>
        </p:nvSpPr>
        <p:spPr>
          <a:xfrm>
            <a:off x="4135074" y="1159311"/>
            <a:ext cx="433051" cy="437589"/>
          </a:xfrm>
          <a:custGeom>
            <a:avLst/>
            <a:gdLst>
              <a:gd name="connsiteX0" fmla="*/ 422193 w 433051"/>
              <a:gd name="connsiteY0" fmla="*/ 418928 h 437589"/>
              <a:gd name="connsiteX1" fmla="*/ 394201 w 433051"/>
              <a:gd name="connsiteY1" fmla="*/ 73695 h 437589"/>
              <a:gd name="connsiteX2" fmla="*/ 104952 w 433051"/>
              <a:gd name="connsiteY2" fmla="*/ 17711 h 437589"/>
              <a:gd name="connsiteX3" fmla="*/ 2316 w 433051"/>
              <a:gd name="connsiteY3" fmla="*/ 306960 h 437589"/>
              <a:gd name="connsiteX4" fmla="*/ 188928 w 433051"/>
              <a:gd name="connsiteY4" fmla="*/ 437589 h 43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51" h="437589">
                <a:moveTo>
                  <a:pt x="422193" y="418928"/>
                </a:moveTo>
                <a:cubicBezTo>
                  <a:pt x="434633" y="279746"/>
                  <a:pt x="447074" y="140564"/>
                  <a:pt x="394201" y="73695"/>
                </a:cubicBezTo>
                <a:cubicBezTo>
                  <a:pt x="341328" y="6826"/>
                  <a:pt x="170266" y="-21167"/>
                  <a:pt x="104952" y="17711"/>
                </a:cubicBezTo>
                <a:cubicBezTo>
                  <a:pt x="39638" y="56588"/>
                  <a:pt x="-11680" y="236980"/>
                  <a:pt x="2316" y="306960"/>
                </a:cubicBezTo>
                <a:cubicBezTo>
                  <a:pt x="16312" y="376940"/>
                  <a:pt x="-31897" y="373830"/>
                  <a:pt x="188928" y="4375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D7A336-8854-4EB0-BF58-207EB14F2226}"/>
              </a:ext>
            </a:extLst>
          </p:cNvPr>
          <p:cNvCxnSpPr>
            <a:cxnSpLocks/>
          </p:cNvCxnSpPr>
          <p:nvPr/>
        </p:nvCxnSpPr>
        <p:spPr>
          <a:xfrm>
            <a:off x="1586204" y="1904642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/>
              <p:nvPr/>
            </p:nvSpPr>
            <p:spPr>
              <a:xfrm>
                <a:off x="1013272" y="1644966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7C8746-AFF6-465F-8628-7468A202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72" y="1644966"/>
                <a:ext cx="638246" cy="51935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E16B83-0D1D-4511-9083-948114B6E176}"/>
              </a:ext>
            </a:extLst>
          </p:cNvPr>
          <p:cNvCxnSpPr>
            <a:cxnSpLocks/>
          </p:cNvCxnSpPr>
          <p:nvPr/>
        </p:nvCxnSpPr>
        <p:spPr>
          <a:xfrm>
            <a:off x="7710196" y="5807948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3C4A05-D5B0-4B50-BC13-11FA1C2CE10E}"/>
                  </a:ext>
                </a:extLst>
              </p:cNvPr>
              <p:cNvSpPr txBox="1"/>
              <p:nvPr/>
            </p:nvSpPr>
            <p:spPr>
              <a:xfrm>
                <a:off x="7071950" y="5541608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3C4A05-D5B0-4B50-BC13-11FA1C2CE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950" y="5541608"/>
                <a:ext cx="638246" cy="51935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80ABBB-8A19-43DA-BF49-2CE8AB6E37E6}"/>
              </a:ext>
            </a:extLst>
          </p:cNvPr>
          <p:cNvCxnSpPr>
            <a:cxnSpLocks/>
          </p:cNvCxnSpPr>
          <p:nvPr/>
        </p:nvCxnSpPr>
        <p:spPr>
          <a:xfrm>
            <a:off x="3161920" y="1911306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E643F-1D98-4DF9-9A70-142B8D153C0C}"/>
                  </a:ext>
                </a:extLst>
              </p:cNvPr>
              <p:cNvSpPr txBox="1"/>
              <p:nvPr/>
            </p:nvSpPr>
            <p:spPr>
              <a:xfrm>
                <a:off x="2523674" y="1644966"/>
                <a:ext cx="638246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E643F-1D98-4DF9-9A70-142B8D15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74" y="1644966"/>
                <a:ext cx="638246" cy="51935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C00AF0-901D-4408-B7F3-FA9B272FAE44}"/>
              </a:ext>
            </a:extLst>
          </p:cNvPr>
          <p:cNvCxnSpPr>
            <a:cxnSpLocks/>
          </p:cNvCxnSpPr>
          <p:nvPr/>
        </p:nvCxnSpPr>
        <p:spPr>
          <a:xfrm>
            <a:off x="5036860" y="1891175"/>
            <a:ext cx="93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F5EC4-0DC4-4D25-BEB0-34BECD1D5178}"/>
                  </a:ext>
                </a:extLst>
              </p:cNvPr>
              <p:cNvSpPr txBox="1"/>
              <p:nvPr/>
            </p:nvSpPr>
            <p:spPr>
              <a:xfrm>
                <a:off x="4099390" y="1644966"/>
                <a:ext cx="937470" cy="51935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DF5EC4-0DC4-4D25-BEB0-34BECD1D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390" y="1644966"/>
                <a:ext cx="937470" cy="51935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43DB43F-3FBE-4F67-8E7A-541049F70A71}"/>
              </a:ext>
            </a:extLst>
          </p:cNvPr>
          <p:cNvSpPr/>
          <p:nvPr/>
        </p:nvSpPr>
        <p:spPr>
          <a:xfrm>
            <a:off x="2409746" y="1207377"/>
            <a:ext cx="433051" cy="437589"/>
          </a:xfrm>
          <a:custGeom>
            <a:avLst/>
            <a:gdLst>
              <a:gd name="connsiteX0" fmla="*/ 422193 w 433051"/>
              <a:gd name="connsiteY0" fmla="*/ 418928 h 437589"/>
              <a:gd name="connsiteX1" fmla="*/ 394201 w 433051"/>
              <a:gd name="connsiteY1" fmla="*/ 73695 h 437589"/>
              <a:gd name="connsiteX2" fmla="*/ 104952 w 433051"/>
              <a:gd name="connsiteY2" fmla="*/ 17711 h 437589"/>
              <a:gd name="connsiteX3" fmla="*/ 2316 w 433051"/>
              <a:gd name="connsiteY3" fmla="*/ 306960 h 437589"/>
              <a:gd name="connsiteX4" fmla="*/ 188928 w 433051"/>
              <a:gd name="connsiteY4" fmla="*/ 437589 h 43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51" h="437589">
                <a:moveTo>
                  <a:pt x="422193" y="418928"/>
                </a:moveTo>
                <a:cubicBezTo>
                  <a:pt x="434633" y="279746"/>
                  <a:pt x="447074" y="140564"/>
                  <a:pt x="394201" y="73695"/>
                </a:cubicBezTo>
                <a:cubicBezTo>
                  <a:pt x="341328" y="6826"/>
                  <a:pt x="170266" y="-21167"/>
                  <a:pt x="104952" y="17711"/>
                </a:cubicBezTo>
                <a:cubicBezTo>
                  <a:pt x="39638" y="56588"/>
                  <a:pt x="-11680" y="236980"/>
                  <a:pt x="2316" y="306960"/>
                </a:cubicBezTo>
                <a:cubicBezTo>
                  <a:pt x="16312" y="376940"/>
                  <a:pt x="-31897" y="373830"/>
                  <a:pt x="188928" y="4375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F5831A0-A96F-4566-A7A0-A5D6F4EDA127}"/>
              </a:ext>
            </a:extLst>
          </p:cNvPr>
          <p:cNvSpPr/>
          <p:nvPr/>
        </p:nvSpPr>
        <p:spPr>
          <a:xfrm>
            <a:off x="4135074" y="1159311"/>
            <a:ext cx="433051" cy="437589"/>
          </a:xfrm>
          <a:custGeom>
            <a:avLst/>
            <a:gdLst>
              <a:gd name="connsiteX0" fmla="*/ 422193 w 433051"/>
              <a:gd name="connsiteY0" fmla="*/ 418928 h 437589"/>
              <a:gd name="connsiteX1" fmla="*/ 394201 w 433051"/>
              <a:gd name="connsiteY1" fmla="*/ 73695 h 437589"/>
              <a:gd name="connsiteX2" fmla="*/ 104952 w 433051"/>
              <a:gd name="connsiteY2" fmla="*/ 17711 h 437589"/>
              <a:gd name="connsiteX3" fmla="*/ 2316 w 433051"/>
              <a:gd name="connsiteY3" fmla="*/ 306960 h 437589"/>
              <a:gd name="connsiteX4" fmla="*/ 188928 w 433051"/>
              <a:gd name="connsiteY4" fmla="*/ 437589 h 43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51" h="437589">
                <a:moveTo>
                  <a:pt x="422193" y="418928"/>
                </a:moveTo>
                <a:cubicBezTo>
                  <a:pt x="434633" y="279746"/>
                  <a:pt x="447074" y="140564"/>
                  <a:pt x="394201" y="73695"/>
                </a:cubicBezTo>
                <a:cubicBezTo>
                  <a:pt x="341328" y="6826"/>
                  <a:pt x="170266" y="-21167"/>
                  <a:pt x="104952" y="17711"/>
                </a:cubicBezTo>
                <a:cubicBezTo>
                  <a:pt x="39638" y="56588"/>
                  <a:pt x="-11680" y="236980"/>
                  <a:pt x="2316" y="306960"/>
                </a:cubicBezTo>
                <a:cubicBezTo>
                  <a:pt x="16312" y="376940"/>
                  <a:pt x="-31897" y="373830"/>
                  <a:pt x="188928" y="43758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Turro</dc:creator>
  <cp:lastModifiedBy>Scott Turro</cp:lastModifiedBy>
  <cp:revision>5</cp:revision>
  <dcterms:created xsi:type="dcterms:W3CDTF">2022-02-13T17:22:18Z</dcterms:created>
  <dcterms:modified xsi:type="dcterms:W3CDTF">2022-04-17T20:51:38Z</dcterms:modified>
</cp:coreProperties>
</file>