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35FA-AB62-46AD-A5D2-E496B1FA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0EE97-792D-4C63-B5F5-051F6B5E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406-E008-45A1-9AE8-70D5DE2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A40B-FABA-40AF-BA86-53E7006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BA75-7969-458B-910C-39CC0338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A770-4FA9-4EE5-84AD-EEFFEA7B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4E46D-47C8-4A96-84D6-4DF8F6BB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7A05-E68D-4E48-AB44-DD4245ED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67BD-C3DB-41E0-B204-5587E910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8E95-8F2F-40D4-A006-7701366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42A77-7AA8-4119-B111-4C2DD1E55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C4ED9-5F65-451B-93A1-B8C23E63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B3AF-040D-4549-B1D6-6978AF01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0E7E-47E7-4AF5-B287-EC65A719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FEE6-31E6-4905-AA8F-4A4575F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AA73-15D7-4CC9-854A-E5069F0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7131-79CF-479B-AE0E-FBB53CE8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3E0D-AA9E-43A5-A3C9-E07411EA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F06C-DB5F-4730-A01A-A3F12E5B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DD69-6ABE-4108-861F-48A13C43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CE84-065B-45F7-AC4D-93293054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0206A-0407-400F-84F9-5B1C471F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6886-50F8-4CDC-BD4E-C4FD8E8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5CAC-C154-488C-A55A-370C5A8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3E32-1CDA-41E9-AD84-387F8413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1F3D-0B22-4F9C-AD03-F5131A33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7ABB-CACC-4AFA-8C7D-122C08813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5407-848C-4B09-AFAC-46BD55EB6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A8A03-AA94-4730-BF4E-6B00A4DD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E738-1C83-4347-86A5-04525E7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33AB-A866-4D53-AF5F-56B0ED4A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E1F-C234-4AF4-A2DC-634B18A8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04CF-41B5-4A6E-860E-907A167D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94BB-F307-4B6E-9B19-9B8142C8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E55C-C652-4FDE-A4F7-4594850E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6E6A9-EC43-4F44-9777-FF6467422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FA6D8-5E1D-4568-9E09-8EBB63E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372-2064-457C-9746-8BA9B91E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9231D-B7E5-4752-91DE-2B8CE7E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201-6F2F-42FA-B54A-6F96CA6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5D8D7-71AA-48F6-A857-2F8448D0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1B51-BCC3-4E63-91E7-9B9EF5E8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FB746-F108-402A-9806-4A1EB26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CE9D2-ADE9-4C91-8890-40C2AE9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895A-3205-4553-B086-E8ECC43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46D9-031B-4D0C-A03E-B7D60557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7BE0-9B70-4500-9CC8-4A8090C6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81D7-07B6-44B7-999F-13C2136D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A6D-4876-4834-B440-902D35C0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8E476-E25D-4816-9CB6-73D2F450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530B-C43F-499D-92A3-475019C2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0723-30F2-4FBC-912E-D73760A0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E507-7578-4446-9347-E54F868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3AC00-19A6-42AF-8F5A-8DFE685D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E250D-9F89-405A-A718-AC3EB782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CD45-F6D8-4745-8A8C-C6AB4A5D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BF82-298F-4C8C-9F61-FD32613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084A-337E-4E28-BBDB-919B7C2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0E80B-26CA-4DD0-B231-6B84DE46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20D2-79FE-4B7A-AB0D-118D9746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C26-FB86-4A04-9E2C-890AD807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02B1-9762-4C93-A786-2E40134C7D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AEB2-58D4-4E89-8780-B41A6AB8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AB9C-3AEC-4C24-B7B1-E68A41A8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06E574-0C2D-430B-A994-64BD5CE4D77B}"/>
              </a:ext>
            </a:extLst>
          </p:cNvPr>
          <p:cNvCxnSpPr>
            <a:cxnSpLocks/>
          </p:cNvCxnSpPr>
          <p:nvPr/>
        </p:nvCxnSpPr>
        <p:spPr>
          <a:xfrm flipH="1">
            <a:off x="4748169" y="1023457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D1D294-873E-4FB9-8E74-EA300D1789E0}"/>
              </a:ext>
            </a:extLst>
          </p:cNvPr>
          <p:cNvCxnSpPr>
            <a:cxnSpLocks/>
          </p:cNvCxnSpPr>
          <p:nvPr/>
        </p:nvCxnSpPr>
        <p:spPr>
          <a:xfrm flipH="1">
            <a:off x="4748169" y="1434517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3C295A-3E76-4DA2-A0F2-6EC42162C88D}"/>
              </a:ext>
            </a:extLst>
          </p:cNvPr>
          <p:cNvCxnSpPr>
            <a:cxnSpLocks/>
          </p:cNvCxnSpPr>
          <p:nvPr/>
        </p:nvCxnSpPr>
        <p:spPr>
          <a:xfrm flipV="1">
            <a:off x="4748169" y="1023457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331A6D-32DC-4AD9-BB54-7D0CF53DDBA0}"/>
              </a:ext>
            </a:extLst>
          </p:cNvPr>
          <p:cNvCxnSpPr>
            <a:cxnSpLocks/>
          </p:cNvCxnSpPr>
          <p:nvPr/>
        </p:nvCxnSpPr>
        <p:spPr>
          <a:xfrm flipH="1">
            <a:off x="4748168" y="1703129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CCA69-9CB7-4BC7-BB80-A2472F0BA851}"/>
              </a:ext>
            </a:extLst>
          </p:cNvPr>
          <p:cNvCxnSpPr>
            <a:cxnSpLocks/>
          </p:cNvCxnSpPr>
          <p:nvPr/>
        </p:nvCxnSpPr>
        <p:spPr>
          <a:xfrm flipH="1">
            <a:off x="4748168" y="2114189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95D5A-97E2-4A5F-ADBD-31D2EA768EF7}"/>
              </a:ext>
            </a:extLst>
          </p:cNvPr>
          <p:cNvCxnSpPr>
            <a:cxnSpLocks/>
          </p:cNvCxnSpPr>
          <p:nvPr/>
        </p:nvCxnSpPr>
        <p:spPr>
          <a:xfrm flipV="1">
            <a:off x="4748168" y="1703129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3578AD-C36B-4EF3-A699-01954CCFB7F1}"/>
              </a:ext>
            </a:extLst>
          </p:cNvPr>
          <p:cNvCxnSpPr>
            <a:cxnSpLocks/>
          </p:cNvCxnSpPr>
          <p:nvPr/>
        </p:nvCxnSpPr>
        <p:spPr>
          <a:xfrm flipH="1">
            <a:off x="4748168" y="2375483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40DB3A-6CF5-49D6-A771-73DF4B1B8F3F}"/>
              </a:ext>
            </a:extLst>
          </p:cNvPr>
          <p:cNvCxnSpPr>
            <a:cxnSpLocks/>
          </p:cNvCxnSpPr>
          <p:nvPr/>
        </p:nvCxnSpPr>
        <p:spPr>
          <a:xfrm flipH="1">
            <a:off x="4748168" y="2786543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085F2-B79D-490A-89D1-BFE3FF04AD75}"/>
              </a:ext>
            </a:extLst>
          </p:cNvPr>
          <p:cNvCxnSpPr>
            <a:cxnSpLocks/>
          </p:cNvCxnSpPr>
          <p:nvPr/>
        </p:nvCxnSpPr>
        <p:spPr>
          <a:xfrm flipV="1">
            <a:off x="4748168" y="2375483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A1A2-4351-4068-914B-DD57A96B5DAB}"/>
                  </a:ext>
                </a:extLst>
              </p:cNvPr>
              <p:cNvSpPr txBox="1"/>
              <p:nvPr/>
            </p:nvSpPr>
            <p:spPr>
              <a:xfrm>
                <a:off x="4748170" y="1032921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A1A2-4351-4068-914B-DD57A96B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1032921"/>
                <a:ext cx="402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14F4B0-08CF-498C-B30B-DD31A0C02436}"/>
                  </a:ext>
                </a:extLst>
              </p:cNvPr>
              <p:cNvSpPr txBox="1"/>
              <p:nvPr/>
            </p:nvSpPr>
            <p:spPr>
              <a:xfrm>
                <a:off x="4748170" y="1712592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14F4B0-08CF-498C-B30B-DD31A0C0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1712592"/>
                <a:ext cx="4026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0BDF2-A03D-44A1-9F92-28744CE36CFB}"/>
                  </a:ext>
                </a:extLst>
              </p:cNvPr>
              <p:cNvSpPr txBox="1"/>
              <p:nvPr/>
            </p:nvSpPr>
            <p:spPr>
              <a:xfrm>
                <a:off x="4748170" y="2367741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0BDF2-A03D-44A1-9F92-28744CE3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2367741"/>
                <a:ext cx="40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889A26B-6EB9-4C8F-8E72-AB8AF5E93917}"/>
              </a:ext>
            </a:extLst>
          </p:cNvPr>
          <p:cNvSpPr txBox="1"/>
          <p:nvPr/>
        </p:nvSpPr>
        <p:spPr>
          <a:xfrm>
            <a:off x="2195819" y="1897258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XXX…XXX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D7A336-8854-4EB0-BF58-207EB14F222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258349" y="2081924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E425DE-7C37-4329-9ABD-043254DBFB8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7361" y="1228987"/>
            <a:ext cx="1247861" cy="85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630DF-5972-4D11-B683-5E856BA96DF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7361" y="1897258"/>
            <a:ext cx="12478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583AF-4D2D-40C0-B9E3-AD5CD762F90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07361" y="2081924"/>
            <a:ext cx="1247861" cy="4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A56C9B-461F-41A2-B889-8A950FE66DFC}"/>
                  </a:ext>
                </a:extLst>
              </p:cNvPr>
              <p:cNvSpPr txBox="1"/>
              <p:nvPr/>
            </p:nvSpPr>
            <p:spPr>
              <a:xfrm>
                <a:off x="2550253" y="1510127"/>
                <a:ext cx="293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A56C9B-461F-41A2-B889-8A950FE6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510127"/>
                <a:ext cx="293615" cy="369332"/>
              </a:xfrm>
              <a:prstGeom prst="rect">
                <a:avLst/>
              </a:prstGeom>
              <a:blipFill>
                <a:blip r:embed="rId5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/>
              <p:nvPr/>
            </p:nvSpPr>
            <p:spPr>
              <a:xfrm>
                <a:off x="947958" y="1638302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8" y="1638302"/>
                <a:ext cx="40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2625F6-3B95-486C-9FEE-99D0C5C80A33}"/>
              </a:ext>
            </a:extLst>
          </p:cNvPr>
          <p:cNvSpPr/>
          <p:nvPr/>
        </p:nvSpPr>
        <p:spPr>
          <a:xfrm>
            <a:off x="1610684" y="1023457"/>
            <a:ext cx="1384185" cy="121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Next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1D0876-B7FF-4FC5-A2D9-5BFA02FCA09D}"/>
              </a:ext>
            </a:extLst>
          </p:cNvPr>
          <p:cNvSpPr/>
          <p:nvPr/>
        </p:nvSpPr>
        <p:spPr>
          <a:xfrm>
            <a:off x="4581785" y="1023457"/>
            <a:ext cx="1384185" cy="121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Next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114C57-4031-461D-954D-3FACE2B982AE}"/>
              </a:ext>
            </a:extLst>
          </p:cNvPr>
          <p:cNvSpPr/>
          <p:nvPr/>
        </p:nvSpPr>
        <p:spPr>
          <a:xfrm>
            <a:off x="7552886" y="1023457"/>
            <a:ext cx="1384185" cy="121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32215-5223-444F-AF3C-35EA3A46E59C}"/>
              </a:ext>
            </a:extLst>
          </p:cNvPr>
          <p:cNvSpPr txBox="1"/>
          <p:nvPr/>
        </p:nvSpPr>
        <p:spPr>
          <a:xfrm>
            <a:off x="4257409" y="3244334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Self.HEAD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5404D6-02D0-478A-8972-2D8AF73A1A2D}"/>
              </a:ext>
            </a:extLst>
          </p:cNvPr>
          <p:cNvCxnSpPr/>
          <p:nvPr/>
        </p:nvCxnSpPr>
        <p:spPr>
          <a:xfrm flipV="1">
            <a:off x="4756556" y="2239861"/>
            <a:ext cx="218111" cy="9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3EF8C-6FED-4C0B-888C-FE0E640FE844}"/>
              </a:ext>
            </a:extLst>
          </p:cNvPr>
          <p:cNvCxnSpPr>
            <a:endCxn id="7" idx="2"/>
          </p:cNvCxnSpPr>
          <p:nvPr/>
        </p:nvCxnSpPr>
        <p:spPr>
          <a:xfrm flipV="1">
            <a:off x="2667699" y="1631659"/>
            <a:ext cx="1914086" cy="213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3B01C1-15A1-4320-9174-D659D9FF0559}"/>
              </a:ext>
            </a:extLst>
          </p:cNvPr>
          <p:cNvCxnSpPr/>
          <p:nvPr/>
        </p:nvCxnSpPr>
        <p:spPr>
          <a:xfrm flipV="1">
            <a:off x="5639496" y="1631659"/>
            <a:ext cx="1914086" cy="213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D616A9-909C-42D3-87A8-44179244E548}"/>
              </a:ext>
            </a:extLst>
          </p:cNvPr>
          <p:cNvSpPr/>
          <p:nvPr/>
        </p:nvSpPr>
        <p:spPr>
          <a:xfrm>
            <a:off x="755009" y="5402726"/>
            <a:ext cx="128771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25B8-5580-43A5-9895-5A4581E6D616}"/>
              </a:ext>
            </a:extLst>
          </p:cNvPr>
          <p:cNvSpPr txBox="1"/>
          <p:nvPr/>
        </p:nvSpPr>
        <p:spPr>
          <a:xfrm>
            <a:off x="665579" y="502500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datatable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92408-E072-4855-96C1-C15382FE5E88}"/>
              </a:ext>
            </a:extLst>
          </p:cNvPr>
          <p:cNvSpPr txBox="1"/>
          <p:nvPr/>
        </p:nvSpPr>
        <p:spPr>
          <a:xfrm>
            <a:off x="7552886" y="3244334"/>
            <a:ext cx="3604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next event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event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 head of linked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7A9DC7-FBE3-4EDC-94A1-D47723AD4CE6}"/>
              </a:ext>
            </a:extLst>
          </p:cNvPr>
          <p:cNvCxnSpPr/>
          <p:nvPr/>
        </p:nvCxnSpPr>
        <p:spPr>
          <a:xfrm>
            <a:off x="1325461" y="402672"/>
            <a:ext cx="7977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8B53E6-D1CE-4FC7-B663-6A77C81ADC94}"/>
              </a:ext>
            </a:extLst>
          </p:cNvPr>
          <p:cNvCxnSpPr/>
          <p:nvPr/>
        </p:nvCxnSpPr>
        <p:spPr>
          <a:xfrm>
            <a:off x="2231472" y="310393"/>
            <a:ext cx="0" cy="18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E13483-5B2C-42A9-9F68-5BA1585848F7}"/>
              </a:ext>
            </a:extLst>
          </p:cNvPr>
          <p:cNvSpPr txBox="1"/>
          <p:nvPr/>
        </p:nvSpPr>
        <p:spPr>
          <a:xfrm>
            <a:off x="1946246" y="557948"/>
            <a:ext cx="662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02F671-EF28-4E82-9B85-4695A3BA15C3}"/>
              </a:ext>
            </a:extLst>
          </p:cNvPr>
          <p:cNvCxnSpPr/>
          <p:nvPr/>
        </p:nvCxnSpPr>
        <p:spPr>
          <a:xfrm>
            <a:off x="5378742" y="310393"/>
            <a:ext cx="0" cy="18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8690E7-B037-4313-A250-9DB6C588E1B0}"/>
              </a:ext>
            </a:extLst>
          </p:cNvPr>
          <p:cNvSpPr txBox="1"/>
          <p:nvPr/>
        </p:nvSpPr>
        <p:spPr>
          <a:xfrm>
            <a:off x="5093516" y="557948"/>
            <a:ext cx="662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07E6F4-C556-441C-B728-1C85E886409B}"/>
              </a:ext>
            </a:extLst>
          </p:cNvPr>
          <p:cNvCxnSpPr/>
          <p:nvPr/>
        </p:nvCxnSpPr>
        <p:spPr>
          <a:xfrm>
            <a:off x="8272944" y="310393"/>
            <a:ext cx="0" cy="18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C04EF3-B6BD-4B4F-8AF1-3FB86ECD7A4C}"/>
              </a:ext>
            </a:extLst>
          </p:cNvPr>
          <p:cNvSpPr txBox="1"/>
          <p:nvPr/>
        </p:nvSpPr>
        <p:spPr>
          <a:xfrm>
            <a:off x="7987718" y="557948"/>
            <a:ext cx="662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3</a:t>
            </a:r>
          </a:p>
        </p:txBody>
      </p:sp>
    </p:spTree>
    <p:extLst>
      <p:ext uri="{BB962C8B-B14F-4D97-AF65-F5344CB8AC3E}">
        <p14:creationId xmlns:p14="http://schemas.microsoft.com/office/powerpoint/2010/main" val="402319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42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Turro</dc:creator>
  <cp:lastModifiedBy>Scott Turro</cp:lastModifiedBy>
  <cp:revision>3</cp:revision>
  <dcterms:created xsi:type="dcterms:W3CDTF">2022-02-13T17:22:18Z</dcterms:created>
  <dcterms:modified xsi:type="dcterms:W3CDTF">2022-02-23T18:53:36Z</dcterms:modified>
</cp:coreProperties>
</file>