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35FA-AB62-46AD-A5D2-E496B1FA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EE97-792D-4C63-B5F5-051F6B5E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406-E008-45A1-9AE8-70D5DE2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A40B-FABA-40AF-BA86-53E7006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A75-7969-458B-910C-39CC0338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770-4FA9-4EE5-84AD-EEFFEA7B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E46D-47C8-4A96-84D6-4DF8F6BB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7A05-E68D-4E48-AB44-DD4245ED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67BD-C3DB-41E0-B204-5587E910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8E95-8F2F-40D4-A006-7701366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42A77-7AA8-4119-B111-4C2DD1E5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4ED9-5F65-451B-93A1-B8C23E63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B3AF-040D-4549-B1D6-6978AF01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E7E-47E7-4AF5-B287-EC65A719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FEE6-31E6-4905-AA8F-4A4575F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A73-15D7-4CC9-854A-E5069F0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7131-79CF-479B-AE0E-FBB53CE8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3E0D-AA9E-43A5-A3C9-E07411E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F06C-DB5F-4730-A01A-A3F12E5B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DD69-6ABE-4108-861F-48A13C4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84-065B-45F7-AC4D-9329305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206A-0407-400F-84F9-5B1C471F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6886-50F8-4CDC-BD4E-C4FD8E8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5CAC-C154-488C-A55A-370C5A8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3E32-1CDA-41E9-AD84-387F841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1F3D-0B22-4F9C-AD03-F5131A33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7ABB-CACC-4AFA-8C7D-122C08813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5407-848C-4B09-AFAC-46BD55E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8A03-AA94-4730-BF4E-6B00A4D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E738-1C83-4347-86A5-04525E7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33AB-A866-4D53-AF5F-56B0ED4A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1F-C234-4AF4-A2DC-634B18A8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04CF-41B5-4A6E-860E-907A167D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94BB-F307-4B6E-9B19-9B8142C8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55C-C652-4FDE-A4F7-4594850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E6A9-EC43-4F44-9777-FF646742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A6D8-5E1D-4568-9E09-8EBB63E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372-2064-457C-9746-8BA9B91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9231D-B7E5-4752-91DE-2B8CE7E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201-6F2F-42FA-B54A-6F96CA6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5D8D7-71AA-48F6-A857-2F8448D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1B51-BCC3-4E63-91E7-9B9EF5E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B746-F108-402A-9806-4A1EB26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E9D2-ADE9-4C91-8890-40C2AE9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895A-3205-4553-B086-E8ECC43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46D9-031B-4D0C-A03E-B7D6055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7BE0-9B70-4500-9CC8-4A8090C6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81D7-07B6-44B7-999F-13C2136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A6D-4876-4834-B440-902D35C0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E476-E25D-4816-9CB6-73D2F450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530B-C43F-499D-92A3-475019C2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0723-30F2-4FBC-912E-D73760A0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507-7578-4446-9347-E54F868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AC00-19A6-42AF-8F5A-8DFE685D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250D-9F89-405A-A718-AC3EB782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CD45-F6D8-4745-8A8C-C6AB4A5D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BF82-298F-4C8C-9F61-FD32613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084A-337E-4E28-BBDB-919B7C2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0E80B-26CA-4DD0-B231-6B84DE46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20D2-79FE-4B7A-AB0D-118D9746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C26-FB86-4A04-9E2C-890AD807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02B1-9762-4C93-A786-2E40134C7D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AEB2-58D4-4E89-8780-B41A6AB8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AB9C-3AEC-4C24-B7B1-E68A41A8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6E574-0C2D-430B-A994-64BD5CE4D77B}"/>
              </a:ext>
            </a:extLst>
          </p:cNvPr>
          <p:cNvCxnSpPr>
            <a:cxnSpLocks/>
          </p:cNvCxnSpPr>
          <p:nvPr/>
        </p:nvCxnSpPr>
        <p:spPr>
          <a:xfrm flipH="1">
            <a:off x="4748169" y="102345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1D294-873E-4FB9-8E74-EA300D1789E0}"/>
              </a:ext>
            </a:extLst>
          </p:cNvPr>
          <p:cNvCxnSpPr>
            <a:cxnSpLocks/>
          </p:cNvCxnSpPr>
          <p:nvPr/>
        </p:nvCxnSpPr>
        <p:spPr>
          <a:xfrm flipH="1">
            <a:off x="4748169" y="143451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3C295A-3E76-4DA2-A0F2-6EC42162C88D}"/>
              </a:ext>
            </a:extLst>
          </p:cNvPr>
          <p:cNvCxnSpPr>
            <a:cxnSpLocks/>
          </p:cNvCxnSpPr>
          <p:nvPr/>
        </p:nvCxnSpPr>
        <p:spPr>
          <a:xfrm flipV="1">
            <a:off x="4748169" y="1023457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31A6D-32DC-4AD9-BB54-7D0CF53DDBA0}"/>
              </a:ext>
            </a:extLst>
          </p:cNvPr>
          <p:cNvCxnSpPr>
            <a:cxnSpLocks/>
          </p:cNvCxnSpPr>
          <p:nvPr/>
        </p:nvCxnSpPr>
        <p:spPr>
          <a:xfrm flipH="1">
            <a:off x="4748168" y="170312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CCA69-9CB7-4BC7-BB80-A2472F0BA851}"/>
              </a:ext>
            </a:extLst>
          </p:cNvPr>
          <p:cNvCxnSpPr>
            <a:cxnSpLocks/>
          </p:cNvCxnSpPr>
          <p:nvPr/>
        </p:nvCxnSpPr>
        <p:spPr>
          <a:xfrm flipH="1">
            <a:off x="4748168" y="211418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95D5A-97E2-4A5F-ADBD-31D2EA768EF7}"/>
              </a:ext>
            </a:extLst>
          </p:cNvPr>
          <p:cNvCxnSpPr>
            <a:cxnSpLocks/>
          </p:cNvCxnSpPr>
          <p:nvPr/>
        </p:nvCxnSpPr>
        <p:spPr>
          <a:xfrm flipV="1">
            <a:off x="4748168" y="1703129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578AD-C36B-4EF3-A699-01954CCFB7F1}"/>
              </a:ext>
            </a:extLst>
          </p:cNvPr>
          <p:cNvCxnSpPr>
            <a:cxnSpLocks/>
          </p:cNvCxnSpPr>
          <p:nvPr/>
        </p:nvCxnSpPr>
        <p:spPr>
          <a:xfrm flipH="1">
            <a:off x="4748168" y="237548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40DB3A-6CF5-49D6-A771-73DF4B1B8F3F}"/>
              </a:ext>
            </a:extLst>
          </p:cNvPr>
          <p:cNvCxnSpPr>
            <a:cxnSpLocks/>
          </p:cNvCxnSpPr>
          <p:nvPr/>
        </p:nvCxnSpPr>
        <p:spPr>
          <a:xfrm flipH="1">
            <a:off x="4748168" y="278654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085F2-B79D-490A-89D1-BFE3FF04AD75}"/>
              </a:ext>
            </a:extLst>
          </p:cNvPr>
          <p:cNvCxnSpPr>
            <a:cxnSpLocks/>
          </p:cNvCxnSpPr>
          <p:nvPr/>
        </p:nvCxnSpPr>
        <p:spPr>
          <a:xfrm flipV="1">
            <a:off x="4748168" y="2375483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/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/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/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889A26B-6EB9-4C8F-8E72-AB8AF5E93917}"/>
              </a:ext>
            </a:extLst>
          </p:cNvPr>
          <p:cNvSpPr txBox="1"/>
          <p:nvPr/>
        </p:nvSpPr>
        <p:spPr>
          <a:xfrm>
            <a:off x="2195819" y="1897258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XXX…XXX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258349" y="2081924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E425DE-7C37-4329-9ABD-043254DBFB8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228987"/>
            <a:ext cx="1247861" cy="85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630DF-5972-4D11-B683-5E856BA96DF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897258"/>
            <a:ext cx="12478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583AF-4D2D-40C0-B9E3-AD5CD762F90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07361" y="2081924"/>
            <a:ext cx="1247861" cy="4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/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blipFill>
                <a:blip r:embed="rId5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Turro</dc:creator>
  <cp:lastModifiedBy>Scott Turro</cp:lastModifiedBy>
  <cp:revision>1</cp:revision>
  <dcterms:created xsi:type="dcterms:W3CDTF">2022-02-13T17:22:18Z</dcterms:created>
  <dcterms:modified xsi:type="dcterms:W3CDTF">2022-02-14T16:01:09Z</dcterms:modified>
</cp:coreProperties>
</file>