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660E8B-34E1-4C14-B04E-F23047B169E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24-Apr-21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ernationaljournalssrg.org/IJMCA/paper-details?Id=22" TargetMode="External"/><Relationship Id="rId2" Type="http://schemas.openxmlformats.org/officeDocument/2006/relationships/hyperlink" Target="https://www.nationmaster.com/nmx/ranking/electrical-equipment-and-electronics-outpu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olice.gov.bd/en/crime_statistic/year/2019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Anti-theft Security Lock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 M </a:t>
            </a:r>
            <a:r>
              <a:rPr lang="en-US" dirty="0" err="1" smtClean="0"/>
              <a:t>tusher</a:t>
            </a:r>
            <a:r>
              <a:rPr lang="en-US" dirty="0" smtClean="0"/>
              <a:t> </a:t>
            </a:r>
            <a:r>
              <a:rPr lang="en-US" dirty="0" err="1" smtClean="0"/>
              <a:t>mustakim</a:t>
            </a:r>
            <a:endParaRPr lang="en-US" dirty="0" smtClean="0"/>
          </a:p>
          <a:p>
            <a:r>
              <a:rPr lang="en-US" dirty="0" smtClean="0"/>
              <a:t>ID: 19-40861-2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4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Methodology</a:t>
            </a:r>
          </a:p>
          <a:p>
            <a:r>
              <a:rPr lang="en-US" dirty="0" smtClean="0"/>
              <a:t>Result &amp; Discussion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394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digital security</a:t>
            </a:r>
          </a:p>
          <a:p>
            <a:r>
              <a:rPr lang="en-US" dirty="0" smtClean="0"/>
              <a:t>How it works</a:t>
            </a:r>
          </a:p>
          <a:p>
            <a:r>
              <a:rPr lang="en-US" dirty="0" smtClean="0"/>
              <a:t>What is a electronic device</a:t>
            </a:r>
          </a:p>
          <a:p>
            <a:r>
              <a:rPr lang="en-US" dirty="0" smtClean="0"/>
              <a:t>Where it can be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3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data collected</a:t>
            </a:r>
          </a:p>
          <a:p>
            <a:r>
              <a:rPr lang="en-US" dirty="0" smtClean="0"/>
              <a:t>Several questions was asked</a:t>
            </a:r>
          </a:p>
          <a:p>
            <a:r>
              <a:rPr lang="en-US" dirty="0" smtClean="0"/>
              <a:t>Type of questions</a:t>
            </a:r>
          </a:p>
          <a:p>
            <a:r>
              <a:rPr lang="en-US" dirty="0" smtClean="0"/>
              <a:t>Responding</a:t>
            </a:r>
          </a:p>
          <a:p>
            <a:r>
              <a:rPr lang="en-US" dirty="0" smtClean="0"/>
              <a:t>Percentages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959" y="3804851"/>
            <a:ext cx="4729000" cy="25433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3" b="817"/>
          <a:stretch/>
        </p:blipFill>
        <p:spPr>
          <a:xfrm>
            <a:off x="7209959" y="1171101"/>
            <a:ext cx="4699293" cy="243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 &amp;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of house or workshop</a:t>
            </a:r>
          </a:p>
          <a:p>
            <a:r>
              <a:rPr lang="en-US" dirty="0" smtClean="0"/>
              <a:t>Installation</a:t>
            </a:r>
          </a:p>
          <a:p>
            <a:r>
              <a:rPr lang="en-US" dirty="0" smtClean="0"/>
              <a:t>App usage</a:t>
            </a:r>
          </a:p>
          <a:p>
            <a:r>
              <a:rPr lang="en-US" dirty="0" smtClean="0"/>
              <a:t>Emergency situations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8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how to use mobile apps</a:t>
            </a:r>
          </a:p>
          <a:p>
            <a:r>
              <a:rPr lang="en-US" dirty="0" smtClean="0"/>
              <a:t>Internet connectivity</a:t>
            </a:r>
          </a:p>
          <a:p>
            <a:r>
              <a:rPr lang="en-US" dirty="0" smtClean="0"/>
              <a:t>Suggestions to researchers </a:t>
            </a:r>
          </a:p>
          <a:p>
            <a:r>
              <a:rPr lang="en-US" dirty="0" smtClean="0"/>
              <a:t>Availability of electronic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92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Electronic devices availability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www.nationmaster.com/nmx/ranking/electrical-equipment-and-electronics-output</a:t>
            </a:r>
            <a:endParaRPr lang="en-US" dirty="0" smtClean="0"/>
          </a:p>
          <a:p>
            <a:r>
              <a:rPr lang="en-US" dirty="0" smtClean="0"/>
              <a:t>Mobile app user </a:t>
            </a:r>
            <a:r>
              <a:rPr lang="en-US" dirty="0"/>
              <a:t>in Bangladesh: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www.internationaljournalssrg.org/IJMCA/paper-details?Id=22</a:t>
            </a:r>
            <a:endParaRPr lang="en-US" dirty="0" smtClean="0"/>
          </a:p>
          <a:p>
            <a:r>
              <a:rPr lang="en-US" dirty="0" smtClean="0"/>
              <a:t>Theft percentage in </a:t>
            </a:r>
            <a:r>
              <a:rPr lang="en-US" dirty="0"/>
              <a:t>Bangladesh(Bangladesh Police</a:t>
            </a:r>
            <a:r>
              <a:rPr lang="en-US" dirty="0" smtClean="0"/>
              <a:t>):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www.police.gov.bd/en/crime_statistic/year/2019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4252" y="1942383"/>
            <a:ext cx="8825660" cy="1653180"/>
          </a:xfrm>
        </p:spPr>
        <p:txBody>
          <a:bodyPr/>
          <a:lstStyle/>
          <a:p>
            <a:r>
              <a:rPr lang="en-US" dirty="0" smtClean="0"/>
              <a:t>Any Question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825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112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Anti-theft Security Lock</vt:lpstr>
      <vt:lpstr>Outline</vt:lpstr>
      <vt:lpstr>Introduction</vt:lpstr>
      <vt:lpstr>Methodology </vt:lpstr>
      <vt:lpstr>Result &amp; Discussion</vt:lpstr>
      <vt:lpstr>Conclusion</vt:lpstr>
      <vt:lpstr>Reference</vt:lpstr>
      <vt:lpstr>Any Question 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Anti-theft Security Lock</dc:title>
  <dc:creator>HP</dc:creator>
  <cp:lastModifiedBy>HP</cp:lastModifiedBy>
  <cp:revision>9</cp:revision>
  <dcterms:created xsi:type="dcterms:W3CDTF">2021-04-16T04:09:11Z</dcterms:created>
  <dcterms:modified xsi:type="dcterms:W3CDTF">2021-04-24T05:46:42Z</dcterms:modified>
</cp:coreProperties>
</file>