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9243-EF7B-425C-91C4-21D303931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3089-7E6F-4BE0-A3A8-DD86D449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46C3-49FA-49F4-A7DC-BF6CDDD3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204E-A031-4F17-944F-EB444F60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E0D71-1E7F-4891-9B72-D82DD21E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DD13-DC37-47DE-81AD-44074FF9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45E9C-F4F1-4BDD-A824-75633A78E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40F7-EB63-4D08-BAA0-F79E73AF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16A5-E4BF-40BC-B6A8-4120C546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9E6C-3B2F-4742-B313-1B41040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6EF4B-5FA2-4EC1-8201-284908FF1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FD742-CC32-48A4-9C3E-19145755F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673E1-FA1D-44C3-BAE2-C081E13B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4B44-4C3A-4DA0-A35B-701A7467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A42A-B43D-4DBF-961A-B8CD17B0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DCA0-7A51-4796-B4B0-81BA9C4E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A5EC-9DE4-4048-B3D3-53585916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F402-6317-42DA-931A-F319C6AB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B7CD-661B-48FE-B134-8A46DEDD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0CCC-C724-44AD-BE53-C4F233D8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98D1-2333-4444-99E1-1560923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61343-BF66-4B31-9B22-BBDC31D7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9F0C-2CBB-4113-A645-90F20AE1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F9C9-975D-4593-8B61-3AA8A7EB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8C0A-365C-4CF2-89C6-4A7A7EF5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CE29-9ECB-459B-8441-79DCDDFE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106E-5720-4652-8176-AC1E9BB8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5CE07-87C7-45FF-985B-6EBAC4C7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82EE8-CC8B-4B26-A3C5-DAC488F6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FCBCB-8802-4E6E-BD79-7C2E6963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11B9E-70D2-4155-806D-CF008262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AD9E-D515-4C72-AD54-5068BE6D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F18D-C541-40B5-A612-3213382A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29112-B741-4D92-8A2C-EE300930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E57B3-29FE-4CFD-BA97-FCCD0DFDA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2A66E-63B7-43F3-BD36-C5C86ACB1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14DC7-C86F-4D09-9762-B6669FC4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63031-5712-4B59-B49C-3B51F52B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648D0-EABB-4672-A86C-2047E5F6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2141-E4B1-4EB1-A4AD-A2B9A6FD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5E40-5BC1-452B-95FC-EC72BEBB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895D9-A1E2-4064-BB2A-9AE2C984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23769-3505-4796-963B-0E738129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E6C39-1C2A-404E-B293-89BB8700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F4030-C3B8-4EAE-A4DB-31EA945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DAB35-A1F3-4A5A-BE48-F0D916E7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052D-2FAA-4D12-B2D6-A5B468EA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8D05-4201-47A5-A5D7-E31D247B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25479-BD00-4FA6-AA55-40B3AF6D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4AD99-D9A6-46DB-8A19-B1543A2E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A78B8-1A99-4A0C-A70B-E229CE0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9C53-0F06-4732-A676-26DB1AB5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BD71-42D7-45EA-AFFC-DF1931AB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2F74B-51F4-4248-B0D0-641C182A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98A46-40AE-4F16-95B5-11019F369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A342A-6823-4573-98A0-F392A410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97C4C-B049-4DAF-AFB4-6D198F40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3C98-9A85-49D1-9D4A-4DF6CACF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3D8A4-62AF-48F7-AA07-9210FACD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0422D-120B-4405-AD70-B9F129C3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5444-D428-4A3C-899F-D9B254AC6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3780-688A-4901-A0EE-597E38C2E1F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D610-26DF-47C8-AC7C-DBAEA7B2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332A2-4052-486D-A684-9B2F2F831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4EE6-5042-4D52-BF62-9B12BD79C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0132-02A5-40E7-A380-226E0F3B8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OF YOUR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7758A-CFDF-4ABE-BB48-EB2711B77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&amp; ID</a:t>
            </a:r>
          </a:p>
        </p:txBody>
      </p:sp>
    </p:spTree>
    <p:extLst>
      <p:ext uri="{BB962C8B-B14F-4D97-AF65-F5344CB8AC3E}">
        <p14:creationId xmlns:p14="http://schemas.microsoft.com/office/powerpoint/2010/main" val="429087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5C82-FA25-4C30-8CDC-873B02D3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873C-3C97-46FB-A178-B29B0452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  <a:p>
            <a:r>
              <a:rPr lang="en-US" dirty="0"/>
              <a:t>Methodology</a:t>
            </a:r>
          </a:p>
          <a:p>
            <a:r>
              <a:rPr lang="en-US" dirty="0"/>
              <a:t>Result, 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BB0C-D331-4E3B-8A31-10FCE822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1387-69D2-42B0-9CE8-9CFF6FBA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0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67D6-E8AC-4CD9-820A-EAEEF2AC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FE21-1ACA-47E9-B317-53157D3D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D1BC-6F49-4E87-9DAB-6B627B3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CE99-D55B-4AC0-85B3-5C6291BC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DFC5-E211-4DC8-B399-A1824FAE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C57A-E636-423D-AF0C-925BA18F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0BFE-4ED7-4EAB-81E2-9D91D43F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9E08-9459-4AB6-8F27-F92AE5E3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4982-57A7-40A4-AC31-76750345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02" y="2766218"/>
            <a:ext cx="3178996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22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baf90ce587368f6113085c06ee8b4cf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dea0d4bf23da02339f6930e4aa3893e4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916D05-E206-4B01-A838-06483992853E}"/>
</file>

<file path=customXml/itemProps2.xml><?xml version="1.0" encoding="utf-8"?>
<ds:datastoreItem xmlns:ds="http://schemas.openxmlformats.org/officeDocument/2006/customXml" ds:itemID="{782B0C90-C549-40AA-8A77-854C68E93D5F}"/>
</file>

<file path=customXml/itemProps3.xml><?xml version="1.0" encoding="utf-8"?>
<ds:datastoreItem xmlns:ds="http://schemas.openxmlformats.org/officeDocument/2006/customXml" ds:itemID="{7653F6C2-B121-452A-AAC6-2CD8B7B22FF9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 OF YOUR REPORT</vt:lpstr>
      <vt:lpstr>OUTLINE</vt:lpstr>
      <vt:lpstr>INTRODUCTION</vt:lpstr>
      <vt:lpstr>METHODOLOGY</vt:lpstr>
      <vt:lpstr>RESULT &amp; DISCUSSION</vt:lpstr>
      <vt:lpstr>CONCLUSION</vt:lpstr>
      <vt:lpstr>REFERENCE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REPORT</dc:title>
  <dc:creator>Tafannum Karim</dc:creator>
  <cp:lastModifiedBy>Tafannum Karim</cp:lastModifiedBy>
  <cp:revision>7</cp:revision>
  <dcterms:created xsi:type="dcterms:W3CDTF">2020-12-14T03:57:13Z</dcterms:created>
  <dcterms:modified xsi:type="dcterms:W3CDTF">2021-04-06T04:35:53Z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