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1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12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142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77C2C-2120-4F3E-BB56-66D735DB0125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10120B-AFDE-4D0A-9BE7-9AB3D693B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443" y="312090"/>
            <a:ext cx="8915399" cy="2262781"/>
          </a:xfrm>
        </p:spPr>
        <p:txBody>
          <a:bodyPr/>
          <a:lstStyle/>
          <a:p>
            <a:r>
              <a:rPr lang="en-US" dirty="0" smtClean="0"/>
              <a:t>TOUR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6443" y="2646429"/>
            <a:ext cx="9388364" cy="4211571"/>
          </a:xfrm>
        </p:spPr>
        <p:txBody>
          <a:bodyPr>
            <a:normAutofit/>
          </a:bodyPr>
          <a:lstStyle/>
          <a:p>
            <a:r>
              <a:rPr lang="en-US" dirty="0" smtClean="0"/>
              <a:t>Presented </a:t>
            </a:r>
            <a:r>
              <a:rPr lang="en-US" dirty="0" smtClean="0"/>
              <a:t>by: </a:t>
            </a:r>
          </a:p>
          <a:p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Methun</a:t>
            </a:r>
            <a:endParaRPr lang="en-US" dirty="0" smtClean="0"/>
          </a:p>
          <a:p>
            <a:r>
              <a:rPr lang="en-US" dirty="0" smtClean="0"/>
              <a:t>			    19-41239-2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S M </a:t>
            </a:r>
            <a:r>
              <a:rPr lang="en-US" dirty="0" err="1" smtClean="0"/>
              <a:t>Tusher</a:t>
            </a:r>
            <a:r>
              <a:rPr lang="en-US" dirty="0" smtClean="0"/>
              <a:t> </a:t>
            </a:r>
            <a:r>
              <a:rPr lang="en-US" dirty="0" err="1" smtClean="0"/>
              <a:t>Mustakim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 19-40861-2</a:t>
            </a:r>
          </a:p>
          <a:p>
            <a:r>
              <a:rPr lang="en-US" dirty="0" smtClean="0"/>
              <a:t>			  </a:t>
            </a:r>
            <a:r>
              <a:rPr lang="en-US" dirty="0" err="1" smtClean="0"/>
              <a:t>Akhirul</a:t>
            </a:r>
            <a:r>
              <a:rPr lang="en-US" smtClean="0"/>
              <a:t> Islam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19-41208-2</a:t>
            </a:r>
          </a:p>
          <a:p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smtClean="0"/>
              <a:t> </a:t>
            </a:r>
            <a:r>
              <a:rPr lang="en-US" dirty="0" err="1" smtClean="0"/>
              <a:t>Farzana</a:t>
            </a:r>
            <a:r>
              <a:rPr lang="en-US" dirty="0" smtClean="0"/>
              <a:t> Karim </a:t>
            </a:r>
            <a:r>
              <a:rPr lang="en-US" dirty="0" err="1" smtClean="0"/>
              <a:t>Mim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 smtClean="0"/>
              <a:t>19-40966-2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provides information about all the ways available through the map.</a:t>
            </a:r>
          </a:p>
          <a:p>
            <a:r>
              <a:rPr lang="en-US"/>
              <a:t>To provide information about the total distance and time.</a:t>
            </a:r>
          </a:p>
          <a:p>
            <a:r>
              <a:rPr lang="en-US"/>
              <a:t>To save time for the tourist and provide quick and fast search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Tourist’s problem</a:t>
            </a:r>
            <a:br>
              <a:rPr lang="en-US" dirty="0" smtClean="0"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Tourist </a:t>
            </a:r>
            <a:r>
              <a:rPr lang="en-US" dirty="0"/>
              <a:t>find out </a:t>
            </a:r>
            <a:r>
              <a:rPr lang="en-US" dirty="0" err="1" smtClean="0"/>
              <a:t>difficulities</a:t>
            </a:r>
            <a:r>
              <a:rPr lang="en-US" dirty="0" smtClean="0"/>
              <a:t> </a:t>
            </a:r>
            <a:r>
              <a:rPr lang="en-US" dirty="0"/>
              <a:t>in planning their </a:t>
            </a:r>
            <a:r>
              <a:rPr lang="en-US" dirty="0" smtClean="0"/>
              <a:t>trip.</a:t>
            </a:r>
            <a:endParaRPr lang="en-US" dirty="0"/>
          </a:p>
          <a:p>
            <a:r>
              <a:rPr lang="en-US" dirty="0"/>
              <a:t>Hardly availability of full information and costs much time even few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Problems in finding the shortest path between way.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the location first.</a:t>
            </a:r>
          </a:p>
          <a:p>
            <a:r>
              <a:rPr lang="en-US" dirty="0" smtClean="0"/>
              <a:t>Show any historical place or sight seeing site nearby.</a:t>
            </a:r>
          </a:p>
          <a:p>
            <a:r>
              <a:rPr lang="en-US" dirty="0" smtClean="0"/>
              <a:t>If the user visit the place, show all the details of the place.</a:t>
            </a:r>
          </a:p>
          <a:p>
            <a:r>
              <a:rPr lang="en-US" dirty="0" smtClean="0"/>
              <a:t>Show any restaurant or any shop nearby.</a:t>
            </a:r>
          </a:p>
          <a:p>
            <a:r>
              <a:rPr lang="en-US" dirty="0" smtClean="0"/>
              <a:t>Guide to the main attract of the place.</a:t>
            </a:r>
          </a:p>
          <a:p>
            <a:r>
              <a:rPr lang="en-US" dirty="0" smtClean="0"/>
              <a:t>Emergency call option show all the emergency contacts. (example- Ambulance, police, fire service)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by anyone with a smartphone.</a:t>
            </a:r>
          </a:p>
          <a:p>
            <a:r>
              <a:rPr lang="en-US" dirty="0" smtClean="0"/>
              <a:t>Need to sign up by the user.</a:t>
            </a:r>
          </a:p>
          <a:p>
            <a:r>
              <a:rPr lang="en-US" dirty="0" smtClean="0"/>
              <a:t>Location of historical place will be free but other options are not for free use.</a:t>
            </a:r>
          </a:p>
          <a:p>
            <a:r>
              <a:rPr lang="en-US" dirty="0" smtClean="0"/>
              <a:t>A amount of money should be pay by the user for using the details options.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of all ages can use it.</a:t>
            </a:r>
          </a:p>
          <a:p>
            <a:r>
              <a:rPr lang="en-US" dirty="0" smtClean="0"/>
              <a:t>As in every family has at least one smart phone user, a family trip can be more easy by the software</a:t>
            </a:r>
          </a:p>
          <a:p>
            <a:r>
              <a:rPr lang="en-US" dirty="0" smtClean="0"/>
              <a:t>Purchase of the app will not cost a big amount, so everyone can use the software</a:t>
            </a:r>
          </a:p>
          <a:p>
            <a:r>
              <a:rPr lang="en-US" dirty="0" smtClean="0"/>
              <a:t>A simple UI will help the user to connect through </a:t>
            </a:r>
            <a:r>
              <a:rPr lang="en-US" smtClean="0"/>
              <a:t>the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Travel agenics can use this site as a reference.</a:t>
            </a:r>
          </a:p>
          <a:p>
            <a:r>
              <a:rPr lang="en-US"/>
              <a:t>Tourist can make planning for their visiting location.</a:t>
            </a:r>
          </a:p>
          <a:p>
            <a:r>
              <a:rPr lang="en-US"/>
              <a:t>Tourist  will be able to call an ambulance for their problems.</a:t>
            </a:r>
          </a:p>
          <a:p>
            <a:r>
              <a:rPr lang="en-US"/>
              <a:t>Tourist will be able to hotel booking easily.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219" y="2926081"/>
            <a:ext cx="4993420" cy="273524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301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TOUR GUIDE</vt:lpstr>
      <vt:lpstr>Objectives</vt:lpstr>
      <vt:lpstr>Tourist’s problem </vt:lpstr>
      <vt:lpstr>How does It work </vt:lpstr>
      <vt:lpstr>How to use</vt:lpstr>
      <vt:lpstr>Target user</vt:lpstr>
      <vt:lpstr>User opportunities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GUIDE</dc:title>
  <dc:creator>HP</dc:creator>
  <cp:lastModifiedBy>HP</cp:lastModifiedBy>
  <cp:revision>12</cp:revision>
  <dcterms:created xsi:type="dcterms:W3CDTF">2021-06-07T07:06:00Z</dcterms:created>
  <dcterms:modified xsi:type="dcterms:W3CDTF">2021-06-13T14:38:11Z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