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5"/>
  </p:notesMasterIdLst>
  <p:sldIdLst>
    <p:sldId id="256" r:id="rId2"/>
    <p:sldId id="261" r:id="rId3"/>
    <p:sldId id="259" r:id="rId4"/>
    <p:sldId id="268" r:id="rId5"/>
    <p:sldId id="257" r:id="rId6"/>
    <p:sldId id="260" r:id="rId7"/>
    <p:sldId id="264" r:id="rId8"/>
    <p:sldId id="265" r:id="rId9"/>
    <p:sldId id="266" r:id="rId10"/>
    <p:sldId id="271" r:id="rId11"/>
    <p:sldId id="273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082"/>
    <a:srgbClr val="1C6B23"/>
    <a:srgbClr val="E97132"/>
    <a:srgbClr val="2F88D9"/>
    <a:srgbClr val="37BB37"/>
    <a:srgbClr val="F77D75"/>
    <a:srgbClr val="6A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/>
    <p:restoredTop sz="94719"/>
  </p:normalViewPr>
  <p:slideViewPr>
    <p:cSldViewPr snapToGrid="0">
      <p:cViewPr varScale="1">
        <p:scale>
          <a:sx n="142" d="100"/>
          <a:sy n="142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FE85F-33A6-417E-8424-87EE2A2D4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5BE3A94-CBDF-488C-B093-E64A5F37F426}">
      <dgm:prSet/>
      <dgm:spPr/>
      <dgm:t>
        <a:bodyPr/>
        <a:lstStyle/>
        <a:p>
          <a:r>
            <a:rPr lang="en-US" dirty="0"/>
            <a:t>Frito-Lay (PepsiCo)</a:t>
          </a:r>
        </a:p>
      </dgm:t>
    </dgm:pt>
    <dgm:pt modelId="{5DAB4E75-5096-40D0-BC70-38B8B1CF8FAF}" type="parTrans" cxnId="{1BDEE3B9-5085-4E1C-807E-10B434060CD3}">
      <dgm:prSet/>
      <dgm:spPr/>
      <dgm:t>
        <a:bodyPr/>
        <a:lstStyle/>
        <a:p>
          <a:endParaRPr lang="en-US"/>
        </a:p>
      </dgm:t>
    </dgm:pt>
    <dgm:pt modelId="{84F96B38-605D-4B11-9615-9AE9CFC7D887}" type="sibTrans" cxnId="{1BDEE3B9-5085-4E1C-807E-10B434060CD3}">
      <dgm:prSet/>
      <dgm:spPr/>
      <dgm:t>
        <a:bodyPr/>
        <a:lstStyle/>
        <a:p>
          <a:endParaRPr lang="en-US"/>
        </a:p>
      </dgm:t>
    </dgm:pt>
    <dgm:pt modelId="{788BAD72-2B8E-4313-A60D-43A174E6E7DE}">
      <dgm:prSet/>
      <dgm:spPr/>
      <dgm:t>
        <a:bodyPr/>
        <a:lstStyle/>
        <a:p>
          <a:r>
            <a:rPr lang="en-US"/>
            <a:t>55,000 employees</a:t>
          </a:r>
        </a:p>
      </dgm:t>
    </dgm:pt>
    <dgm:pt modelId="{7FE35243-FB27-4838-9B59-D00782876C36}" type="parTrans" cxnId="{10B2725F-9EAD-4AA2-B565-9B81EE9F7B8D}">
      <dgm:prSet/>
      <dgm:spPr/>
      <dgm:t>
        <a:bodyPr/>
        <a:lstStyle/>
        <a:p>
          <a:endParaRPr lang="en-US"/>
        </a:p>
      </dgm:t>
    </dgm:pt>
    <dgm:pt modelId="{63F2897D-E37A-438E-A00E-CB427D51BDED}" type="sibTrans" cxnId="{10B2725F-9EAD-4AA2-B565-9B81EE9F7B8D}">
      <dgm:prSet/>
      <dgm:spPr/>
      <dgm:t>
        <a:bodyPr/>
        <a:lstStyle/>
        <a:p>
          <a:endParaRPr lang="en-US"/>
        </a:p>
      </dgm:t>
    </dgm:pt>
    <dgm:pt modelId="{915BD6DD-FE8F-4748-AEEE-8DF0F92EF0E1}">
      <dgm:prSet/>
      <dgm:spPr/>
      <dgm:t>
        <a:bodyPr/>
        <a:lstStyle/>
        <a:p>
          <a:r>
            <a:rPr lang="en-US" dirty="0"/>
            <a:t>30+ manufacturing facilities</a:t>
          </a:r>
        </a:p>
      </dgm:t>
    </dgm:pt>
    <dgm:pt modelId="{FB695426-2B0E-4E75-8659-A4D06209485E}" type="parTrans" cxnId="{90FA74E7-85F0-42D4-BFFA-16E82C63052C}">
      <dgm:prSet/>
      <dgm:spPr/>
      <dgm:t>
        <a:bodyPr/>
        <a:lstStyle/>
        <a:p>
          <a:endParaRPr lang="en-US"/>
        </a:p>
      </dgm:t>
    </dgm:pt>
    <dgm:pt modelId="{FE0D9016-E1C3-47AD-8925-5AE86F60D6DD}" type="sibTrans" cxnId="{90FA74E7-85F0-42D4-BFFA-16E82C63052C}">
      <dgm:prSet/>
      <dgm:spPr/>
      <dgm:t>
        <a:bodyPr/>
        <a:lstStyle/>
        <a:p>
          <a:endParaRPr lang="en-US"/>
        </a:p>
      </dgm:t>
    </dgm:pt>
    <dgm:pt modelId="{C60A633A-20C9-4D91-B4C4-4AD6904459E4}">
      <dgm:prSet/>
      <dgm:spPr/>
      <dgm:t>
        <a:bodyPr/>
        <a:lstStyle/>
        <a:p>
          <a:r>
            <a:rPr lang="en-US"/>
            <a:t>29 snack brands</a:t>
          </a:r>
        </a:p>
      </dgm:t>
    </dgm:pt>
    <dgm:pt modelId="{D736187F-1399-4459-8F07-842288FDA09A}" type="parTrans" cxnId="{06A893C0-CFB5-4B5B-86F0-D7D277C26BAB}">
      <dgm:prSet/>
      <dgm:spPr/>
      <dgm:t>
        <a:bodyPr/>
        <a:lstStyle/>
        <a:p>
          <a:endParaRPr lang="en-US"/>
        </a:p>
      </dgm:t>
    </dgm:pt>
    <dgm:pt modelId="{CEBE763F-6F6F-443A-96B4-507C2B5BB03B}" type="sibTrans" cxnId="{06A893C0-CFB5-4B5B-86F0-D7D277C26BAB}">
      <dgm:prSet/>
      <dgm:spPr/>
      <dgm:t>
        <a:bodyPr/>
        <a:lstStyle/>
        <a:p>
          <a:endParaRPr lang="en-US"/>
        </a:p>
      </dgm:t>
    </dgm:pt>
    <dgm:pt modelId="{270DAF82-38BF-48AA-ACAE-DE5D9A9A3A91}" type="pres">
      <dgm:prSet presAssocID="{56BFE85F-33A6-417E-8424-87EE2A2D49B2}" presName="root" presStyleCnt="0">
        <dgm:presLayoutVars>
          <dgm:dir/>
          <dgm:resizeHandles val="exact"/>
        </dgm:presLayoutVars>
      </dgm:prSet>
      <dgm:spPr/>
    </dgm:pt>
    <dgm:pt modelId="{70A14C47-D950-421C-B4E2-6B9A7120E2F3}" type="pres">
      <dgm:prSet presAssocID="{05BE3A94-CBDF-488C-B093-E64A5F37F426}" presName="compNode" presStyleCnt="0"/>
      <dgm:spPr/>
    </dgm:pt>
    <dgm:pt modelId="{B29F4F2D-3334-4226-9E67-8E0CF75B5AEB}" type="pres">
      <dgm:prSet presAssocID="{05BE3A94-CBDF-488C-B093-E64A5F37F426}" presName="bgRect" presStyleLbl="bgShp" presStyleIdx="0" presStyleCnt="4"/>
      <dgm:spPr/>
    </dgm:pt>
    <dgm:pt modelId="{CB79E21A-638E-4F66-A938-5FBCA5B769F2}" type="pres">
      <dgm:prSet presAssocID="{05BE3A94-CBDF-488C-B093-E64A5F37F4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0EF72FE-2691-45F4-A4E9-1FE955BA3EE3}" type="pres">
      <dgm:prSet presAssocID="{05BE3A94-CBDF-488C-B093-E64A5F37F426}" presName="spaceRect" presStyleCnt="0"/>
      <dgm:spPr/>
    </dgm:pt>
    <dgm:pt modelId="{FDA883B0-8084-443C-A08D-83F6EE9FE49A}" type="pres">
      <dgm:prSet presAssocID="{05BE3A94-CBDF-488C-B093-E64A5F37F426}" presName="parTx" presStyleLbl="revTx" presStyleIdx="0" presStyleCnt="4">
        <dgm:presLayoutVars>
          <dgm:chMax val="0"/>
          <dgm:chPref val="0"/>
        </dgm:presLayoutVars>
      </dgm:prSet>
      <dgm:spPr/>
    </dgm:pt>
    <dgm:pt modelId="{6C6C1584-005F-41AD-8C2D-C7A31D89BBE2}" type="pres">
      <dgm:prSet presAssocID="{84F96B38-605D-4B11-9615-9AE9CFC7D887}" presName="sibTrans" presStyleCnt="0"/>
      <dgm:spPr/>
    </dgm:pt>
    <dgm:pt modelId="{4F6FA818-B1A6-41F3-84F6-0792736D8B0E}" type="pres">
      <dgm:prSet presAssocID="{788BAD72-2B8E-4313-A60D-43A174E6E7DE}" presName="compNode" presStyleCnt="0"/>
      <dgm:spPr/>
    </dgm:pt>
    <dgm:pt modelId="{9DF324D3-3DC9-413D-8EC1-58AA7BF57222}" type="pres">
      <dgm:prSet presAssocID="{788BAD72-2B8E-4313-A60D-43A174E6E7DE}" presName="bgRect" presStyleLbl="bgShp" presStyleIdx="1" presStyleCnt="4"/>
      <dgm:spPr/>
    </dgm:pt>
    <dgm:pt modelId="{7CC48DC0-2975-49E4-BC47-974547D9FF37}" type="pres">
      <dgm:prSet presAssocID="{788BAD72-2B8E-4313-A60D-43A174E6E7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49219B5-E363-46F7-A011-A4D77FFDF69A}" type="pres">
      <dgm:prSet presAssocID="{788BAD72-2B8E-4313-A60D-43A174E6E7DE}" presName="spaceRect" presStyleCnt="0"/>
      <dgm:spPr/>
    </dgm:pt>
    <dgm:pt modelId="{C44C003C-9BF1-4BA2-B1FD-5447AD42C97E}" type="pres">
      <dgm:prSet presAssocID="{788BAD72-2B8E-4313-A60D-43A174E6E7DE}" presName="parTx" presStyleLbl="revTx" presStyleIdx="1" presStyleCnt="4">
        <dgm:presLayoutVars>
          <dgm:chMax val="0"/>
          <dgm:chPref val="0"/>
        </dgm:presLayoutVars>
      </dgm:prSet>
      <dgm:spPr/>
    </dgm:pt>
    <dgm:pt modelId="{2A6C1B15-401A-4875-9AD9-24A734997698}" type="pres">
      <dgm:prSet presAssocID="{63F2897D-E37A-438E-A00E-CB427D51BDED}" presName="sibTrans" presStyleCnt="0"/>
      <dgm:spPr/>
    </dgm:pt>
    <dgm:pt modelId="{6125859E-AA65-4B2B-A862-476FEED0420D}" type="pres">
      <dgm:prSet presAssocID="{915BD6DD-FE8F-4748-AEEE-8DF0F92EF0E1}" presName="compNode" presStyleCnt="0"/>
      <dgm:spPr/>
    </dgm:pt>
    <dgm:pt modelId="{9D2B6CAE-C230-49D9-9699-92A69F04F454}" type="pres">
      <dgm:prSet presAssocID="{915BD6DD-FE8F-4748-AEEE-8DF0F92EF0E1}" presName="bgRect" presStyleLbl="bgShp" presStyleIdx="2" presStyleCnt="4"/>
      <dgm:spPr/>
    </dgm:pt>
    <dgm:pt modelId="{566C4061-3BD7-4ECE-ABA0-CCDA83A53EE9}" type="pres">
      <dgm:prSet presAssocID="{915BD6DD-FE8F-4748-AEEE-8DF0F92EF0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B13673C2-B3A3-4811-9A26-68C33CA201AA}" type="pres">
      <dgm:prSet presAssocID="{915BD6DD-FE8F-4748-AEEE-8DF0F92EF0E1}" presName="spaceRect" presStyleCnt="0"/>
      <dgm:spPr/>
    </dgm:pt>
    <dgm:pt modelId="{4989FF2F-DA3C-4303-8B5E-0E44D8E093C3}" type="pres">
      <dgm:prSet presAssocID="{915BD6DD-FE8F-4748-AEEE-8DF0F92EF0E1}" presName="parTx" presStyleLbl="revTx" presStyleIdx="2" presStyleCnt="4">
        <dgm:presLayoutVars>
          <dgm:chMax val="0"/>
          <dgm:chPref val="0"/>
        </dgm:presLayoutVars>
      </dgm:prSet>
      <dgm:spPr/>
    </dgm:pt>
    <dgm:pt modelId="{AF21FD77-B954-4724-BF5A-4E702DEE9ADC}" type="pres">
      <dgm:prSet presAssocID="{FE0D9016-E1C3-47AD-8925-5AE86F60D6DD}" presName="sibTrans" presStyleCnt="0"/>
      <dgm:spPr/>
    </dgm:pt>
    <dgm:pt modelId="{9A82F7FE-BC6D-43F0-99A5-05ED45B9FBF4}" type="pres">
      <dgm:prSet presAssocID="{C60A633A-20C9-4D91-B4C4-4AD6904459E4}" presName="compNode" presStyleCnt="0"/>
      <dgm:spPr/>
    </dgm:pt>
    <dgm:pt modelId="{0EC4ADE2-EB6D-4062-9869-681298A06FE4}" type="pres">
      <dgm:prSet presAssocID="{C60A633A-20C9-4D91-B4C4-4AD6904459E4}" presName="bgRect" presStyleLbl="bgShp" presStyleIdx="3" presStyleCnt="4"/>
      <dgm:spPr/>
    </dgm:pt>
    <dgm:pt modelId="{CF241806-649A-4A83-869B-7A49621BC709}" type="pres">
      <dgm:prSet presAssocID="{C60A633A-20C9-4D91-B4C4-4AD6904459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6665AD71-7837-405A-830D-58CCB20350B9}" type="pres">
      <dgm:prSet presAssocID="{C60A633A-20C9-4D91-B4C4-4AD6904459E4}" presName="spaceRect" presStyleCnt="0"/>
      <dgm:spPr/>
    </dgm:pt>
    <dgm:pt modelId="{7146B7D8-C6ED-468C-A2F7-E116CDFC9120}" type="pres">
      <dgm:prSet presAssocID="{C60A633A-20C9-4D91-B4C4-4AD6904459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24CBB5D-C24F-4854-B360-A2DDC8AD6330}" type="presOf" srcId="{05BE3A94-CBDF-488C-B093-E64A5F37F426}" destId="{FDA883B0-8084-443C-A08D-83F6EE9FE49A}" srcOrd="0" destOrd="0" presId="urn:microsoft.com/office/officeart/2018/2/layout/IconVerticalSolidList"/>
    <dgm:cxn modelId="{10B2725F-9EAD-4AA2-B565-9B81EE9F7B8D}" srcId="{56BFE85F-33A6-417E-8424-87EE2A2D49B2}" destId="{788BAD72-2B8E-4313-A60D-43A174E6E7DE}" srcOrd="1" destOrd="0" parTransId="{7FE35243-FB27-4838-9B59-D00782876C36}" sibTransId="{63F2897D-E37A-438E-A00E-CB427D51BDED}"/>
    <dgm:cxn modelId="{39E29362-B72E-4548-9259-358D14EACD3A}" type="presOf" srcId="{788BAD72-2B8E-4313-A60D-43A174E6E7DE}" destId="{C44C003C-9BF1-4BA2-B1FD-5447AD42C97E}" srcOrd="0" destOrd="0" presId="urn:microsoft.com/office/officeart/2018/2/layout/IconVerticalSolidList"/>
    <dgm:cxn modelId="{F1C07363-2FC7-4395-A291-841933048B2D}" type="presOf" srcId="{56BFE85F-33A6-417E-8424-87EE2A2D49B2}" destId="{270DAF82-38BF-48AA-ACAE-DE5D9A9A3A91}" srcOrd="0" destOrd="0" presId="urn:microsoft.com/office/officeart/2018/2/layout/IconVerticalSolidList"/>
    <dgm:cxn modelId="{1BDEE3B9-5085-4E1C-807E-10B434060CD3}" srcId="{56BFE85F-33A6-417E-8424-87EE2A2D49B2}" destId="{05BE3A94-CBDF-488C-B093-E64A5F37F426}" srcOrd="0" destOrd="0" parTransId="{5DAB4E75-5096-40D0-BC70-38B8B1CF8FAF}" sibTransId="{84F96B38-605D-4B11-9615-9AE9CFC7D887}"/>
    <dgm:cxn modelId="{31224EBE-8CB2-4879-B193-E9140E8D7DF8}" type="presOf" srcId="{C60A633A-20C9-4D91-B4C4-4AD6904459E4}" destId="{7146B7D8-C6ED-468C-A2F7-E116CDFC9120}" srcOrd="0" destOrd="0" presId="urn:microsoft.com/office/officeart/2018/2/layout/IconVerticalSolidList"/>
    <dgm:cxn modelId="{06A893C0-CFB5-4B5B-86F0-D7D277C26BAB}" srcId="{56BFE85F-33A6-417E-8424-87EE2A2D49B2}" destId="{C60A633A-20C9-4D91-B4C4-4AD6904459E4}" srcOrd="3" destOrd="0" parTransId="{D736187F-1399-4459-8F07-842288FDA09A}" sibTransId="{CEBE763F-6F6F-443A-96B4-507C2B5BB03B}"/>
    <dgm:cxn modelId="{90FA74E7-85F0-42D4-BFFA-16E82C63052C}" srcId="{56BFE85F-33A6-417E-8424-87EE2A2D49B2}" destId="{915BD6DD-FE8F-4748-AEEE-8DF0F92EF0E1}" srcOrd="2" destOrd="0" parTransId="{FB695426-2B0E-4E75-8659-A4D06209485E}" sibTransId="{FE0D9016-E1C3-47AD-8925-5AE86F60D6DD}"/>
    <dgm:cxn modelId="{A4FEDBEC-D3AA-449B-A0E7-50C29CAAEA3F}" type="presOf" srcId="{915BD6DD-FE8F-4748-AEEE-8DF0F92EF0E1}" destId="{4989FF2F-DA3C-4303-8B5E-0E44D8E093C3}" srcOrd="0" destOrd="0" presId="urn:microsoft.com/office/officeart/2018/2/layout/IconVerticalSolidList"/>
    <dgm:cxn modelId="{92070F47-208E-4B82-88BE-D712DC11757B}" type="presParOf" srcId="{270DAF82-38BF-48AA-ACAE-DE5D9A9A3A91}" destId="{70A14C47-D950-421C-B4E2-6B9A7120E2F3}" srcOrd="0" destOrd="0" presId="urn:microsoft.com/office/officeart/2018/2/layout/IconVerticalSolidList"/>
    <dgm:cxn modelId="{7533ECFF-9E5F-4AAA-978E-2C4F83750EB1}" type="presParOf" srcId="{70A14C47-D950-421C-B4E2-6B9A7120E2F3}" destId="{B29F4F2D-3334-4226-9E67-8E0CF75B5AEB}" srcOrd="0" destOrd="0" presId="urn:microsoft.com/office/officeart/2018/2/layout/IconVerticalSolidList"/>
    <dgm:cxn modelId="{275DC94B-09DE-4C09-9D28-9F0823DEEAE5}" type="presParOf" srcId="{70A14C47-D950-421C-B4E2-6B9A7120E2F3}" destId="{CB79E21A-638E-4F66-A938-5FBCA5B769F2}" srcOrd="1" destOrd="0" presId="urn:microsoft.com/office/officeart/2018/2/layout/IconVerticalSolidList"/>
    <dgm:cxn modelId="{7A44F0AD-1697-4958-80CA-E9ED778AEC90}" type="presParOf" srcId="{70A14C47-D950-421C-B4E2-6B9A7120E2F3}" destId="{50EF72FE-2691-45F4-A4E9-1FE955BA3EE3}" srcOrd="2" destOrd="0" presId="urn:microsoft.com/office/officeart/2018/2/layout/IconVerticalSolidList"/>
    <dgm:cxn modelId="{05D4DB8B-94E8-468C-94E8-BD5AADC3242B}" type="presParOf" srcId="{70A14C47-D950-421C-B4E2-6B9A7120E2F3}" destId="{FDA883B0-8084-443C-A08D-83F6EE9FE49A}" srcOrd="3" destOrd="0" presId="urn:microsoft.com/office/officeart/2018/2/layout/IconVerticalSolidList"/>
    <dgm:cxn modelId="{E5FDC6AF-B73C-467F-B7AB-A4257FF8E56A}" type="presParOf" srcId="{270DAF82-38BF-48AA-ACAE-DE5D9A9A3A91}" destId="{6C6C1584-005F-41AD-8C2D-C7A31D89BBE2}" srcOrd="1" destOrd="0" presId="urn:microsoft.com/office/officeart/2018/2/layout/IconVerticalSolidList"/>
    <dgm:cxn modelId="{6159B05F-8206-4513-91A7-BC3918D5D849}" type="presParOf" srcId="{270DAF82-38BF-48AA-ACAE-DE5D9A9A3A91}" destId="{4F6FA818-B1A6-41F3-84F6-0792736D8B0E}" srcOrd="2" destOrd="0" presId="urn:microsoft.com/office/officeart/2018/2/layout/IconVerticalSolidList"/>
    <dgm:cxn modelId="{0CB6DF83-0D9E-4428-B1C2-73F979C8F92A}" type="presParOf" srcId="{4F6FA818-B1A6-41F3-84F6-0792736D8B0E}" destId="{9DF324D3-3DC9-413D-8EC1-58AA7BF57222}" srcOrd="0" destOrd="0" presId="urn:microsoft.com/office/officeart/2018/2/layout/IconVerticalSolidList"/>
    <dgm:cxn modelId="{05D2076F-5E55-4620-A62F-36B01047B592}" type="presParOf" srcId="{4F6FA818-B1A6-41F3-84F6-0792736D8B0E}" destId="{7CC48DC0-2975-49E4-BC47-974547D9FF37}" srcOrd="1" destOrd="0" presId="urn:microsoft.com/office/officeart/2018/2/layout/IconVerticalSolidList"/>
    <dgm:cxn modelId="{C9F4EACF-66CE-4B89-8618-9C03F1E87FA7}" type="presParOf" srcId="{4F6FA818-B1A6-41F3-84F6-0792736D8B0E}" destId="{B49219B5-E363-46F7-A011-A4D77FFDF69A}" srcOrd="2" destOrd="0" presId="urn:microsoft.com/office/officeart/2018/2/layout/IconVerticalSolidList"/>
    <dgm:cxn modelId="{CD9B028C-B0A6-495E-AD60-44BBCBDCD755}" type="presParOf" srcId="{4F6FA818-B1A6-41F3-84F6-0792736D8B0E}" destId="{C44C003C-9BF1-4BA2-B1FD-5447AD42C97E}" srcOrd="3" destOrd="0" presId="urn:microsoft.com/office/officeart/2018/2/layout/IconVerticalSolidList"/>
    <dgm:cxn modelId="{0D5B4891-AE44-4414-82FE-B96628669495}" type="presParOf" srcId="{270DAF82-38BF-48AA-ACAE-DE5D9A9A3A91}" destId="{2A6C1B15-401A-4875-9AD9-24A734997698}" srcOrd="3" destOrd="0" presId="urn:microsoft.com/office/officeart/2018/2/layout/IconVerticalSolidList"/>
    <dgm:cxn modelId="{5C7BA9B7-8C32-4B8F-9DCD-C4DFC6961CDB}" type="presParOf" srcId="{270DAF82-38BF-48AA-ACAE-DE5D9A9A3A91}" destId="{6125859E-AA65-4B2B-A862-476FEED0420D}" srcOrd="4" destOrd="0" presId="urn:microsoft.com/office/officeart/2018/2/layout/IconVerticalSolidList"/>
    <dgm:cxn modelId="{1EAAECA4-8E5E-4181-B787-12ACB7A3014D}" type="presParOf" srcId="{6125859E-AA65-4B2B-A862-476FEED0420D}" destId="{9D2B6CAE-C230-49D9-9699-92A69F04F454}" srcOrd="0" destOrd="0" presId="urn:microsoft.com/office/officeart/2018/2/layout/IconVerticalSolidList"/>
    <dgm:cxn modelId="{4917ACA2-95A4-4491-A47B-C93DD2F76B02}" type="presParOf" srcId="{6125859E-AA65-4B2B-A862-476FEED0420D}" destId="{566C4061-3BD7-4ECE-ABA0-CCDA83A53EE9}" srcOrd="1" destOrd="0" presId="urn:microsoft.com/office/officeart/2018/2/layout/IconVerticalSolidList"/>
    <dgm:cxn modelId="{0A4627F7-D7F6-4D42-BA95-43D36B80DB48}" type="presParOf" srcId="{6125859E-AA65-4B2B-A862-476FEED0420D}" destId="{B13673C2-B3A3-4811-9A26-68C33CA201AA}" srcOrd="2" destOrd="0" presId="urn:microsoft.com/office/officeart/2018/2/layout/IconVerticalSolidList"/>
    <dgm:cxn modelId="{A45F65AF-7A2C-4B0B-BD58-0A535C6FEB6C}" type="presParOf" srcId="{6125859E-AA65-4B2B-A862-476FEED0420D}" destId="{4989FF2F-DA3C-4303-8B5E-0E44D8E093C3}" srcOrd="3" destOrd="0" presId="urn:microsoft.com/office/officeart/2018/2/layout/IconVerticalSolidList"/>
    <dgm:cxn modelId="{6B29480A-512C-401C-8BDB-EF2218056D39}" type="presParOf" srcId="{270DAF82-38BF-48AA-ACAE-DE5D9A9A3A91}" destId="{AF21FD77-B954-4724-BF5A-4E702DEE9ADC}" srcOrd="5" destOrd="0" presId="urn:microsoft.com/office/officeart/2018/2/layout/IconVerticalSolidList"/>
    <dgm:cxn modelId="{725CA946-D36B-4A7A-85D7-E72752892E44}" type="presParOf" srcId="{270DAF82-38BF-48AA-ACAE-DE5D9A9A3A91}" destId="{9A82F7FE-BC6D-43F0-99A5-05ED45B9FBF4}" srcOrd="6" destOrd="0" presId="urn:microsoft.com/office/officeart/2018/2/layout/IconVerticalSolidList"/>
    <dgm:cxn modelId="{D6D308BA-2EFC-4D48-A1AC-82CEEFE8A1A2}" type="presParOf" srcId="{9A82F7FE-BC6D-43F0-99A5-05ED45B9FBF4}" destId="{0EC4ADE2-EB6D-4062-9869-681298A06FE4}" srcOrd="0" destOrd="0" presId="urn:microsoft.com/office/officeart/2018/2/layout/IconVerticalSolidList"/>
    <dgm:cxn modelId="{3F471AA9-9582-40CE-8F34-08115F252C41}" type="presParOf" srcId="{9A82F7FE-BC6D-43F0-99A5-05ED45B9FBF4}" destId="{CF241806-649A-4A83-869B-7A49621BC709}" srcOrd="1" destOrd="0" presId="urn:microsoft.com/office/officeart/2018/2/layout/IconVerticalSolidList"/>
    <dgm:cxn modelId="{0EC72AB8-098A-4E16-B615-313FE2A63866}" type="presParOf" srcId="{9A82F7FE-BC6D-43F0-99A5-05ED45B9FBF4}" destId="{6665AD71-7837-405A-830D-58CCB20350B9}" srcOrd="2" destOrd="0" presId="urn:microsoft.com/office/officeart/2018/2/layout/IconVerticalSolidList"/>
    <dgm:cxn modelId="{BBDE25CE-BD5C-4ACF-A37B-187FC2144534}" type="presParOf" srcId="{9A82F7FE-BC6D-43F0-99A5-05ED45B9FBF4}" destId="{7146B7D8-C6ED-468C-A2F7-E116CDFC91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235DE-B646-4EB8-A378-D7755AEF97F5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E01F45-A6CF-40A3-B6E4-5BF9E4357CA1}">
      <dgm:prSet/>
      <dgm:spPr/>
      <dgm:t>
        <a:bodyPr/>
        <a:lstStyle/>
        <a:p>
          <a:r>
            <a:rPr lang="en-US" dirty="0"/>
            <a:t>2 models</a:t>
          </a:r>
        </a:p>
      </dgm:t>
    </dgm:pt>
    <dgm:pt modelId="{32C00A01-59E2-4E7C-97E4-0BD06E19DEF8}" type="parTrans" cxnId="{2EC2ECB1-A406-445B-ABF1-2635319ABB82}">
      <dgm:prSet/>
      <dgm:spPr/>
      <dgm:t>
        <a:bodyPr/>
        <a:lstStyle/>
        <a:p>
          <a:endParaRPr lang="en-US"/>
        </a:p>
      </dgm:t>
    </dgm:pt>
    <dgm:pt modelId="{885A53B3-C120-4F96-9AA4-38C3BD116305}" type="sibTrans" cxnId="{2EC2ECB1-A406-445B-ABF1-2635319ABB82}">
      <dgm:prSet/>
      <dgm:spPr/>
      <dgm:t>
        <a:bodyPr/>
        <a:lstStyle/>
        <a:p>
          <a:endParaRPr lang="en-US"/>
        </a:p>
      </dgm:t>
    </dgm:pt>
    <dgm:pt modelId="{57306588-7FCD-460D-8C72-E6A5A48802E2}">
      <dgm:prSet/>
      <dgm:spPr/>
      <dgm:t>
        <a:bodyPr/>
        <a:lstStyle/>
        <a:p>
          <a:r>
            <a:rPr lang="en-US" dirty="0"/>
            <a:t>KNN</a:t>
          </a:r>
        </a:p>
      </dgm:t>
    </dgm:pt>
    <dgm:pt modelId="{50B445BB-1C3C-4031-A1C2-B384E8889990}" type="parTrans" cxnId="{F48F22AC-BFA6-40F1-99DE-3FB94C9A102F}">
      <dgm:prSet/>
      <dgm:spPr/>
      <dgm:t>
        <a:bodyPr/>
        <a:lstStyle/>
        <a:p>
          <a:endParaRPr lang="en-US"/>
        </a:p>
      </dgm:t>
    </dgm:pt>
    <dgm:pt modelId="{17635718-91E1-4CA4-90D1-3AEC272B56A7}" type="sibTrans" cxnId="{F48F22AC-BFA6-40F1-99DE-3FB94C9A102F}">
      <dgm:prSet/>
      <dgm:spPr/>
      <dgm:t>
        <a:bodyPr/>
        <a:lstStyle/>
        <a:p>
          <a:endParaRPr lang="en-US"/>
        </a:p>
      </dgm:t>
    </dgm:pt>
    <dgm:pt modelId="{F5734797-2D8C-49B7-8CE5-D9BD874812F1}">
      <dgm:prSet/>
      <dgm:spPr/>
      <dgm:t>
        <a:bodyPr/>
        <a:lstStyle/>
        <a:p>
          <a:r>
            <a:rPr lang="en-US" dirty="0"/>
            <a:t>Naïve Bayes</a:t>
          </a:r>
        </a:p>
      </dgm:t>
    </dgm:pt>
    <dgm:pt modelId="{07EAB0EF-7753-4A70-BE79-7D05D57F64CC}" type="parTrans" cxnId="{F2982A67-9AB8-47CF-9423-46BB1D42FEEE}">
      <dgm:prSet/>
      <dgm:spPr/>
      <dgm:t>
        <a:bodyPr/>
        <a:lstStyle/>
        <a:p>
          <a:endParaRPr lang="en-US"/>
        </a:p>
      </dgm:t>
    </dgm:pt>
    <dgm:pt modelId="{A52C66AD-C372-42C7-9D12-B9027FDF54C0}" type="sibTrans" cxnId="{F2982A67-9AB8-47CF-9423-46BB1D42FEEE}">
      <dgm:prSet/>
      <dgm:spPr/>
      <dgm:t>
        <a:bodyPr/>
        <a:lstStyle/>
        <a:p>
          <a:endParaRPr lang="en-US"/>
        </a:p>
      </dgm:t>
    </dgm:pt>
    <dgm:pt modelId="{888F1CD5-4238-4DCE-B874-3E7A0A7C6EC4}">
      <dgm:prSet/>
      <dgm:spPr/>
      <dgm:t>
        <a:bodyPr/>
        <a:lstStyle/>
        <a:p>
          <a:r>
            <a:rPr lang="en-US" dirty="0"/>
            <a:t>Minimum 60% Specificity and Sensitivity</a:t>
          </a:r>
        </a:p>
      </dgm:t>
    </dgm:pt>
    <dgm:pt modelId="{3C53CC1D-BE02-40F7-BF52-D9A89481BA0E}" type="parTrans" cxnId="{E0139875-C7E7-4084-91CB-67707CEEFA2A}">
      <dgm:prSet/>
      <dgm:spPr/>
      <dgm:t>
        <a:bodyPr/>
        <a:lstStyle/>
        <a:p>
          <a:endParaRPr lang="en-US"/>
        </a:p>
      </dgm:t>
    </dgm:pt>
    <dgm:pt modelId="{A1A0A350-F998-4999-8489-18CCBD838FE4}" type="sibTrans" cxnId="{E0139875-C7E7-4084-91CB-67707CEEFA2A}">
      <dgm:prSet/>
      <dgm:spPr/>
      <dgm:t>
        <a:bodyPr/>
        <a:lstStyle/>
        <a:p>
          <a:endParaRPr lang="en-US"/>
        </a:p>
      </dgm:t>
    </dgm:pt>
    <dgm:pt modelId="{FB71D8AC-67C1-D043-8FEA-99EADD0162E4}" type="pres">
      <dgm:prSet presAssocID="{106235DE-B646-4EB8-A378-D7755AEF97F5}" presName="Name0" presStyleCnt="0">
        <dgm:presLayoutVars>
          <dgm:dir/>
          <dgm:animLvl val="lvl"/>
          <dgm:resizeHandles val="exact"/>
        </dgm:presLayoutVars>
      </dgm:prSet>
      <dgm:spPr/>
    </dgm:pt>
    <dgm:pt modelId="{A31C004F-CFC5-4647-958B-0D12CB2D5E17}" type="pres">
      <dgm:prSet presAssocID="{888F1CD5-4238-4DCE-B874-3E7A0A7C6EC4}" presName="boxAndChildren" presStyleCnt="0"/>
      <dgm:spPr/>
    </dgm:pt>
    <dgm:pt modelId="{17D6260F-04CA-E746-9AAB-FDC25B6B53D0}" type="pres">
      <dgm:prSet presAssocID="{888F1CD5-4238-4DCE-B874-3E7A0A7C6EC4}" presName="parentTextBox" presStyleLbl="node1" presStyleIdx="0" presStyleCnt="2"/>
      <dgm:spPr/>
    </dgm:pt>
    <dgm:pt modelId="{6E0C53A9-D17B-B742-822D-14FC6E6CED0C}" type="pres">
      <dgm:prSet presAssocID="{885A53B3-C120-4F96-9AA4-38C3BD116305}" presName="sp" presStyleCnt="0"/>
      <dgm:spPr/>
    </dgm:pt>
    <dgm:pt modelId="{8655D161-50BC-8F45-9091-27B6C7B3ACB5}" type="pres">
      <dgm:prSet presAssocID="{29E01F45-A6CF-40A3-B6E4-5BF9E4357CA1}" presName="arrowAndChildren" presStyleCnt="0"/>
      <dgm:spPr/>
    </dgm:pt>
    <dgm:pt modelId="{9449013F-B7FC-5E40-AFAE-AE4B29220DB3}" type="pres">
      <dgm:prSet presAssocID="{29E01F45-A6CF-40A3-B6E4-5BF9E4357CA1}" presName="parentTextArrow" presStyleLbl="node1" presStyleIdx="0" presStyleCnt="2"/>
      <dgm:spPr/>
    </dgm:pt>
    <dgm:pt modelId="{9085F32E-0D64-D142-9A12-E0EFA2BC618A}" type="pres">
      <dgm:prSet presAssocID="{29E01F45-A6CF-40A3-B6E4-5BF9E4357CA1}" presName="arrow" presStyleLbl="node1" presStyleIdx="1" presStyleCnt="2"/>
      <dgm:spPr/>
    </dgm:pt>
    <dgm:pt modelId="{30124269-31D6-9E48-99BF-CADDAAFB0059}" type="pres">
      <dgm:prSet presAssocID="{29E01F45-A6CF-40A3-B6E4-5BF9E4357CA1}" presName="descendantArrow" presStyleCnt="0"/>
      <dgm:spPr/>
    </dgm:pt>
    <dgm:pt modelId="{A6B5FD3A-2F7B-2244-ADD9-9AC36ED4D2AB}" type="pres">
      <dgm:prSet presAssocID="{57306588-7FCD-460D-8C72-E6A5A48802E2}" presName="childTextArrow" presStyleLbl="fgAccFollowNode1" presStyleIdx="0" presStyleCnt="2">
        <dgm:presLayoutVars>
          <dgm:bulletEnabled val="1"/>
        </dgm:presLayoutVars>
      </dgm:prSet>
      <dgm:spPr/>
    </dgm:pt>
    <dgm:pt modelId="{4DD85764-FE63-894B-BF08-07943D117E07}" type="pres">
      <dgm:prSet presAssocID="{F5734797-2D8C-49B7-8CE5-D9BD874812F1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7B8F3129-6D5A-9743-AEFA-48DA10A4A471}" type="presOf" srcId="{F5734797-2D8C-49B7-8CE5-D9BD874812F1}" destId="{4DD85764-FE63-894B-BF08-07943D117E07}" srcOrd="0" destOrd="0" presId="urn:microsoft.com/office/officeart/2005/8/layout/process4"/>
    <dgm:cxn modelId="{02ECF644-7D7E-7441-8353-3F8AC00CCE76}" type="presOf" srcId="{29E01F45-A6CF-40A3-B6E4-5BF9E4357CA1}" destId="{9085F32E-0D64-D142-9A12-E0EFA2BC618A}" srcOrd="1" destOrd="0" presId="urn:microsoft.com/office/officeart/2005/8/layout/process4"/>
    <dgm:cxn modelId="{A2CF0147-DD22-1749-94CC-0FCA5DD1C868}" type="presOf" srcId="{106235DE-B646-4EB8-A378-D7755AEF97F5}" destId="{FB71D8AC-67C1-D043-8FEA-99EADD0162E4}" srcOrd="0" destOrd="0" presId="urn:microsoft.com/office/officeart/2005/8/layout/process4"/>
    <dgm:cxn modelId="{4F334C66-6C7D-3843-BB4C-A5A384C5A6F6}" type="presOf" srcId="{29E01F45-A6CF-40A3-B6E4-5BF9E4357CA1}" destId="{9449013F-B7FC-5E40-AFAE-AE4B29220DB3}" srcOrd="0" destOrd="0" presId="urn:microsoft.com/office/officeart/2005/8/layout/process4"/>
    <dgm:cxn modelId="{F2982A67-9AB8-47CF-9423-46BB1D42FEEE}" srcId="{29E01F45-A6CF-40A3-B6E4-5BF9E4357CA1}" destId="{F5734797-2D8C-49B7-8CE5-D9BD874812F1}" srcOrd="1" destOrd="0" parTransId="{07EAB0EF-7753-4A70-BE79-7D05D57F64CC}" sibTransId="{A52C66AD-C372-42C7-9D12-B9027FDF54C0}"/>
    <dgm:cxn modelId="{E0139875-C7E7-4084-91CB-67707CEEFA2A}" srcId="{106235DE-B646-4EB8-A378-D7755AEF97F5}" destId="{888F1CD5-4238-4DCE-B874-3E7A0A7C6EC4}" srcOrd="1" destOrd="0" parTransId="{3C53CC1D-BE02-40F7-BF52-D9A89481BA0E}" sibTransId="{A1A0A350-F998-4999-8489-18CCBD838FE4}"/>
    <dgm:cxn modelId="{FADB8876-3D82-8346-8CDB-2C1F6B46F4BC}" type="presOf" srcId="{57306588-7FCD-460D-8C72-E6A5A48802E2}" destId="{A6B5FD3A-2F7B-2244-ADD9-9AC36ED4D2AB}" srcOrd="0" destOrd="0" presId="urn:microsoft.com/office/officeart/2005/8/layout/process4"/>
    <dgm:cxn modelId="{F48F22AC-BFA6-40F1-99DE-3FB94C9A102F}" srcId="{29E01F45-A6CF-40A3-B6E4-5BF9E4357CA1}" destId="{57306588-7FCD-460D-8C72-E6A5A48802E2}" srcOrd="0" destOrd="0" parTransId="{50B445BB-1C3C-4031-A1C2-B384E8889990}" sibTransId="{17635718-91E1-4CA4-90D1-3AEC272B56A7}"/>
    <dgm:cxn modelId="{2EC2ECB1-A406-445B-ABF1-2635319ABB82}" srcId="{106235DE-B646-4EB8-A378-D7755AEF97F5}" destId="{29E01F45-A6CF-40A3-B6E4-5BF9E4357CA1}" srcOrd="0" destOrd="0" parTransId="{32C00A01-59E2-4E7C-97E4-0BD06E19DEF8}" sibTransId="{885A53B3-C120-4F96-9AA4-38C3BD116305}"/>
    <dgm:cxn modelId="{8ED13AF7-99C9-AA42-BE37-EB9198556BF5}" type="presOf" srcId="{888F1CD5-4238-4DCE-B874-3E7A0A7C6EC4}" destId="{17D6260F-04CA-E746-9AAB-FDC25B6B53D0}" srcOrd="0" destOrd="0" presId="urn:microsoft.com/office/officeart/2005/8/layout/process4"/>
    <dgm:cxn modelId="{E597206E-19A0-7F4E-936C-0DA69D527B51}" type="presParOf" srcId="{FB71D8AC-67C1-D043-8FEA-99EADD0162E4}" destId="{A31C004F-CFC5-4647-958B-0D12CB2D5E17}" srcOrd="0" destOrd="0" presId="urn:microsoft.com/office/officeart/2005/8/layout/process4"/>
    <dgm:cxn modelId="{D4EAC5D5-BA02-2E47-B514-209B3E10725F}" type="presParOf" srcId="{A31C004F-CFC5-4647-958B-0D12CB2D5E17}" destId="{17D6260F-04CA-E746-9AAB-FDC25B6B53D0}" srcOrd="0" destOrd="0" presId="urn:microsoft.com/office/officeart/2005/8/layout/process4"/>
    <dgm:cxn modelId="{C5B4B391-8263-A14B-890E-AC1026C40CB1}" type="presParOf" srcId="{FB71D8AC-67C1-D043-8FEA-99EADD0162E4}" destId="{6E0C53A9-D17B-B742-822D-14FC6E6CED0C}" srcOrd="1" destOrd="0" presId="urn:microsoft.com/office/officeart/2005/8/layout/process4"/>
    <dgm:cxn modelId="{D7A12B41-4F18-D14D-A7CE-22D293071BBF}" type="presParOf" srcId="{FB71D8AC-67C1-D043-8FEA-99EADD0162E4}" destId="{8655D161-50BC-8F45-9091-27B6C7B3ACB5}" srcOrd="2" destOrd="0" presId="urn:microsoft.com/office/officeart/2005/8/layout/process4"/>
    <dgm:cxn modelId="{5DA9BE16-5670-3240-9BF2-D1D48C76751F}" type="presParOf" srcId="{8655D161-50BC-8F45-9091-27B6C7B3ACB5}" destId="{9449013F-B7FC-5E40-AFAE-AE4B29220DB3}" srcOrd="0" destOrd="0" presId="urn:microsoft.com/office/officeart/2005/8/layout/process4"/>
    <dgm:cxn modelId="{64F5F56B-3C30-DC48-986C-51015F5BCB1B}" type="presParOf" srcId="{8655D161-50BC-8F45-9091-27B6C7B3ACB5}" destId="{9085F32E-0D64-D142-9A12-E0EFA2BC618A}" srcOrd="1" destOrd="0" presId="urn:microsoft.com/office/officeart/2005/8/layout/process4"/>
    <dgm:cxn modelId="{1D3B277E-6ED7-FE4E-9951-EDF63637863B}" type="presParOf" srcId="{8655D161-50BC-8F45-9091-27B6C7B3ACB5}" destId="{30124269-31D6-9E48-99BF-CADDAAFB0059}" srcOrd="2" destOrd="0" presId="urn:microsoft.com/office/officeart/2005/8/layout/process4"/>
    <dgm:cxn modelId="{AEE765EE-975E-9142-B444-251446863C8B}" type="presParOf" srcId="{30124269-31D6-9E48-99BF-CADDAAFB0059}" destId="{A6B5FD3A-2F7B-2244-ADD9-9AC36ED4D2AB}" srcOrd="0" destOrd="0" presId="urn:microsoft.com/office/officeart/2005/8/layout/process4"/>
    <dgm:cxn modelId="{AAB9DBA9-61B0-4044-89CF-E558DC9289A7}" type="presParOf" srcId="{30124269-31D6-9E48-99BF-CADDAAFB0059}" destId="{4DD85764-FE63-894B-BF08-07943D117E0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59F8A9-E2AF-406F-90C5-AB5D559F192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EF5E49-7EC2-4599-80E0-1181AE139EA5}">
      <dgm:prSet/>
      <dgm:spPr>
        <a:solidFill>
          <a:srgbClr val="1C6082"/>
        </a:solidFill>
      </dgm:spPr>
      <dgm:t>
        <a:bodyPr/>
        <a:lstStyle/>
        <a:p>
          <a:r>
            <a:rPr lang="en-US" dirty="0"/>
            <a:t>870 rows</a:t>
          </a:r>
        </a:p>
      </dgm:t>
    </dgm:pt>
    <dgm:pt modelId="{84B3382A-FBC3-4A58-9FE7-6487A5FE7F05}" type="parTrans" cxnId="{3D000775-E6B2-4BA1-A79F-1BB89DB638A5}">
      <dgm:prSet/>
      <dgm:spPr/>
      <dgm:t>
        <a:bodyPr/>
        <a:lstStyle/>
        <a:p>
          <a:endParaRPr lang="en-US"/>
        </a:p>
      </dgm:t>
    </dgm:pt>
    <dgm:pt modelId="{DAE88BBB-9DF1-4FE1-9D29-141EDDAC238D}" type="sibTrans" cxnId="{3D000775-E6B2-4BA1-A79F-1BB89DB638A5}">
      <dgm:prSet/>
      <dgm:spPr/>
      <dgm:t>
        <a:bodyPr/>
        <a:lstStyle/>
        <a:p>
          <a:endParaRPr lang="en-US"/>
        </a:p>
      </dgm:t>
    </dgm:pt>
    <dgm:pt modelId="{1F42B428-43BA-413D-A8A7-1629F4ED5F68}">
      <dgm:prSet/>
      <dgm:spPr>
        <a:solidFill>
          <a:srgbClr val="E97132"/>
        </a:solidFill>
      </dgm:spPr>
      <dgm:t>
        <a:bodyPr/>
        <a:lstStyle/>
        <a:p>
          <a:r>
            <a:rPr lang="en-US"/>
            <a:t>36 columns</a:t>
          </a:r>
        </a:p>
      </dgm:t>
    </dgm:pt>
    <dgm:pt modelId="{3B6DCADE-2D4F-4293-8384-E2C21D28E4AB}" type="parTrans" cxnId="{57BEBA20-B56D-447B-993C-ABC0562A3BDC}">
      <dgm:prSet/>
      <dgm:spPr/>
      <dgm:t>
        <a:bodyPr/>
        <a:lstStyle/>
        <a:p>
          <a:endParaRPr lang="en-US"/>
        </a:p>
      </dgm:t>
    </dgm:pt>
    <dgm:pt modelId="{C0AAF5E1-BF09-4CC3-A05E-C024541FE7BD}" type="sibTrans" cxnId="{57BEBA20-B56D-447B-993C-ABC0562A3BDC}">
      <dgm:prSet/>
      <dgm:spPr/>
      <dgm:t>
        <a:bodyPr/>
        <a:lstStyle/>
        <a:p>
          <a:endParaRPr lang="en-US"/>
        </a:p>
      </dgm:t>
    </dgm:pt>
    <dgm:pt modelId="{C3B99465-1C21-4158-ACF7-EF38371DADED}">
      <dgm:prSet/>
      <dgm:spPr/>
      <dgm:t>
        <a:bodyPr/>
        <a:lstStyle/>
        <a:p>
          <a:r>
            <a:rPr lang="en-US"/>
            <a:t>18 categorical</a:t>
          </a:r>
        </a:p>
      </dgm:t>
    </dgm:pt>
    <dgm:pt modelId="{F9DC5D58-4C32-416D-8FAE-890BA4D61E0A}" type="parTrans" cxnId="{526A85C6-FACD-4FD7-91CC-1BE5AB3BBDC7}">
      <dgm:prSet/>
      <dgm:spPr/>
      <dgm:t>
        <a:bodyPr/>
        <a:lstStyle/>
        <a:p>
          <a:endParaRPr lang="en-US"/>
        </a:p>
      </dgm:t>
    </dgm:pt>
    <dgm:pt modelId="{17DC4D9A-18B8-4D5B-B20D-1ADE1CAD0CE7}" type="sibTrans" cxnId="{526A85C6-FACD-4FD7-91CC-1BE5AB3BBDC7}">
      <dgm:prSet/>
      <dgm:spPr/>
      <dgm:t>
        <a:bodyPr/>
        <a:lstStyle/>
        <a:p>
          <a:endParaRPr lang="en-US"/>
        </a:p>
      </dgm:t>
    </dgm:pt>
    <dgm:pt modelId="{C204666D-4212-4E87-8612-BB7D4E649FF7}">
      <dgm:prSet/>
      <dgm:spPr/>
      <dgm:t>
        <a:bodyPr/>
        <a:lstStyle/>
        <a:p>
          <a:r>
            <a:rPr lang="en-US"/>
            <a:t>18 continuous</a:t>
          </a:r>
        </a:p>
      </dgm:t>
    </dgm:pt>
    <dgm:pt modelId="{7AD4EF3B-BE1E-47B8-8A13-2E0F1C7EF75E}" type="parTrans" cxnId="{AF3166D9-E082-4680-87E6-E9903210FAE0}">
      <dgm:prSet/>
      <dgm:spPr/>
      <dgm:t>
        <a:bodyPr/>
        <a:lstStyle/>
        <a:p>
          <a:endParaRPr lang="en-US"/>
        </a:p>
      </dgm:t>
    </dgm:pt>
    <dgm:pt modelId="{37DAFBF4-1421-422E-AA73-9A3078010788}" type="sibTrans" cxnId="{AF3166D9-E082-4680-87E6-E9903210FAE0}">
      <dgm:prSet/>
      <dgm:spPr/>
      <dgm:t>
        <a:bodyPr/>
        <a:lstStyle/>
        <a:p>
          <a:endParaRPr lang="en-US"/>
        </a:p>
      </dgm:t>
    </dgm:pt>
    <dgm:pt modelId="{FA989638-4534-4306-8FB9-26D8FC0E8BF4}">
      <dgm:prSet/>
      <dgm:spPr>
        <a:solidFill>
          <a:srgbClr val="1C6B23"/>
        </a:solidFill>
      </dgm:spPr>
      <dgm:t>
        <a:bodyPr/>
        <a:lstStyle/>
        <a:p>
          <a:r>
            <a:rPr lang="en-US"/>
            <a:t>Zero missing data</a:t>
          </a:r>
        </a:p>
      </dgm:t>
    </dgm:pt>
    <dgm:pt modelId="{A17185E0-1EA4-4DDA-B508-AD782E04E2CA}" type="parTrans" cxnId="{7F592BA5-2163-499C-A572-4C0255738E82}">
      <dgm:prSet/>
      <dgm:spPr/>
      <dgm:t>
        <a:bodyPr/>
        <a:lstStyle/>
        <a:p>
          <a:endParaRPr lang="en-US"/>
        </a:p>
      </dgm:t>
    </dgm:pt>
    <dgm:pt modelId="{E2922449-6802-4622-A542-25B843674BAC}" type="sibTrans" cxnId="{7F592BA5-2163-499C-A572-4C0255738E82}">
      <dgm:prSet/>
      <dgm:spPr/>
      <dgm:t>
        <a:bodyPr/>
        <a:lstStyle/>
        <a:p>
          <a:endParaRPr lang="en-US"/>
        </a:p>
      </dgm:t>
    </dgm:pt>
    <dgm:pt modelId="{3B412228-18D7-1A46-A68B-764C96567498}" type="pres">
      <dgm:prSet presAssocID="{D559F8A9-E2AF-406F-90C5-AB5D559F1921}" presName="Name0" presStyleCnt="0">
        <dgm:presLayoutVars>
          <dgm:dir/>
          <dgm:animLvl val="lvl"/>
          <dgm:resizeHandles val="exact"/>
        </dgm:presLayoutVars>
      </dgm:prSet>
      <dgm:spPr/>
    </dgm:pt>
    <dgm:pt modelId="{45E4AE61-A2CF-CD4C-A1AA-DF9C39A30702}" type="pres">
      <dgm:prSet presAssocID="{FA989638-4534-4306-8FB9-26D8FC0E8BF4}" presName="boxAndChildren" presStyleCnt="0"/>
      <dgm:spPr/>
    </dgm:pt>
    <dgm:pt modelId="{725A995C-421D-3E46-BA9D-E91CF2CCFA23}" type="pres">
      <dgm:prSet presAssocID="{FA989638-4534-4306-8FB9-26D8FC0E8BF4}" presName="parentTextBox" presStyleLbl="node1" presStyleIdx="0" presStyleCnt="3"/>
      <dgm:spPr/>
    </dgm:pt>
    <dgm:pt modelId="{0EAE2578-BCC7-6948-B9FC-AC0FD0024552}" type="pres">
      <dgm:prSet presAssocID="{C0AAF5E1-BF09-4CC3-A05E-C024541FE7BD}" presName="sp" presStyleCnt="0"/>
      <dgm:spPr/>
    </dgm:pt>
    <dgm:pt modelId="{8EF8209D-98B7-EA49-9268-0B37644605AF}" type="pres">
      <dgm:prSet presAssocID="{1F42B428-43BA-413D-A8A7-1629F4ED5F68}" presName="arrowAndChildren" presStyleCnt="0"/>
      <dgm:spPr/>
    </dgm:pt>
    <dgm:pt modelId="{231EB181-95FD-DC4B-B45B-42D43C8D2128}" type="pres">
      <dgm:prSet presAssocID="{1F42B428-43BA-413D-A8A7-1629F4ED5F68}" presName="parentTextArrow" presStyleLbl="node1" presStyleIdx="0" presStyleCnt="3"/>
      <dgm:spPr/>
    </dgm:pt>
    <dgm:pt modelId="{D384640D-330B-6149-A0D5-36552C4C8349}" type="pres">
      <dgm:prSet presAssocID="{1F42B428-43BA-413D-A8A7-1629F4ED5F68}" presName="arrow" presStyleLbl="node1" presStyleIdx="1" presStyleCnt="3"/>
      <dgm:spPr/>
    </dgm:pt>
    <dgm:pt modelId="{9F48C1AA-12A9-3244-AE91-407B7BC13D92}" type="pres">
      <dgm:prSet presAssocID="{1F42B428-43BA-413D-A8A7-1629F4ED5F68}" presName="descendantArrow" presStyleCnt="0"/>
      <dgm:spPr/>
    </dgm:pt>
    <dgm:pt modelId="{18DF26A2-69E7-D943-A863-8F1D855C154B}" type="pres">
      <dgm:prSet presAssocID="{C3B99465-1C21-4158-ACF7-EF38371DADED}" presName="childTextArrow" presStyleLbl="fgAccFollowNode1" presStyleIdx="0" presStyleCnt="2">
        <dgm:presLayoutVars>
          <dgm:bulletEnabled val="1"/>
        </dgm:presLayoutVars>
      </dgm:prSet>
      <dgm:spPr/>
    </dgm:pt>
    <dgm:pt modelId="{19AA57AF-1EB3-7342-96CA-CE00ED552D92}" type="pres">
      <dgm:prSet presAssocID="{C204666D-4212-4E87-8612-BB7D4E649FF7}" presName="childTextArrow" presStyleLbl="fgAccFollowNode1" presStyleIdx="1" presStyleCnt="2">
        <dgm:presLayoutVars>
          <dgm:bulletEnabled val="1"/>
        </dgm:presLayoutVars>
      </dgm:prSet>
      <dgm:spPr/>
    </dgm:pt>
    <dgm:pt modelId="{2DD8A825-E5C9-E74D-9769-0F11C5825D5B}" type="pres">
      <dgm:prSet presAssocID="{DAE88BBB-9DF1-4FE1-9D29-141EDDAC238D}" presName="sp" presStyleCnt="0"/>
      <dgm:spPr/>
    </dgm:pt>
    <dgm:pt modelId="{FC58AFF2-E17E-824E-A77B-785AAC09023B}" type="pres">
      <dgm:prSet presAssocID="{B4EF5E49-7EC2-4599-80E0-1181AE139EA5}" presName="arrowAndChildren" presStyleCnt="0"/>
      <dgm:spPr/>
    </dgm:pt>
    <dgm:pt modelId="{6FE92612-CB3F-544C-8D86-0A73C3401123}" type="pres">
      <dgm:prSet presAssocID="{B4EF5E49-7EC2-4599-80E0-1181AE139EA5}" presName="parentTextArrow" presStyleLbl="node1" presStyleIdx="2" presStyleCnt="3"/>
      <dgm:spPr/>
    </dgm:pt>
  </dgm:ptLst>
  <dgm:cxnLst>
    <dgm:cxn modelId="{7B36D11F-81F4-9D46-AFD6-82F16051B6BF}" type="presOf" srcId="{FA989638-4534-4306-8FB9-26D8FC0E8BF4}" destId="{725A995C-421D-3E46-BA9D-E91CF2CCFA23}" srcOrd="0" destOrd="0" presId="urn:microsoft.com/office/officeart/2005/8/layout/process4"/>
    <dgm:cxn modelId="{57BEBA20-B56D-447B-993C-ABC0562A3BDC}" srcId="{D559F8A9-E2AF-406F-90C5-AB5D559F1921}" destId="{1F42B428-43BA-413D-A8A7-1629F4ED5F68}" srcOrd="1" destOrd="0" parTransId="{3B6DCADE-2D4F-4293-8384-E2C21D28E4AB}" sibTransId="{C0AAF5E1-BF09-4CC3-A05E-C024541FE7BD}"/>
    <dgm:cxn modelId="{3D000775-E6B2-4BA1-A79F-1BB89DB638A5}" srcId="{D559F8A9-E2AF-406F-90C5-AB5D559F1921}" destId="{B4EF5E49-7EC2-4599-80E0-1181AE139EA5}" srcOrd="0" destOrd="0" parTransId="{84B3382A-FBC3-4A58-9FE7-6487A5FE7F05}" sibTransId="{DAE88BBB-9DF1-4FE1-9D29-141EDDAC238D}"/>
    <dgm:cxn modelId="{C806C888-57F5-4644-BA22-F839100132ED}" type="presOf" srcId="{1F42B428-43BA-413D-A8A7-1629F4ED5F68}" destId="{231EB181-95FD-DC4B-B45B-42D43C8D2128}" srcOrd="0" destOrd="0" presId="urn:microsoft.com/office/officeart/2005/8/layout/process4"/>
    <dgm:cxn modelId="{7F592BA5-2163-499C-A572-4C0255738E82}" srcId="{D559F8A9-E2AF-406F-90C5-AB5D559F1921}" destId="{FA989638-4534-4306-8FB9-26D8FC0E8BF4}" srcOrd="2" destOrd="0" parTransId="{A17185E0-1EA4-4DDA-B508-AD782E04E2CA}" sibTransId="{E2922449-6802-4622-A542-25B843674BAC}"/>
    <dgm:cxn modelId="{DEEB4FA9-3FDD-0942-BD4B-2B35E8F78967}" type="presOf" srcId="{1F42B428-43BA-413D-A8A7-1629F4ED5F68}" destId="{D384640D-330B-6149-A0D5-36552C4C8349}" srcOrd="1" destOrd="0" presId="urn:microsoft.com/office/officeart/2005/8/layout/process4"/>
    <dgm:cxn modelId="{F1C09EAB-05CB-1444-AA1F-E98169C6FB3F}" type="presOf" srcId="{D559F8A9-E2AF-406F-90C5-AB5D559F1921}" destId="{3B412228-18D7-1A46-A68B-764C96567498}" srcOrd="0" destOrd="0" presId="urn:microsoft.com/office/officeart/2005/8/layout/process4"/>
    <dgm:cxn modelId="{96B0CAC1-CD35-FA4E-8255-E078E4F60DF1}" type="presOf" srcId="{C204666D-4212-4E87-8612-BB7D4E649FF7}" destId="{19AA57AF-1EB3-7342-96CA-CE00ED552D92}" srcOrd="0" destOrd="0" presId="urn:microsoft.com/office/officeart/2005/8/layout/process4"/>
    <dgm:cxn modelId="{526A85C6-FACD-4FD7-91CC-1BE5AB3BBDC7}" srcId="{1F42B428-43BA-413D-A8A7-1629F4ED5F68}" destId="{C3B99465-1C21-4158-ACF7-EF38371DADED}" srcOrd="0" destOrd="0" parTransId="{F9DC5D58-4C32-416D-8FAE-890BA4D61E0A}" sibTransId="{17DC4D9A-18B8-4D5B-B20D-1ADE1CAD0CE7}"/>
    <dgm:cxn modelId="{38FD5DC7-E7D6-624E-B632-DFC65C4A5C72}" type="presOf" srcId="{B4EF5E49-7EC2-4599-80E0-1181AE139EA5}" destId="{6FE92612-CB3F-544C-8D86-0A73C3401123}" srcOrd="0" destOrd="0" presId="urn:microsoft.com/office/officeart/2005/8/layout/process4"/>
    <dgm:cxn modelId="{AF3166D9-E082-4680-87E6-E9903210FAE0}" srcId="{1F42B428-43BA-413D-A8A7-1629F4ED5F68}" destId="{C204666D-4212-4E87-8612-BB7D4E649FF7}" srcOrd="1" destOrd="0" parTransId="{7AD4EF3B-BE1E-47B8-8A13-2E0F1C7EF75E}" sibTransId="{37DAFBF4-1421-422E-AA73-9A3078010788}"/>
    <dgm:cxn modelId="{602CEADF-2B17-DB4C-93F9-ABCEF7C12653}" type="presOf" srcId="{C3B99465-1C21-4158-ACF7-EF38371DADED}" destId="{18DF26A2-69E7-D943-A863-8F1D855C154B}" srcOrd="0" destOrd="0" presId="urn:microsoft.com/office/officeart/2005/8/layout/process4"/>
    <dgm:cxn modelId="{939EFA91-DF15-564B-AF4C-E7F3271CD4AE}" type="presParOf" srcId="{3B412228-18D7-1A46-A68B-764C96567498}" destId="{45E4AE61-A2CF-CD4C-A1AA-DF9C39A30702}" srcOrd="0" destOrd="0" presId="urn:microsoft.com/office/officeart/2005/8/layout/process4"/>
    <dgm:cxn modelId="{AAEC3D84-E3A5-7B4E-ACA1-8882CED193DD}" type="presParOf" srcId="{45E4AE61-A2CF-CD4C-A1AA-DF9C39A30702}" destId="{725A995C-421D-3E46-BA9D-E91CF2CCFA23}" srcOrd="0" destOrd="0" presId="urn:microsoft.com/office/officeart/2005/8/layout/process4"/>
    <dgm:cxn modelId="{79D21D00-0ABB-744C-823B-6B0616B605EA}" type="presParOf" srcId="{3B412228-18D7-1A46-A68B-764C96567498}" destId="{0EAE2578-BCC7-6948-B9FC-AC0FD0024552}" srcOrd="1" destOrd="0" presId="urn:microsoft.com/office/officeart/2005/8/layout/process4"/>
    <dgm:cxn modelId="{B3709E4B-E699-6647-8BC7-0C2A6E30E8E4}" type="presParOf" srcId="{3B412228-18D7-1A46-A68B-764C96567498}" destId="{8EF8209D-98B7-EA49-9268-0B37644605AF}" srcOrd="2" destOrd="0" presId="urn:microsoft.com/office/officeart/2005/8/layout/process4"/>
    <dgm:cxn modelId="{552FCAFE-C1EC-874B-B39A-63C351ACFFBC}" type="presParOf" srcId="{8EF8209D-98B7-EA49-9268-0B37644605AF}" destId="{231EB181-95FD-DC4B-B45B-42D43C8D2128}" srcOrd="0" destOrd="0" presId="urn:microsoft.com/office/officeart/2005/8/layout/process4"/>
    <dgm:cxn modelId="{56EE30BD-4E87-B845-9510-77A8201B0D3E}" type="presParOf" srcId="{8EF8209D-98B7-EA49-9268-0B37644605AF}" destId="{D384640D-330B-6149-A0D5-36552C4C8349}" srcOrd="1" destOrd="0" presId="urn:microsoft.com/office/officeart/2005/8/layout/process4"/>
    <dgm:cxn modelId="{C80D753E-E330-1741-BEF3-C1BA3D75A1A0}" type="presParOf" srcId="{8EF8209D-98B7-EA49-9268-0B37644605AF}" destId="{9F48C1AA-12A9-3244-AE91-407B7BC13D92}" srcOrd="2" destOrd="0" presId="urn:microsoft.com/office/officeart/2005/8/layout/process4"/>
    <dgm:cxn modelId="{4A0BE837-626D-4B47-8A5D-7EEADC1FBA79}" type="presParOf" srcId="{9F48C1AA-12A9-3244-AE91-407B7BC13D92}" destId="{18DF26A2-69E7-D943-A863-8F1D855C154B}" srcOrd="0" destOrd="0" presId="urn:microsoft.com/office/officeart/2005/8/layout/process4"/>
    <dgm:cxn modelId="{BA8FCF27-1AFC-D94F-B824-01B03CD65A0F}" type="presParOf" srcId="{9F48C1AA-12A9-3244-AE91-407B7BC13D92}" destId="{19AA57AF-1EB3-7342-96CA-CE00ED552D92}" srcOrd="1" destOrd="0" presId="urn:microsoft.com/office/officeart/2005/8/layout/process4"/>
    <dgm:cxn modelId="{B7610683-8235-324E-96CD-08E0A6E91D45}" type="presParOf" srcId="{3B412228-18D7-1A46-A68B-764C96567498}" destId="{2DD8A825-E5C9-E74D-9769-0F11C5825D5B}" srcOrd="3" destOrd="0" presId="urn:microsoft.com/office/officeart/2005/8/layout/process4"/>
    <dgm:cxn modelId="{0FB6A7B5-340B-B348-AD07-8AB570DC5FB7}" type="presParOf" srcId="{3B412228-18D7-1A46-A68B-764C96567498}" destId="{FC58AFF2-E17E-824E-A77B-785AAC09023B}" srcOrd="4" destOrd="0" presId="urn:microsoft.com/office/officeart/2005/8/layout/process4"/>
    <dgm:cxn modelId="{0AD2B993-9273-3B4A-9CAE-7D6951FF15F9}" type="presParOf" srcId="{FC58AFF2-E17E-824E-A77B-785AAC09023B}" destId="{6FE92612-CB3F-544C-8D86-0A73C340112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4DBBA0-D412-48D6-B403-C7371AB08D51}" type="doc">
      <dgm:prSet loTypeId="urn:microsoft.com/office/officeart/2005/8/layout/defaul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018F7D5-E138-4F44-A64A-D16B0268B44D}">
      <dgm:prSet/>
      <dgm:spPr>
        <a:solidFill>
          <a:srgbClr val="1C6082"/>
        </a:solidFill>
      </dgm:spPr>
      <dgm:t>
        <a:bodyPr/>
        <a:lstStyle/>
        <a:p>
          <a:r>
            <a:rPr lang="en-US" dirty="0"/>
            <a:t>Overtime</a:t>
          </a:r>
        </a:p>
      </dgm:t>
    </dgm:pt>
    <dgm:pt modelId="{EBF8B592-DC76-4FCD-A0BA-F59A37C27941}" type="parTrans" cxnId="{DC7D2915-62F8-4943-B0B6-2AE4AF75D9CB}">
      <dgm:prSet/>
      <dgm:spPr/>
      <dgm:t>
        <a:bodyPr/>
        <a:lstStyle/>
        <a:p>
          <a:endParaRPr lang="en-US"/>
        </a:p>
      </dgm:t>
    </dgm:pt>
    <dgm:pt modelId="{8AAA9DEA-11AB-43D3-BDDF-98C31449CD84}" type="sibTrans" cxnId="{DC7D2915-62F8-4943-B0B6-2AE4AF75D9CB}">
      <dgm:prSet/>
      <dgm:spPr/>
      <dgm:t>
        <a:bodyPr/>
        <a:lstStyle/>
        <a:p>
          <a:endParaRPr lang="en-US"/>
        </a:p>
      </dgm:t>
    </dgm:pt>
    <dgm:pt modelId="{8BDD7046-4DD4-4066-8052-CDF0338396BD}">
      <dgm:prSet/>
      <dgm:spPr>
        <a:solidFill>
          <a:srgbClr val="1C6082"/>
        </a:solidFill>
      </dgm:spPr>
      <dgm:t>
        <a:bodyPr/>
        <a:lstStyle/>
        <a:p>
          <a:r>
            <a:rPr lang="en-US" dirty="0"/>
            <a:t>Job Role</a:t>
          </a:r>
        </a:p>
      </dgm:t>
    </dgm:pt>
    <dgm:pt modelId="{0F99BDD6-D7A0-457C-8CE2-AA1A9284D220}" type="parTrans" cxnId="{080EBEA8-47E7-43C6-8656-FE89A2E3162F}">
      <dgm:prSet/>
      <dgm:spPr/>
      <dgm:t>
        <a:bodyPr/>
        <a:lstStyle/>
        <a:p>
          <a:endParaRPr lang="en-US"/>
        </a:p>
      </dgm:t>
    </dgm:pt>
    <dgm:pt modelId="{1100C74D-D85D-48BD-BFF6-101253F49FB9}" type="sibTrans" cxnId="{080EBEA8-47E7-43C6-8656-FE89A2E3162F}">
      <dgm:prSet/>
      <dgm:spPr/>
      <dgm:t>
        <a:bodyPr/>
        <a:lstStyle/>
        <a:p>
          <a:endParaRPr lang="en-US"/>
        </a:p>
      </dgm:t>
    </dgm:pt>
    <dgm:pt modelId="{811C9E8D-B85F-461C-8B96-B7B75547AD6C}">
      <dgm:prSet/>
      <dgm:spPr>
        <a:solidFill>
          <a:srgbClr val="1C6082"/>
        </a:solidFill>
      </dgm:spPr>
      <dgm:t>
        <a:bodyPr/>
        <a:lstStyle/>
        <a:p>
          <a:r>
            <a:rPr lang="en-US"/>
            <a:t>Age</a:t>
          </a:r>
        </a:p>
      </dgm:t>
    </dgm:pt>
    <dgm:pt modelId="{C5A2EA51-45BF-41CD-B0D4-6BB6281C19F4}" type="parTrans" cxnId="{729D582A-7FFD-4734-95E0-A57FB4447263}">
      <dgm:prSet/>
      <dgm:spPr/>
      <dgm:t>
        <a:bodyPr/>
        <a:lstStyle/>
        <a:p>
          <a:endParaRPr lang="en-US"/>
        </a:p>
      </dgm:t>
    </dgm:pt>
    <dgm:pt modelId="{3A4FAFD5-3F0A-43B5-B225-5F7D8406ABAA}" type="sibTrans" cxnId="{729D582A-7FFD-4734-95E0-A57FB4447263}">
      <dgm:prSet/>
      <dgm:spPr/>
      <dgm:t>
        <a:bodyPr/>
        <a:lstStyle/>
        <a:p>
          <a:endParaRPr lang="en-US"/>
        </a:p>
      </dgm:t>
    </dgm:pt>
    <dgm:pt modelId="{D6640791-544A-40D8-A1F5-355642F53CB1}">
      <dgm:prSet/>
      <dgm:spPr>
        <a:solidFill>
          <a:srgbClr val="1C6082"/>
        </a:solidFill>
      </dgm:spPr>
      <dgm:t>
        <a:bodyPr/>
        <a:lstStyle/>
        <a:p>
          <a:r>
            <a:rPr lang="en-US" dirty="0"/>
            <a:t>Job </a:t>
          </a:r>
          <a:r>
            <a:rPr lang="en-US" dirty="0" err="1"/>
            <a:t>Satisification</a:t>
          </a:r>
          <a:endParaRPr lang="en-US" dirty="0"/>
        </a:p>
      </dgm:t>
    </dgm:pt>
    <dgm:pt modelId="{EC70437A-FD72-4574-83F0-97597F31A634}" type="parTrans" cxnId="{DDF767ED-D4A0-400E-8CDE-68FF9542F4C7}">
      <dgm:prSet/>
      <dgm:spPr/>
      <dgm:t>
        <a:bodyPr/>
        <a:lstStyle/>
        <a:p>
          <a:endParaRPr lang="en-US"/>
        </a:p>
      </dgm:t>
    </dgm:pt>
    <dgm:pt modelId="{CDD7BDE2-CAA8-40DD-81E7-A7944775A303}" type="sibTrans" cxnId="{DDF767ED-D4A0-400E-8CDE-68FF9542F4C7}">
      <dgm:prSet/>
      <dgm:spPr/>
      <dgm:t>
        <a:bodyPr/>
        <a:lstStyle/>
        <a:p>
          <a:endParaRPr lang="en-US"/>
        </a:p>
      </dgm:t>
    </dgm:pt>
    <dgm:pt modelId="{C59F5990-FE56-42C0-BC0E-CC79D56EB108}">
      <dgm:prSet/>
      <dgm:spPr>
        <a:solidFill>
          <a:srgbClr val="1C6082"/>
        </a:solidFill>
      </dgm:spPr>
      <dgm:t>
        <a:bodyPr/>
        <a:lstStyle/>
        <a:p>
          <a:r>
            <a:rPr lang="en-US"/>
            <a:t>Job Involvement</a:t>
          </a:r>
        </a:p>
      </dgm:t>
    </dgm:pt>
    <dgm:pt modelId="{CB7E5DFC-CCD7-42F1-A81D-EAF92D6288E4}" type="parTrans" cxnId="{518CC80F-02C4-45E2-846A-7124FDB9EA7C}">
      <dgm:prSet/>
      <dgm:spPr/>
      <dgm:t>
        <a:bodyPr/>
        <a:lstStyle/>
        <a:p>
          <a:endParaRPr lang="en-US"/>
        </a:p>
      </dgm:t>
    </dgm:pt>
    <dgm:pt modelId="{F287D777-7823-4D83-A192-40E29726FECD}" type="sibTrans" cxnId="{518CC80F-02C4-45E2-846A-7124FDB9EA7C}">
      <dgm:prSet/>
      <dgm:spPr/>
      <dgm:t>
        <a:bodyPr/>
        <a:lstStyle/>
        <a:p>
          <a:endParaRPr lang="en-US"/>
        </a:p>
      </dgm:t>
    </dgm:pt>
    <dgm:pt modelId="{7172555A-935A-44C5-BB4A-BBE16BC8F0C1}">
      <dgm:prSet/>
      <dgm:spPr>
        <a:solidFill>
          <a:srgbClr val="1C6082"/>
        </a:solidFill>
      </dgm:spPr>
      <dgm:t>
        <a:bodyPr/>
        <a:lstStyle/>
        <a:p>
          <a:r>
            <a:rPr lang="en-US"/>
            <a:t>Job Level</a:t>
          </a:r>
        </a:p>
      </dgm:t>
    </dgm:pt>
    <dgm:pt modelId="{C8F21DE6-5103-4203-9BE9-F66ECC79A99D}" type="parTrans" cxnId="{767AD86B-6A0F-4750-8D3E-0E56386197D4}">
      <dgm:prSet/>
      <dgm:spPr/>
      <dgm:t>
        <a:bodyPr/>
        <a:lstStyle/>
        <a:p>
          <a:endParaRPr lang="en-US"/>
        </a:p>
      </dgm:t>
    </dgm:pt>
    <dgm:pt modelId="{18D3EB81-112B-4894-B5DB-81ED25070CA3}" type="sibTrans" cxnId="{767AD86B-6A0F-4750-8D3E-0E56386197D4}">
      <dgm:prSet/>
      <dgm:spPr/>
      <dgm:t>
        <a:bodyPr/>
        <a:lstStyle/>
        <a:p>
          <a:endParaRPr lang="en-US"/>
        </a:p>
      </dgm:t>
    </dgm:pt>
    <dgm:pt modelId="{1880B480-6735-4724-9E8E-3488F172EBDA}">
      <dgm:prSet/>
      <dgm:spPr>
        <a:solidFill>
          <a:srgbClr val="1C6082"/>
        </a:solidFill>
      </dgm:spPr>
      <dgm:t>
        <a:bodyPr/>
        <a:lstStyle/>
        <a:p>
          <a:r>
            <a:rPr lang="en-US" dirty="0"/>
            <a:t>Marital Status</a:t>
          </a:r>
        </a:p>
      </dgm:t>
    </dgm:pt>
    <dgm:pt modelId="{0CC185F5-248A-4992-B6C2-A664147E57E8}" type="parTrans" cxnId="{64591F0D-455B-4445-99E5-4ED57A523442}">
      <dgm:prSet/>
      <dgm:spPr/>
      <dgm:t>
        <a:bodyPr/>
        <a:lstStyle/>
        <a:p>
          <a:endParaRPr lang="en-US"/>
        </a:p>
      </dgm:t>
    </dgm:pt>
    <dgm:pt modelId="{DEB7C745-9A67-4E34-8ABB-8E7500490CBD}" type="sibTrans" cxnId="{64591F0D-455B-4445-99E5-4ED57A523442}">
      <dgm:prSet/>
      <dgm:spPr/>
      <dgm:t>
        <a:bodyPr/>
        <a:lstStyle/>
        <a:p>
          <a:endParaRPr lang="en-US"/>
        </a:p>
      </dgm:t>
    </dgm:pt>
    <dgm:pt modelId="{72B75EC0-CDF2-4CCA-ABA2-177E04DEF6BD}">
      <dgm:prSet/>
      <dgm:spPr>
        <a:solidFill>
          <a:srgbClr val="1C6082"/>
        </a:solidFill>
      </dgm:spPr>
      <dgm:t>
        <a:bodyPr/>
        <a:lstStyle/>
        <a:p>
          <a:r>
            <a:rPr lang="en-US" dirty="0"/>
            <a:t>Stock Option Level</a:t>
          </a:r>
        </a:p>
      </dgm:t>
    </dgm:pt>
    <dgm:pt modelId="{F4810E7E-A03A-465A-B16A-7AF2CE44055F}" type="parTrans" cxnId="{325FED1E-974D-40B2-8749-AC9395DBA390}">
      <dgm:prSet/>
      <dgm:spPr/>
      <dgm:t>
        <a:bodyPr/>
        <a:lstStyle/>
        <a:p>
          <a:endParaRPr lang="en-US"/>
        </a:p>
      </dgm:t>
    </dgm:pt>
    <dgm:pt modelId="{AC09862E-2EC3-40A8-A30A-18A9FFA2BADB}" type="sibTrans" cxnId="{325FED1E-974D-40B2-8749-AC9395DBA390}">
      <dgm:prSet/>
      <dgm:spPr/>
      <dgm:t>
        <a:bodyPr/>
        <a:lstStyle/>
        <a:p>
          <a:endParaRPr lang="en-US"/>
        </a:p>
      </dgm:t>
    </dgm:pt>
    <dgm:pt modelId="{6733D86B-3038-4460-86C8-44D690C56EF4}">
      <dgm:prSet/>
      <dgm:spPr>
        <a:solidFill>
          <a:srgbClr val="1C6082"/>
        </a:solidFill>
      </dgm:spPr>
      <dgm:t>
        <a:bodyPr/>
        <a:lstStyle/>
        <a:p>
          <a:r>
            <a:rPr lang="en-US"/>
            <a:t>Work Life Balance</a:t>
          </a:r>
        </a:p>
      </dgm:t>
    </dgm:pt>
    <dgm:pt modelId="{7239ED7B-2D31-4CBB-A042-66615B1DA90A}" type="parTrans" cxnId="{CE767109-32DA-458D-83E0-D99F39A7DD17}">
      <dgm:prSet/>
      <dgm:spPr/>
      <dgm:t>
        <a:bodyPr/>
        <a:lstStyle/>
        <a:p>
          <a:endParaRPr lang="en-US"/>
        </a:p>
      </dgm:t>
    </dgm:pt>
    <dgm:pt modelId="{C6E4E7C2-48C7-461F-A953-1F38A0BCD85E}" type="sibTrans" cxnId="{CE767109-32DA-458D-83E0-D99F39A7DD17}">
      <dgm:prSet/>
      <dgm:spPr/>
      <dgm:t>
        <a:bodyPr/>
        <a:lstStyle/>
        <a:p>
          <a:endParaRPr lang="en-US"/>
        </a:p>
      </dgm:t>
    </dgm:pt>
    <dgm:pt modelId="{AFA84E96-7FC8-4220-A9A1-E4952B126BB1}">
      <dgm:prSet/>
      <dgm:spPr>
        <a:solidFill>
          <a:srgbClr val="1C6082"/>
        </a:solidFill>
      </dgm:spPr>
      <dgm:t>
        <a:bodyPr/>
        <a:lstStyle/>
        <a:p>
          <a:r>
            <a:rPr lang="en-US" dirty="0"/>
            <a:t>Department</a:t>
          </a:r>
        </a:p>
      </dgm:t>
    </dgm:pt>
    <dgm:pt modelId="{E281488D-A33F-4220-97F6-F3536B33952E}" type="parTrans" cxnId="{0E49775D-FDA3-4A07-8574-4FB5C3D830A2}">
      <dgm:prSet/>
      <dgm:spPr/>
      <dgm:t>
        <a:bodyPr/>
        <a:lstStyle/>
        <a:p>
          <a:endParaRPr lang="en-US"/>
        </a:p>
      </dgm:t>
    </dgm:pt>
    <dgm:pt modelId="{EC122D40-F86D-41A8-965A-383F24CC6FAD}" type="sibTrans" cxnId="{0E49775D-FDA3-4A07-8574-4FB5C3D830A2}">
      <dgm:prSet/>
      <dgm:spPr/>
      <dgm:t>
        <a:bodyPr/>
        <a:lstStyle/>
        <a:p>
          <a:endParaRPr lang="en-US"/>
        </a:p>
      </dgm:t>
    </dgm:pt>
    <dgm:pt modelId="{A57D2CA0-D995-4CB5-BA8A-6ACECCD9CBF8}">
      <dgm:prSet/>
      <dgm:spPr>
        <a:solidFill>
          <a:srgbClr val="1C6082"/>
        </a:solidFill>
      </dgm:spPr>
      <dgm:t>
        <a:bodyPr/>
        <a:lstStyle/>
        <a:p>
          <a:r>
            <a:rPr lang="en-US"/>
            <a:t>Years With Current Manager</a:t>
          </a:r>
        </a:p>
      </dgm:t>
    </dgm:pt>
    <dgm:pt modelId="{3462C9DE-62C4-4758-A208-C9F2A0674694}" type="parTrans" cxnId="{BBBD61CE-1A4E-4FC1-8771-A203D13F282F}">
      <dgm:prSet/>
      <dgm:spPr/>
      <dgm:t>
        <a:bodyPr/>
        <a:lstStyle/>
        <a:p>
          <a:endParaRPr lang="en-US"/>
        </a:p>
      </dgm:t>
    </dgm:pt>
    <dgm:pt modelId="{52C12884-2B8C-468D-80DE-508999CD5677}" type="sibTrans" cxnId="{BBBD61CE-1A4E-4FC1-8771-A203D13F282F}">
      <dgm:prSet/>
      <dgm:spPr/>
      <dgm:t>
        <a:bodyPr/>
        <a:lstStyle/>
        <a:p>
          <a:endParaRPr lang="en-US"/>
        </a:p>
      </dgm:t>
    </dgm:pt>
    <dgm:pt modelId="{E74ED48A-05BF-4CB0-ACAB-A529005AD832}">
      <dgm:prSet/>
      <dgm:spPr>
        <a:solidFill>
          <a:srgbClr val="1C6082"/>
        </a:solidFill>
      </dgm:spPr>
      <dgm:t>
        <a:bodyPr/>
        <a:lstStyle/>
        <a:p>
          <a:r>
            <a:rPr lang="en-US"/>
            <a:t>Monthly Income</a:t>
          </a:r>
        </a:p>
      </dgm:t>
    </dgm:pt>
    <dgm:pt modelId="{D21D7960-ABE4-4B8C-8764-31AB71FFD18A}" type="sibTrans" cxnId="{3F143701-A0FD-42D8-B21F-96F548A1E143}">
      <dgm:prSet/>
      <dgm:spPr/>
      <dgm:t>
        <a:bodyPr/>
        <a:lstStyle/>
        <a:p>
          <a:endParaRPr lang="en-US"/>
        </a:p>
      </dgm:t>
    </dgm:pt>
    <dgm:pt modelId="{C008764E-FD7F-4047-BEA2-93375DBB06E6}" type="parTrans" cxnId="{3F143701-A0FD-42D8-B21F-96F548A1E143}">
      <dgm:prSet/>
      <dgm:spPr/>
      <dgm:t>
        <a:bodyPr/>
        <a:lstStyle/>
        <a:p>
          <a:endParaRPr lang="en-US"/>
        </a:p>
      </dgm:t>
    </dgm:pt>
    <dgm:pt modelId="{9F157D38-810F-DD4B-97DA-012596C22D5A}" type="pres">
      <dgm:prSet presAssocID="{E04DBBA0-D412-48D6-B403-C7371AB08D51}" presName="diagram" presStyleCnt="0">
        <dgm:presLayoutVars>
          <dgm:dir/>
          <dgm:resizeHandles val="exact"/>
        </dgm:presLayoutVars>
      </dgm:prSet>
      <dgm:spPr/>
    </dgm:pt>
    <dgm:pt modelId="{59CA6652-AE56-594E-9647-85C4F8A48DA6}" type="pres">
      <dgm:prSet presAssocID="{F018F7D5-E138-4F44-A64A-D16B0268B44D}" presName="node" presStyleLbl="node1" presStyleIdx="0" presStyleCnt="12">
        <dgm:presLayoutVars>
          <dgm:bulletEnabled val="1"/>
        </dgm:presLayoutVars>
      </dgm:prSet>
      <dgm:spPr/>
    </dgm:pt>
    <dgm:pt modelId="{9E4326A8-2760-AB45-84C1-AFAA140703ED}" type="pres">
      <dgm:prSet presAssocID="{8AAA9DEA-11AB-43D3-BDDF-98C31449CD84}" presName="sibTrans" presStyleCnt="0"/>
      <dgm:spPr/>
    </dgm:pt>
    <dgm:pt modelId="{17B363F1-127A-6443-9697-0E31050441C5}" type="pres">
      <dgm:prSet presAssocID="{8BDD7046-4DD4-4066-8052-CDF0338396BD}" presName="node" presStyleLbl="node1" presStyleIdx="1" presStyleCnt="12">
        <dgm:presLayoutVars>
          <dgm:bulletEnabled val="1"/>
        </dgm:presLayoutVars>
      </dgm:prSet>
      <dgm:spPr/>
    </dgm:pt>
    <dgm:pt modelId="{00331A9D-526D-8646-A965-4E3A06F43734}" type="pres">
      <dgm:prSet presAssocID="{1100C74D-D85D-48BD-BFF6-101253F49FB9}" presName="sibTrans" presStyleCnt="0"/>
      <dgm:spPr/>
    </dgm:pt>
    <dgm:pt modelId="{2422A1B9-F4ED-CB4B-832F-D475D906BD43}" type="pres">
      <dgm:prSet presAssocID="{811C9E8D-B85F-461C-8B96-B7B75547AD6C}" presName="node" presStyleLbl="node1" presStyleIdx="2" presStyleCnt="12">
        <dgm:presLayoutVars>
          <dgm:bulletEnabled val="1"/>
        </dgm:presLayoutVars>
      </dgm:prSet>
      <dgm:spPr/>
    </dgm:pt>
    <dgm:pt modelId="{7F0E0CFC-4981-EB40-A637-3E011C364EE2}" type="pres">
      <dgm:prSet presAssocID="{3A4FAFD5-3F0A-43B5-B225-5F7D8406ABAA}" presName="sibTrans" presStyleCnt="0"/>
      <dgm:spPr/>
    </dgm:pt>
    <dgm:pt modelId="{509947C2-DBB2-AA4C-A113-0C1A9CC30973}" type="pres">
      <dgm:prSet presAssocID="{E74ED48A-05BF-4CB0-ACAB-A529005AD832}" presName="node" presStyleLbl="node1" presStyleIdx="3" presStyleCnt="12">
        <dgm:presLayoutVars>
          <dgm:bulletEnabled val="1"/>
        </dgm:presLayoutVars>
      </dgm:prSet>
      <dgm:spPr/>
    </dgm:pt>
    <dgm:pt modelId="{414EDAAE-3D55-0B4A-8C0D-851647061EB2}" type="pres">
      <dgm:prSet presAssocID="{D21D7960-ABE4-4B8C-8764-31AB71FFD18A}" presName="sibTrans" presStyleCnt="0"/>
      <dgm:spPr/>
    </dgm:pt>
    <dgm:pt modelId="{36C05757-257C-7049-8A4D-C3632F73FAC9}" type="pres">
      <dgm:prSet presAssocID="{D6640791-544A-40D8-A1F5-355642F53CB1}" presName="node" presStyleLbl="node1" presStyleIdx="4" presStyleCnt="12">
        <dgm:presLayoutVars>
          <dgm:bulletEnabled val="1"/>
        </dgm:presLayoutVars>
      </dgm:prSet>
      <dgm:spPr/>
    </dgm:pt>
    <dgm:pt modelId="{2972C972-28DE-B440-AE81-5D3AA0CA7513}" type="pres">
      <dgm:prSet presAssocID="{CDD7BDE2-CAA8-40DD-81E7-A7944775A303}" presName="sibTrans" presStyleCnt="0"/>
      <dgm:spPr/>
    </dgm:pt>
    <dgm:pt modelId="{3F2067E7-BF4F-7643-A59D-9D099583142C}" type="pres">
      <dgm:prSet presAssocID="{C59F5990-FE56-42C0-BC0E-CC79D56EB108}" presName="node" presStyleLbl="node1" presStyleIdx="5" presStyleCnt="12">
        <dgm:presLayoutVars>
          <dgm:bulletEnabled val="1"/>
        </dgm:presLayoutVars>
      </dgm:prSet>
      <dgm:spPr/>
    </dgm:pt>
    <dgm:pt modelId="{071B7A6E-4F0A-344E-901C-11CC61E447A7}" type="pres">
      <dgm:prSet presAssocID="{F287D777-7823-4D83-A192-40E29726FECD}" presName="sibTrans" presStyleCnt="0"/>
      <dgm:spPr/>
    </dgm:pt>
    <dgm:pt modelId="{2141C181-3D91-5F49-87A5-E58B7C32C89A}" type="pres">
      <dgm:prSet presAssocID="{7172555A-935A-44C5-BB4A-BBE16BC8F0C1}" presName="node" presStyleLbl="node1" presStyleIdx="6" presStyleCnt="12">
        <dgm:presLayoutVars>
          <dgm:bulletEnabled val="1"/>
        </dgm:presLayoutVars>
      </dgm:prSet>
      <dgm:spPr/>
    </dgm:pt>
    <dgm:pt modelId="{E5057351-4D82-2340-8B99-558C24EEFB5A}" type="pres">
      <dgm:prSet presAssocID="{18D3EB81-112B-4894-B5DB-81ED25070CA3}" presName="sibTrans" presStyleCnt="0"/>
      <dgm:spPr/>
    </dgm:pt>
    <dgm:pt modelId="{568BA149-6113-DD45-9970-E6F0A3DE7344}" type="pres">
      <dgm:prSet presAssocID="{1880B480-6735-4724-9E8E-3488F172EBDA}" presName="node" presStyleLbl="node1" presStyleIdx="7" presStyleCnt="12">
        <dgm:presLayoutVars>
          <dgm:bulletEnabled val="1"/>
        </dgm:presLayoutVars>
      </dgm:prSet>
      <dgm:spPr/>
    </dgm:pt>
    <dgm:pt modelId="{717EAEA5-7E51-2342-B1DB-656F57A6BE80}" type="pres">
      <dgm:prSet presAssocID="{DEB7C745-9A67-4E34-8ABB-8E7500490CBD}" presName="sibTrans" presStyleCnt="0"/>
      <dgm:spPr/>
    </dgm:pt>
    <dgm:pt modelId="{FDC37F9D-9ABC-F04E-955E-A167F486C462}" type="pres">
      <dgm:prSet presAssocID="{72B75EC0-CDF2-4CCA-ABA2-177E04DEF6BD}" presName="node" presStyleLbl="node1" presStyleIdx="8" presStyleCnt="12">
        <dgm:presLayoutVars>
          <dgm:bulletEnabled val="1"/>
        </dgm:presLayoutVars>
      </dgm:prSet>
      <dgm:spPr/>
    </dgm:pt>
    <dgm:pt modelId="{9C60DBEB-8326-DF47-9859-B782EC600150}" type="pres">
      <dgm:prSet presAssocID="{AC09862E-2EC3-40A8-A30A-18A9FFA2BADB}" presName="sibTrans" presStyleCnt="0"/>
      <dgm:spPr/>
    </dgm:pt>
    <dgm:pt modelId="{16F8D22B-D267-F747-811D-9900C3BECB7D}" type="pres">
      <dgm:prSet presAssocID="{6733D86B-3038-4460-86C8-44D690C56EF4}" presName="node" presStyleLbl="node1" presStyleIdx="9" presStyleCnt="12">
        <dgm:presLayoutVars>
          <dgm:bulletEnabled val="1"/>
        </dgm:presLayoutVars>
      </dgm:prSet>
      <dgm:spPr/>
    </dgm:pt>
    <dgm:pt modelId="{19A621CA-9D4F-5A4C-9AE4-2CD0C19DFC6D}" type="pres">
      <dgm:prSet presAssocID="{C6E4E7C2-48C7-461F-A953-1F38A0BCD85E}" presName="sibTrans" presStyleCnt="0"/>
      <dgm:spPr/>
    </dgm:pt>
    <dgm:pt modelId="{699B4CC7-DBBB-5246-ACB5-BEA894464062}" type="pres">
      <dgm:prSet presAssocID="{AFA84E96-7FC8-4220-A9A1-E4952B126BB1}" presName="node" presStyleLbl="node1" presStyleIdx="10" presStyleCnt="12">
        <dgm:presLayoutVars>
          <dgm:bulletEnabled val="1"/>
        </dgm:presLayoutVars>
      </dgm:prSet>
      <dgm:spPr/>
    </dgm:pt>
    <dgm:pt modelId="{616161A8-8025-2148-B275-320DE32FA200}" type="pres">
      <dgm:prSet presAssocID="{EC122D40-F86D-41A8-965A-383F24CC6FAD}" presName="sibTrans" presStyleCnt="0"/>
      <dgm:spPr/>
    </dgm:pt>
    <dgm:pt modelId="{3146A0F4-3B4B-2F41-BB6A-34274F3A0D6A}" type="pres">
      <dgm:prSet presAssocID="{A57D2CA0-D995-4CB5-BA8A-6ACECCD9CBF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F143701-A0FD-42D8-B21F-96F548A1E143}" srcId="{E04DBBA0-D412-48D6-B403-C7371AB08D51}" destId="{E74ED48A-05BF-4CB0-ACAB-A529005AD832}" srcOrd="3" destOrd="0" parTransId="{C008764E-FD7F-4047-BEA2-93375DBB06E6}" sibTransId="{D21D7960-ABE4-4B8C-8764-31AB71FFD18A}"/>
    <dgm:cxn modelId="{CE767109-32DA-458D-83E0-D99F39A7DD17}" srcId="{E04DBBA0-D412-48D6-B403-C7371AB08D51}" destId="{6733D86B-3038-4460-86C8-44D690C56EF4}" srcOrd="9" destOrd="0" parTransId="{7239ED7B-2D31-4CBB-A042-66615B1DA90A}" sibTransId="{C6E4E7C2-48C7-461F-A953-1F38A0BCD85E}"/>
    <dgm:cxn modelId="{64591F0D-455B-4445-99E5-4ED57A523442}" srcId="{E04DBBA0-D412-48D6-B403-C7371AB08D51}" destId="{1880B480-6735-4724-9E8E-3488F172EBDA}" srcOrd="7" destOrd="0" parTransId="{0CC185F5-248A-4992-B6C2-A664147E57E8}" sibTransId="{DEB7C745-9A67-4E34-8ABB-8E7500490CBD}"/>
    <dgm:cxn modelId="{518CC80F-02C4-45E2-846A-7124FDB9EA7C}" srcId="{E04DBBA0-D412-48D6-B403-C7371AB08D51}" destId="{C59F5990-FE56-42C0-BC0E-CC79D56EB108}" srcOrd="5" destOrd="0" parTransId="{CB7E5DFC-CCD7-42F1-A81D-EAF92D6288E4}" sibTransId="{F287D777-7823-4D83-A192-40E29726FECD}"/>
    <dgm:cxn modelId="{DC7D2915-62F8-4943-B0B6-2AE4AF75D9CB}" srcId="{E04DBBA0-D412-48D6-B403-C7371AB08D51}" destId="{F018F7D5-E138-4F44-A64A-D16B0268B44D}" srcOrd="0" destOrd="0" parTransId="{EBF8B592-DC76-4FCD-A0BA-F59A37C27941}" sibTransId="{8AAA9DEA-11AB-43D3-BDDF-98C31449CD84}"/>
    <dgm:cxn modelId="{325FED1E-974D-40B2-8749-AC9395DBA390}" srcId="{E04DBBA0-D412-48D6-B403-C7371AB08D51}" destId="{72B75EC0-CDF2-4CCA-ABA2-177E04DEF6BD}" srcOrd="8" destOrd="0" parTransId="{F4810E7E-A03A-465A-B16A-7AF2CE44055F}" sibTransId="{AC09862E-2EC3-40A8-A30A-18A9FFA2BADB}"/>
    <dgm:cxn modelId="{729D582A-7FFD-4734-95E0-A57FB4447263}" srcId="{E04DBBA0-D412-48D6-B403-C7371AB08D51}" destId="{811C9E8D-B85F-461C-8B96-B7B75547AD6C}" srcOrd="2" destOrd="0" parTransId="{C5A2EA51-45BF-41CD-B0D4-6BB6281C19F4}" sibTransId="{3A4FAFD5-3F0A-43B5-B225-5F7D8406ABAA}"/>
    <dgm:cxn modelId="{2ABB1736-CBF0-AE4C-9541-2F5935823371}" type="presOf" srcId="{7172555A-935A-44C5-BB4A-BBE16BC8F0C1}" destId="{2141C181-3D91-5F49-87A5-E58B7C32C89A}" srcOrd="0" destOrd="0" presId="urn:microsoft.com/office/officeart/2005/8/layout/default"/>
    <dgm:cxn modelId="{F2477639-FD80-4F4D-862D-2FCA46EF86FC}" type="presOf" srcId="{6733D86B-3038-4460-86C8-44D690C56EF4}" destId="{16F8D22B-D267-F747-811D-9900C3BECB7D}" srcOrd="0" destOrd="0" presId="urn:microsoft.com/office/officeart/2005/8/layout/default"/>
    <dgm:cxn modelId="{0E49775D-FDA3-4A07-8574-4FB5C3D830A2}" srcId="{E04DBBA0-D412-48D6-B403-C7371AB08D51}" destId="{AFA84E96-7FC8-4220-A9A1-E4952B126BB1}" srcOrd="10" destOrd="0" parTransId="{E281488D-A33F-4220-97F6-F3536B33952E}" sibTransId="{EC122D40-F86D-41A8-965A-383F24CC6FAD}"/>
    <dgm:cxn modelId="{767AD86B-6A0F-4750-8D3E-0E56386197D4}" srcId="{E04DBBA0-D412-48D6-B403-C7371AB08D51}" destId="{7172555A-935A-44C5-BB4A-BBE16BC8F0C1}" srcOrd="6" destOrd="0" parTransId="{C8F21DE6-5103-4203-9BE9-F66ECC79A99D}" sibTransId="{18D3EB81-112B-4894-B5DB-81ED25070CA3}"/>
    <dgm:cxn modelId="{A73A6171-438A-B645-A0BC-A9623965CD09}" type="presOf" srcId="{8BDD7046-4DD4-4066-8052-CDF0338396BD}" destId="{17B363F1-127A-6443-9697-0E31050441C5}" srcOrd="0" destOrd="0" presId="urn:microsoft.com/office/officeart/2005/8/layout/default"/>
    <dgm:cxn modelId="{E3B3D77C-4F21-9D40-BFA1-F063B697F80F}" type="presOf" srcId="{E04DBBA0-D412-48D6-B403-C7371AB08D51}" destId="{9F157D38-810F-DD4B-97DA-012596C22D5A}" srcOrd="0" destOrd="0" presId="urn:microsoft.com/office/officeart/2005/8/layout/default"/>
    <dgm:cxn modelId="{C3150792-47B2-0E48-BEE1-D83DDAEAC690}" type="presOf" srcId="{AFA84E96-7FC8-4220-A9A1-E4952B126BB1}" destId="{699B4CC7-DBBB-5246-ACB5-BEA894464062}" srcOrd="0" destOrd="0" presId="urn:microsoft.com/office/officeart/2005/8/layout/default"/>
    <dgm:cxn modelId="{1F9C4893-FDAA-5B4A-B2BF-E4024F6AA055}" type="presOf" srcId="{1880B480-6735-4724-9E8E-3488F172EBDA}" destId="{568BA149-6113-DD45-9970-E6F0A3DE7344}" srcOrd="0" destOrd="0" presId="urn:microsoft.com/office/officeart/2005/8/layout/default"/>
    <dgm:cxn modelId="{114B5EA5-D57B-7041-B6F1-64ED9C99119B}" type="presOf" srcId="{E74ED48A-05BF-4CB0-ACAB-A529005AD832}" destId="{509947C2-DBB2-AA4C-A113-0C1A9CC30973}" srcOrd="0" destOrd="0" presId="urn:microsoft.com/office/officeart/2005/8/layout/default"/>
    <dgm:cxn modelId="{080EBEA8-47E7-43C6-8656-FE89A2E3162F}" srcId="{E04DBBA0-D412-48D6-B403-C7371AB08D51}" destId="{8BDD7046-4DD4-4066-8052-CDF0338396BD}" srcOrd="1" destOrd="0" parTransId="{0F99BDD6-D7A0-457C-8CE2-AA1A9284D220}" sibTransId="{1100C74D-D85D-48BD-BFF6-101253F49FB9}"/>
    <dgm:cxn modelId="{D5C2C1B0-A52C-EE49-8382-02A7FCF652F5}" type="presOf" srcId="{72B75EC0-CDF2-4CCA-ABA2-177E04DEF6BD}" destId="{FDC37F9D-9ABC-F04E-955E-A167F486C462}" srcOrd="0" destOrd="0" presId="urn:microsoft.com/office/officeart/2005/8/layout/default"/>
    <dgm:cxn modelId="{ACC357CA-4AA4-0342-8111-324858A54010}" type="presOf" srcId="{C59F5990-FE56-42C0-BC0E-CC79D56EB108}" destId="{3F2067E7-BF4F-7643-A59D-9D099583142C}" srcOrd="0" destOrd="0" presId="urn:microsoft.com/office/officeart/2005/8/layout/default"/>
    <dgm:cxn modelId="{27473DCC-02B9-A840-8E12-3FE172E0FA62}" type="presOf" srcId="{A57D2CA0-D995-4CB5-BA8A-6ACECCD9CBF8}" destId="{3146A0F4-3B4B-2F41-BB6A-34274F3A0D6A}" srcOrd="0" destOrd="0" presId="urn:microsoft.com/office/officeart/2005/8/layout/default"/>
    <dgm:cxn modelId="{BBBD61CE-1A4E-4FC1-8771-A203D13F282F}" srcId="{E04DBBA0-D412-48D6-B403-C7371AB08D51}" destId="{A57D2CA0-D995-4CB5-BA8A-6ACECCD9CBF8}" srcOrd="11" destOrd="0" parTransId="{3462C9DE-62C4-4758-A208-C9F2A0674694}" sibTransId="{52C12884-2B8C-468D-80DE-508999CD5677}"/>
    <dgm:cxn modelId="{9FD5F8D5-AA8F-3C41-96A4-A4266530F0EC}" type="presOf" srcId="{F018F7D5-E138-4F44-A64A-D16B0268B44D}" destId="{59CA6652-AE56-594E-9647-85C4F8A48DA6}" srcOrd="0" destOrd="0" presId="urn:microsoft.com/office/officeart/2005/8/layout/default"/>
    <dgm:cxn modelId="{D1709DD7-4197-E046-82BB-DE9D8ABE1050}" type="presOf" srcId="{D6640791-544A-40D8-A1F5-355642F53CB1}" destId="{36C05757-257C-7049-8A4D-C3632F73FAC9}" srcOrd="0" destOrd="0" presId="urn:microsoft.com/office/officeart/2005/8/layout/default"/>
    <dgm:cxn modelId="{DDF767ED-D4A0-400E-8CDE-68FF9542F4C7}" srcId="{E04DBBA0-D412-48D6-B403-C7371AB08D51}" destId="{D6640791-544A-40D8-A1F5-355642F53CB1}" srcOrd="4" destOrd="0" parTransId="{EC70437A-FD72-4574-83F0-97597F31A634}" sibTransId="{CDD7BDE2-CAA8-40DD-81E7-A7944775A303}"/>
    <dgm:cxn modelId="{43EB7DFB-9157-A04F-907B-C6528933FCA4}" type="presOf" srcId="{811C9E8D-B85F-461C-8B96-B7B75547AD6C}" destId="{2422A1B9-F4ED-CB4B-832F-D475D906BD43}" srcOrd="0" destOrd="0" presId="urn:microsoft.com/office/officeart/2005/8/layout/default"/>
    <dgm:cxn modelId="{13C9821D-F984-C943-81C4-A381D9F00D51}" type="presParOf" srcId="{9F157D38-810F-DD4B-97DA-012596C22D5A}" destId="{59CA6652-AE56-594E-9647-85C4F8A48DA6}" srcOrd="0" destOrd="0" presId="urn:microsoft.com/office/officeart/2005/8/layout/default"/>
    <dgm:cxn modelId="{47FE4322-041A-F34B-9FC4-1E450304735B}" type="presParOf" srcId="{9F157D38-810F-DD4B-97DA-012596C22D5A}" destId="{9E4326A8-2760-AB45-84C1-AFAA140703ED}" srcOrd="1" destOrd="0" presId="urn:microsoft.com/office/officeart/2005/8/layout/default"/>
    <dgm:cxn modelId="{40A5D13D-5F84-034F-BEF2-B82A6EF0879C}" type="presParOf" srcId="{9F157D38-810F-DD4B-97DA-012596C22D5A}" destId="{17B363F1-127A-6443-9697-0E31050441C5}" srcOrd="2" destOrd="0" presId="urn:microsoft.com/office/officeart/2005/8/layout/default"/>
    <dgm:cxn modelId="{5963E3BA-948B-FD43-8168-622EDFAC5853}" type="presParOf" srcId="{9F157D38-810F-DD4B-97DA-012596C22D5A}" destId="{00331A9D-526D-8646-A965-4E3A06F43734}" srcOrd="3" destOrd="0" presId="urn:microsoft.com/office/officeart/2005/8/layout/default"/>
    <dgm:cxn modelId="{8B6F4F0F-874B-034D-9A29-D903E9426C86}" type="presParOf" srcId="{9F157D38-810F-DD4B-97DA-012596C22D5A}" destId="{2422A1B9-F4ED-CB4B-832F-D475D906BD43}" srcOrd="4" destOrd="0" presId="urn:microsoft.com/office/officeart/2005/8/layout/default"/>
    <dgm:cxn modelId="{662A1735-4AC2-024D-885E-E6019385B217}" type="presParOf" srcId="{9F157D38-810F-DD4B-97DA-012596C22D5A}" destId="{7F0E0CFC-4981-EB40-A637-3E011C364EE2}" srcOrd="5" destOrd="0" presId="urn:microsoft.com/office/officeart/2005/8/layout/default"/>
    <dgm:cxn modelId="{992D75D8-0918-514D-ADD6-EECF45C8D5B8}" type="presParOf" srcId="{9F157D38-810F-DD4B-97DA-012596C22D5A}" destId="{509947C2-DBB2-AA4C-A113-0C1A9CC30973}" srcOrd="6" destOrd="0" presId="urn:microsoft.com/office/officeart/2005/8/layout/default"/>
    <dgm:cxn modelId="{82726D99-9BFA-494E-A648-7B1B6CCD6872}" type="presParOf" srcId="{9F157D38-810F-DD4B-97DA-012596C22D5A}" destId="{414EDAAE-3D55-0B4A-8C0D-851647061EB2}" srcOrd="7" destOrd="0" presId="urn:microsoft.com/office/officeart/2005/8/layout/default"/>
    <dgm:cxn modelId="{BC9C5E45-E4D2-EE48-A45D-40C6758CCC5A}" type="presParOf" srcId="{9F157D38-810F-DD4B-97DA-012596C22D5A}" destId="{36C05757-257C-7049-8A4D-C3632F73FAC9}" srcOrd="8" destOrd="0" presId="urn:microsoft.com/office/officeart/2005/8/layout/default"/>
    <dgm:cxn modelId="{5A6D3AA0-9443-754B-A9EE-3FBE6EE99FFC}" type="presParOf" srcId="{9F157D38-810F-DD4B-97DA-012596C22D5A}" destId="{2972C972-28DE-B440-AE81-5D3AA0CA7513}" srcOrd="9" destOrd="0" presId="urn:microsoft.com/office/officeart/2005/8/layout/default"/>
    <dgm:cxn modelId="{B5A47E55-24FA-A24A-96E3-BF2D9B60C194}" type="presParOf" srcId="{9F157D38-810F-DD4B-97DA-012596C22D5A}" destId="{3F2067E7-BF4F-7643-A59D-9D099583142C}" srcOrd="10" destOrd="0" presId="urn:microsoft.com/office/officeart/2005/8/layout/default"/>
    <dgm:cxn modelId="{D4B40225-C4B7-4D4C-8CBA-F96C0550D80B}" type="presParOf" srcId="{9F157D38-810F-DD4B-97DA-012596C22D5A}" destId="{071B7A6E-4F0A-344E-901C-11CC61E447A7}" srcOrd="11" destOrd="0" presId="urn:microsoft.com/office/officeart/2005/8/layout/default"/>
    <dgm:cxn modelId="{B45BF745-1502-0047-86AC-A7758A04B225}" type="presParOf" srcId="{9F157D38-810F-DD4B-97DA-012596C22D5A}" destId="{2141C181-3D91-5F49-87A5-E58B7C32C89A}" srcOrd="12" destOrd="0" presId="urn:microsoft.com/office/officeart/2005/8/layout/default"/>
    <dgm:cxn modelId="{806A35AB-4F5B-844C-8EF1-1A3DE68F6A18}" type="presParOf" srcId="{9F157D38-810F-DD4B-97DA-012596C22D5A}" destId="{E5057351-4D82-2340-8B99-558C24EEFB5A}" srcOrd="13" destOrd="0" presId="urn:microsoft.com/office/officeart/2005/8/layout/default"/>
    <dgm:cxn modelId="{FAE93CCD-E042-E443-85FB-99743C1C486E}" type="presParOf" srcId="{9F157D38-810F-DD4B-97DA-012596C22D5A}" destId="{568BA149-6113-DD45-9970-E6F0A3DE7344}" srcOrd="14" destOrd="0" presId="urn:microsoft.com/office/officeart/2005/8/layout/default"/>
    <dgm:cxn modelId="{CF855E5A-F374-4140-9BEA-536DA183C307}" type="presParOf" srcId="{9F157D38-810F-DD4B-97DA-012596C22D5A}" destId="{717EAEA5-7E51-2342-B1DB-656F57A6BE80}" srcOrd="15" destOrd="0" presId="urn:microsoft.com/office/officeart/2005/8/layout/default"/>
    <dgm:cxn modelId="{BFDC73E7-2715-8E4E-8620-28C0DC943589}" type="presParOf" srcId="{9F157D38-810F-DD4B-97DA-012596C22D5A}" destId="{FDC37F9D-9ABC-F04E-955E-A167F486C462}" srcOrd="16" destOrd="0" presId="urn:microsoft.com/office/officeart/2005/8/layout/default"/>
    <dgm:cxn modelId="{45F4B4A8-4EB6-5945-9A33-B185AAD2847A}" type="presParOf" srcId="{9F157D38-810F-DD4B-97DA-012596C22D5A}" destId="{9C60DBEB-8326-DF47-9859-B782EC600150}" srcOrd="17" destOrd="0" presId="urn:microsoft.com/office/officeart/2005/8/layout/default"/>
    <dgm:cxn modelId="{5BCA019F-3873-6649-86D8-B4DBB4AACD1A}" type="presParOf" srcId="{9F157D38-810F-DD4B-97DA-012596C22D5A}" destId="{16F8D22B-D267-F747-811D-9900C3BECB7D}" srcOrd="18" destOrd="0" presId="urn:microsoft.com/office/officeart/2005/8/layout/default"/>
    <dgm:cxn modelId="{BADD3AE8-360E-2641-8575-1041DCFD104D}" type="presParOf" srcId="{9F157D38-810F-DD4B-97DA-012596C22D5A}" destId="{19A621CA-9D4F-5A4C-9AE4-2CD0C19DFC6D}" srcOrd="19" destOrd="0" presId="urn:microsoft.com/office/officeart/2005/8/layout/default"/>
    <dgm:cxn modelId="{AE797975-806E-294A-A050-6CCE114F4D26}" type="presParOf" srcId="{9F157D38-810F-DD4B-97DA-012596C22D5A}" destId="{699B4CC7-DBBB-5246-ACB5-BEA894464062}" srcOrd="20" destOrd="0" presId="urn:microsoft.com/office/officeart/2005/8/layout/default"/>
    <dgm:cxn modelId="{2FC45F70-2F51-6D42-A2F8-F6536E630333}" type="presParOf" srcId="{9F157D38-810F-DD4B-97DA-012596C22D5A}" destId="{616161A8-8025-2148-B275-320DE32FA200}" srcOrd="21" destOrd="0" presId="urn:microsoft.com/office/officeart/2005/8/layout/default"/>
    <dgm:cxn modelId="{CCA83FF7-E6B6-A944-909C-8041CE7E39EE}" type="presParOf" srcId="{9F157D38-810F-DD4B-97DA-012596C22D5A}" destId="{3146A0F4-3B4B-2F41-BB6A-34274F3A0D6A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7F82B5-C729-FC4A-8470-4FAD687ED76B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70FB23-D845-0F47-9685-FDC0D0B54F24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6A71E8D4-C909-1C4D-B221-3A1B167DD96F}" type="parTrans" cxnId="{8449CFA7-EC03-6741-A540-8B7CFD3E4139}">
      <dgm:prSet/>
      <dgm:spPr/>
      <dgm:t>
        <a:bodyPr/>
        <a:lstStyle/>
        <a:p>
          <a:endParaRPr lang="en-US"/>
        </a:p>
      </dgm:t>
    </dgm:pt>
    <dgm:pt modelId="{9959BE63-CFB2-2146-A93E-1729B6E40023}" type="sibTrans" cxnId="{8449CFA7-EC03-6741-A540-8B7CFD3E4139}">
      <dgm:prSet/>
      <dgm:spPr/>
      <dgm:t>
        <a:bodyPr/>
        <a:lstStyle/>
        <a:p>
          <a:endParaRPr lang="en-US"/>
        </a:p>
      </dgm:t>
    </dgm:pt>
    <dgm:pt modelId="{59849D99-4762-8C48-B3E1-2012CD25CAC2}">
      <dgm:prSet/>
      <dgm:spPr/>
      <dgm:t>
        <a:bodyPr/>
        <a:lstStyle/>
        <a:p>
          <a:r>
            <a:rPr lang="en-US" dirty="0"/>
            <a:t>Department</a:t>
          </a:r>
        </a:p>
      </dgm:t>
    </dgm:pt>
    <dgm:pt modelId="{92CBCDAB-1496-2348-9062-CF2D627BAC55}" type="parTrans" cxnId="{9024258F-7631-6745-A322-4F7AB6E7D9D3}">
      <dgm:prSet/>
      <dgm:spPr/>
      <dgm:t>
        <a:bodyPr/>
        <a:lstStyle/>
        <a:p>
          <a:endParaRPr lang="en-US"/>
        </a:p>
      </dgm:t>
    </dgm:pt>
    <dgm:pt modelId="{1B69DECB-C06A-A444-BDEE-93EC73DAE9F7}" type="sibTrans" cxnId="{9024258F-7631-6745-A322-4F7AB6E7D9D3}">
      <dgm:prSet/>
      <dgm:spPr/>
      <dgm:t>
        <a:bodyPr/>
        <a:lstStyle/>
        <a:p>
          <a:endParaRPr lang="en-US"/>
        </a:p>
      </dgm:t>
    </dgm:pt>
    <dgm:pt modelId="{2D169699-F6F8-7345-9E74-135A2437C1CB}">
      <dgm:prSet/>
      <dgm:spPr/>
      <dgm:t>
        <a:bodyPr/>
        <a:lstStyle/>
        <a:p>
          <a:r>
            <a:rPr lang="en-US" dirty="0"/>
            <a:t>Job Involvement</a:t>
          </a:r>
        </a:p>
      </dgm:t>
    </dgm:pt>
    <dgm:pt modelId="{05BB188A-31ED-984E-BB7F-DD7E0051590B}" type="parTrans" cxnId="{8F5CFDE1-646E-6941-9DE8-8190E77F4E28}">
      <dgm:prSet/>
      <dgm:spPr/>
      <dgm:t>
        <a:bodyPr/>
        <a:lstStyle/>
        <a:p>
          <a:endParaRPr lang="en-US"/>
        </a:p>
      </dgm:t>
    </dgm:pt>
    <dgm:pt modelId="{28168FB6-2DC5-5746-ACFA-0677CEA3941D}" type="sibTrans" cxnId="{8F5CFDE1-646E-6941-9DE8-8190E77F4E28}">
      <dgm:prSet/>
      <dgm:spPr/>
      <dgm:t>
        <a:bodyPr/>
        <a:lstStyle/>
        <a:p>
          <a:endParaRPr lang="en-US"/>
        </a:p>
      </dgm:t>
    </dgm:pt>
    <dgm:pt modelId="{7FD17B15-E13B-8544-A795-605204552A5E}">
      <dgm:prSet/>
      <dgm:spPr/>
      <dgm:t>
        <a:bodyPr/>
        <a:lstStyle/>
        <a:p>
          <a:r>
            <a:rPr lang="en-US" dirty="0"/>
            <a:t>Job Level</a:t>
          </a:r>
        </a:p>
      </dgm:t>
    </dgm:pt>
    <dgm:pt modelId="{EB69A184-AA7D-4C4C-82BA-D6AF39724CB6}" type="parTrans" cxnId="{F151C022-F3A3-7946-9E45-B64BFB161817}">
      <dgm:prSet/>
      <dgm:spPr/>
      <dgm:t>
        <a:bodyPr/>
        <a:lstStyle/>
        <a:p>
          <a:endParaRPr lang="en-US"/>
        </a:p>
      </dgm:t>
    </dgm:pt>
    <dgm:pt modelId="{A2EBA95F-EDC3-E54D-9D34-0ACB7B3920FE}" type="sibTrans" cxnId="{F151C022-F3A3-7946-9E45-B64BFB161817}">
      <dgm:prSet/>
      <dgm:spPr/>
      <dgm:t>
        <a:bodyPr/>
        <a:lstStyle/>
        <a:p>
          <a:endParaRPr lang="en-US"/>
        </a:p>
      </dgm:t>
    </dgm:pt>
    <dgm:pt modelId="{CEA8BB3E-EAE8-D04F-AE9E-31DCD0BB7BA2}">
      <dgm:prSet/>
      <dgm:spPr/>
      <dgm:t>
        <a:bodyPr/>
        <a:lstStyle/>
        <a:p>
          <a:r>
            <a:rPr lang="en-US" dirty="0"/>
            <a:t>Over Time</a:t>
          </a:r>
        </a:p>
      </dgm:t>
    </dgm:pt>
    <dgm:pt modelId="{FA48B1DE-302A-BC47-B539-0C47C67CFD98}" type="parTrans" cxnId="{03F03845-6E7C-7745-A331-8EF0A9139C41}">
      <dgm:prSet/>
      <dgm:spPr/>
      <dgm:t>
        <a:bodyPr/>
        <a:lstStyle/>
        <a:p>
          <a:endParaRPr lang="en-US"/>
        </a:p>
      </dgm:t>
    </dgm:pt>
    <dgm:pt modelId="{9173F5EC-7FCA-F844-93C6-47653F7F0307}" type="sibTrans" cxnId="{03F03845-6E7C-7745-A331-8EF0A9139C41}">
      <dgm:prSet/>
      <dgm:spPr/>
      <dgm:t>
        <a:bodyPr/>
        <a:lstStyle/>
        <a:p>
          <a:endParaRPr lang="en-US"/>
        </a:p>
      </dgm:t>
    </dgm:pt>
    <dgm:pt modelId="{2CD828DE-74EC-9640-A6D3-B32531078148}">
      <dgm:prSet/>
      <dgm:spPr/>
      <dgm:t>
        <a:bodyPr/>
        <a:lstStyle/>
        <a:p>
          <a:r>
            <a:rPr lang="en-US" dirty="0"/>
            <a:t>Work Life Balance</a:t>
          </a:r>
        </a:p>
      </dgm:t>
    </dgm:pt>
    <dgm:pt modelId="{C914FF5B-1A53-464A-A173-1E051CBFB1E9}" type="parTrans" cxnId="{C0056B64-F0BF-C94C-BB13-79797C584118}">
      <dgm:prSet/>
      <dgm:spPr/>
      <dgm:t>
        <a:bodyPr/>
        <a:lstStyle/>
        <a:p>
          <a:endParaRPr lang="en-US"/>
        </a:p>
      </dgm:t>
    </dgm:pt>
    <dgm:pt modelId="{1859CEE3-A3A5-5340-B15D-DB34D1FE8672}" type="sibTrans" cxnId="{C0056B64-F0BF-C94C-BB13-79797C584118}">
      <dgm:prSet/>
      <dgm:spPr/>
      <dgm:t>
        <a:bodyPr/>
        <a:lstStyle/>
        <a:p>
          <a:endParaRPr lang="en-US"/>
        </a:p>
      </dgm:t>
    </dgm:pt>
    <dgm:pt modelId="{0A28E259-BCEE-204A-A94F-2F615340DE48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1EF8D48B-EC89-3E47-AAFD-CC87A5EF0344}" type="parTrans" cxnId="{F4EB5401-67BB-454B-9FB5-7EAA95F0164F}">
      <dgm:prSet/>
      <dgm:spPr/>
      <dgm:t>
        <a:bodyPr/>
        <a:lstStyle/>
        <a:p>
          <a:endParaRPr lang="en-US"/>
        </a:p>
      </dgm:t>
    </dgm:pt>
    <dgm:pt modelId="{E72D1343-343E-D245-889E-F056C9C3F94C}" type="sibTrans" cxnId="{F4EB5401-67BB-454B-9FB5-7EAA95F0164F}">
      <dgm:prSet/>
      <dgm:spPr/>
      <dgm:t>
        <a:bodyPr/>
        <a:lstStyle/>
        <a:p>
          <a:endParaRPr lang="en-US"/>
        </a:p>
      </dgm:t>
    </dgm:pt>
    <dgm:pt modelId="{7679312D-111D-E24C-85F0-2DE66C871FB7}">
      <dgm:prSet/>
      <dgm:spPr/>
      <dgm:t>
        <a:bodyPr/>
        <a:lstStyle/>
        <a:p>
          <a:r>
            <a:rPr lang="en-US" dirty="0"/>
            <a:t>Sample - Up</a:t>
          </a:r>
        </a:p>
      </dgm:t>
    </dgm:pt>
    <dgm:pt modelId="{440B41DC-5178-0642-ACEC-CF21DCFE62BB}" type="parTrans" cxnId="{CEAC5D8D-3C5D-B34A-8F84-BADF76048043}">
      <dgm:prSet/>
      <dgm:spPr/>
      <dgm:t>
        <a:bodyPr/>
        <a:lstStyle/>
        <a:p>
          <a:endParaRPr lang="en-US"/>
        </a:p>
      </dgm:t>
    </dgm:pt>
    <dgm:pt modelId="{C3697D64-ACE7-F340-983B-961186208674}" type="sibTrans" cxnId="{CEAC5D8D-3C5D-B34A-8F84-BADF76048043}">
      <dgm:prSet/>
      <dgm:spPr/>
      <dgm:t>
        <a:bodyPr/>
        <a:lstStyle/>
        <a:p>
          <a:endParaRPr lang="en-US"/>
        </a:p>
      </dgm:t>
    </dgm:pt>
    <dgm:pt modelId="{677BAEDD-4F56-C74B-9E8B-A4D4AD63997E}">
      <dgm:prSet/>
      <dgm:spPr/>
      <dgm:t>
        <a:bodyPr/>
        <a:lstStyle/>
        <a:p>
          <a:r>
            <a:rPr lang="en-US" dirty="0"/>
            <a:t>Laplace - 5</a:t>
          </a:r>
        </a:p>
      </dgm:t>
    </dgm:pt>
    <dgm:pt modelId="{46F4CC08-342C-9A4D-958B-713C615E0AE6}" type="parTrans" cxnId="{F813D547-41DE-4447-925C-94F789585BE5}">
      <dgm:prSet/>
      <dgm:spPr/>
      <dgm:t>
        <a:bodyPr/>
        <a:lstStyle/>
        <a:p>
          <a:endParaRPr lang="en-US"/>
        </a:p>
      </dgm:t>
    </dgm:pt>
    <dgm:pt modelId="{C17B6E70-F8F9-B144-A2F2-1BA45F81A116}" type="sibTrans" cxnId="{F813D547-41DE-4447-925C-94F789585BE5}">
      <dgm:prSet/>
      <dgm:spPr/>
      <dgm:t>
        <a:bodyPr/>
        <a:lstStyle/>
        <a:p>
          <a:endParaRPr lang="en-US"/>
        </a:p>
      </dgm:t>
    </dgm:pt>
    <dgm:pt modelId="{563D240D-44F4-4743-ACD2-60642EDFCD74}">
      <dgm:prSet/>
      <dgm:spPr/>
      <dgm:t>
        <a:bodyPr/>
        <a:lstStyle/>
        <a:p>
          <a:r>
            <a:rPr lang="en-US" dirty="0"/>
            <a:t>Positive Class - Yes</a:t>
          </a:r>
        </a:p>
      </dgm:t>
    </dgm:pt>
    <dgm:pt modelId="{B29B6B4C-36BE-814F-B001-3C3769ABD0F1}" type="parTrans" cxnId="{95945884-198E-0B46-9494-9E5419EE1C0D}">
      <dgm:prSet/>
      <dgm:spPr/>
      <dgm:t>
        <a:bodyPr/>
        <a:lstStyle/>
        <a:p>
          <a:endParaRPr lang="en-US"/>
        </a:p>
      </dgm:t>
    </dgm:pt>
    <dgm:pt modelId="{CA93A057-A38F-F745-B93F-E5442E8A3C92}" type="sibTrans" cxnId="{95945884-198E-0B46-9494-9E5419EE1C0D}">
      <dgm:prSet/>
      <dgm:spPr/>
      <dgm:t>
        <a:bodyPr/>
        <a:lstStyle/>
        <a:p>
          <a:endParaRPr lang="en-US"/>
        </a:p>
      </dgm:t>
    </dgm:pt>
    <dgm:pt modelId="{E3885BAC-F7F4-FE4A-A71C-AEC85ED92DA0}">
      <dgm:prSet/>
      <dgm:spPr/>
      <dgm:t>
        <a:bodyPr/>
        <a:lstStyle/>
        <a:p>
          <a:r>
            <a:rPr lang="en-US" dirty="0"/>
            <a:t>Stock Option Level</a:t>
          </a:r>
        </a:p>
      </dgm:t>
    </dgm:pt>
    <dgm:pt modelId="{0D857F07-90EB-C34F-8256-DAB2BB476BE2}" type="parTrans" cxnId="{8A4F979C-912B-A749-A7E6-F5D28DD6D1B9}">
      <dgm:prSet/>
      <dgm:spPr/>
      <dgm:t>
        <a:bodyPr/>
        <a:lstStyle/>
        <a:p>
          <a:endParaRPr lang="en-US"/>
        </a:p>
      </dgm:t>
    </dgm:pt>
    <dgm:pt modelId="{AD5486C5-E23F-844A-8FDE-0A6D1F762230}" type="sibTrans" cxnId="{8A4F979C-912B-A749-A7E6-F5D28DD6D1B9}">
      <dgm:prSet/>
      <dgm:spPr/>
      <dgm:t>
        <a:bodyPr/>
        <a:lstStyle/>
        <a:p>
          <a:endParaRPr lang="en-US"/>
        </a:p>
      </dgm:t>
    </dgm:pt>
    <dgm:pt modelId="{68EC0781-5368-294B-9F8F-D34F8B4D1D3E}">
      <dgm:prSet/>
      <dgm:spPr/>
      <dgm:t>
        <a:bodyPr/>
        <a:lstStyle/>
        <a:p>
          <a:r>
            <a:rPr lang="en-US" dirty="0"/>
            <a:t>Years with Current Manager</a:t>
          </a:r>
        </a:p>
      </dgm:t>
    </dgm:pt>
    <dgm:pt modelId="{4AE45CAB-414C-474A-A85E-627969ABDB08}" type="parTrans" cxnId="{9F910CA4-BF06-6843-BDA8-154EA05062E3}">
      <dgm:prSet/>
      <dgm:spPr/>
      <dgm:t>
        <a:bodyPr/>
        <a:lstStyle/>
        <a:p>
          <a:endParaRPr lang="en-US"/>
        </a:p>
      </dgm:t>
    </dgm:pt>
    <dgm:pt modelId="{ACCD97B8-BE2C-E84F-A70D-02B8F68B5AA8}" type="sibTrans" cxnId="{9F910CA4-BF06-6843-BDA8-154EA05062E3}">
      <dgm:prSet/>
      <dgm:spPr/>
      <dgm:t>
        <a:bodyPr/>
        <a:lstStyle/>
        <a:p>
          <a:endParaRPr lang="en-US"/>
        </a:p>
      </dgm:t>
    </dgm:pt>
    <dgm:pt modelId="{7B1EC393-2DC9-6E4E-B230-199067C4A66A}">
      <dgm:prSet/>
      <dgm:spPr/>
      <dgm:t>
        <a:bodyPr/>
        <a:lstStyle/>
        <a:p>
          <a:r>
            <a:rPr lang="en-US" dirty="0"/>
            <a:t>Kernel - True</a:t>
          </a:r>
        </a:p>
      </dgm:t>
    </dgm:pt>
    <dgm:pt modelId="{220D3D97-BE76-B041-BBD5-506B54126983}" type="parTrans" cxnId="{4B57D949-3901-CB43-9359-2C6091C1ADED}">
      <dgm:prSet/>
      <dgm:spPr/>
      <dgm:t>
        <a:bodyPr/>
        <a:lstStyle/>
        <a:p>
          <a:endParaRPr lang="en-US"/>
        </a:p>
      </dgm:t>
    </dgm:pt>
    <dgm:pt modelId="{67987655-C9F1-FE4B-9F3F-EBDCAF660817}" type="sibTrans" cxnId="{4B57D949-3901-CB43-9359-2C6091C1ADED}">
      <dgm:prSet/>
      <dgm:spPr/>
      <dgm:t>
        <a:bodyPr/>
        <a:lstStyle/>
        <a:p>
          <a:endParaRPr lang="en-US"/>
        </a:p>
      </dgm:t>
    </dgm:pt>
    <dgm:pt modelId="{23036E7F-BE33-5C46-B241-0B82216A22CC}">
      <dgm:prSet/>
      <dgm:spPr/>
      <dgm:t>
        <a:bodyPr/>
        <a:lstStyle/>
        <a:p>
          <a:r>
            <a:rPr lang="en-US" dirty="0"/>
            <a:t>Adjust - 1</a:t>
          </a:r>
        </a:p>
      </dgm:t>
    </dgm:pt>
    <dgm:pt modelId="{6C6CAFE3-236A-3B4D-AF82-D8CD107FDD6E}" type="parTrans" cxnId="{2CE2419D-E75E-BF4C-B026-044D37F54A21}">
      <dgm:prSet/>
      <dgm:spPr/>
      <dgm:t>
        <a:bodyPr/>
        <a:lstStyle/>
        <a:p>
          <a:endParaRPr lang="en-US"/>
        </a:p>
      </dgm:t>
    </dgm:pt>
    <dgm:pt modelId="{6F04F248-F20A-B643-9D88-4FEA77563FDF}" type="sibTrans" cxnId="{2CE2419D-E75E-BF4C-B026-044D37F54A21}">
      <dgm:prSet/>
      <dgm:spPr/>
      <dgm:t>
        <a:bodyPr/>
        <a:lstStyle/>
        <a:p>
          <a:endParaRPr lang="en-US"/>
        </a:p>
      </dgm:t>
    </dgm:pt>
    <dgm:pt modelId="{065008F1-1C8E-DE43-B2AA-18E413504AF8}" type="pres">
      <dgm:prSet presAssocID="{A67F82B5-C729-FC4A-8470-4FAD687ED76B}" presName="Name0" presStyleCnt="0">
        <dgm:presLayoutVars>
          <dgm:dir/>
          <dgm:resizeHandles val="exact"/>
        </dgm:presLayoutVars>
      </dgm:prSet>
      <dgm:spPr/>
    </dgm:pt>
    <dgm:pt modelId="{6AE1700A-D621-0D48-BADD-D26FCBB2C0F1}" type="pres">
      <dgm:prSet presAssocID="{F870FB23-D845-0F47-9685-FDC0D0B54F24}" presName="composite" presStyleCnt="0"/>
      <dgm:spPr/>
    </dgm:pt>
    <dgm:pt modelId="{ABDFF420-E263-5E4C-9E9B-108F90AA0ECC}" type="pres">
      <dgm:prSet presAssocID="{F870FB23-D845-0F47-9685-FDC0D0B54F24}" presName="imagSh" presStyleLbl="bgImgPlace1" presStyleIdx="0" presStyleCnt="2"/>
      <dgm:spPr>
        <a:solidFill>
          <a:schemeClr val="accent2"/>
        </a:solidFill>
      </dgm:spPr>
    </dgm:pt>
    <dgm:pt modelId="{6FADD705-6217-054B-8117-AC88EE8324C1}" type="pres">
      <dgm:prSet presAssocID="{F870FB23-D845-0F47-9685-FDC0D0B54F24}" presName="txNode" presStyleLbl="node1" presStyleIdx="0" presStyleCnt="2">
        <dgm:presLayoutVars>
          <dgm:bulletEnabled val="1"/>
        </dgm:presLayoutVars>
      </dgm:prSet>
      <dgm:spPr/>
    </dgm:pt>
    <dgm:pt modelId="{9355EDB6-4C20-3249-BD5A-CA4AF6CA994B}" type="pres">
      <dgm:prSet presAssocID="{9959BE63-CFB2-2146-A93E-1729B6E40023}" presName="sibTrans" presStyleLbl="sibTrans2D1" presStyleIdx="0" presStyleCnt="1"/>
      <dgm:spPr/>
    </dgm:pt>
    <dgm:pt modelId="{DC4200D9-C97E-3243-8F7D-F2E3900D8846}" type="pres">
      <dgm:prSet presAssocID="{9959BE63-CFB2-2146-A93E-1729B6E40023}" presName="connTx" presStyleLbl="sibTrans2D1" presStyleIdx="0" presStyleCnt="1"/>
      <dgm:spPr/>
    </dgm:pt>
    <dgm:pt modelId="{E56D1CC3-E612-2549-AB98-1A87D141EC3E}" type="pres">
      <dgm:prSet presAssocID="{0A28E259-BCEE-204A-A94F-2F615340DE48}" presName="composite" presStyleCnt="0"/>
      <dgm:spPr/>
    </dgm:pt>
    <dgm:pt modelId="{9ECD1020-3202-C145-A24B-A798BEEE23D0}" type="pres">
      <dgm:prSet presAssocID="{0A28E259-BCEE-204A-A94F-2F615340DE48}" presName="imagSh" presStyleLbl="bgImgPlace1" presStyleIdx="1" presStyleCnt="2"/>
      <dgm:spPr>
        <a:solidFill>
          <a:schemeClr val="accent2"/>
        </a:solidFill>
      </dgm:spPr>
    </dgm:pt>
    <dgm:pt modelId="{98CF86B2-394A-7C49-8F54-5457FDF4C417}" type="pres">
      <dgm:prSet presAssocID="{0A28E259-BCEE-204A-A94F-2F615340DE48}" presName="txNode" presStyleLbl="node1" presStyleIdx="1" presStyleCnt="2" custScaleX="100000" custScaleY="100000">
        <dgm:presLayoutVars>
          <dgm:bulletEnabled val="1"/>
        </dgm:presLayoutVars>
      </dgm:prSet>
      <dgm:spPr/>
    </dgm:pt>
  </dgm:ptLst>
  <dgm:cxnLst>
    <dgm:cxn modelId="{F4EB5401-67BB-454B-9FB5-7EAA95F0164F}" srcId="{A67F82B5-C729-FC4A-8470-4FAD687ED76B}" destId="{0A28E259-BCEE-204A-A94F-2F615340DE48}" srcOrd="1" destOrd="0" parTransId="{1EF8D48B-EC89-3E47-AAFD-CC87A5EF0344}" sibTransId="{E72D1343-343E-D245-889E-F056C9C3F94C}"/>
    <dgm:cxn modelId="{3F15DE0A-F1D1-B243-89A7-4C98293FC7FE}" type="presOf" srcId="{9959BE63-CFB2-2146-A93E-1729B6E40023}" destId="{DC4200D9-C97E-3243-8F7D-F2E3900D8846}" srcOrd="1" destOrd="0" presId="urn:microsoft.com/office/officeart/2005/8/layout/hProcess10"/>
    <dgm:cxn modelId="{23E7521C-D4C6-DB4A-8496-D559B9A4AF8D}" type="presOf" srcId="{7FD17B15-E13B-8544-A795-605204552A5E}" destId="{6FADD705-6217-054B-8117-AC88EE8324C1}" srcOrd="0" destOrd="3" presId="urn:microsoft.com/office/officeart/2005/8/layout/hProcess10"/>
    <dgm:cxn modelId="{C331321F-9583-6D46-9E20-B651FADC6BD4}" type="presOf" srcId="{A67F82B5-C729-FC4A-8470-4FAD687ED76B}" destId="{065008F1-1C8E-DE43-B2AA-18E413504AF8}" srcOrd="0" destOrd="0" presId="urn:microsoft.com/office/officeart/2005/8/layout/hProcess10"/>
    <dgm:cxn modelId="{02FD4E1F-0A3E-694E-9F6E-992B719250F0}" type="presOf" srcId="{563D240D-44F4-4743-ACD2-60642EDFCD74}" destId="{98CF86B2-394A-7C49-8F54-5457FDF4C417}" srcOrd="0" destOrd="5" presId="urn:microsoft.com/office/officeart/2005/8/layout/hProcess10"/>
    <dgm:cxn modelId="{F151C022-F3A3-7946-9E45-B64BFB161817}" srcId="{F870FB23-D845-0F47-9685-FDC0D0B54F24}" destId="{7FD17B15-E13B-8544-A795-605204552A5E}" srcOrd="2" destOrd="0" parTransId="{EB69A184-AA7D-4C4C-82BA-D6AF39724CB6}" sibTransId="{A2EBA95F-EDC3-E54D-9D34-0ACB7B3920FE}"/>
    <dgm:cxn modelId="{68800C37-F3F4-A047-907F-D07EBF120E36}" type="presOf" srcId="{59849D99-4762-8C48-B3E1-2012CD25CAC2}" destId="{6FADD705-6217-054B-8117-AC88EE8324C1}" srcOrd="0" destOrd="1" presId="urn:microsoft.com/office/officeart/2005/8/layout/hProcess10"/>
    <dgm:cxn modelId="{03F03845-6E7C-7745-A331-8EF0A9139C41}" srcId="{F870FB23-D845-0F47-9685-FDC0D0B54F24}" destId="{CEA8BB3E-EAE8-D04F-AE9E-31DCD0BB7BA2}" srcOrd="3" destOrd="0" parTransId="{FA48B1DE-302A-BC47-B539-0C47C67CFD98}" sibTransId="{9173F5EC-7FCA-F844-93C6-47653F7F0307}"/>
    <dgm:cxn modelId="{F813D547-41DE-4447-925C-94F789585BE5}" srcId="{0A28E259-BCEE-204A-A94F-2F615340DE48}" destId="{677BAEDD-4F56-C74B-9E8B-A4D4AD63997E}" srcOrd="1" destOrd="0" parTransId="{46F4CC08-342C-9A4D-958B-713C615E0AE6}" sibTransId="{C17B6E70-F8F9-B144-A2F2-1BA45F81A116}"/>
    <dgm:cxn modelId="{4B57D949-3901-CB43-9359-2C6091C1ADED}" srcId="{0A28E259-BCEE-204A-A94F-2F615340DE48}" destId="{7B1EC393-2DC9-6E4E-B230-199067C4A66A}" srcOrd="2" destOrd="0" parTransId="{220D3D97-BE76-B041-BBD5-506B54126983}" sibTransId="{67987655-C9F1-FE4B-9F3F-EBDCAF660817}"/>
    <dgm:cxn modelId="{5FC88655-7ED5-C348-A619-55362DC75077}" type="presOf" srcId="{F870FB23-D845-0F47-9685-FDC0D0B54F24}" destId="{6FADD705-6217-054B-8117-AC88EE8324C1}" srcOrd="0" destOrd="0" presId="urn:microsoft.com/office/officeart/2005/8/layout/hProcess10"/>
    <dgm:cxn modelId="{C0056B64-F0BF-C94C-BB13-79797C584118}" srcId="{F870FB23-D845-0F47-9685-FDC0D0B54F24}" destId="{2CD828DE-74EC-9640-A6D3-B32531078148}" srcOrd="5" destOrd="0" parTransId="{C914FF5B-1A53-464A-A173-1E051CBFB1E9}" sibTransId="{1859CEE3-A3A5-5340-B15D-DB34D1FE8672}"/>
    <dgm:cxn modelId="{F811E672-73F7-2C42-91A3-AE2DDE8C9348}" type="presOf" srcId="{68EC0781-5368-294B-9F8F-D34F8B4D1D3E}" destId="{6FADD705-6217-054B-8117-AC88EE8324C1}" srcOrd="0" destOrd="7" presId="urn:microsoft.com/office/officeart/2005/8/layout/hProcess10"/>
    <dgm:cxn modelId="{95945884-198E-0B46-9494-9E5419EE1C0D}" srcId="{0A28E259-BCEE-204A-A94F-2F615340DE48}" destId="{563D240D-44F4-4743-ACD2-60642EDFCD74}" srcOrd="4" destOrd="0" parTransId="{B29B6B4C-36BE-814F-B001-3C3769ABD0F1}" sibTransId="{CA93A057-A38F-F745-B93F-E5442E8A3C92}"/>
    <dgm:cxn modelId="{DE1BB289-07C1-B24A-8543-74120E9BAEDF}" type="presOf" srcId="{CEA8BB3E-EAE8-D04F-AE9E-31DCD0BB7BA2}" destId="{6FADD705-6217-054B-8117-AC88EE8324C1}" srcOrd="0" destOrd="4" presId="urn:microsoft.com/office/officeart/2005/8/layout/hProcess10"/>
    <dgm:cxn modelId="{CEAC5D8D-3C5D-B34A-8F84-BADF76048043}" srcId="{0A28E259-BCEE-204A-A94F-2F615340DE48}" destId="{7679312D-111D-E24C-85F0-2DE66C871FB7}" srcOrd="0" destOrd="0" parTransId="{440B41DC-5178-0642-ACEC-CF21DCFE62BB}" sibTransId="{C3697D64-ACE7-F340-983B-961186208674}"/>
    <dgm:cxn modelId="{9024258F-7631-6745-A322-4F7AB6E7D9D3}" srcId="{F870FB23-D845-0F47-9685-FDC0D0B54F24}" destId="{59849D99-4762-8C48-B3E1-2012CD25CAC2}" srcOrd="0" destOrd="0" parTransId="{92CBCDAB-1496-2348-9062-CF2D627BAC55}" sibTransId="{1B69DECB-C06A-A444-BDEE-93EC73DAE9F7}"/>
    <dgm:cxn modelId="{8A4F979C-912B-A749-A7E6-F5D28DD6D1B9}" srcId="{F870FB23-D845-0F47-9685-FDC0D0B54F24}" destId="{E3885BAC-F7F4-FE4A-A71C-AEC85ED92DA0}" srcOrd="4" destOrd="0" parTransId="{0D857F07-90EB-C34F-8256-DAB2BB476BE2}" sibTransId="{AD5486C5-E23F-844A-8FDE-0A6D1F762230}"/>
    <dgm:cxn modelId="{2CE2419D-E75E-BF4C-B026-044D37F54A21}" srcId="{0A28E259-BCEE-204A-A94F-2F615340DE48}" destId="{23036E7F-BE33-5C46-B241-0B82216A22CC}" srcOrd="3" destOrd="0" parTransId="{6C6CAFE3-236A-3B4D-AF82-D8CD107FDD6E}" sibTransId="{6F04F248-F20A-B643-9D88-4FEA77563FDF}"/>
    <dgm:cxn modelId="{C04A5FA1-9007-FB40-8F82-CDEB87C35110}" type="presOf" srcId="{7B1EC393-2DC9-6E4E-B230-199067C4A66A}" destId="{98CF86B2-394A-7C49-8F54-5457FDF4C417}" srcOrd="0" destOrd="3" presId="urn:microsoft.com/office/officeart/2005/8/layout/hProcess10"/>
    <dgm:cxn modelId="{791CC2A1-201D-0E43-AAE8-6AE264AD36D5}" type="presOf" srcId="{2CD828DE-74EC-9640-A6D3-B32531078148}" destId="{6FADD705-6217-054B-8117-AC88EE8324C1}" srcOrd="0" destOrd="6" presId="urn:microsoft.com/office/officeart/2005/8/layout/hProcess10"/>
    <dgm:cxn modelId="{9F910CA4-BF06-6843-BDA8-154EA05062E3}" srcId="{F870FB23-D845-0F47-9685-FDC0D0B54F24}" destId="{68EC0781-5368-294B-9F8F-D34F8B4D1D3E}" srcOrd="6" destOrd="0" parTransId="{4AE45CAB-414C-474A-A85E-627969ABDB08}" sibTransId="{ACCD97B8-BE2C-E84F-A70D-02B8F68B5AA8}"/>
    <dgm:cxn modelId="{8449CFA7-EC03-6741-A540-8B7CFD3E4139}" srcId="{A67F82B5-C729-FC4A-8470-4FAD687ED76B}" destId="{F870FB23-D845-0F47-9685-FDC0D0B54F24}" srcOrd="0" destOrd="0" parTransId="{6A71E8D4-C909-1C4D-B221-3A1B167DD96F}" sibTransId="{9959BE63-CFB2-2146-A93E-1729B6E40023}"/>
    <dgm:cxn modelId="{CB257CB2-0B20-6848-B786-787C8E503248}" type="presOf" srcId="{2D169699-F6F8-7345-9E74-135A2437C1CB}" destId="{6FADD705-6217-054B-8117-AC88EE8324C1}" srcOrd="0" destOrd="2" presId="urn:microsoft.com/office/officeart/2005/8/layout/hProcess10"/>
    <dgm:cxn modelId="{8B8403BF-24EB-5B4C-B953-59A6B05C5F84}" type="presOf" srcId="{E3885BAC-F7F4-FE4A-A71C-AEC85ED92DA0}" destId="{6FADD705-6217-054B-8117-AC88EE8324C1}" srcOrd="0" destOrd="5" presId="urn:microsoft.com/office/officeart/2005/8/layout/hProcess10"/>
    <dgm:cxn modelId="{F3C453C8-59D5-164A-8BE2-911ADA4FE8C1}" type="presOf" srcId="{0A28E259-BCEE-204A-A94F-2F615340DE48}" destId="{98CF86B2-394A-7C49-8F54-5457FDF4C417}" srcOrd="0" destOrd="0" presId="urn:microsoft.com/office/officeart/2005/8/layout/hProcess10"/>
    <dgm:cxn modelId="{E83E9AC8-FA95-6745-8C8D-393A9E314424}" type="presOf" srcId="{9959BE63-CFB2-2146-A93E-1729B6E40023}" destId="{9355EDB6-4C20-3249-BD5A-CA4AF6CA994B}" srcOrd="0" destOrd="0" presId="urn:microsoft.com/office/officeart/2005/8/layout/hProcess10"/>
    <dgm:cxn modelId="{25AAEBD9-3BBC-144C-AA4D-623C66C2EE44}" type="presOf" srcId="{23036E7F-BE33-5C46-B241-0B82216A22CC}" destId="{98CF86B2-394A-7C49-8F54-5457FDF4C417}" srcOrd="0" destOrd="4" presId="urn:microsoft.com/office/officeart/2005/8/layout/hProcess10"/>
    <dgm:cxn modelId="{8F5CFDE1-646E-6941-9DE8-8190E77F4E28}" srcId="{F870FB23-D845-0F47-9685-FDC0D0B54F24}" destId="{2D169699-F6F8-7345-9E74-135A2437C1CB}" srcOrd="1" destOrd="0" parTransId="{05BB188A-31ED-984E-BB7F-DD7E0051590B}" sibTransId="{28168FB6-2DC5-5746-ACFA-0677CEA3941D}"/>
    <dgm:cxn modelId="{350D38E8-D295-2C48-98AA-87C0B5DBB114}" type="presOf" srcId="{7679312D-111D-E24C-85F0-2DE66C871FB7}" destId="{98CF86B2-394A-7C49-8F54-5457FDF4C417}" srcOrd="0" destOrd="1" presId="urn:microsoft.com/office/officeart/2005/8/layout/hProcess10"/>
    <dgm:cxn modelId="{DC64A8F9-EA73-8E4D-B290-27785DF27C64}" type="presOf" srcId="{677BAEDD-4F56-C74B-9E8B-A4D4AD63997E}" destId="{98CF86B2-394A-7C49-8F54-5457FDF4C417}" srcOrd="0" destOrd="2" presId="urn:microsoft.com/office/officeart/2005/8/layout/hProcess10"/>
    <dgm:cxn modelId="{3D102592-3875-8A4C-9141-5C9862E15CD7}" type="presParOf" srcId="{065008F1-1C8E-DE43-B2AA-18E413504AF8}" destId="{6AE1700A-D621-0D48-BADD-D26FCBB2C0F1}" srcOrd="0" destOrd="0" presId="urn:microsoft.com/office/officeart/2005/8/layout/hProcess10"/>
    <dgm:cxn modelId="{11EE9C82-847D-F145-8880-77B342B28897}" type="presParOf" srcId="{6AE1700A-D621-0D48-BADD-D26FCBB2C0F1}" destId="{ABDFF420-E263-5E4C-9E9B-108F90AA0ECC}" srcOrd="0" destOrd="0" presId="urn:microsoft.com/office/officeart/2005/8/layout/hProcess10"/>
    <dgm:cxn modelId="{B45A8310-E6BD-5D4E-932A-065617F03B74}" type="presParOf" srcId="{6AE1700A-D621-0D48-BADD-D26FCBB2C0F1}" destId="{6FADD705-6217-054B-8117-AC88EE8324C1}" srcOrd="1" destOrd="0" presId="urn:microsoft.com/office/officeart/2005/8/layout/hProcess10"/>
    <dgm:cxn modelId="{B4DE5418-B692-9343-90D3-FE48D5C6C940}" type="presParOf" srcId="{065008F1-1C8E-DE43-B2AA-18E413504AF8}" destId="{9355EDB6-4C20-3249-BD5A-CA4AF6CA994B}" srcOrd="1" destOrd="0" presId="urn:microsoft.com/office/officeart/2005/8/layout/hProcess10"/>
    <dgm:cxn modelId="{C700529A-AE12-6541-B127-9F6FA6DB3446}" type="presParOf" srcId="{9355EDB6-4C20-3249-BD5A-CA4AF6CA994B}" destId="{DC4200D9-C97E-3243-8F7D-F2E3900D8846}" srcOrd="0" destOrd="0" presId="urn:microsoft.com/office/officeart/2005/8/layout/hProcess10"/>
    <dgm:cxn modelId="{5557DC9F-06B0-404B-9DDD-BA80EF1FDCDD}" type="presParOf" srcId="{065008F1-1C8E-DE43-B2AA-18E413504AF8}" destId="{E56D1CC3-E612-2549-AB98-1A87D141EC3E}" srcOrd="2" destOrd="0" presId="urn:microsoft.com/office/officeart/2005/8/layout/hProcess10"/>
    <dgm:cxn modelId="{85E04710-D26B-0540-8FF6-BE3029123D51}" type="presParOf" srcId="{E56D1CC3-E612-2549-AB98-1A87D141EC3E}" destId="{9ECD1020-3202-C145-A24B-A798BEEE23D0}" srcOrd="0" destOrd="0" presId="urn:microsoft.com/office/officeart/2005/8/layout/hProcess10"/>
    <dgm:cxn modelId="{51BB8F30-094C-324A-9E95-2B9457DEA581}" type="presParOf" srcId="{E56D1CC3-E612-2549-AB98-1A87D141EC3E}" destId="{98CF86B2-394A-7C49-8F54-5457FDF4C41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7F82B5-C729-FC4A-8470-4FAD687ED76B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70FB23-D845-0F47-9685-FDC0D0B54F24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6A71E8D4-C909-1C4D-B221-3A1B167DD96F}" type="parTrans" cxnId="{8449CFA7-EC03-6741-A540-8B7CFD3E4139}">
      <dgm:prSet/>
      <dgm:spPr/>
      <dgm:t>
        <a:bodyPr/>
        <a:lstStyle/>
        <a:p>
          <a:endParaRPr lang="en-US"/>
        </a:p>
      </dgm:t>
    </dgm:pt>
    <dgm:pt modelId="{9959BE63-CFB2-2146-A93E-1729B6E40023}" type="sibTrans" cxnId="{8449CFA7-EC03-6741-A540-8B7CFD3E4139}">
      <dgm:prSet/>
      <dgm:spPr/>
      <dgm:t>
        <a:bodyPr/>
        <a:lstStyle/>
        <a:p>
          <a:endParaRPr lang="en-US"/>
        </a:p>
      </dgm:t>
    </dgm:pt>
    <dgm:pt modelId="{0A28E259-BCEE-204A-A94F-2F615340DE48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1EF8D48B-EC89-3E47-AAFD-CC87A5EF0344}" type="parTrans" cxnId="{F4EB5401-67BB-454B-9FB5-7EAA95F0164F}">
      <dgm:prSet/>
      <dgm:spPr/>
      <dgm:t>
        <a:bodyPr/>
        <a:lstStyle/>
        <a:p>
          <a:endParaRPr lang="en-US"/>
        </a:p>
      </dgm:t>
    </dgm:pt>
    <dgm:pt modelId="{E72D1343-343E-D245-889E-F056C9C3F94C}" type="sibTrans" cxnId="{F4EB5401-67BB-454B-9FB5-7EAA95F0164F}">
      <dgm:prSet/>
      <dgm:spPr/>
      <dgm:t>
        <a:bodyPr/>
        <a:lstStyle/>
        <a:p>
          <a:endParaRPr lang="en-US"/>
        </a:p>
      </dgm:t>
    </dgm:pt>
    <dgm:pt modelId="{7679312D-111D-E24C-85F0-2DE66C871FB7}">
      <dgm:prSet/>
      <dgm:spPr/>
      <dgm:t>
        <a:bodyPr/>
        <a:lstStyle/>
        <a:p>
          <a:r>
            <a:rPr lang="en-US" dirty="0"/>
            <a:t>UP</a:t>
          </a:r>
        </a:p>
      </dgm:t>
    </dgm:pt>
    <dgm:pt modelId="{440B41DC-5178-0642-ACEC-CF21DCFE62BB}" type="parTrans" cxnId="{CEAC5D8D-3C5D-B34A-8F84-BADF76048043}">
      <dgm:prSet/>
      <dgm:spPr/>
      <dgm:t>
        <a:bodyPr/>
        <a:lstStyle/>
        <a:p>
          <a:endParaRPr lang="en-US"/>
        </a:p>
      </dgm:t>
    </dgm:pt>
    <dgm:pt modelId="{C3697D64-ACE7-F340-983B-961186208674}" type="sibTrans" cxnId="{CEAC5D8D-3C5D-B34A-8F84-BADF76048043}">
      <dgm:prSet/>
      <dgm:spPr/>
      <dgm:t>
        <a:bodyPr/>
        <a:lstStyle/>
        <a:p>
          <a:endParaRPr lang="en-US"/>
        </a:p>
      </dgm:t>
    </dgm:pt>
    <dgm:pt modelId="{677BAEDD-4F56-C74B-9E8B-A4D4AD63997E}">
      <dgm:prSet/>
      <dgm:spPr/>
      <dgm:t>
        <a:bodyPr/>
        <a:lstStyle/>
        <a:p>
          <a:r>
            <a:rPr lang="en-US" dirty="0"/>
            <a:t>Laplace 3</a:t>
          </a:r>
        </a:p>
      </dgm:t>
    </dgm:pt>
    <dgm:pt modelId="{46F4CC08-342C-9A4D-958B-713C615E0AE6}" type="parTrans" cxnId="{F813D547-41DE-4447-925C-94F789585BE5}">
      <dgm:prSet/>
      <dgm:spPr/>
      <dgm:t>
        <a:bodyPr/>
        <a:lstStyle/>
        <a:p>
          <a:endParaRPr lang="en-US"/>
        </a:p>
      </dgm:t>
    </dgm:pt>
    <dgm:pt modelId="{C17B6E70-F8F9-B144-A2F2-1BA45F81A116}" type="sibTrans" cxnId="{F813D547-41DE-4447-925C-94F789585BE5}">
      <dgm:prSet/>
      <dgm:spPr/>
      <dgm:t>
        <a:bodyPr/>
        <a:lstStyle/>
        <a:p>
          <a:endParaRPr lang="en-US"/>
        </a:p>
      </dgm:t>
    </dgm:pt>
    <dgm:pt modelId="{563D240D-44F4-4743-ACD2-60642EDFCD74}">
      <dgm:prSet/>
      <dgm:spPr/>
      <dgm:t>
        <a:bodyPr/>
        <a:lstStyle/>
        <a:p>
          <a:r>
            <a:rPr lang="en-US" dirty="0"/>
            <a:t>Positive Class - Yes</a:t>
          </a:r>
        </a:p>
      </dgm:t>
    </dgm:pt>
    <dgm:pt modelId="{B29B6B4C-36BE-814F-B001-3C3769ABD0F1}" type="parTrans" cxnId="{95945884-198E-0B46-9494-9E5419EE1C0D}">
      <dgm:prSet/>
      <dgm:spPr/>
      <dgm:t>
        <a:bodyPr/>
        <a:lstStyle/>
        <a:p>
          <a:endParaRPr lang="en-US"/>
        </a:p>
      </dgm:t>
    </dgm:pt>
    <dgm:pt modelId="{CA93A057-A38F-F745-B93F-E5442E8A3C92}" type="sibTrans" cxnId="{95945884-198E-0B46-9494-9E5419EE1C0D}">
      <dgm:prSet/>
      <dgm:spPr/>
      <dgm:t>
        <a:bodyPr/>
        <a:lstStyle/>
        <a:p>
          <a:endParaRPr lang="en-US"/>
        </a:p>
      </dgm:t>
    </dgm:pt>
    <dgm:pt modelId="{12143E55-839A-8C4C-8695-C0505C56E0BA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2211FE3A-1784-5440-953B-27D8F1981CF6}" type="parTrans" cxnId="{32E6D99C-33FD-CC40-85F6-EE422BB06BFC}">
      <dgm:prSet/>
      <dgm:spPr/>
      <dgm:t>
        <a:bodyPr/>
        <a:lstStyle/>
        <a:p>
          <a:endParaRPr lang="en-US"/>
        </a:p>
      </dgm:t>
    </dgm:pt>
    <dgm:pt modelId="{C35DD79A-0440-284F-92F4-81882E9B2B4D}" type="sibTrans" cxnId="{32E6D99C-33FD-CC40-85F6-EE422BB06BFC}">
      <dgm:prSet/>
      <dgm:spPr/>
      <dgm:t>
        <a:bodyPr/>
        <a:lstStyle/>
        <a:p>
          <a:endParaRPr lang="en-US"/>
        </a:p>
      </dgm:t>
    </dgm:pt>
    <dgm:pt modelId="{C8B4B7F1-2143-174B-A3BB-76E1672304F9}">
      <dgm:prSet/>
      <dgm:spPr/>
      <dgm:t>
        <a:bodyPr/>
        <a:lstStyle/>
        <a:p>
          <a:r>
            <a:rPr lang="en-US" dirty="0"/>
            <a:t>Job Involvement</a:t>
          </a:r>
        </a:p>
      </dgm:t>
    </dgm:pt>
    <dgm:pt modelId="{B69F3575-122B-E94C-98BE-F7DB27245384}" type="parTrans" cxnId="{B575634F-8F31-3549-9D15-E3A9376A59A0}">
      <dgm:prSet/>
      <dgm:spPr/>
      <dgm:t>
        <a:bodyPr/>
        <a:lstStyle/>
        <a:p>
          <a:endParaRPr lang="en-US"/>
        </a:p>
      </dgm:t>
    </dgm:pt>
    <dgm:pt modelId="{96B8E4F8-E2A4-8E46-A14B-1DA7E5A404B9}" type="sibTrans" cxnId="{B575634F-8F31-3549-9D15-E3A9376A59A0}">
      <dgm:prSet/>
      <dgm:spPr/>
      <dgm:t>
        <a:bodyPr/>
        <a:lstStyle/>
        <a:p>
          <a:endParaRPr lang="en-US"/>
        </a:p>
      </dgm:t>
    </dgm:pt>
    <dgm:pt modelId="{D31975E0-A1A8-1E4C-82C6-7526244B6267}">
      <dgm:prSet/>
      <dgm:spPr/>
      <dgm:t>
        <a:bodyPr/>
        <a:lstStyle/>
        <a:p>
          <a:r>
            <a:rPr lang="en-US" dirty="0"/>
            <a:t>Job Role</a:t>
          </a:r>
        </a:p>
      </dgm:t>
    </dgm:pt>
    <dgm:pt modelId="{E261D897-F80E-EA42-96B6-50C20223D204}" type="parTrans" cxnId="{FDAFC08D-7595-9C4D-92B3-773902C3DE95}">
      <dgm:prSet/>
      <dgm:spPr/>
      <dgm:t>
        <a:bodyPr/>
        <a:lstStyle/>
        <a:p>
          <a:endParaRPr lang="en-US"/>
        </a:p>
      </dgm:t>
    </dgm:pt>
    <dgm:pt modelId="{55EE46C2-A12A-2246-9A8E-C8B884310B2D}" type="sibTrans" cxnId="{FDAFC08D-7595-9C4D-92B3-773902C3DE95}">
      <dgm:prSet/>
      <dgm:spPr/>
      <dgm:t>
        <a:bodyPr/>
        <a:lstStyle/>
        <a:p>
          <a:endParaRPr lang="en-US"/>
        </a:p>
      </dgm:t>
    </dgm:pt>
    <dgm:pt modelId="{F4C77644-FE65-844A-A36D-B6491651E62E}">
      <dgm:prSet/>
      <dgm:spPr/>
      <dgm:t>
        <a:bodyPr/>
        <a:lstStyle/>
        <a:p>
          <a:r>
            <a:rPr lang="en-US" dirty="0"/>
            <a:t>Job Satisfaction</a:t>
          </a:r>
        </a:p>
      </dgm:t>
    </dgm:pt>
    <dgm:pt modelId="{CA99A243-923A-D847-89C2-35088CD0FB39}" type="parTrans" cxnId="{9E740E7C-DAE3-0F49-A79F-2AA3A2816572}">
      <dgm:prSet/>
      <dgm:spPr/>
      <dgm:t>
        <a:bodyPr/>
        <a:lstStyle/>
        <a:p>
          <a:endParaRPr lang="en-US"/>
        </a:p>
      </dgm:t>
    </dgm:pt>
    <dgm:pt modelId="{25E76A42-CEAC-C547-A802-37609AD68B39}" type="sibTrans" cxnId="{9E740E7C-DAE3-0F49-A79F-2AA3A2816572}">
      <dgm:prSet/>
      <dgm:spPr/>
      <dgm:t>
        <a:bodyPr/>
        <a:lstStyle/>
        <a:p>
          <a:endParaRPr lang="en-US"/>
        </a:p>
      </dgm:t>
    </dgm:pt>
    <dgm:pt modelId="{E0598572-753B-6A49-A6D0-E35C04071BEE}">
      <dgm:prSet/>
      <dgm:spPr/>
      <dgm:t>
        <a:bodyPr/>
        <a:lstStyle/>
        <a:p>
          <a:r>
            <a:rPr lang="en-US" dirty="0"/>
            <a:t>Monthly Income</a:t>
          </a:r>
        </a:p>
      </dgm:t>
    </dgm:pt>
    <dgm:pt modelId="{311F56D1-D5FA-B041-BA0B-A689FE7DF226}" type="parTrans" cxnId="{05171653-EFAF-9147-BE37-8D14B299C0CA}">
      <dgm:prSet/>
      <dgm:spPr/>
      <dgm:t>
        <a:bodyPr/>
        <a:lstStyle/>
        <a:p>
          <a:endParaRPr lang="en-US"/>
        </a:p>
      </dgm:t>
    </dgm:pt>
    <dgm:pt modelId="{81C22BD8-18BC-1B44-8C7C-8E5DD8A7F0F6}" type="sibTrans" cxnId="{05171653-EFAF-9147-BE37-8D14B299C0CA}">
      <dgm:prSet/>
      <dgm:spPr/>
      <dgm:t>
        <a:bodyPr/>
        <a:lstStyle/>
        <a:p>
          <a:endParaRPr lang="en-US"/>
        </a:p>
      </dgm:t>
    </dgm:pt>
    <dgm:pt modelId="{DC480235-D61F-9D4A-B13C-95798C4CDAB7}">
      <dgm:prSet/>
      <dgm:spPr/>
      <dgm:t>
        <a:bodyPr/>
        <a:lstStyle/>
        <a:p>
          <a:r>
            <a:rPr lang="en-US" dirty="0"/>
            <a:t>Over Time</a:t>
          </a:r>
        </a:p>
      </dgm:t>
    </dgm:pt>
    <dgm:pt modelId="{5EB2F877-9B64-1D48-8D45-777471341D54}" type="parTrans" cxnId="{ECC54F41-A9B9-C343-8C02-E4774E7CC581}">
      <dgm:prSet/>
      <dgm:spPr/>
      <dgm:t>
        <a:bodyPr/>
        <a:lstStyle/>
        <a:p>
          <a:endParaRPr lang="en-US"/>
        </a:p>
      </dgm:t>
    </dgm:pt>
    <dgm:pt modelId="{6F4772C8-6699-4646-80AF-4E290D619672}" type="sibTrans" cxnId="{ECC54F41-A9B9-C343-8C02-E4774E7CC581}">
      <dgm:prSet/>
      <dgm:spPr/>
      <dgm:t>
        <a:bodyPr/>
        <a:lstStyle/>
        <a:p>
          <a:endParaRPr lang="en-US"/>
        </a:p>
      </dgm:t>
    </dgm:pt>
    <dgm:pt modelId="{FE071B8D-1DA9-0F48-BE9C-1091B313B6CB}">
      <dgm:prSet/>
      <dgm:spPr/>
      <dgm:t>
        <a:bodyPr/>
        <a:lstStyle/>
        <a:p>
          <a:r>
            <a:rPr lang="en-US" dirty="0"/>
            <a:t>Stock Option Level</a:t>
          </a:r>
        </a:p>
      </dgm:t>
    </dgm:pt>
    <dgm:pt modelId="{4F6D3CA3-AA5F-C044-A47B-8E294CC8110D}" type="parTrans" cxnId="{520C45B5-0B48-4C4E-9AED-25085BC62709}">
      <dgm:prSet/>
      <dgm:spPr/>
      <dgm:t>
        <a:bodyPr/>
        <a:lstStyle/>
        <a:p>
          <a:endParaRPr lang="en-US"/>
        </a:p>
      </dgm:t>
    </dgm:pt>
    <dgm:pt modelId="{D9519CD8-EDE1-154B-94B3-3D19F0C78945}" type="sibTrans" cxnId="{520C45B5-0B48-4C4E-9AED-25085BC62709}">
      <dgm:prSet/>
      <dgm:spPr/>
      <dgm:t>
        <a:bodyPr/>
        <a:lstStyle/>
        <a:p>
          <a:endParaRPr lang="en-US"/>
        </a:p>
      </dgm:t>
    </dgm:pt>
    <dgm:pt modelId="{F212E351-26C9-024F-848C-818DBCFEB8E1}">
      <dgm:prSet/>
      <dgm:spPr/>
      <dgm:t>
        <a:bodyPr/>
        <a:lstStyle/>
        <a:p>
          <a:r>
            <a:rPr lang="en-US" dirty="0"/>
            <a:t>Work Life Balance</a:t>
          </a:r>
        </a:p>
      </dgm:t>
    </dgm:pt>
    <dgm:pt modelId="{E3FD9FC2-019C-2C4C-A012-CA70D4999FDA}" type="parTrans" cxnId="{D2D99153-7361-E441-8D46-4912439B2600}">
      <dgm:prSet/>
      <dgm:spPr/>
      <dgm:t>
        <a:bodyPr/>
        <a:lstStyle/>
        <a:p>
          <a:endParaRPr lang="en-US"/>
        </a:p>
      </dgm:t>
    </dgm:pt>
    <dgm:pt modelId="{63BDDF40-CD6F-9B4B-9FC9-36EC857B0CC8}" type="sibTrans" cxnId="{D2D99153-7361-E441-8D46-4912439B2600}">
      <dgm:prSet/>
      <dgm:spPr/>
      <dgm:t>
        <a:bodyPr/>
        <a:lstStyle/>
        <a:p>
          <a:endParaRPr lang="en-US"/>
        </a:p>
      </dgm:t>
    </dgm:pt>
    <dgm:pt modelId="{1163A489-A772-7E44-AE2B-E2F60202D893}">
      <dgm:prSet/>
      <dgm:spPr/>
      <dgm:t>
        <a:bodyPr/>
        <a:lstStyle/>
        <a:p>
          <a:r>
            <a:rPr lang="en-US" dirty="0"/>
            <a:t>Kernel </a:t>
          </a:r>
        </a:p>
      </dgm:t>
    </dgm:pt>
    <dgm:pt modelId="{0722140B-C39D-4A47-A329-137E9297B8C6}" type="parTrans" cxnId="{FD517635-E2F2-C744-8334-7345EFC1A5B6}">
      <dgm:prSet/>
      <dgm:spPr/>
      <dgm:t>
        <a:bodyPr/>
        <a:lstStyle/>
        <a:p>
          <a:endParaRPr lang="en-US"/>
        </a:p>
      </dgm:t>
    </dgm:pt>
    <dgm:pt modelId="{36E52016-D179-7D49-970A-42E79B118D09}" type="sibTrans" cxnId="{FD517635-E2F2-C744-8334-7345EFC1A5B6}">
      <dgm:prSet/>
      <dgm:spPr/>
      <dgm:t>
        <a:bodyPr/>
        <a:lstStyle/>
        <a:p>
          <a:endParaRPr lang="en-US"/>
        </a:p>
      </dgm:t>
    </dgm:pt>
    <dgm:pt modelId="{60868EDB-D4CD-414C-AA73-632CE3972728}">
      <dgm:prSet/>
      <dgm:spPr/>
      <dgm:t>
        <a:bodyPr/>
        <a:lstStyle/>
        <a:p>
          <a:r>
            <a:rPr lang="en-US" dirty="0"/>
            <a:t>Adjust 3</a:t>
          </a:r>
        </a:p>
      </dgm:t>
    </dgm:pt>
    <dgm:pt modelId="{E754F94C-879B-2E49-A2BA-BD5011EEEF70}" type="parTrans" cxnId="{FA3A125B-1EC0-A247-8B61-94C5885445B5}">
      <dgm:prSet/>
      <dgm:spPr/>
      <dgm:t>
        <a:bodyPr/>
        <a:lstStyle/>
        <a:p>
          <a:endParaRPr lang="en-US"/>
        </a:p>
      </dgm:t>
    </dgm:pt>
    <dgm:pt modelId="{A26B3818-3279-DF4A-BF91-0A5EBAB631F6}" type="sibTrans" cxnId="{FA3A125B-1EC0-A247-8B61-94C5885445B5}">
      <dgm:prSet/>
      <dgm:spPr/>
      <dgm:t>
        <a:bodyPr/>
        <a:lstStyle/>
        <a:p>
          <a:endParaRPr lang="en-US"/>
        </a:p>
      </dgm:t>
    </dgm:pt>
    <dgm:pt modelId="{065008F1-1C8E-DE43-B2AA-18E413504AF8}" type="pres">
      <dgm:prSet presAssocID="{A67F82B5-C729-FC4A-8470-4FAD687ED76B}" presName="Name0" presStyleCnt="0">
        <dgm:presLayoutVars>
          <dgm:dir/>
          <dgm:resizeHandles val="exact"/>
        </dgm:presLayoutVars>
      </dgm:prSet>
      <dgm:spPr/>
    </dgm:pt>
    <dgm:pt modelId="{6AE1700A-D621-0D48-BADD-D26FCBB2C0F1}" type="pres">
      <dgm:prSet presAssocID="{F870FB23-D845-0F47-9685-FDC0D0B54F24}" presName="composite" presStyleCnt="0"/>
      <dgm:spPr/>
    </dgm:pt>
    <dgm:pt modelId="{ABDFF420-E263-5E4C-9E9B-108F90AA0ECC}" type="pres">
      <dgm:prSet presAssocID="{F870FB23-D845-0F47-9685-FDC0D0B54F24}" presName="imagSh" presStyleLbl="bgImgPlace1" presStyleIdx="0" presStyleCnt="2"/>
      <dgm:spPr>
        <a:solidFill>
          <a:schemeClr val="accent2"/>
        </a:solidFill>
      </dgm:spPr>
    </dgm:pt>
    <dgm:pt modelId="{6FADD705-6217-054B-8117-AC88EE8324C1}" type="pres">
      <dgm:prSet presAssocID="{F870FB23-D845-0F47-9685-FDC0D0B54F24}" presName="txNode" presStyleLbl="node1" presStyleIdx="0" presStyleCnt="2">
        <dgm:presLayoutVars>
          <dgm:bulletEnabled val="1"/>
        </dgm:presLayoutVars>
      </dgm:prSet>
      <dgm:spPr/>
    </dgm:pt>
    <dgm:pt modelId="{9355EDB6-4C20-3249-BD5A-CA4AF6CA994B}" type="pres">
      <dgm:prSet presAssocID="{9959BE63-CFB2-2146-A93E-1729B6E40023}" presName="sibTrans" presStyleLbl="sibTrans2D1" presStyleIdx="0" presStyleCnt="1"/>
      <dgm:spPr/>
    </dgm:pt>
    <dgm:pt modelId="{DC4200D9-C97E-3243-8F7D-F2E3900D8846}" type="pres">
      <dgm:prSet presAssocID="{9959BE63-CFB2-2146-A93E-1729B6E40023}" presName="connTx" presStyleLbl="sibTrans2D1" presStyleIdx="0" presStyleCnt="1"/>
      <dgm:spPr/>
    </dgm:pt>
    <dgm:pt modelId="{E56D1CC3-E612-2549-AB98-1A87D141EC3E}" type="pres">
      <dgm:prSet presAssocID="{0A28E259-BCEE-204A-A94F-2F615340DE48}" presName="composite" presStyleCnt="0"/>
      <dgm:spPr/>
    </dgm:pt>
    <dgm:pt modelId="{9ECD1020-3202-C145-A24B-A798BEEE23D0}" type="pres">
      <dgm:prSet presAssocID="{0A28E259-BCEE-204A-A94F-2F615340DE48}" presName="imagSh" presStyleLbl="bgImgPlace1" presStyleIdx="1" presStyleCnt="2"/>
      <dgm:spPr>
        <a:solidFill>
          <a:schemeClr val="accent2"/>
        </a:solidFill>
      </dgm:spPr>
    </dgm:pt>
    <dgm:pt modelId="{98CF86B2-394A-7C49-8F54-5457FDF4C417}" type="pres">
      <dgm:prSet presAssocID="{0A28E259-BCEE-204A-A94F-2F615340DE48}" presName="txNode" presStyleLbl="node1" presStyleIdx="1" presStyleCnt="2">
        <dgm:presLayoutVars>
          <dgm:bulletEnabled val="1"/>
        </dgm:presLayoutVars>
      </dgm:prSet>
      <dgm:spPr/>
    </dgm:pt>
  </dgm:ptLst>
  <dgm:cxnLst>
    <dgm:cxn modelId="{F4EB5401-67BB-454B-9FB5-7EAA95F0164F}" srcId="{A67F82B5-C729-FC4A-8470-4FAD687ED76B}" destId="{0A28E259-BCEE-204A-A94F-2F615340DE48}" srcOrd="1" destOrd="0" parTransId="{1EF8D48B-EC89-3E47-AAFD-CC87A5EF0344}" sibTransId="{E72D1343-343E-D245-889E-F056C9C3F94C}"/>
    <dgm:cxn modelId="{3F15DE0A-F1D1-B243-89A7-4C98293FC7FE}" type="presOf" srcId="{9959BE63-CFB2-2146-A93E-1729B6E40023}" destId="{DC4200D9-C97E-3243-8F7D-F2E3900D8846}" srcOrd="1" destOrd="0" presId="urn:microsoft.com/office/officeart/2005/8/layout/hProcess10"/>
    <dgm:cxn modelId="{4FB20B0C-FF31-6246-8CF1-DD0EC7FFB354}" type="presOf" srcId="{C8B4B7F1-2143-174B-A3BB-76E1672304F9}" destId="{6FADD705-6217-054B-8117-AC88EE8324C1}" srcOrd="0" destOrd="2" presId="urn:microsoft.com/office/officeart/2005/8/layout/hProcess10"/>
    <dgm:cxn modelId="{6F208711-9521-954B-A12D-A4AE4DE189E3}" type="presOf" srcId="{D31975E0-A1A8-1E4C-82C6-7526244B6267}" destId="{6FADD705-6217-054B-8117-AC88EE8324C1}" srcOrd="0" destOrd="3" presId="urn:microsoft.com/office/officeart/2005/8/layout/hProcess10"/>
    <dgm:cxn modelId="{037A531C-A72F-554C-ACB4-5D757E35F731}" type="presOf" srcId="{12143E55-839A-8C4C-8695-C0505C56E0BA}" destId="{6FADD705-6217-054B-8117-AC88EE8324C1}" srcOrd="0" destOrd="1" presId="urn:microsoft.com/office/officeart/2005/8/layout/hProcess10"/>
    <dgm:cxn modelId="{C331321F-9583-6D46-9E20-B651FADC6BD4}" type="presOf" srcId="{A67F82B5-C729-FC4A-8470-4FAD687ED76B}" destId="{065008F1-1C8E-DE43-B2AA-18E413504AF8}" srcOrd="0" destOrd="0" presId="urn:microsoft.com/office/officeart/2005/8/layout/hProcess10"/>
    <dgm:cxn modelId="{02FD4E1F-0A3E-694E-9F6E-992B719250F0}" type="presOf" srcId="{563D240D-44F4-4743-ACD2-60642EDFCD74}" destId="{98CF86B2-394A-7C49-8F54-5457FDF4C417}" srcOrd="0" destOrd="5" presId="urn:microsoft.com/office/officeart/2005/8/layout/hProcess10"/>
    <dgm:cxn modelId="{FD517635-E2F2-C744-8334-7345EFC1A5B6}" srcId="{0A28E259-BCEE-204A-A94F-2F615340DE48}" destId="{1163A489-A772-7E44-AE2B-E2F60202D893}" srcOrd="2" destOrd="0" parTransId="{0722140B-C39D-4A47-A329-137E9297B8C6}" sibTransId="{36E52016-D179-7D49-970A-42E79B118D09}"/>
    <dgm:cxn modelId="{ECC54F41-A9B9-C343-8C02-E4774E7CC581}" srcId="{F870FB23-D845-0F47-9685-FDC0D0B54F24}" destId="{DC480235-D61F-9D4A-B13C-95798C4CDAB7}" srcOrd="5" destOrd="0" parTransId="{5EB2F877-9B64-1D48-8D45-777471341D54}" sibTransId="{6F4772C8-6699-4646-80AF-4E290D619672}"/>
    <dgm:cxn modelId="{F813D547-41DE-4447-925C-94F789585BE5}" srcId="{0A28E259-BCEE-204A-A94F-2F615340DE48}" destId="{677BAEDD-4F56-C74B-9E8B-A4D4AD63997E}" srcOrd="1" destOrd="0" parTransId="{46F4CC08-342C-9A4D-958B-713C615E0AE6}" sibTransId="{C17B6E70-F8F9-B144-A2F2-1BA45F81A116}"/>
    <dgm:cxn modelId="{B575634F-8F31-3549-9D15-E3A9376A59A0}" srcId="{F870FB23-D845-0F47-9685-FDC0D0B54F24}" destId="{C8B4B7F1-2143-174B-A3BB-76E1672304F9}" srcOrd="1" destOrd="0" parTransId="{B69F3575-122B-E94C-98BE-F7DB27245384}" sibTransId="{96B8E4F8-E2A4-8E46-A14B-1DA7E5A404B9}"/>
    <dgm:cxn modelId="{05171653-EFAF-9147-BE37-8D14B299C0CA}" srcId="{F870FB23-D845-0F47-9685-FDC0D0B54F24}" destId="{E0598572-753B-6A49-A6D0-E35C04071BEE}" srcOrd="4" destOrd="0" parTransId="{311F56D1-D5FA-B041-BA0B-A689FE7DF226}" sibTransId="{81C22BD8-18BC-1B44-8C7C-8E5DD8A7F0F6}"/>
    <dgm:cxn modelId="{D2D99153-7361-E441-8D46-4912439B2600}" srcId="{F870FB23-D845-0F47-9685-FDC0D0B54F24}" destId="{F212E351-26C9-024F-848C-818DBCFEB8E1}" srcOrd="7" destOrd="0" parTransId="{E3FD9FC2-019C-2C4C-A012-CA70D4999FDA}" sibTransId="{63BDDF40-CD6F-9B4B-9FC9-36EC857B0CC8}"/>
    <dgm:cxn modelId="{5FC88655-7ED5-C348-A619-55362DC75077}" type="presOf" srcId="{F870FB23-D845-0F47-9685-FDC0D0B54F24}" destId="{6FADD705-6217-054B-8117-AC88EE8324C1}" srcOrd="0" destOrd="0" presId="urn:microsoft.com/office/officeart/2005/8/layout/hProcess10"/>
    <dgm:cxn modelId="{FA3A125B-1EC0-A247-8B61-94C5885445B5}" srcId="{0A28E259-BCEE-204A-A94F-2F615340DE48}" destId="{60868EDB-D4CD-414C-AA73-632CE3972728}" srcOrd="3" destOrd="0" parTransId="{E754F94C-879B-2E49-A2BA-BD5011EEEF70}" sibTransId="{A26B3818-3279-DF4A-BF91-0A5EBAB631F6}"/>
    <dgm:cxn modelId="{52E97362-0E61-0B41-A8CF-4CFF477775AC}" type="presOf" srcId="{F4C77644-FE65-844A-A36D-B6491651E62E}" destId="{6FADD705-6217-054B-8117-AC88EE8324C1}" srcOrd="0" destOrd="4" presId="urn:microsoft.com/office/officeart/2005/8/layout/hProcess10"/>
    <dgm:cxn modelId="{15107A6E-BC07-7C41-8E97-4A3CED96FD6A}" type="presOf" srcId="{FE071B8D-1DA9-0F48-BE9C-1091B313B6CB}" destId="{6FADD705-6217-054B-8117-AC88EE8324C1}" srcOrd="0" destOrd="7" presId="urn:microsoft.com/office/officeart/2005/8/layout/hProcess10"/>
    <dgm:cxn modelId="{3F4BEE6E-2017-CF42-A64C-4B9988E3D627}" type="presOf" srcId="{E0598572-753B-6A49-A6D0-E35C04071BEE}" destId="{6FADD705-6217-054B-8117-AC88EE8324C1}" srcOrd="0" destOrd="5" presId="urn:microsoft.com/office/officeart/2005/8/layout/hProcess10"/>
    <dgm:cxn modelId="{9E740E7C-DAE3-0F49-A79F-2AA3A2816572}" srcId="{F870FB23-D845-0F47-9685-FDC0D0B54F24}" destId="{F4C77644-FE65-844A-A36D-B6491651E62E}" srcOrd="3" destOrd="0" parTransId="{CA99A243-923A-D847-89C2-35088CD0FB39}" sibTransId="{25E76A42-CEAC-C547-A802-37609AD68B39}"/>
    <dgm:cxn modelId="{FD4A327D-26A7-FA43-9AB5-909508376032}" type="presOf" srcId="{60868EDB-D4CD-414C-AA73-632CE3972728}" destId="{98CF86B2-394A-7C49-8F54-5457FDF4C417}" srcOrd="0" destOrd="4" presId="urn:microsoft.com/office/officeart/2005/8/layout/hProcess10"/>
    <dgm:cxn modelId="{35E33882-095E-9044-BF93-8B4E72ADA008}" type="presOf" srcId="{1163A489-A772-7E44-AE2B-E2F60202D893}" destId="{98CF86B2-394A-7C49-8F54-5457FDF4C417}" srcOrd="0" destOrd="3" presId="urn:microsoft.com/office/officeart/2005/8/layout/hProcess10"/>
    <dgm:cxn modelId="{95945884-198E-0B46-9494-9E5419EE1C0D}" srcId="{0A28E259-BCEE-204A-A94F-2F615340DE48}" destId="{563D240D-44F4-4743-ACD2-60642EDFCD74}" srcOrd="4" destOrd="0" parTransId="{B29B6B4C-36BE-814F-B001-3C3769ABD0F1}" sibTransId="{CA93A057-A38F-F745-B93F-E5442E8A3C92}"/>
    <dgm:cxn modelId="{CEAC5D8D-3C5D-B34A-8F84-BADF76048043}" srcId="{0A28E259-BCEE-204A-A94F-2F615340DE48}" destId="{7679312D-111D-E24C-85F0-2DE66C871FB7}" srcOrd="0" destOrd="0" parTransId="{440B41DC-5178-0642-ACEC-CF21DCFE62BB}" sibTransId="{C3697D64-ACE7-F340-983B-961186208674}"/>
    <dgm:cxn modelId="{FDAFC08D-7595-9C4D-92B3-773902C3DE95}" srcId="{F870FB23-D845-0F47-9685-FDC0D0B54F24}" destId="{D31975E0-A1A8-1E4C-82C6-7526244B6267}" srcOrd="2" destOrd="0" parTransId="{E261D897-F80E-EA42-96B6-50C20223D204}" sibTransId="{55EE46C2-A12A-2246-9A8E-C8B884310B2D}"/>
    <dgm:cxn modelId="{32E6D99C-33FD-CC40-85F6-EE422BB06BFC}" srcId="{F870FB23-D845-0F47-9685-FDC0D0B54F24}" destId="{12143E55-839A-8C4C-8695-C0505C56E0BA}" srcOrd="0" destOrd="0" parTransId="{2211FE3A-1784-5440-953B-27D8F1981CF6}" sibTransId="{C35DD79A-0440-284F-92F4-81882E9B2B4D}"/>
    <dgm:cxn modelId="{8449CFA7-EC03-6741-A540-8B7CFD3E4139}" srcId="{A67F82B5-C729-FC4A-8470-4FAD687ED76B}" destId="{F870FB23-D845-0F47-9685-FDC0D0B54F24}" srcOrd="0" destOrd="0" parTransId="{6A71E8D4-C909-1C4D-B221-3A1B167DD96F}" sibTransId="{9959BE63-CFB2-2146-A93E-1729B6E40023}"/>
    <dgm:cxn modelId="{ABD4E3AC-A56D-D34B-A814-916FFB971D74}" type="presOf" srcId="{F212E351-26C9-024F-848C-818DBCFEB8E1}" destId="{6FADD705-6217-054B-8117-AC88EE8324C1}" srcOrd="0" destOrd="8" presId="urn:microsoft.com/office/officeart/2005/8/layout/hProcess10"/>
    <dgm:cxn modelId="{520C45B5-0B48-4C4E-9AED-25085BC62709}" srcId="{F870FB23-D845-0F47-9685-FDC0D0B54F24}" destId="{FE071B8D-1DA9-0F48-BE9C-1091B313B6CB}" srcOrd="6" destOrd="0" parTransId="{4F6D3CA3-AA5F-C044-A47B-8E294CC8110D}" sibTransId="{D9519CD8-EDE1-154B-94B3-3D19F0C78945}"/>
    <dgm:cxn modelId="{F3C453C8-59D5-164A-8BE2-911ADA4FE8C1}" type="presOf" srcId="{0A28E259-BCEE-204A-A94F-2F615340DE48}" destId="{98CF86B2-394A-7C49-8F54-5457FDF4C417}" srcOrd="0" destOrd="0" presId="urn:microsoft.com/office/officeart/2005/8/layout/hProcess10"/>
    <dgm:cxn modelId="{E83E9AC8-FA95-6745-8C8D-393A9E314424}" type="presOf" srcId="{9959BE63-CFB2-2146-A93E-1729B6E40023}" destId="{9355EDB6-4C20-3249-BD5A-CA4AF6CA994B}" srcOrd="0" destOrd="0" presId="urn:microsoft.com/office/officeart/2005/8/layout/hProcess10"/>
    <dgm:cxn modelId="{350D38E8-D295-2C48-98AA-87C0B5DBB114}" type="presOf" srcId="{7679312D-111D-E24C-85F0-2DE66C871FB7}" destId="{98CF86B2-394A-7C49-8F54-5457FDF4C417}" srcOrd="0" destOrd="1" presId="urn:microsoft.com/office/officeart/2005/8/layout/hProcess10"/>
    <dgm:cxn modelId="{133974EB-90BB-484C-930F-52BB418C5E4B}" type="presOf" srcId="{DC480235-D61F-9D4A-B13C-95798C4CDAB7}" destId="{6FADD705-6217-054B-8117-AC88EE8324C1}" srcOrd="0" destOrd="6" presId="urn:microsoft.com/office/officeart/2005/8/layout/hProcess10"/>
    <dgm:cxn modelId="{DC64A8F9-EA73-8E4D-B290-27785DF27C64}" type="presOf" srcId="{677BAEDD-4F56-C74B-9E8B-A4D4AD63997E}" destId="{98CF86B2-394A-7C49-8F54-5457FDF4C417}" srcOrd="0" destOrd="2" presId="urn:microsoft.com/office/officeart/2005/8/layout/hProcess10"/>
    <dgm:cxn modelId="{3D102592-3875-8A4C-9141-5C9862E15CD7}" type="presParOf" srcId="{065008F1-1C8E-DE43-B2AA-18E413504AF8}" destId="{6AE1700A-D621-0D48-BADD-D26FCBB2C0F1}" srcOrd="0" destOrd="0" presId="urn:microsoft.com/office/officeart/2005/8/layout/hProcess10"/>
    <dgm:cxn modelId="{11EE9C82-847D-F145-8880-77B342B28897}" type="presParOf" srcId="{6AE1700A-D621-0D48-BADD-D26FCBB2C0F1}" destId="{ABDFF420-E263-5E4C-9E9B-108F90AA0ECC}" srcOrd="0" destOrd="0" presId="urn:microsoft.com/office/officeart/2005/8/layout/hProcess10"/>
    <dgm:cxn modelId="{B45A8310-E6BD-5D4E-932A-065617F03B74}" type="presParOf" srcId="{6AE1700A-D621-0D48-BADD-D26FCBB2C0F1}" destId="{6FADD705-6217-054B-8117-AC88EE8324C1}" srcOrd="1" destOrd="0" presId="urn:microsoft.com/office/officeart/2005/8/layout/hProcess10"/>
    <dgm:cxn modelId="{B4DE5418-B692-9343-90D3-FE48D5C6C940}" type="presParOf" srcId="{065008F1-1C8E-DE43-B2AA-18E413504AF8}" destId="{9355EDB6-4C20-3249-BD5A-CA4AF6CA994B}" srcOrd="1" destOrd="0" presId="urn:microsoft.com/office/officeart/2005/8/layout/hProcess10"/>
    <dgm:cxn modelId="{C700529A-AE12-6541-B127-9F6FA6DB3446}" type="presParOf" srcId="{9355EDB6-4C20-3249-BD5A-CA4AF6CA994B}" destId="{DC4200D9-C97E-3243-8F7D-F2E3900D8846}" srcOrd="0" destOrd="0" presId="urn:microsoft.com/office/officeart/2005/8/layout/hProcess10"/>
    <dgm:cxn modelId="{5557DC9F-06B0-404B-9DDD-BA80EF1FDCDD}" type="presParOf" srcId="{065008F1-1C8E-DE43-B2AA-18E413504AF8}" destId="{E56D1CC3-E612-2549-AB98-1A87D141EC3E}" srcOrd="2" destOrd="0" presId="urn:microsoft.com/office/officeart/2005/8/layout/hProcess10"/>
    <dgm:cxn modelId="{85E04710-D26B-0540-8FF6-BE3029123D51}" type="presParOf" srcId="{E56D1CC3-E612-2549-AB98-1A87D141EC3E}" destId="{9ECD1020-3202-C145-A24B-A798BEEE23D0}" srcOrd="0" destOrd="0" presId="urn:microsoft.com/office/officeart/2005/8/layout/hProcess10"/>
    <dgm:cxn modelId="{51BB8F30-094C-324A-9E95-2B9457DEA581}" type="presParOf" srcId="{E56D1CC3-E612-2549-AB98-1A87D141EC3E}" destId="{98CF86B2-394A-7C49-8F54-5457FDF4C41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AE30D3-4BC3-4F04-B275-070579B452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9EE888-19C9-4637-85EF-18E5481B19BA}">
      <dgm:prSet/>
      <dgm:spPr/>
      <dgm:t>
        <a:bodyPr/>
        <a:lstStyle/>
        <a:p>
          <a:pPr>
            <a:defRPr cap="all"/>
          </a:pPr>
          <a:r>
            <a:rPr lang="en-US"/>
            <a:t>Deployment</a:t>
          </a:r>
        </a:p>
      </dgm:t>
    </dgm:pt>
    <dgm:pt modelId="{E083F114-4C65-4B1E-9B56-0307D0E5074A}" type="parTrans" cxnId="{7C15C4FB-B4E9-4E10-B22E-DAB02441A0CE}">
      <dgm:prSet/>
      <dgm:spPr/>
      <dgm:t>
        <a:bodyPr/>
        <a:lstStyle/>
        <a:p>
          <a:endParaRPr lang="en-US"/>
        </a:p>
      </dgm:t>
    </dgm:pt>
    <dgm:pt modelId="{0B5AB2B9-836A-4753-B108-9C67EF350729}" type="sibTrans" cxnId="{7C15C4FB-B4E9-4E10-B22E-DAB02441A0CE}">
      <dgm:prSet/>
      <dgm:spPr/>
      <dgm:t>
        <a:bodyPr/>
        <a:lstStyle/>
        <a:p>
          <a:endParaRPr lang="en-US"/>
        </a:p>
      </dgm:t>
    </dgm:pt>
    <dgm:pt modelId="{5D081B39-AACC-49B8-8542-C1ACE3EE531B}">
      <dgm:prSet/>
      <dgm:spPr/>
      <dgm:t>
        <a:bodyPr/>
        <a:lstStyle/>
        <a:p>
          <a:pPr>
            <a:defRPr cap="all"/>
          </a:pPr>
          <a:r>
            <a:rPr lang="en-US"/>
            <a:t>Refinement</a:t>
          </a:r>
        </a:p>
      </dgm:t>
    </dgm:pt>
    <dgm:pt modelId="{37B5824A-92D2-469E-B618-107F79715D34}" type="parTrans" cxnId="{8B7B94AF-BA22-4E66-BB00-5E1B979ED0E0}">
      <dgm:prSet/>
      <dgm:spPr/>
      <dgm:t>
        <a:bodyPr/>
        <a:lstStyle/>
        <a:p>
          <a:endParaRPr lang="en-US"/>
        </a:p>
      </dgm:t>
    </dgm:pt>
    <dgm:pt modelId="{06EEE191-B113-4EAD-ACD5-F64CE4A1A28A}" type="sibTrans" cxnId="{8B7B94AF-BA22-4E66-BB00-5E1B979ED0E0}">
      <dgm:prSet/>
      <dgm:spPr/>
      <dgm:t>
        <a:bodyPr/>
        <a:lstStyle/>
        <a:p>
          <a:endParaRPr lang="en-US"/>
        </a:p>
      </dgm:t>
    </dgm:pt>
    <dgm:pt modelId="{C9C8D810-FB07-43DF-A881-0C17865F3C5F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1C6082"/>
              </a:solidFill>
            </a:rPr>
            <a:t>Enhancements</a:t>
          </a:r>
        </a:p>
      </dgm:t>
    </dgm:pt>
    <dgm:pt modelId="{161B4AC1-1698-4248-9A04-BB9E6897B9C1}" type="parTrans" cxnId="{49C91996-93EB-42A3-AF6F-E6F1D1E62A01}">
      <dgm:prSet/>
      <dgm:spPr/>
      <dgm:t>
        <a:bodyPr/>
        <a:lstStyle/>
        <a:p>
          <a:endParaRPr lang="en-US"/>
        </a:p>
      </dgm:t>
    </dgm:pt>
    <dgm:pt modelId="{F840E0C2-001D-4B66-9F6C-7236D698D3DF}" type="sibTrans" cxnId="{49C91996-93EB-42A3-AF6F-E6F1D1E62A01}">
      <dgm:prSet/>
      <dgm:spPr/>
      <dgm:t>
        <a:bodyPr/>
        <a:lstStyle/>
        <a:p>
          <a:endParaRPr lang="en-US"/>
        </a:p>
      </dgm:t>
    </dgm:pt>
    <dgm:pt modelId="{929C6BF2-2E27-4A2D-8EF1-741804A16253}" type="pres">
      <dgm:prSet presAssocID="{8BAE30D3-4BC3-4F04-B275-070579B452D7}" presName="root" presStyleCnt="0">
        <dgm:presLayoutVars>
          <dgm:dir/>
          <dgm:resizeHandles val="exact"/>
        </dgm:presLayoutVars>
      </dgm:prSet>
      <dgm:spPr/>
    </dgm:pt>
    <dgm:pt modelId="{FEAC0EA2-E6F0-472C-AE6E-0D8B4C6BD7F8}" type="pres">
      <dgm:prSet presAssocID="{579EE888-19C9-4637-85EF-18E5481B19BA}" presName="compNode" presStyleCnt="0"/>
      <dgm:spPr/>
    </dgm:pt>
    <dgm:pt modelId="{CD0A274E-B795-498A-ADA6-746D60C1D785}" type="pres">
      <dgm:prSet presAssocID="{579EE888-19C9-4637-85EF-18E5481B19BA}" presName="iconBgRect" presStyleLbl="bgShp" presStyleIdx="0" presStyleCnt="3"/>
      <dgm:spPr/>
    </dgm:pt>
    <dgm:pt modelId="{85FA8FA9-514A-4959-A392-41556CB01E5A}" type="pres">
      <dgm:prSet presAssocID="{579EE888-19C9-4637-85EF-18E5481B19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E1E0DC-9722-44AD-8BB2-439F6DF1BEDB}" type="pres">
      <dgm:prSet presAssocID="{579EE888-19C9-4637-85EF-18E5481B19BA}" presName="spaceRect" presStyleCnt="0"/>
      <dgm:spPr/>
    </dgm:pt>
    <dgm:pt modelId="{8046D4DF-3472-4894-AC11-A394EB4550BF}" type="pres">
      <dgm:prSet presAssocID="{579EE888-19C9-4637-85EF-18E5481B19BA}" presName="textRect" presStyleLbl="revTx" presStyleIdx="0" presStyleCnt="3">
        <dgm:presLayoutVars>
          <dgm:chMax val="1"/>
          <dgm:chPref val="1"/>
        </dgm:presLayoutVars>
      </dgm:prSet>
      <dgm:spPr/>
    </dgm:pt>
    <dgm:pt modelId="{B9A6C32B-BC00-4028-A421-CD9F23846EC5}" type="pres">
      <dgm:prSet presAssocID="{0B5AB2B9-836A-4753-B108-9C67EF350729}" presName="sibTrans" presStyleCnt="0"/>
      <dgm:spPr/>
    </dgm:pt>
    <dgm:pt modelId="{EA5502D2-E00C-4A01-A451-5FF10A371B13}" type="pres">
      <dgm:prSet presAssocID="{5D081B39-AACC-49B8-8542-C1ACE3EE531B}" presName="compNode" presStyleCnt="0"/>
      <dgm:spPr/>
    </dgm:pt>
    <dgm:pt modelId="{6ADCFF34-DA34-4CE2-A2D4-ADF8D82BB19E}" type="pres">
      <dgm:prSet presAssocID="{5D081B39-AACC-49B8-8542-C1ACE3EE531B}" presName="iconBgRect" presStyleLbl="bgShp" presStyleIdx="1" presStyleCnt="3"/>
      <dgm:spPr/>
    </dgm:pt>
    <dgm:pt modelId="{2ACEDDD8-61EC-4113-A697-3A1E524A035E}" type="pres">
      <dgm:prSet presAssocID="{5D081B39-AACC-49B8-8542-C1ACE3EE53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5951601-F725-4F38-B639-133F8EB5866E}" type="pres">
      <dgm:prSet presAssocID="{5D081B39-AACC-49B8-8542-C1ACE3EE531B}" presName="spaceRect" presStyleCnt="0"/>
      <dgm:spPr/>
    </dgm:pt>
    <dgm:pt modelId="{2F31C346-0E85-45B3-B985-8284D36A9DFC}" type="pres">
      <dgm:prSet presAssocID="{5D081B39-AACC-49B8-8542-C1ACE3EE531B}" presName="textRect" presStyleLbl="revTx" presStyleIdx="1" presStyleCnt="3">
        <dgm:presLayoutVars>
          <dgm:chMax val="1"/>
          <dgm:chPref val="1"/>
        </dgm:presLayoutVars>
      </dgm:prSet>
      <dgm:spPr/>
    </dgm:pt>
    <dgm:pt modelId="{83CA25EA-726B-455C-882A-95E67A333BC5}" type="pres">
      <dgm:prSet presAssocID="{06EEE191-B113-4EAD-ACD5-F64CE4A1A28A}" presName="sibTrans" presStyleCnt="0"/>
      <dgm:spPr/>
    </dgm:pt>
    <dgm:pt modelId="{23F7840D-E223-4772-9D43-6973A2332B99}" type="pres">
      <dgm:prSet presAssocID="{C9C8D810-FB07-43DF-A881-0C17865F3C5F}" presName="compNode" presStyleCnt="0"/>
      <dgm:spPr/>
    </dgm:pt>
    <dgm:pt modelId="{F5B0646A-1881-4404-81C1-9B3B03167499}" type="pres">
      <dgm:prSet presAssocID="{C9C8D810-FB07-43DF-A881-0C17865F3C5F}" presName="iconBgRect" presStyleLbl="bgShp" presStyleIdx="2" presStyleCnt="3"/>
      <dgm:spPr>
        <a:solidFill>
          <a:srgbClr val="1C6082"/>
        </a:solidFill>
      </dgm:spPr>
    </dgm:pt>
    <dgm:pt modelId="{40EE9E95-9367-40C4-AB31-7DFC10E4B2E1}" type="pres">
      <dgm:prSet presAssocID="{C9C8D810-FB07-43DF-A881-0C17865F3C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1528E6C-4E50-420F-BD37-A7419805587E}" type="pres">
      <dgm:prSet presAssocID="{C9C8D810-FB07-43DF-A881-0C17865F3C5F}" presName="spaceRect" presStyleCnt="0"/>
      <dgm:spPr/>
    </dgm:pt>
    <dgm:pt modelId="{84098266-B492-4571-AE2C-A81C86615493}" type="pres">
      <dgm:prSet presAssocID="{C9C8D810-FB07-43DF-A881-0C17865F3C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E2531B-5BE1-4E5F-8ECB-B06CF8C7F17E}" type="presOf" srcId="{579EE888-19C9-4637-85EF-18E5481B19BA}" destId="{8046D4DF-3472-4894-AC11-A394EB4550BF}" srcOrd="0" destOrd="0" presId="urn:microsoft.com/office/officeart/2018/5/layout/IconCircleLabelList"/>
    <dgm:cxn modelId="{57C4AB90-9EBB-4BA6-B449-F56704B403CB}" type="presOf" srcId="{8BAE30D3-4BC3-4F04-B275-070579B452D7}" destId="{929C6BF2-2E27-4A2D-8EF1-741804A16253}" srcOrd="0" destOrd="0" presId="urn:microsoft.com/office/officeart/2018/5/layout/IconCircleLabelList"/>
    <dgm:cxn modelId="{49C91996-93EB-42A3-AF6F-E6F1D1E62A01}" srcId="{8BAE30D3-4BC3-4F04-B275-070579B452D7}" destId="{C9C8D810-FB07-43DF-A881-0C17865F3C5F}" srcOrd="2" destOrd="0" parTransId="{161B4AC1-1698-4248-9A04-BB9E6897B9C1}" sibTransId="{F840E0C2-001D-4B66-9F6C-7236D698D3DF}"/>
    <dgm:cxn modelId="{A3DF2F98-8171-41C0-A522-4BB79102DED6}" type="presOf" srcId="{5D081B39-AACC-49B8-8542-C1ACE3EE531B}" destId="{2F31C346-0E85-45B3-B985-8284D36A9DFC}" srcOrd="0" destOrd="0" presId="urn:microsoft.com/office/officeart/2018/5/layout/IconCircleLabelList"/>
    <dgm:cxn modelId="{8B7B94AF-BA22-4E66-BB00-5E1B979ED0E0}" srcId="{8BAE30D3-4BC3-4F04-B275-070579B452D7}" destId="{5D081B39-AACC-49B8-8542-C1ACE3EE531B}" srcOrd="1" destOrd="0" parTransId="{37B5824A-92D2-469E-B618-107F79715D34}" sibTransId="{06EEE191-B113-4EAD-ACD5-F64CE4A1A28A}"/>
    <dgm:cxn modelId="{1993E7B8-0349-4CB8-8168-F2DEDAAF415F}" type="presOf" srcId="{C9C8D810-FB07-43DF-A881-0C17865F3C5F}" destId="{84098266-B492-4571-AE2C-A81C86615493}" srcOrd="0" destOrd="0" presId="urn:microsoft.com/office/officeart/2018/5/layout/IconCircleLabelList"/>
    <dgm:cxn modelId="{7C15C4FB-B4E9-4E10-B22E-DAB02441A0CE}" srcId="{8BAE30D3-4BC3-4F04-B275-070579B452D7}" destId="{579EE888-19C9-4637-85EF-18E5481B19BA}" srcOrd="0" destOrd="0" parTransId="{E083F114-4C65-4B1E-9B56-0307D0E5074A}" sibTransId="{0B5AB2B9-836A-4753-B108-9C67EF350729}"/>
    <dgm:cxn modelId="{E5F55841-5F67-4427-BDB9-60BCA829DD07}" type="presParOf" srcId="{929C6BF2-2E27-4A2D-8EF1-741804A16253}" destId="{FEAC0EA2-E6F0-472C-AE6E-0D8B4C6BD7F8}" srcOrd="0" destOrd="0" presId="urn:microsoft.com/office/officeart/2018/5/layout/IconCircleLabelList"/>
    <dgm:cxn modelId="{AF98EEE5-6D6D-4FF2-8424-B77993D2E3AC}" type="presParOf" srcId="{FEAC0EA2-E6F0-472C-AE6E-0D8B4C6BD7F8}" destId="{CD0A274E-B795-498A-ADA6-746D60C1D785}" srcOrd="0" destOrd="0" presId="urn:microsoft.com/office/officeart/2018/5/layout/IconCircleLabelList"/>
    <dgm:cxn modelId="{C77B5146-6EEB-4939-A0CA-D803289F4F05}" type="presParOf" srcId="{FEAC0EA2-E6F0-472C-AE6E-0D8B4C6BD7F8}" destId="{85FA8FA9-514A-4959-A392-41556CB01E5A}" srcOrd="1" destOrd="0" presId="urn:microsoft.com/office/officeart/2018/5/layout/IconCircleLabelList"/>
    <dgm:cxn modelId="{2677E63C-DA4B-4E3E-8BFA-95EDDF5764D4}" type="presParOf" srcId="{FEAC0EA2-E6F0-472C-AE6E-0D8B4C6BD7F8}" destId="{F9E1E0DC-9722-44AD-8BB2-439F6DF1BEDB}" srcOrd="2" destOrd="0" presId="urn:microsoft.com/office/officeart/2018/5/layout/IconCircleLabelList"/>
    <dgm:cxn modelId="{672DAEE6-1847-4FAA-A44A-0B77327413B4}" type="presParOf" srcId="{FEAC0EA2-E6F0-472C-AE6E-0D8B4C6BD7F8}" destId="{8046D4DF-3472-4894-AC11-A394EB4550BF}" srcOrd="3" destOrd="0" presId="urn:microsoft.com/office/officeart/2018/5/layout/IconCircleLabelList"/>
    <dgm:cxn modelId="{6A0FADFA-A2DC-4577-82E5-B3DEF25536B2}" type="presParOf" srcId="{929C6BF2-2E27-4A2D-8EF1-741804A16253}" destId="{B9A6C32B-BC00-4028-A421-CD9F23846EC5}" srcOrd="1" destOrd="0" presId="urn:microsoft.com/office/officeart/2018/5/layout/IconCircleLabelList"/>
    <dgm:cxn modelId="{C586D45D-AC48-4BDB-97C0-6B287D8061DC}" type="presParOf" srcId="{929C6BF2-2E27-4A2D-8EF1-741804A16253}" destId="{EA5502D2-E00C-4A01-A451-5FF10A371B13}" srcOrd="2" destOrd="0" presId="urn:microsoft.com/office/officeart/2018/5/layout/IconCircleLabelList"/>
    <dgm:cxn modelId="{EC8D1EDC-7176-4D77-8F52-9CDA58159408}" type="presParOf" srcId="{EA5502D2-E00C-4A01-A451-5FF10A371B13}" destId="{6ADCFF34-DA34-4CE2-A2D4-ADF8D82BB19E}" srcOrd="0" destOrd="0" presId="urn:microsoft.com/office/officeart/2018/5/layout/IconCircleLabelList"/>
    <dgm:cxn modelId="{66487951-8AEB-4800-A473-50D6F91CB451}" type="presParOf" srcId="{EA5502D2-E00C-4A01-A451-5FF10A371B13}" destId="{2ACEDDD8-61EC-4113-A697-3A1E524A035E}" srcOrd="1" destOrd="0" presId="urn:microsoft.com/office/officeart/2018/5/layout/IconCircleLabelList"/>
    <dgm:cxn modelId="{909F5BE0-1060-4343-8000-C323ADE6ED9F}" type="presParOf" srcId="{EA5502D2-E00C-4A01-A451-5FF10A371B13}" destId="{15951601-F725-4F38-B639-133F8EB5866E}" srcOrd="2" destOrd="0" presId="urn:microsoft.com/office/officeart/2018/5/layout/IconCircleLabelList"/>
    <dgm:cxn modelId="{3826EBDE-A8E2-44F9-BD68-4BD4A2B2DE89}" type="presParOf" srcId="{EA5502D2-E00C-4A01-A451-5FF10A371B13}" destId="{2F31C346-0E85-45B3-B985-8284D36A9DFC}" srcOrd="3" destOrd="0" presId="urn:microsoft.com/office/officeart/2018/5/layout/IconCircleLabelList"/>
    <dgm:cxn modelId="{7B97E9D9-1D37-4555-84D4-1168F1BBE42A}" type="presParOf" srcId="{929C6BF2-2E27-4A2D-8EF1-741804A16253}" destId="{83CA25EA-726B-455C-882A-95E67A333BC5}" srcOrd="3" destOrd="0" presId="urn:microsoft.com/office/officeart/2018/5/layout/IconCircleLabelList"/>
    <dgm:cxn modelId="{E01DF3B8-4B69-40F1-A95B-A223F8941260}" type="presParOf" srcId="{929C6BF2-2E27-4A2D-8EF1-741804A16253}" destId="{23F7840D-E223-4772-9D43-6973A2332B99}" srcOrd="4" destOrd="0" presId="urn:microsoft.com/office/officeart/2018/5/layout/IconCircleLabelList"/>
    <dgm:cxn modelId="{7622D654-34BF-4684-A677-A3C8FB6580DF}" type="presParOf" srcId="{23F7840D-E223-4772-9D43-6973A2332B99}" destId="{F5B0646A-1881-4404-81C1-9B3B03167499}" srcOrd="0" destOrd="0" presId="urn:microsoft.com/office/officeart/2018/5/layout/IconCircleLabelList"/>
    <dgm:cxn modelId="{4156689C-7A45-437E-ABD5-83B46E203F88}" type="presParOf" srcId="{23F7840D-E223-4772-9D43-6973A2332B99}" destId="{40EE9E95-9367-40C4-AB31-7DFC10E4B2E1}" srcOrd="1" destOrd="0" presId="urn:microsoft.com/office/officeart/2018/5/layout/IconCircleLabelList"/>
    <dgm:cxn modelId="{AE805929-E63F-46C5-94B9-5CD1513EE1BD}" type="presParOf" srcId="{23F7840D-E223-4772-9D43-6973A2332B99}" destId="{71528E6C-4E50-420F-BD37-A7419805587E}" srcOrd="2" destOrd="0" presId="urn:microsoft.com/office/officeart/2018/5/layout/IconCircleLabelList"/>
    <dgm:cxn modelId="{53BA0DD8-2346-49CB-8EC0-00657B6C3081}" type="presParOf" srcId="{23F7840D-E223-4772-9D43-6973A2332B99}" destId="{84098266-B492-4571-AE2C-A81C866154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F4F2D-3334-4226-9E67-8E0CF75B5AEB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9E21A-638E-4F66-A938-5FBCA5B769F2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83B0-8084-443C-A08D-83F6EE9FE49A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Frito-Lay (PepsiCo)</a:t>
          </a:r>
        </a:p>
      </dsp:txBody>
      <dsp:txXfrm>
        <a:off x="1339618" y="2288"/>
        <a:ext cx="5024605" cy="1159843"/>
      </dsp:txXfrm>
    </dsp:sp>
    <dsp:sp modelId="{9DF324D3-3DC9-413D-8EC1-58AA7BF5722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48DC0-2975-49E4-BC47-974547D9FF37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C003C-9BF1-4BA2-B1FD-5447AD42C97E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55,000 employees</a:t>
          </a:r>
        </a:p>
      </dsp:txBody>
      <dsp:txXfrm>
        <a:off x="1339618" y="1452092"/>
        <a:ext cx="5024605" cy="1159843"/>
      </dsp:txXfrm>
    </dsp:sp>
    <dsp:sp modelId="{9D2B6CAE-C230-49D9-9699-92A69F04F454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C4061-3BD7-4ECE-ABA0-CCDA83A53EE9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FF2F-DA3C-4303-8B5E-0E44D8E093C3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30+ manufacturing facilities</a:t>
          </a:r>
        </a:p>
      </dsp:txBody>
      <dsp:txXfrm>
        <a:off x="1339618" y="2901896"/>
        <a:ext cx="5024605" cy="1159843"/>
      </dsp:txXfrm>
    </dsp:sp>
    <dsp:sp modelId="{0EC4ADE2-EB6D-4062-9869-681298A06FE4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41806-649A-4A83-869B-7A49621BC709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6B7D8-C6ED-468C-A2F7-E116CDFC912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29 snack brands</a:t>
          </a:r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6260F-04CA-E746-9AAB-FDC25B6B53D0}">
      <dsp:nvSpPr>
        <dsp:cNvPr id="0" name=""/>
        <dsp:cNvSpPr/>
      </dsp:nvSpPr>
      <dsp:spPr>
        <a:xfrm>
          <a:off x="0" y="3327889"/>
          <a:ext cx="6364224" cy="21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Minimum 60% Specificity and Sensitivity</a:t>
          </a:r>
        </a:p>
      </dsp:txBody>
      <dsp:txXfrm>
        <a:off x="0" y="3327889"/>
        <a:ext cx="6364224" cy="2183455"/>
      </dsp:txXfrm>
    </dsp:sp>
    <dsp:sp modelId="{9085F32E-0D64-D142-9A12-E0EFA2BC618A}">
      <dsp:nvSpPr>
        <dsp:cNvPr id="0" name=""/>
        <dsp:cNvSpPr/>
      </dsp:nvSpPr>
      <dsp:spPr>
        <a:xfrm rot="10800000">
          <a:off x="0" y="2486"/>
          <a:ext cx="6364224" cy="3358155"/>
        </a:xfrm>
        <a:prstGeom prst="upArrowCallou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 models</a:t>
          </a:r>
        </a:p>
      </dsp:txBody>
      <dsp:txXfrm rot="-10800000">
        <a:off x="0" y="2486"/>
        <a:ext cx="6364224" cy="1178712"/>
      </dsp:txXfrm>
    </dsp:sp>
    <dsp:sp modelId="{A6B5FD3A-2F7B-2244-ADD9-9AC36ED4D2AB}">
      <dsp:nvSpPr>
        <dsp:cNvPr id="0" name=""/>
        <dsp:cNvSpPr/>
      </dsp:nvSpPr>
      <dsp:spPr>
        <a:xfrm>
          <a:off x="0" y="1181198"/>
          <a:ext cx="3182112" cy="10040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49530" rIns="277368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KNN</a:t>
          </a:r>
        </a:p>
      </dsp:txBody>
      <dsp:txXfrm>
        <a:off x="0" y="1181198"/>
        <a:ext cx="3182112" cy="1004088"/>
      </dsp:txXfrm>
    </dsp:sp>
    <dsp:sp modelId="{4DD85764-FE63-894B-BF08-07943D117E07}">
      <dsp:nvSpPr>
        <dsp:cNvPr id="0" name=""/>
        <dsp:cNvSpPr/>
      </dsp:nvSpPr>
      <dsp:spPr>
        <a:xfrm>
          <a:off x="3182112" y="1181198"/>
          <a:ext cx="3182112" cy="1004088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49530" rIns="277368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Naïve Bayes</a:t>
          </a:r>
        </a:p>
      </dsp:txBody>
      <dsp:txXfrm>
        <a:off x="3182112" y="1181198"/>
        <a:ext cx="3182112" cy="1004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A995C-421D-3E46-BA9D-E91CF2CCFA23}">
      <dsp:nvSpPr>
        <dsp:cNvPr id="0" name=""/>
        <dsp:cNvSpPr/>
      </dsp:nvSpPr>
      <dsp:spPr>
        <a:xfrm>
          <a:off x="0" y="3458017"/>
          <a:ext cx="4154086" cy="1134998"/>
        </a:xfrm>
        <a:prstGeom prst="rect">
          <a:avLst/>
        </a:prstGeom>
        <a:solidFill>
          <a:srgbClr val="1C6B2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Zero missing data</a:t>
          </a:r>
        </a:p>
      </dsp:txBody>
      <dsp:txXfrm>
        <a:off x="0" y="3458017"/>
        <a:ext cx="4154086" cy="1134998"/>
      </dsp:txXfrm>
    </dsp:sp>
    <dsp:sp modelId="{D384640D-330B-6149-A0D5-36552C4C8349}">
      <dsp:nvSpPr>
        <dsp:cNvPr id="0" name=""/>
        <dsp:cNvSpPr/>
      </dsp:nvSpPr>
      <dsp:spPr>
        <a:xfrm rot="10800000">
          <a:off x="0" y="1729414"/>
          <a:ext cx="4154086" cy="1745627"/>
        </a:xfrm>
        <a:prstGeom prst="upArrowCallout">
          <a:avLst/>
        </a:prstGeom>
        <a:solidFill>
          <a:srgbClr val="E971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36 columns</a:t>
          </a:r>
        </a:p>
      </dsp:txBody>
      <dsp:txXfrm rot="-10800000">
        <a:off x="0" y="1729414"/>
        <a:ext cx="4154086" cy="612715"/>
      </dsp:txXfrm>
    </dsp:sp>
    <dsp:sp modelId="{18DF26A2-69E7-D943-A863-8F1D855C154B}">
      <dsp:nvSpPr>
        <dsp:cNvPr id="0" name=""/>
        <dsp:cNvSpPr/>
      </dsp:nvSpPr>
      <dsp:spPr>
        <a:xfrm>
          <a:off x="0" y="2342130"/>
          <a:ext cx="2077043" cy="521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18 categorical</a:t>
          </a:r>
        </a:p>
      </dsp:txBody>
      <dsp:txXfrm>
        <a:off x="0" y="2342130"/>
        <a:ext cx="2077043" cy="521942"/>
      </dsp:txXfrm>
    </dsp:sp>
    <dsp:sp modelId="{19AA57AF-1EB3-7342-96CA-CE00ED552D92}">
      <dsp:nvSpPr>
        <dsp:cNvPr id="0" name=""/>
        <dsp:cNvSpPr/>
      </dsp:nvSpPr>
      <dsp:spPr>
        <a:xfrm>
          <a:off x="2077043" y="2342130"/>
          <a:ext cx="2077043" cy="521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18 continuous</a:t>
          </a:r>
        </a:p>
      </dsp:txBody>
      <dsp:txXfrm>
        <a:off x="2077043" y="2342130"/>
        <a:ext cx="2077043" cy="521942"/>
      </dsp:txXfrm>
    </dsp:sp>
    <dsp:sp modelId="{6FE92612-CB3F-544C-8D86-0A73C3401123}">
      <dsp:nvSpPr>
        <dsp:cNvPr id="0" name=""/>
        <dsp:cNvSpPr/>
      </dsp:nvSpPr>
      <dsp:spPr>
        <a:xfrm rot="10800000">
          <a:off x="0" y="811"/>
          <a:ext cx="4154086" cy="1745627"/>
        </a:xfrm>
        <a:prstGeom prst="upArrowCallout">
          <a:avLst/>
        </a:prstGeom>
        <a:solidFill>
          <a:srgbClr val="1C608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870 rows</a:t>
          </a:r>
        </a:p>
      </dsp:txBody>
      <dsp:txXfrm rot="10800000">
        <a:off x="0" y="811"/>
        <a:ext cx="4154086" cy="1134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A6652-AE56-594E-9647-85C4F8A48DA6}">
      <dsp:nvSpPr>
        <dsp:cNvPr id="0" name=""/>
        <dsp:cNvSpPr/>
      </dsp:nvSpPr>
      <dsp:spPr>
        <a:xfrm>
          <a:off x="0" y="132368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Overtime</a:t>
          </a:r>
        </a:p>
      </dsp:txBody>
      <dsp:txXfrm>
        <a:off x="0" y="132368"/>
        <a:ext cx="1759323" cy="1055594"/>
      </dsp:txXfrm>
    </dsp:sp>
    <dsp:sp modelId="{17B363F1-127A-6443-9697-0E31050441C5}">
      <dsp:nvSpPr>
        <dsp:cNvPr id="0" name=""/>
        <dsp:cNvSpPr/>
      </dsp:nvSpPr>
      <dsp:spPr>
        <a:xfrm>
          <a:off x="1935255" y="132368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Job Role</a:t>
          </a:r>
        </a:p>
      </dsp:txBody>
      <dsp:txXfrm>
        <a:off x="1935255" y="132368"/>
        <a:ext cx="1759323" cy="1055594"/>
      </dsp:txXfrm>
    </dsp:sp>
    <dsp:sp modelId="{2422A1B9-F4ED-CB4B-832F-D475D906BD43}">
      <dsp:nvSpPr>
        <dsp:cNvPr id="0" name=""/>
        <dsp:cNvSpPr/>
      </dsp:nvSpPr>
      <dsp:spPr>
        <a:xfrm>
          <a:off x="3870511" y="132368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Age</a:t>
          </a:r>
        </a:p>
      </dsp:txBody>
      <dsp:txXfrm>
        <a:off x="3870511" y="132368"/>
        <a:ext cx="1759323" cy="1055594"/>
      </dsp:txXfrm>
    </dsp:sp>
    <dsp:sp modelId="{509947C2-DBB2-AA4C-A113-0C1A9CC30973}">
      <dsp:nvSpPr>
        <dsp:cNvPr id="0" name=""/>
        <dsp:cNvSpPr/>
      </dsp:nvSpPr>
      <dsp:spPr>
        <a:xfrm>
          <a:off x="0" y="1363895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Monthly Income</a:t>
          </a:r>
        </a:p>
      </dsp:txBody>
      <dsp:txXfrm>
        <a:off x="0" y="1363895"/>
        <a:ext cx="1759323" cy="1055594"/>
      </dsp:txXfrm>
    </dsp:sp>
    <dsp:sp modelId="{36C05757-257C-7049-8A4D-C3632F73FAC9}">
      <dsp:nvSpPr>
        <dsp:cNvPr id="0" name=""/>
        <dsp:cNvSpPr/>
      </dsp:nvSpPr>
      <dsp:spPr>
        <a:xfrm>
          <a:off x="1935255" y="1363895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Job </a:t>
          </a:r>
          <a:r>
            <a:rPr lang="en-US" sz="2100" kern="1200" dirty="0" err="1"/>
            <a:t>Satisification</a:t>
          </a:r>
          <a:endParaRPr lang="en-US" sz="2100" kern="1200" dirty="0"/>
        </a:p>
      </dsp:txBody>
      <dsp:txXfrm>
        <a:off x="1935255" y="1363895"/>
        <a:ext cx="1759323" cy="1055594"/>
      </dsp:txXfrm>
    </dsp:sp>
    <dsp:sp modelId="{3F2067E7-BF4F-7643-A59D-9D099583142C}">
      <dsp:nvSpPr>
        <dsp:cNvPr id="0" name=""/>
        <dsp:cNvSpPr/>
      </dsp:nvSpPr>
      <dsp:spPr>
        <a:xfrm>
          <a:off x="3870511" y="1363895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Job Involvement</a:t>
          </a:r>
        </a:p>
      </dsp:txBody>
      <dsp:txXfrm>
        <a:off x="3870511" y="1363895"/>
        <a:ext cx="1759323" cy="1055594"/>
      </dsp:txXfrm>
    </dsp:sp>
    <dsp:sp modelId="{2141C181-3D91-5F49-87A5-E58B7C32C89A}">
      <dsp:nvSpPr>
        <dsp:cNvPr id="0" name=""/>
        <dsp:cNvSpPr/>
      </dsp:nvSpPr>
      <dsp:spPr>
        <a:xfrm>
          <a:off x="0" y="2595421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Job Level</a:t>
          </a:r>
        </a:p>
      </dsp:txBody>
      <dsp:txXfrm>
        <a:off x="0" y="2595421"/>
        <a:ext cx="1759323" cy="1055594"/>
      </dsp:txXfrm>
    </dsp:sp>
    <dsp:sp modelId="{568BA149-6113-DD45-9970-E6F0A3DE7344}">
      <dsp:nvSpPr>
        <dsp:cNvPr id="0" name=""/>
        <dsp:cNvSpPr/>
      </dsp:nvSpPr>
      <dsp:spPr>
        <a:xfrm>
          <a:off x="1935255" y="2595421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Marital Status</a:t>
          </a:r>
        </a:p>
      </dsp:txBody>
      <dsp:txXfrm>
        <a:off x="1935255" y="2595421"/>
        <a:ext cx="1759323" cy="1055594"/>
      </dsp:txXfrm>
    </dsp:sp>
    <dsp:sp modelId="{FDC37F9D-9ABC-F04E-955E-A167F486C462}">
      <dsp:nvSpPr>
        <dsp:cNvPr id="0" name=""/>
        <dsp:cNvSpPr/>
      </dsp:nvSpPr>
      <dsp:spPr>
        <a:xfrm>
          <a:off x="3870511" y="2595421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Stock Option Level</a:t>
          </a:r>
        </a:p>
      </dsp:txBody>
      <dsp:txXfrm>
        <a:off x="3870511" y="2595421"/>
        <a:ext cx="1759323" cy="1055594"/>
      </dsp:txXfrm>
    </dsp:sp>
    <dsp:sp modelId="{16F8D22B-D267-F747-811D-9900C3BECB7D}">
      <dsp:nvSpPr>
        <dsp:cNvPr id="0" name=""/>
        <dsp:cNvSpPr/>
      </dsp:nvSpPr>
      <dsp:spPr>
        <a:xfrm>
          <a:off x="0" y="3826948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Work Life Balance</a:t>
          </a:r>
        </a:p>
      </dsp:txBody>
      <dsp:txXfrm>
        <a:off x="0" y="3826948"/>
        <a:ext cx="1759323" cy="1055594"/>
      </dsp:txXfrm>
    </dsp:sp>
    <dsp:sp modelId="{699B4CC7-DBBB-5246-ACB5-BEA894464062}">
      <dsp:nvSpPr>
        <dsp:cNvPr id="0" name=""/>
        <dsp:cNvSpPr/>
      </dsp:nvSpPr>
      <dsp:spPr>
        <a:xfrm>
          <a:off x="1935255" y="3826948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Department</a:t>
          </a:r>
        </a:p>
      </dsp:txBody>
      <dsp:txXfrm>
        <a:off x="1935255" y="3826948"/>
        <a:ext cx="1759323" cy="1055594"/>
      </dsp:txXfrm>
    </dsp:sp>
    <dsp:sp modelId="{3146A0F4-3B4B-2F41-BB6A-34274F3A0D6A}">
      <dsp:nvSpPr>
        <dsp:cNvPr id="0" name=""/>
        <dsp:cNvSpPr/>
      </dsp:nvSpPr>
      <dsp:spPr>
        <a:xfrm>
          <a:off x="3870511" y="3826948"/>
          <a:ext cx="1759323" cy="1055594"/>
        </a:xfrm>
        <a:prstGeom prst="rect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Years With Current Manager</a:t>
          </a:r>
        </a:p>
      </dsp:txBody>
      <dsp:txXfrm>
        <a:off x="3870511" y="3826948"/>
        <a:ext cx="1759323" cy="10555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FF420-E263-5E4C-9E9B-108F90AA0ECC}">
      <dsp:nvSpPr>
        <dsp:cNvPr id="0" name=""/>
        <dsp:cNvSpPr/>
      </dsp:nvSpPr>
      <dsp:spPr>
        <a:xfrm>
          <a:off x="2499" y="0"/>
          <a:ext cx="2223342" cy="204429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DD705-6217-054B-8117-AC88EE8324C1}">
      <dsp:nvSpPr>
        <dsp:cNvPr id="0" name=""/>
        <dsp:cNvSpPr/>
      </dsp:nvSpPr>
      <dsp:spPr>
        <a:xfrm>
          <a:off x="364439" y="1226577"/>
          <a:ext cx="2223342" cy="2044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Department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Job Involvement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Job Level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Over 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Stock Option Level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Work Life Balance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Years with Current Manager</a:t>
          </a:r>
        </a:p>
      </dsp:txBody>
      <dsp:txXfrm>
        <a:off x="424314" y="1286452"/>
        <a:ext cx="2103592" cy="1924546"/>
      </dsp:txXfrm>
    </dsp:sp>
    <dsp:sp modelId="{9355EDB6-4C20-3249-BD5A-CA4AF6CA994B}">
      <dsp:nvSpPr>
        <dsp:cNvPr id="0" name=""/>
        <dsp:cNvSpPr/>
      </dsp:nvSpPr>
      <dsp:spPr>
        <a:xfrm>
          <a:off x="2654106" y="755029"/>
          <a:ext cx="428264" cy="534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654106" y="861877"/>
        <a:ext cx="299785" cy="320542"/>
      </dsp:txXfrm>
    </dsp:sp>
    <dsp:sp modelId="{9ECD1020-3202-C145-A24B-A798BEEE23D0}">
      <dsp:nvSpPr>
        <dsp:cNvPr id="0" name=""/>
        <dsp:cNvSpPr/>
      </dsp:nvSpPr>
      <dsp:spPr>
        <a:xfrm>
          <a:off x="3449455" y="0"/>
          <a:ext cx="2223342" cy="204429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F86B2-394A-7C49-8F54-5457FDF4C417}">
      <dsp:nvSpPr>
        <dsp:cNvPr id="0" name=""/>
        <dsp:cNvSpPr/>
      </dsp:nvSpPr>
      <dsp:spPr>
        <a:xfrm>
          <a:off x="3811395" y="1226577"/>
          <a:ext cx="2223342" cy="2044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Details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Sample -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Laplace - 5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Kernel - True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Adjust - 1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Positive Class - Yes</a:t>
          </a:r>
        </a:p>
      </dsp:txBody>
      <dsp:txXfrm>
        <a:off x="3871270" y="1286452"/>
        <a:ext cx="2103592" cy="1924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FF420-E263-5E4C-9E9B-108F90AA0ECC}">
      <dsp:nvSpPr>
        <dsp:cNvPr id="0" name=""/>
        <dsp:cNvSpPr/>
      </dsp:nvSpPr>
      <dsp:spPr>
        <a:xfrm>
          <a:off x="2582" y="0"/>
          <a:ext cx="2296691" cy="207936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DD705-6217-054B-8117-AC88EE8324C1}">
      <dsp:nvSpPr>
        <dsp:cNvPr id="0" name=""/>
        <dsp:cNvSpPr/>
      </dsp:nvSpPr>
      <dsp:spPr>
        <a:xfrm>
          <a:off x="376462" y="1247621"/>
          <a:ext cx="2296691" cy="2079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Job Involvement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Job Role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Job Satisfaction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Monthly Income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Over 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Stock Option Level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Work Life Balance</a:t>
          </a:r>
        </a:p>
      </dsp:txBody>
      <dsp:txXfrm>
        <a:off x="437365" y="1308524"/>
        <a:ext cx="2174885" cy="1957562"/>
      </dsp:txXfrm>
    </dsp:sp>
    <dsp:sp modelId="{9355EDB6-4C20-3249-BD5A-CA4AF6CA994B}">
      <dsp:nvSpPr>
        <dsp:cNvPr id="0" name=""/>
        <dsp:cNvSpPr/>
      </dsp:nvSpPr>
      <dsp:spPr>
        <a:xfrm>
          <a:off x="2741666" y="763752"/>
          <a:ext cx="442393" cy="551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41666" y="874124"/>
        <a:ext cx="309675" cy="331118"/>
      </dsp:txXfrm>
    </dsp:sp>
    <dsp:sp modelId="{9ECD1020-3202-C145-A24B-A798BEEE23D0}">
      <dsp:nvSpPr>
        <dsp:cNvPr id="0" name=""/>
        <dsp:cNvSpPr/>
      </dsp:nvSpPr>
      <dsp:spPr>
        <a:xfrm>
          <a:off x="3563254" y="0"/>
          <a:ext cx="2296691" cy="207936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F86B2-394A-7C49-8F54-5457FDF4C417}">
      <dsp:nvSpPr>
        <dsp:cNvPr id="0" name=""/>
        <dsp:cNvSpPr/>
      </dsp:nvSpPr>
      <dsp:spPr>
        <a:xfrm>
          <a:off x="3937134" y="1247621"/>
          <a:ext cx="2296691" cy="2079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Details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Laplace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Kernel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Adjust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Positive Class - Yes</a:t>
          </a:r>
        </a:p>
      </dsp:txBody>
      <dsp:txXfrm>
        <a:off x="3998037" y="1308524"/>
        <a:ext cx="2174885" cy="19575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A274E-B795-498A-ADA6-746D60C1D785}">
      <dsp:nvSpPr>
        <dsp:cNvPr id="0" name=""/>
        <dsp:cNvSpPr/>
      </dsp:nvSpPr>
      <dsp:spPr>
        <a:xfrm>
          <a:off x="679050" y="37693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A8FA9-514A-4959-A392-41556CB01E5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4DF-3472-4894-AC11-A394EB4550BF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Deployment</a:t>
          </a:r>
        </a:p>
      </dsp:txBody>
      <dsp:txXfrm>
        <a:off x="75768" y="2851938"/>
        <a:ext cx="3093750" cy="720000"/>
      </dsp:txXfrm>
    </dsp:sp>
    <dsp:sp modelId="{6ADCFF34-DA34-4CE2-A2D4-ADF8D82BB19E}">
      <dsp:nvSpPr>
        <dsp:cNvPr id="0" name=""/>
        <dsp:cNvSpPr/>
      </dsp:nvSpPr>
      <dsp:spPr>
        <a:xfrm>
          <a:off x="4314206" y="37693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EDDD8-61EC-4113-A697-3A1E524A035E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1C346-0E85-45B3-B985-8284D36A9DFC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Refinement</a:t>
          </a:r>
        </a:p>
      </dsp:txBody>
      <dsp:txXfrm>
        <a:off x="3710925" y="2851938"/>
        <a:ext cx="3093750" cy="720000"/>
      </dsp:txXfrm>
    </dsp:sp>
    <dsp:sp modelId="{F5B0646A-1881-4404-81C1-9B3B03167499}">
      <dsp:nvSpPr>
        <dsp:cNvPr id="0" name=""/>
        <dsp:cNvSpPr/>
      </dsp:nvSpPr>
      <dsp:spPr>
        <a:xfrm>
          <a:off x="7949362" y="376938"/>
          <a:ext cx="1887187" cy="1887187"/>
        </a:xfrm>
        <a:prstGeom prst="ellipse">
          <a:avLst/>
        </a:prstGeom>
        <a:solidFill>
          <a:srgbClr val="1C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E9E95-9367-40C4-AB31-7DFC10E4B2E1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8266-B492-4571-AE2C-A81C86615493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solidFill>
                <a:srgbClr val="1C6082"/>
              </a:solidFill>
            </a:rPr>
            <a:t>Enhancements</a:t>
          </a:r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B9E66-7E7B-CD49-A5B5-8CDCFF21BEA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FD22-674B-144B-AE2E-626566EC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FD22-674B-144B-AE2E-626566EC72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FD22-674B-144B-AE2E-626566EC7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FD22-674B-144B-AE2E-626566EC72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FA57-665D-C372-0796-A84C3018F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BBD0-0537-4F49-F1E8-99C519070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2B94-8272-6ACB-BA47-52B8E6D0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8470-79E7-6BF5-A31C-FA560907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D4DB-1BDD-64FF-DDD6-66A91FE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D296-881B-2B96-C315-A9A8012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6BBFD-DF77-BBC0-7502-303169BB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2F87-466D-A63F-F1A4-12503D14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2A94-1278-B346-2EDC-01D51F99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655C0-712E-CA51-F313-9F343506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5651-D0B9-E23C-5C70-AC607F170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D0FE0-543C-AA36-7224-858AF0FD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98005-A2BE-A9A9-A55F-E07FFC09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F377-36AF-D0A7-224C-C993B78B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373C-E4E1-4D10-6015-F4333591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6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B32C-D943-B3E3-2C66-1FA46CB0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77D5-D8F1-E609-52D2-1963A1B4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4FFB-3095-4114-C629-11FD3A8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6B82F-E1A4-DF73-1418-C0DC670A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511F4-9183-7460-D17D-EA690B68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0101-5DDF-DDDA-914D-CCE58CFE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F5F1D-5D49-50AA-EBE3-221F8293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34BA-CA35-2C09-C198-D54626E5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CF97-4831-5AF8-4A1B-B7B88A44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00B6-D137-8FF5-5889-A48C603C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0085-F2BA-3BE9-4225-9F074C29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925D-96E9-DAD7-B2A7-F4F62C108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33F8-A3AD-25B3-5738-5EB543AD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6EF4-E5E3-E766-9610-FAE2A5A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FD03-9520-B8B4-A0C6-92ECF7EC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8A785-FA8D-59CF-CC9C-157583EA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1F79-D0CB-EC24-1E51-4A27C0CF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0E783-D3B4-B308-A71D-A01EC8A4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BBFC4-EE60-42D8-70F6-F7D57C5EA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4C090-4F31-EB3E-1C01-3DF2D7F40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0E00C-3E0B-D908-0D32-BAC501353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9020C-F1CE-21A3-5811-2E7D0BBE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8A1A7-FBB4-B752-C359-0F2AFACF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04D07-8C23-BC99-3132-BFC44CCC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CDE3-3135-5BEA-3911-91B20726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46668-735D-1D2B-1592-6DDCEA6C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65155-6293-84B5-9B2B-5C0E3467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48430-6952-BC8F-BEE1-7E7D5C36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412C9-131F-CC82-B674-A9BDA949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CFA10-5EC5-2FA6-F263-6FA716F9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EAF9B-F644-6A09-1D13-4D07875F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B1BB-6D87-138F-72F8-EA3CFFBB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F8B5-DCC2-9D77-8BF1-0F4623EF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A9107-ECDE-4540-42BD-86491AFF8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E2ED8-9769-D409-7FE1-B55181B2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649FD-3C50-5377-E6D1-3DA7DA1B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76FF-FDC0-8D17-02EE-4C1907AC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2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5BBD-4E53-7649-9714-63626EA3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BEBC1-085A-D962-8248-75A038432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B4650-C8E9-BE75-8CD4-2158EEB5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A9B0E-48C2-89CA-9B72-60748905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411F5-5880-974D-EC1C-FBAB826C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9771E-2754-EA52-295D-2F700A04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2FCA4-692D-E2AB-5989-115F1617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3E38-9353-BFFD-F921-98607D4E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B535-90F8-031B-0FD6-3AEA1A04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3795-6C1F-6A52-9173-1959E39F6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F58C-8394-30FC-7C3C-393ED8EBE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5366141-EDCD-3563-2781-1F0ED968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25"/>
          <a:stretch/>
        </p:blipFill>
        <p:spPr>
          <a:xfrm>
            <a:off x="-1040523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66D33-91F6-81A0-4231-B865177D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8662" y="1073447"/>
            <a:ext cx="5076497" cy="968499"/>
          </a:xfrm>
        </p:spPr>
        <p:txBody>
          <a:bodyPr>
            <a:normAutofit/>
          </a:bodyPr>
          <a:lstStyle/>
          <a:p>
            <a:r>
              <a:rPr lang="en-US" sz="4400" dirty="0"/>
              <a:t>Engagement Results</a:t>
            </a:r>
          </a:p>
        </p:txBody>
      </p:sp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05909C0D-98DD-E16B-3D18-3703C924A9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" b="3"/>
          <a:stretch/>
        </p:blipFill>
        <p:spPr>
          <a:xfrm>
            <a:off x="7999904" y="3288743"/>
            <a:ext cx="2769080" cy="2769080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EBAEB3-3471-F4B3-FB95-CA2478F987B5}"/>
              </a:ext>
            </a:extLst>
          </p:cNvPr>
          <p:cNvSpPr txBox="1"/>
          <p:nvPr/>
        </p:nvSpPr>
        <p:spPr>
          <a:xfrm>
            <a:off x="7490062" y="2197392"/>
            <a:ext cx="378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Kyle Evans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A01EE-0058-25DA-9EE8-7ABC72218E53}"/>
              </a:ext>
            </a:extLst>
          </p:cNvPr>
          <p:cNvSpPr txBox="1"/>
          <p:nvPr/>
        </p:nvSpPr>
        <p:spPr>
          <a:xfrm>
            <a:off x="7490061" y="2722170"/>
            <a:ext cx="378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DDS Analytics</a:t>
            </a:r>
          </a:p>
        </p:txBody>
      </p:sp>
    </p:spTree>
    <p:extLst>
      <p:ext uri="{BB962C8B-B14F-4D97-AF65-F5344CB8AC3E}">
        <p14:creationId xmlns:p14="http://schemas.microsoft.com/office/powerpoint/2010/main" val="401650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C9087-A089-2281-6151-331A15A32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3ABFBB-3E0D-AA01-80FE-127E678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06A9EE-CE55-B4FE-749C-5597E9176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F2977-765D-4FD4-EDFD-F7199050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35" y="1185582"/>
            <a:ext cx="3192094" cy="44611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Candidate #1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Max Accuracy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Naïve Bayes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4C1FF6F-F211-D627-200D-7B0266EB5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B5AAF-C9E6-4D3F-0EE1-757722724447}"/>
              </a:ext>
            </a:extLst>
          </p:cNvPr>
          <p:cNvSpPr txBox="1"/>
          <p:nvPr/>
        </p:nvSpPr>
        <p:spPr>
          <a:xfrm>
            <a:off x="7691718" y="2563906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6418D7-CF40-AD35-A86D-F47B5F361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56824"/>
              </p:ext>
            </p:extLst>
          </p:nvPr>
        </p:nvGraphicFramePr>
        <p:xfrm>
          <a:off x="4641599" y="3897182"/>
          <a:ext cx="6713070" cy="186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535">
                  <a:extLst>
                    <a:ext uri="{9D8B030D-6E8A-4147-A177-3AD203B41FA5}">
                      <a16:colId xmlns:a16="http://schemas.microsoft.com/office/drawing/2014/main" val="3125033382"/>
                    </a:ext>
                  </a:extLst>
                </a:gridCol>
                <a:gridCol w="3356535">
                  <a:extLst>
                    <a:ext uri="{9D8B030D-6E8A-4147-A177-3AD203B41FA5}">
                      <a16:colId xmlns:a16="http://schemas.microsoft.com/office/drawing/2014/main" val="2959912533"/>
                    </a:ext>
                  </a:extLst>
                </a:gridCol>
              </a:tblGrid>
              <a:tr h="378465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3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0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4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7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15890"/>
                  </a:ext>
                </a:extLst>
              </a:tr>
            </a:tbl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BC5A8B9B-1BDE-1805-3456-3FC509D26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120206"/>
              </p:ext>
            </p:extLst>
          </p:nvPr>
        </p:nvGraphicFramePr>
        <p:xfrm>
          <a:off x="4977603" y="313154"/>
          <a:ext cx="6037237" cy="3270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59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BDFF420-E263-5E4C-9E9B-108F90AA0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graphicEl>
                                              <a:dgm id="{ABDFF420-E263-5E4C-9E9B-108F90AA0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graphicEl>
                                              <a:dgm id="{ABDFF420-E263-5E4C-9E9B-108F90AA0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graphicEl>
                                              <a:dgm id="{ABDFF420-E263-5E4C-9E9B-108F90AA0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FADD705-6217-054B-8117-AC88EE832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graphicEl>
                                              <a:dgm id="{6FADD705-6217-054B-8117-AC88EE8324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graphicEl>
                                              <a:dgm id="{6FADD705-6217-054B-8117-AC88EE832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graphicEl>
                                              <a:dgm id="{6FADD705-6217-054B-8117-AC88EE832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355EDB6-4C20-3249-BD5A-CA4AF6CA9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>
                                            <p:graphicEl>
                                              <a:dgm id="{9355EDB6-4C20-3249-BD5A-CA4AF6CA99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graphicEl>
                                              <a:dgm id="{9355EDB6-4C20-3249-BD5A-CA4AF6CA9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graphicEl>
                                              <a:dgm id="{9355EDB6-4C20-3249-BD5A-CA4AF6CA9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CD1020-3202-C145-A24B-A798BEEE2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>
                                            <p:graphicEl>
                                              <a:dgm id="{9ECD1020-3202-C145-A24B-A798BEEE2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>
                                            <p:graphicEl>
                                              <a:dgm id="{9ECD1020-3202-C145-A24B-A798BEEE2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>
                                            <p:graphicEl>
                                              <a:dgm id="{9ECD1020-3202-C145-A24B-A798BEEE2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8CF86B2-394A-7C49-8F54-5457FDF4C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>
                                            <p:graphicEl>
                                              <a:dgm id="{98CF86B2-394A-7C49-8F54-5457FDF4C4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graphicEl>
                                              <a:dgm id="{98CF86B2-394A-7C49-8F54-5457FDF4C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>
                                            <p:graphicEl>
                                              <a:dgm id="{98CF86B2-394A-7C49-8F54-5457FDF4C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A38F43-5ADF-C7AF-8F56-0C2ECCF90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4770FE-7994-B89C-2BB7-12083ECB5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71B77CA-4F14-2B80-328B-17A12990D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5E3E0-CAE2-FA9C-1324-B2F4AD45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34" y="1185582"/>
            <a:ext cx="3380353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Candidate #2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Max Sensitivity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Naïve Bayes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D2146FA-13FF-A0B2-E60B-E19125553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24B55-D997-92D7-72F0-3BE9A51B7F5A}"/>
              </a:ext>
            </a:extLst>
          </p:cNvPr>
          <p:cNvSpPr txBox="1"/>
          <p:nvPr/>
        </p:nvSpPr>
        <p:spPr>
          <a:xfrm>
            <a:off x="7691718" y="2563906"/>
            <a:ext cx="34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1B176F-2E64-4A4B-1EC2-DFB850A20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45873"/>
              </p:ext>
            </p:extLst>
          </p:nvPr>
        </p:nvGraphicFramePr>
        <p:xfrm>
          <a:off x="4438276" y="3959231"/>
          <a:ext cx="6713070" cy="186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535">
                  <a:extLst>
                    <a:ext uri="{9D8B030D-6E8A-4147-A177-3AD203B41FA5}">
                      <a16:colId xmlns:a16="http://schemas.microsoft.com/office/drawing/2014/main" val="3125033382"/>
                    </a:ext>
                  </a:extLst>
                </a:gridCol>
                <a:gridCol w="3356535">
                  <a:extLst>
                    <a:ext uri="{9D8B030D-6E8A-4147-A177-3AD203B41FA5}">
                      <a16:colId xmlns:a16="http://schemas.microsoft.com/office/drawing/2014/main" val="2959912533"/>
                    </a:ext>
                  </a:extLst>
                </a:gridCol>
              </a:tblGrid>
              <a:tr h="378465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3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0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4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7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15890"/>
                  </a:ext>
                </a:extLst>
              </a:tr>
            </a:tbl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90831EC-7371-6F1A-010F-111E84F20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94033"/>
              </p:ext>
            </p:extLst>
          </p:nvPr>
        </p:nvGraphicFramePr>
        <p:xfrm>
          <a:off x="4676607" y="285225"/>
          <a:ext cx="6236408" cy="332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9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BDFF420-E263-5E4C-9E9B-108F90AA0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graphicEl>
                                              <a:dgm id="{ABDFF420-E263-5E4C-9E9B-108F90AA0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graphicEl>
                                              <a:dgm id="{ABDFF420-E263-5E4C-9E9B-108F90AA0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graphicEl>
                                              <a:dgm id="{ABDFF420-E263-5E4C-9E9B-108F90AA0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FADD705-6217-054B-8117-AC88EE832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graphicEl>
                                              <a:dgm id="{6FADD705-6217-054B-8117-AC88EE8324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graphicEl>
                                              <a:dgm id="{6FADD705-6217-054B-8117-AC88EE832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graphicEl>
                                              <a:dgm id="{6FADD705-6217-054B-8117-AC88EE832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355EDB6-4C20-3249-BD5A-CA4AF6CA9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>
                                            <p:graphicEl>
                                              <a:dgm id="{9355EDB6-4C20-3249-BD5A-CA4AF6CA99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graphicEl>
                                              <a:dgm id="{9355EDB6-4C20-3249-BD5A-CA4AF6CA9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graphicEl>
                                              <a:dgm id="{9355EDB6-4C20-3249-BD5A-CA4AF6CA9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CD1020-3202-C145-A24B-A798BEEE2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>
                                            <p:graphicEl>
                                              <a:dgm id="{9ECD1020-3202-C145-A24B-A798BEEE2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>
                                            <p:graphicEl>
                                              <a:dgm id="{9ECD1020-3202-C145-A24B-A798BEEE2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>
                                            <p:graphicEl>
                                              <a:dgm id="{9ECD1020-3202-C145-A24B-A798BEEE2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8CF86B2-394A-7C49-8F54-5457FDF4C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>
                                            <p:graphicEl>
                                              <a:dgm id="{98CF86B2-394A-7C49-8F54-5457FDF4C4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graphicEl>
                                              <a:dgm id="{98CF86B2-394A-7C49-8F54-5457FDF4C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>
                                            <p:graphicEl>
                                              <a:dgm id="{98CF86B2-394A-7C49-8F54-5457FDF4C4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0BC9E-C7FC-20E4-3061-47FB79ED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9680EC4B-FF97-91FB-321D-5A1225D77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69339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32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5FA8FA9-514A-4959-A392-41556CB01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graphicEl>
                                              <a:dgm id="{85FA8FA9-514A-4959-A392-41556CB01E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graphicEl>
                                              <a:dgm id="{85FA8FA9-514A-4959-A392-41556CB01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graphicEl>
                                              <a:dgm id="{85FA8FA9-514A-4959-A392-41556CB01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CD0A274E-B795-498A-ADA6-746D60C1D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graphicEl>
                                              <a:dgm id="{CD0A274E-B795-498A-ADA6-746D60C1D7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>
                                            <p:graphicEl>
                                              <a:dgm id="{CD0A274E-B795-498A-ADA6-746D60C1D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graphicEl>
                                              <a:dgm id="{CD0A274E-B795-498A-ADA6-746D60C1D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046D4DF-3472-4894-AC11-A394EB455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>
                                            <p:graphicEl>
                                              <a:dgm id="{8046D4DF-3472-4894-AC11-A394EB4550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>
                                            <p:graphicEl>
                                              <a:dgm id="{8046D4DF-3472-4894-AC11-A394EB455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>
                                            <p:graphicEl>
                                              <a:dgm id="{8046D4DF-3472-4894-AC11-A394EB455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2ACEDDD8-61EC-4113-A697-3A1E524A0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>
                                            <p:graphicEl>
                                              <a:dgm id="{2ACEDDD8-61EC-4113-A697-3A1E524A03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>
                                            <p:graphicEl>
                                              <a:dgm id="{2ACEDDD8-61EC-4113-A697-3A1E524A0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>
                                            <p:graphicEl>
                                              <a:dgm id="{2ACEDDD8-61EC-4113-A697-3A1E524A0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6ADCFF34-DA34-4CE2-A2D4-ADF8D82BB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>
                                            <p:graphicEl>
                                              <a:dgm id="{6ADCFF34-DA34-4CE2-A2D4-ADF8D82BB1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>
                                            <p:graphicEl>
                                              <a:dgm id="{6ADCFF34-DA34-4CE2-A2D4-ADF8D82BB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>
                                            <p:graphicEl>
                                              <a:dgm id="{6ADCFF34-DA34-4CE2-A2D4-ADF8D82BB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2F31C346-0E85-45B3-B985-8284D36A9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>
                                            <p:graphicEl>
                                              <a:dgm id="{2F31C346-0E85-45B3-B985-8284D36A9D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>
                                            <p:graphicEl>
                                              <a:dgm id="{2F31C346-0E85-45B3-B985-8284D36A9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>
                                            <p:graphicEl>
                                              <a:dgm id="{2F31C346-0E85-45B3-B985-8284D36A9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F5B0646A-1881-4404-81C1-9B3B03167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>
                                            <p:graphicEl>
                                              <a:dgm id="{F5B0646A-1881-4404-81C1-9B3B03167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>
                                            <p:graphicEl>
                                              <a:dgm id="{F5B0646A-1881-4404-81C1-9B3B03167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>
                                            <p:graphicEl>
                                              <a:dgm id="{F5B0646A-1881-4404-81C1-9B3B03167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0EE9E95-9367-40C4-AB31-7DFC10E4B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>
                                            <p:graphicEl>
                                              <a:dgm id="{40EE9E95-9367-40C4-AB31-7DFC10E4B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>
                                            <p:graphicEl>
                                              <a:dgm id="{40EE9E95-9367-40C4-AB31-7DFC10E4B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>
                                            <p:graphicEl>
                                              <a:dgm id="{40EE9E95-9367-40C4-AB31-7DFC10E4B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84098266-B492-4571-AE2C-A81C86615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>
                                            <p:graphicEl>
                                              <a:dgm id="{84098266-B492-4571-AE2C-A81C86615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>
                                            <p:graphicEl>
                                              <a:dgm id="{84098266-B492-4571-AE2C-A81C86615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>
                                            <p:graphicEl>
                                              <a:dgm id="{84098266-B492-4571-AE2C-A81C86615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2A9EA3-4DE6-1150-9448-8A5FFA893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4DF6BFA-A757-FA9D-F9DC-AD3431D80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25"/>
          <a:stretch/>
        </p:blipFill>
        <p:spPr>
          <a:xfrm>
            <a:off x="-1040523" y="10"/>
            <a:ext cx="7367752" cy="6857990"/>
          </a:xfrm>
          <a:prstGeom prst="rect">
            <a:avLst/>
          </a:prstGeom>
        </p:spPr>
      </p:pic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869E4CDC-8658-48A9-45FE-306E8BC92A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" b="3"/>
          <a:stretch/>
        </p:blipFill>
        <p:spPr>
          <a:xfrm>
            <a:off x="8258736" y="563472"/>
            <a:ext cx="2769080" cy="2769080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9C5892-DCE1-C704-EED8-CD8FCF77C771}"/>
              </a:ext>
            </a:extLst>
          </p:cNvPr>
          <p:cNvSpPr txBox="1"/>
          <p:nvPr/>
        </p:nvSpPr>
        <p:spPr>
          <a:xfrm>
            <a:off x="7678320" y="4142733"/>
            <a:ext cx="378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Kyle Evans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E257F-8FAF-4783-9544-FBA8EB569267}"/>
              </a:ext>
            </a:extLst>
          </p:cNvPr>
          <p:cNvSpPr txBox="1"/>
          <p:nvPr/>
        </p:nvSpPr>
        <p:spPr>
          <a:xfrm>
            <a:off x="7678319" y="4667511"/>
            <a:ext cx="378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DDS 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87007-6DDB-5156-A1D5-4EF39580ED95}"/>
              </a:ext>
            </a:extLst>
          </p:cNvPr>
          <p:cNvSpPr txBox="1"/>
          <p:nvPr/>
        </p:nvSpPr>
        <p:spPr>
          <a:xfrm>
            <a:off x="7678319" y="5192289"/>
            <a:ext cx="378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kyleevans@smu.edu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32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E44C3-C75B-09B0-0B26-123F00F0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The Client (You)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CF25268-100E-1F32-19C3-23A11A5AD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39411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0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B79E21A-638E-4F66-A938-5FBCA5B76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CB79E21A-638E-4F66-A938-5FBCA5B769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graphicEl>
                                              <a:dgm id="{CB79E21A-638E-4F66-A938-5FBCA5B76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>
                                            <p:graphicEl>
                                              <a:dgm id="{CB79E21A-638E-4F66-A938-5FBCA5B76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B79E21A-638E-4F66-A938-5FBCA5B76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29F4F2D-3334-4226-9E67-8E0CF75B5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graphicEl>
                                              <a:dgm id="{B29F4F2D-3334-4226-9E67-8E0CF75B5A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graphicEl>
                                              <a:dgm id="{B29F4F2D-3334-4226-9E67-8E0CF75B5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">
                                            <p:graphicEl>
                                              <a:dgm id="{B29F4F2D-3334-4226-9E67-8E0CF75B5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29F4F2D-3334-4226-9E67-8E0CF75B5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DA883B0-8084-443C-A08D-83F6EE9FE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graphicEl>
                                              <a:dgm id="{FDA883B0-8084-443C-A08D-83F6EE9FE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graphicEl>
                                              <a:dgm id="{FDA883B0-8084-443C-A08D-83F6EE9FE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">
                                            <p:graphicEl>
                                              <a:dgm id="{FDA883B0-8084-443C-A08D-83F6EE9FE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DA883B0-8084-443C-A08D-83F6EE9FE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CC48DC0-2975-49E4-BC47-974547D9F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>
                                            <p:graphicEl>
                                              <a:dgm id="{7CC48DC0-2975-49E4-BC47-974547D9F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graphicEl>
                                              <a:dgm id="{7CC48DC0-2975-49E4-BC47-974547D9F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>
                                            <p:graphicEl>
                                              <a:dgm id="{7CC48DC0-2975-49E4-BC47-974547D9F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CC48DC0-2975-49E4-BC47-974547D9F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DF324D3-3DC9-413D-8EC1-58AA7BF57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graphicEl>
                                              <a:dgm id="{9DF324D3-3DC9-413D-8EC1-58AA7BF572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graphicEl>
                                              <a:dgm id="{9DF324D3-3DC9-413D-8EC1-58AA7BF57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6">
                                            <p:graphicEl>
                                              <a:dgm id="{9DF324D3-3DC9-413D-8EC1-58AA7BF57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DF324D3-3DC9-413D-8EC1-58AA7BF57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44C003C-9BF1-4BA2-B1FD-5447AD42C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graphicEl>
                                              <a:dgm id="{C44C003C-9BF1-4BA2-B1FD-5447AD42C9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graphicEl>
                                              <a:dgm id="{C44C003C-9BF1-4BA2-B1FD-5447AD42C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6">
                                            <p:graphicEl>
                                              <a:dgm id="{C44C003C-9BF1-4BA2-B1FD-5447AD42C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44C003C-9BF1-4BA2-B1FD-5447AD42C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D2B6CAE-C230-49D9-9699-92A69F04F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>
                                            <p:graphicEl>
                                              <a:dgm id="{9D2B6CAE-C230-49D9-9699-92A69F04F4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graphicEl>
                                              <a:dgm id="{9D2B6CAE-C230-49D9-9699-92A69F04F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6">
                                            <p:graphicEl>
                                              <a:dgm id="{9D2B6CAE-C230-49D9-9699-92A69F04F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D2B6CAE-C230-49D9-9699-92A69F04F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66C4061-3BD7-4ECE-ABA0-CCDA83A53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>
                                            <p:graphicEl>
                                              <a:dgm id="{566C4061-3BD7-4ECE-ABA0-CCDA83A53E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>
                                            <p:graphicEl>
                                              <a:dgm id="{566C4061-3BD7-4ECE-ABA0-CCDA83A53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6">
                                            <p:graphicEl>
                                              <a:dgm id="{566C4061-3BD7-4ECE-ABA0-CCDA83A53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66C4061-3BD7-4ECE-ABA0-CCDA83A53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89FF2F-DA3C-4303-8B5E-0E44D8E09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>
                                            <p:graphicEl>
                                              <a:dgm id="{4989FF2F-DA3C-4303-8B5E-0E44D8E093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>
                                            <p:graphicEl>
                                              <a:dgm id="{4989FF2F-DA3C-4303-8B5E-0E44D8E09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6">
                                            <p:graphicEl>
                                              <a:dgm id="{4989FF2F-DA3C-4303-8B5E-0E44D8E09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89FF2F-DA3C-4303-8B5E-0E44D8E09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0EC4ADE2-EB6D-4062-9869-681298A06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>
                                            <p:graphicEl>
                                              <a:dgm id="{0EC4ADE2-EB6D-4062-9869-681298A06F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>
                                            <p:graphicEl>
                                              <a:dgm id="{0EC4ADE2-EB6D-4062-9869-681298A06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6">
                                            <p:graphicEl>
                                              <a:dgm id="{0EC4ADE2-EB6D-4062-9869-681298A06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0EC4ADE2-EB6D-4062-9869-681298A06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F241806-649A-4A83-869B-7A49621BC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>
                                            <p:graphicEl>
                                              <a:dgm id="{CF241806-649A-4A83-869B-7A49621BC7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>
                                            <p:graphicEl>
                                              <a:dgm id="{CF241806-649A-4A83-869B-7A49621BC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6">
                                            <p:graphicEl>
                                              <a:dgm id="{CF241806-649A-4A83-869B-7A49621BC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F241806-649A-4A83-869B-7A49621BC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146B7D8-C6ED-468C-A2F7-E116CDFC91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>
                                            <p:graphicEl>
                                              <a:dgm id="{7146B7D8-C6ED-468C-A2F7-E116CDFC91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>
                                            <p:graphicEl>
                                              <a:dgm id="{7146B7D8-C6ED-468C-A2F7-E116CDFC91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6">
                                            <p:graphicEl>
                                              <a:dgm id="{7146B7D8-C6ED-468C-A2F7-E116CDFC91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146B7D8-C6ED-468C-A2F7-E116CDFC91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E0B08-8145-68DF-054B-72E0B1ED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Why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D15B-AD3E-F7B8-62EC-60D65F0F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68" y="1902713"/>
            <a:ext cx="5536397" cy="1064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predict attrition using business data?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ED8D5-E06B-D705-1AF2-48199035C3B4}"/>
              </a:ext>
            </a:extLst>
          </p:cNvPr>
          <p:cNvSpPr txBox="1"/>
          <p:nvPr/>
        </p:nvSpPr>
        <p:spPr>
          <a:xfrm>
            <a:off x="8138352" y="6373906"/>
            <a:ext cx="382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Source: https://</a:t>
            </a:r>
            <a:r>
              <a:rPr lang="en-US" dirty="0" err="1"/>
              <a:t>tinyurl.com</a:t>
            </a:r>
            <a:r>
              <a:rPr lang="en-US" dirty="0"/>
              <a:t>/j34re8pu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CDE60-9A41-EF61-4DDC-5465C79287CC}"/>
              </a:ext>
            </a:extLst>
          </p:cNvPr>
          <p:cNvSpPr txBox="1"/>
          <p:nvPr/>
        </p:nvSpPr>
        <p:spPr>
          <a:xfrm>
            <a:off x="5658021" y="3166949"/>
            <a:ext cx="553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Entry-level – up to 50% of Salary + Benefits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DABEA-92B8-C2B6-138C-C5030AB29B67}"/>
              </a:ext>
            </a:extLst>
          </p:cNvPr>
          <p:cNvSpPr txBox="1"/>
          <p:nvPr/>
        </p:nvSpPr>
        <p:spPr>
          <a:xfrm>
            <a:off x="5658020" y="3820682"/>
            <a:ext cx="553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Technical/Leader – up to 250% of Salary + Benefits</a:t>
            </a:r>
          </a:p>
        </p:txBody>
      </p:sp>
    </p:spTree>
    <p:extLst>
      <p:ext uri="{BB962C8B-B14F-4D97-AF65-F5344CB8AC3E}">
        <p14:creationId xmlns:p14="http://schemas.microsoft.com/office/powerpoint/2010/main" val="25360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9EA9F-E840-71EF-3ABE-26C12E78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Metrics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CE52AA-9854-7A01-A7E8-6BF87D5E4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16120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25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85F32E-0D64-D142-9A12-E0EFA2BC61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085F32E-0D64-D142-9A12-E0EFA2BC61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B5FD3A-2F7B-2244-ADD9-9AC36ED4D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B5FD3A-2F7B-2244-ADD9-9AC36ED4D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D85764-FE63-894B-BF08-07943D117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DD85764-FE63-894B-BF08-07943D117E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D6260F-04CA-E746-9AAB-FDC25B6B5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7D6260F-04CA-E746-9AAB-FDC25B6B5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5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640D-1E1D-62FB-7000-6FEC3061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4F29DD8-D270-8EF1-AF13-AEAF7C960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519"/>
              </p:ext>
            </p:extLst>
          </p:nvPr>
        </p:nvGraphicFramePr>
        <p:xfrm>
          <a:off x="612647" y="1715532"/>
          <a:ext cx="4154086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4">
            <a:extLst>
              <a:ext uri="{FF2B5EF4-FFF2-40B4-BE49-F238E27FC236}">
                <a16:creationId xmlns:a16="http://schemas.microsoft.com/office/drawing/2014/main" id="{42D9D244-0FCA-D8B6-4D28-7BA492DE05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27DAF2-4287-4B68-5B32-B039A97C1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431" y="869060"/>
            <a:ext cx="5352788" cy="54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E92612-CB3F-544C-8D86-0A73C3401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6FE92612-CB3F-544C-8D86-0A73C3401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6FE92612-CB3F-544C-8D86-0A73C3401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graphicEl>
                                              <a:dgm id="{6FE92612-CB3F-544C-8D86-0A73C3401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E92612-CB3F-544C-8D86-0A73C3401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84640D-330B-6149-A0D5-36552C4C8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D384640D-330B-6149-A0D5-36552C4C83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D384640D-330B-6149-A0D5-36552C4C8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>
                                            <p:graphicEl>
                                              <a:dgm id="{D384640D-330B-6149-A0D5-36552C4C8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84640D-330B-6149-A0D5-36552C4C8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DF26A2-69E7-D943-A863-8F1D855C1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18DF26A2-69E7-D943-A863-8F1D855C15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18DF26A2-69E7-D943-A863-8F1D855C1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>
                                            <p:graphicEl>
                                              <a:dgm id="{18DF26A2-69E7-D943-A863-8F1D855C1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DF26A2-69E7-D943-A863-8F1D855C1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AA57AF-1EB3-7342-96CA-CE00ED552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19AA57AF-1EB3-7342-96CA-CE00ED552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19AA57AF-1EB3-7342-96CA-CE00ED552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>
                                            <p:graphicEl>
                                              <a:dgm id="{19AA57AF-1EB3-7342-96CA-CE00ED552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AA57AF-1EB3-7342-96CA-CE00ED552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5A995C-421D-3E46-BA9D-E91CF2CCF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725A995C-421D-3E46-BA9D-E91CF2CCFA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graphicEl>
                                              <a:dgm id="{725A995C-421D-3E46-BA9D-E91CF2CCF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>
                                            <p:graphicEl>
                                              <a:dgm id="{725A995C-421D-3E46-BA9D-E91CF2CCF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5A995C-421D-3E46-BA9D-E91CF2CCF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ABEB7-353A-5C1F-F2D0-34E567F6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2" y="2031420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Predictor Candidate #1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dirty="0"/>
            </a:br>
            <a:r>
              <a:rPr lang="en-US" dirty="0"/>
              <a:t>Overtime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FE8E4-B387-A441-6933-365FF5790FD2}"/>
              </a:ext>
            </a:extLst>
          </p:cNvPr>
          <p:cNvSpPr txBox="1"/>
          <p:nvPr/>
        </p:nvSpPr>
        <p:spPr>
          <a:xfrm>
            <a:off x="876553" y="6416159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 &lt;  .00001, </a:t>
            </a:r>
            <a:r>
              <a:rPr lang="en-US" dirty="0" err="1"/>
              <a:t>ChiSquared</a:t>
            </a:r>
            <a:r>
              <a:rPr lang="en-US" dirty="0"/>
              <a:t> 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D3348-2C40-5052-3F96-2B1F1878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76" y="255710"/>
            <a:ext cx="6249685" cy="63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1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EFA71-C5DA-A3B7-95A1-F3D132696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058086-43EC-32E8-BFAA-C945ADDB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CDEF10-D244-6B9C-555A-30707B31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8298D-3B83-4511-9B0A-E9B98F0C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09" y="2031420"/>
            <a:ext cx="4022710" cy="2795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Predictor Candidate </a:t>
            </a:r>
            <a:r>
              <a:rPr lang="en-US"/>
              <a:t>#2</a:t>
            </a:r>
            <a:br>
              <a:rPr lang="en-US"/>
            </a:br>
            <a:br>
              <a:rPr lang="en-US"/>
            </a:br>
            <a:r>
              <a:rPr lang="en-US"/>
              <a:t>Stock Option Level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B5F6E-F6E9-45B0-2C55-060F142444B7}"/>
              </a:ext>
            </a:extLst>
          </p:cNvPr>
          <p:cNvSpPr txBox="1"/>
          <p:nvPr/>
        </p:nvSpPr>
        <p:spPr>
          <a:xfrm>
            <a:off x="876553" y="6416159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 &lt;  .00001, </a:t>
            </a:r>
            <a:r>
              <a:rPr lang="en-US" dirty="0" err="1"/>
              <a:t>ChiSquared</a:t>
            </a:r>
            <a:r>
              <a:rPr lang="en-US" dirty="0"/>
              <a:t>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8EED5-5E82-C0AA-4A83-D95D022D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29" y="247893"/>
            <a:ext cx="6228032" cy="63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5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2375A-F18C-C858-7D7C-DD5ED7CD8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B2D149-56D1-C75E-89A3-E49F56CB8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9337E4-6ECA-3DCB-C35A-7EDB0E14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BDB00-39D9-A395-3D6C-47E63698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09" y="2031420"/>
            <a:ext cx="4022710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Predictor Candidate </a:t>
            </a:r>
            <a:r>
              <a:rPr lang="en-US" dirty="0"/>
              <a:t>#3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Job Involvement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D1C60-33EA-BE29-4E24-376BD1687E60}"/>
              </a:ext>
            </a:extLst>
          </p:cNvPr>
          <p:cNvSpPr txBox="1"/>
          <p:nvPr/>
        </p:nvSpPr>
        <p:spPr>
          <a:xfrm>
            <a:off x="876553" y="6416159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 &lt;  .00001, </a:t>
            </a:r>
            <a:r>
              <a:rPr lang="en-US" dirty="0" err="1"/>
              <a:t>ChiSquared</a:t>
            </a:r>
            <a:r>
              <a:rPr lang="en-US" dirty="0"/>
              <a:t>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0615B-6949-539C-BE40-2EEF1216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86" y="523969"/>
            <a:ext cx="5981657" cy="60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956E1-36DF-6101-7D49-87B92FDC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Predictors Summary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21EA999-4919-2FCB-2F53-B93DDFCFC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003075"/>
              </p:ext>
            </p:extLst>
          </p:nvPr>
        </p:nvGraphicFramePr>
        <p:xfrm>
          <a:off x="6095999" y="820737"/>
          <a:ext cx="5629835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9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9CA6652-AE56-594E-9647-85C4F8A4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59CA6652-AE56-594E-9647-85C4F8A48D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59CA6652-AE56-594E-9647-85C4F8A4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59CA6652-AE56-594E-9647-85C4F8A48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B363F1-127A-6443-9697-0E3105044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graphicEl>
                                              <a:dgm id="{17B363F1-127A-6443-9697-0E31050441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graphicEl>
                                              <a:dgm id="{17B363F1-127A-6443-9697-0E3105044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graphicEl>
                                              <a:dgm id="{17B363F1-127A-6443-9697-0E3105044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22A1B9-F4ED-CB4B-832F-D475D906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dgm id="{2422A1B9-F4ED-CB4B-832F-D475D906B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graphicEl>
                                              <a:dgm id="{2422A1B9-F4ED-CB4B-832F-D475D906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graphicEl>
                                              <a:dgm id="{2422A1B9-F4ED-CB4B-832F-D475D906B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9947C2-DBB2-AA4C-A113-0C1A9CC30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graphicEl>
                                              <a:dgm id="{509947C2-DBB2-AA4C-A113-0C1A9CC30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graphicEl>
                                              <a:dgm id="{509947C2-DBB2-AA4C-A113-0C1A9CC30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graphicEl>
                                              <a:dgm id="{509947C2-DBB2-AA4C-A113-0C1A9CC30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6C05757-257C-7049-8A4D-C3632F73F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graphicEl>
                                              <a:dgm id="{36C05757-257C-7049-8A4D-C3632F73FA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graphicEl>
                                              <a:dgm id="{36C05757-257C-7049-8A4D-C3632F73F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graphicEl>
                                              <a:dgm id="{36C05757-257C-7049-8A4D-C3632F73F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2067E7-BF4F-7643-A59D-9D0995831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graphicEl>
                                              <a:dgm id="{3F2067E7-BF4F-7643-A59D-9D09958314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graphicEl>
                                              <a:dgm id="{3F2067E7-BF4F-7643-A59D-9D0995831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graphicEl>
                                              <a:dgm id="{3F2067E7-BF4F-7643-A59D-9D0995831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141C181-3D91-5F49-87A5-E58B7C32C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graphicEl>
                                              <a:dgm id="{2141C181-3D91-5F49-87A5-E58B7C32C8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graphicEl>
                                              <a:dgm id="{2141C181-3D91-5F49-87A5-E58B7C32C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graphicEl>
                                              <a:dgm id="{2141C181-3D91-5F49-87A5-E58B7C32C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8BA149-6113-DD45-9970-E6F0A3DE7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graphicEl>
                                              <a:dgm id="{568BA149-6113-DD45-9970-E6F0A3DE73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graphicEl>
                                              <a:dgm id="{568BA149-6113-DD45-9970-E6F0A3DE7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graphicEl>
                                              <a:dgm id="{568BA149-6113-DD45-9970-E6F0A3DE73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DC37F9D-9ABC-F04E-955E-A167F486C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graphicEl>
                                              <a:dgm id="{FDC37F9D-9ABC-F04E-955E-A167F486C4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graphicEl>
                                              <a:dgm id="{FDC37F9D-9ABC-F04E-955E-A167F486C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graphicEl>
                                              <a:dgm id="{FDC37F9D-9ABC-F04E-955E-A167F486C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6F8D22B-D267-F747-811D-9900C3BEC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graphicEl>
                                              <a:dgm id="{16F8D22B-D267-F747-811D-9900C3BECB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graphicEl>
                                              <a:dgm id="{16F8D22B-D267-F747-811D-9900C3BEC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graphicEl>
                                              <a:dgm id="{16F8D22B-D267-F747-811D-9900C3BEC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99B4CC7-DBBB-5246-ACB5-BEA894464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graphicEl>
                                              <a:dgm id="{699B4CC7-DBBB-5246-ACB5-BEA8944640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graphicEl>
                                              <a:dgm id="{699B4CC7-DBBB-5246-ACB5-BEA894464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graphicEl>
                                              <a:dgm id="{699B4CC7-DBBB-5246-ACB5-BEA894464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146A0F4-3B4B-2F41-BB6A-34274F3A0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>
                                            <p:graphicEl>
                                              <a:dgm id="{3146A0F4-3B4B-2F41-BB6A-34274F3A0D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graphicEl>
                                              <a:dgm id="{3146A0F4-3B4B-2F41-BB6A-34274F3A0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graphicEl>
                                              <a:dgm id="{3146A0F4-3B4B-2F41-BB6A-34274F3A0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Words>295</Words>
  <Application>Microsoft Macintosh PowerPoint</Application>
  <PresentationFormat>Widescreen</PresentationFormat>
  <Paragraphs>104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Engagement Results</vt:lpstr>
      <vt:lpstr>The Client (You)</vt:lpstr>
      <vt:lpstr>The Why</vt:lpstr>
      <vt:lpstr>Metrics</vt:lpstr>
      <vt:lpstr>The Data</vt:lpstr>
      <vt:lpstr>Predictor Candidate #1  Overtime</vt:lpstr>
      <vt:lpstr>Predictor Candidate #2  Stock Option Level</vt:lpstr>
      <vt:lpstr>Predictor Candidate #3  Job Involvement</vt:lpstr>
      <vt:lpstr>Predictors Summary</vt:lpstr>
      <vt:lpstr>Model Candidate #1   Max Accuracy  Naïve Bayes</vt:lpstr>
      <vt:lpstr>Model Candidate #2   Max Sensitivity  Naïve Bayes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Evans</dc:creator>
  <cp:lastModifiedBy>Kyle Evans</cp:lastModifiedBy>
  <cp:revision>16</cp:revision>
  <dcterms:created xsi:type="dcterms:W3CDTF">2024-10-15T00:28:51Z</dcterms:created>
  <dcterms:modified xsi:type="dcterms:W3CDTF">2024-10-30T05:18:11Z</dcterms:modified>
</cp:coreProperties>
</file>