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2" r:id="rId6"/>
    <p:sldId id="266" r:id="rId7"/>
    <p:sldId id="267" r:id="rId8"/>
    <p:sldId id="265" r:id="rId9"/>
    <p:sldId id="268" r:id="rId10"/>
    <p:sldId id="271" r:id="rId11"/>
    <p:sldId id="263" r:id="rId12"/>
    <p:sldId id="269" r:id="rId13"/>
    <p:sldId id="272" r:id="rId14"/>
    <p:sldId id="264" r:id="rId15"/>
    <p:sldId id="270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61"/>
    <p:restoredTop sz="94635"/>
  </p:normalViewPr>
  <p:slideViewPr>
    <p:cSldViewPr snapToGrid="0">
      <p:cViewPr varScale="1">
        <p:scale>
          <a:sx n="103" d="100"/>
          <a:sy n="103" d="100"/>
        </p:scale>
        <p:origin x="184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ED00AC-FF5B-46FE-AA7E-D88039B1CE45}" type="doc">
      <dgm:prSet loTypeId="urn:microsoft.com/office/officeart/2018/2/layout/IconLabelList" loCatId="icon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FE9C55D-C803-4630-9509-A4F6592F2B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Identify key drivers of wine quality</a:t>
          </a:r>
        </a:p>
      </dgm:t>
    </dgm:pt>
    <dgm:pt modelId="{B36A5DAF-2981-4088-8E8B-3B8AA0D5C8C5}" type="parTrans" cxnId="{4D487673-51CE-4BD5-9524-0EC471E5ECA5}">
      <dgm:prSet/>
      <dgm:spPr/>
      <dgm:t>
        <a:bodyPr/>
        <a:lstStyle/>
        <a:p>
          <a:endParaRPr lang="en-US"/>
        </a:p>
      </dgm:t>
    </dgm:pt>
    <dgm:pt modelId="{E29FA13C-0AFB-4607-8672-EFDE827D3A53}" type="sibTrans" cxnId="{4D487673-51CE-4BD5-9524-0EC471E5ECA5}">
      <dgm:prSet/>
      <dgm:spPr/>
      <dgm:t>
        <a:bodyPr/>
        <a:lstStyle/>
        <a:p>
          <a:endParaRPr lang="en-US"/>
        </a:p>
      </dgm:t>
    </dgm:pt>
    <dgm:pt modelId="{F5D0D7E8-8146-4775-AD32-1136E598D1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Deliver a predictive model to forecast wine quality</a:t>
          </a:r>
        </a:p>
      </dgm:t>
    </dgm:pt>
    <dgm:pt modelId="{43646C55-90A9-4A3F-8BF0-10AF044600F4}" type="parTrans" cxnId="{6C1A9E63-44FF-4B07-8BDE-65541E1E058A}">
      <dgm:prSet/>
      <dgm:spPr/>
      <dgm:t>
        <a:bodyPr/>
        <a:lstStyle/>
        <a:p>
          <a:endParaRPr lang="en-US"/>
        </a:p>
      </dgm:t>
    </dgm:pt>
    <dgm:pt modelId="{727A3550-3663-4FBD-A170-66C06E54FB90}" type="sibTrans" cxnId="{6C1A9E63-44FF-4B07-8BDE-65541E1E058A}">
      <dgm:prSet/>
      <dgm:spPr/>
      <dgm:t>
        <a:bodyPr/>
        <a:lstStyle/>
        <a:p>
          <a:endParaRPr lang="en-US"/>
        </a:p>
      </dgm:t>
    </dgm:pt>
    <dgm:pt modelId="{9D700698-187A-4E57-AFC3-9F312C8C3525}" type="pres">
      <dgm:prSet presAssocID="{3DED00AC-FF5B-46FE-AA7E-D88039B1CE45}" presName="root" presStyleCnt="0">
        <dgm:presLayoutVars>
          <dgm:dir/>
          <dgm:resizeHandles val="exact"/>
        </dgm:presLayoutVars>
      </dgm:prSet>
      <dgm:spPr/>
    </dgm:pt>
    <dgm:pt modelId="{67514ABF-3E89-4D5C-A0E0-4614F0C95C78}" type="pres">
      <dgm:prSet presAssocID="{AFE9C55D-C803-4630-9509-A4F6592F2BB0}" presName="compNode" presStyleCnt="0"/>
      <dgm:spPr/>
    </dgm:pt>
    <dgm:pt modelId="{5EA7C549-167F-4600-B5F2-E4591FE48B92}" type="pres">
      <dgm:prSet presAssocID="{AFE9C55D-C803-4630-9509-A4F6592F2BB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ne"/>
        </a:ext>
      </dgm:extLst>
    </dgm:pt>
    <dgm:pt modelId="{CAEF4F36-C0A3-479B-BA77-6DDEB2E2F833}" type="pres">
      <dgm:prSet presAssocID="{AFE9C55D-C803-4630-9509-A4F6592F2BB0}" presName="spaceRect" presStyleCnt="0"/>
      <dgm:spPr/>
    </dgm:pt>
    <dgm:pt modelId="{9F6AE047-65B0-4825-8609-CC5051E5EB97}" type="pres">
      <dgm:prSet presAssocID="{AFE9C55D-C803-4630-9509-A4F6592F2BB0}" presName="textRect" presStyleLbl="revTx" presStyleIdx="0" presStyleCnt="2">
        <dgm:presLayoutVars>
          <dgm:chMax val="1"/>
          <dgm:chPref val="1"/>
        </dgm:presLayoutVars>
      </dgm:prSet>
      <dgm:spPr/>
    </dgm:pt>
    <dgm:pt modelId="{456114AC-1A4A-4A0B-8A37-BF01BE435D30}" type="pres">
      <dgm:prSet presAssocID="{E29FA13C-0AFB-4607-8672-EFDE827D3A53}" presName="sibTrans" presStyleCnt="0"/>
      <dgm:spPr/>
    </dgm:pt>
    <dgm:pt modelId="{9ABD91E2-4F0A-40AF-B03D-2BC0479139AB}" type="pres">
      <dgm:prSet presAssocID="{F5D0D7E8-8146-4775-AD32-1136E598D1E0}" presName="compNode" presStyleCnt="0"/>
      <dgm:spPr/>
    </dgm:pt>
    <dgm:pt modelId="{2D1F9774-C312-46D6-BBCE-8B82F2F8AA5F}" type="pres">
      <dgm:prSet presAssocID="{F5D0D7E8-8146-4775-AD32-1136E598D1E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B306203-99E8-4E37-B6BE-56633AAD3906}" type="pres">
      <dgm:prSet presAssocID="{F5D0D7E8-8146-4775-AD32-1136E598D1E0}" presName="spaceRect" presStyleCnt="0"/>
      <dgm:spPr/>
    </dgm:pt>
    <dgm:pt modelId="{97F4AC57-D712-426A-932E-27D3E0FBCB2D}" type="pres">
      <dgm:prSet presAssocID="{F5D0D7E8-8146-4775-AD32-1136E598D1E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B83A740-698A-D144-A885-077DD268A968}" type="presOf" srcId="{3DED00AC-FF5B-46FE-AA7E-D88039B1CE45}" destId="{9D700698-187A-4E57-AFC3-9F312C8C3525}" srcOrd="0" destOrd="0" presId="urn:microsoft.com/office/officeart/2018/2/layout/IconLabelList"/>
    <dgm:cxn modelId="{6C1A9E63-44FF-4B07-8BDE-65541E1E058A}" srcId="{3DED00AC-FF5B-46FE-AA7E-D88039B1CE45}" destId="{F5D0D7E8-8146-4775-AD32-1136E598D1E0}" srcOrd="1" destOrd="0" parTransId="{43646C55-90A9-4A3F-8BF0-10AF044600F4}" sibTransId="{727A3550-3663-4FBD-A170-66C06E54FB90}"/>
    <dgm:cxn modelId="{4D487673-51CE-4BD5-9524-0EC471E5ECA5}" srcId="{3DED00AC-FF5B-46FE-AA7E-D88039B1CE45}" destId="{AFE9C55D-C803-4630-9509-A4F6592F2BB0}" srcOrd="0" destOrd="0" parTransId="{B36A5DAF-2981-4088-8E8B-3B8AA0D5C8C5}" sibTransId="{E29FA13C-0AFB-4607-8672-EFDE827D3A53}"/>
    <dgm:cxn modelId="{291AC5A3-1F9B-2E48-8738-4B5A23CD9F97}" type="presOf" srcId="{F5D0D7E8-8146-4775-AD32-1136E598D1E0}" destId="{97F4AC57-D712-426A-932E-27D3E0FBCB2D}" srcOrd="0" destOrd="0" presId="urn:microsoft.com/office/officeart/2018/2/layout/IconLabelList"/>
    <dgm:cxn modelId="{123AF9EB-5950-9941-B13D-A023F6C0D887}" type="presOf" srcId="{AFE9C55D-C803-4630-9509-A4F6592F2BB0}" destId="{9F6AE047-65B0-4825-8609-CC5051E5EB97}" srcOrd="0" destOrd="0" presId="urn:microsoft.com/office/officeart/2018/2/layout/IconLabelList"/>
    <dgm:cxn modelId="{94C16D18-58C9-CE49-A827-CFB8E539D5F9}" type="presParOf" srcId="{9D700698-187A-4E57-AFC3-9F312C8C3525}" destId="{67514ABF-3E89-4D5C-A0E0-4614F0C95C78}" srcOrd="0" destOrd="0" presId="urn:microsoft.com/office/officeart/2018/2/layout/IconLabelList"/>
    <dgm:cxn modelId="{73708B18-2E62-A04B-9FA4-FAB351611AA6}" type="presParOf" srcId="{67514ABF-3E89-4D5C-A0E0-4614F0C95C78}" destId="{5EA7C549-167F-4600-B5F2-E4591FE48B92}" srcOrd="0" destOrd="0" presId="urn:microsoft.com/office/officeart/2018/2/layout/IconLabelList"/>
    <dgm:cxn modelId="{7756F8C8-93B3-2D4B-A77F-B68ED4ACE1AD}" type="presParOf" srcId="{67514ABF-3E89-4D5C-A0E0-4614F0C95C78}" destId="{CAEF4F36-C0A3-479B-BA77-6DDEB2E2F833}" srcOrd="1" destOrd="0" presId="urn:microsoft.com/office/officeart/2018/2/layout/IconLabelList"/>
    <dgm:cxn modelId="{EF165318-E5D6-4D43-AB35-F5754E8FE8B7}" type="presParOf" srcId="{67514ABF-3E89-4D5C-A0E0-4614F0C95C78}" destId="{9F6AE047-65B0-4825-8609-CC5051E5EB97}" srcOrd="2" destOrd="0" presId="urn:microsoft.com/office/officeart/2018/2/layout/IconLabelList"/>
    <dgm:cxn modelId="{F712131F-145F-7040-AF1C-18CD19A06C31}" type="presParOf" srcId="{9D700698-187A-4E57-AFC3-9F312C8C3525}" destId="{456114AC-1A4A-4A0B-8A37-BF01BE435D30}" srcOrd="1" destOrd="0" presId="urn:microsoft.com/office/officeart/2018/2/layout/IconLabelList"/>
    <dgm:cxn modelId="{E2B1C1C3-4B78-6E41-A8A0-AD88C6F80A89}" type="presParOf" srcId="{9D700698-187A-4E57-AFC3-9F312C8C3525}" destId="{9ABD91E2-4F0A-40AF-B03D-2BC0479139AB}" srcOrd="2" destOrd="0" presId="urn:microsoft.com/office/officeart/2018/2/layout/IconLabelList"/>
    <dgm:cxn modelId="{9943FE15-B97E-0543-AAD9-FD18AA46813D}" type="presParOf" srcId="{9ABD91E2-4F0A-40AF-B03D-2BC0479139AB}" destId="{2D1F9774-C312-46D6-BBCE-8B82F2F8AA5F}" srcOrd="0" destOrd="0" presId="urn:microsoft.com/office/officeart/2018/2/layout/IconLabelList"/>
    <dgm:cxn modelId="{A1D5E365-FD10-1243-83CA-5E6BC464645A}" type="presParOf" srcId="{9ABD91E2-4F0A-40AF-B03D-2BC0479139AB}" destId="{AB306203-99E8-4E37-B6BE-56633AAD3906}" srcOrd="1" destOrd="0" presId="urn:microsoft.com/office/officeart/2018/2/layout/IconLabelList"/>
    <dgm:cxn modelId="{D1F62A8B-40EA-5E4C-8E24-BE3C1D2E667A}" type="presParOf" srcId="{9ABD91E2-4F0A-40AF-B03D-2BC0479139AB}" destId="{97F4AC57-D712-426A-932E-27D3E0FBCB2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7050B1-93F6-4430-AFAF-37B0A5C1F0CD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90A3252-F76B-4F90-AA0D-715496603284}">
      <dgm:prSet/>
      <dgm:spPr/>
      <dgm:t>
        <a:bodyPr/>
        <a:lstStyle/>
        <a:p>
          <a:r>
            <a:rPr lang="en-US" dirty="0"/>
            <a:t>5463 observations</a:t>
          </a:r>
        </a:p>
      </dgm:t>
    </dgm:pt>
    <dgm:pt modelId="{00674D16-3208-4C6B-BBF7-0E30B6FB99F8}" type="parTrans" cxnId="{479D7E4A-23EB-45D8-998B-AEE8081C5993}">
      <dgm:prSet/>
      <dgm:spPr/>
      <dgm:t>
        <a:bodyPr/>
        <a:lstStyle/>
        <a:p>
          <a:endParaRPr lang="en-US"/>
        </a:p>
      </dgm:t>
    </dgm:pt>
    <dgm:pt modelId="{AC46B43C-4DA0-464F-BCBD-E5FF47BF809E}" type="sibTrans" cxnId="{479D7E4A-23EB-45D8-998B-AEE8081C5993}">
      <dgm:prSet/>
      <dgm:spPr/>
      <dgm:t>
        <a:bodyPr/>
        <a:lstStyle/>
        <a:p>
          <a:endParaRPr lang="en-US"/>
        </a:p>
      </dgm:t>
    </dgm:pt>
    <dgm:pt modelId="{99E487D4-6C80-440C-9BB7-6BB05595FA6E}">
      <dgm:prSet/>
      <dgm:spPr/>
      <dgm:t>
        <a:bodyPr/>
        <a:lstStyle/>
        <a:p>
          <a:r>
            <a:rPr lang="en-US" dirty="0"/>
            <a:t>15 columns + Feature Engineering</a:t>
          </a:r>
        </a:p>
      </dgm:t>
    </dgm:pt>
    <dgm:pt modelId="{42E3546A-9810-4482-AA63-690C72D4F1DA}" type="parTrans" cxnId="{48787231-AC95-4663-9F4D-5C3249626CAD}">
      <dgm:prSet/>
      <dgm:spPr/>
      <dgm:t>
        <a:bodyPr/>
        <a:lstStyle/>
        <a:p>
          <a:endParaRPr lang="en-US"/>
        </a:p>
      </dgm:t>
    </dgm:pt>
    <dgm:pt modelId="{374770BE-AB39-4572-8B62-9DBD3C667CD3}" type="sibTrans" cxnId="{48787231-AC95-4663-9F4D-5C3249626CAD}">
      <dgm:prSet/>
      <dgm:spPr/>
      <dgm:t>
        <a:bodyPr/>
        <a:lstStyle/>
        <a:p>
          <a:endParaRPr lang="en-US"/>
        </a:p>
      </dgm:t>
    </dgm:pt>
    <dgm:pt modelId="{84116343-80DB-4391-8C3F-27E2DE3FD5CB}">
      <dgm:prSet/>
      <dgm:spPr/>
      <dgm:t>
        <a:bodyPr/>
        <a:lstStyle/>
        <a:p>
          <a:r>
            <a:rPr lang="en-US"/>
            <a:t>1 identifier</a:t>
          </a:r>
        </a:p>
      </dgm:t>
    </dgm:pt>
    <dgm:pt modelId="{285B3807-E3BF-4DD3-A37C-B3BB2B80FDFD}" type="parTrans" cxnId="{D8EAB025-AE47-4272-87FD-382A0FEEA995}">
      <dgm:prSet/>
      <dgm:spPr/>
      <dgm:t>
        <a:bodyPr/>
        <a:lstStyle/>
        <a:p>
          <a:endParaRPr lang="en-US"/>
        </a:p>
      </dgm:t>
    </dgm:pt>
    <dgm:pt modelId="{92BD48C5-EB1B-4781-9043-18E6104172A2}" type="sibTrans" cxnId="{D8EAB025-AE47-4272-87FD-382A0FEEA995}">
      <dgm:prSet/>
      <dgm:spPr/>
      <dgm:t>
        <a:bodyPr/>
        <a:lstStyle/>
        <a:p>
          <a:endParaRPr lang="en-US"/>
        </a:p>
      </dgm:t>
    </dgm:pt>
    <dgm:pt modelId="{DCE139E1-E3C2-4E0F-9BCF-EDD0C68103D8}">
      <dgm:prSet/>
      <dgm:spPr/>
      <dgm:t>
        <a:bodyPr/>
        <a:lstStyle/>
        <a:p>
          <a:r>
            <a:rPr lang="en-US" dirty="0"/>
            <a:t>2 categorical</a:t>
          </a:r>
        </a:p>
      </dgm:t>
    </dgm:pt>
    <dgm:pt modelId="{AD81F58E-39FE-4513-A01A-8AFE0435906D}" type="parTrans" cxnId="{0CDEFFE8-84A3-4AEB-BC29-6D686A1EFDC5}">
      <dgm:prSet/>
      <dgm:spPr/>
      <dgm:t>
        <a:bodyPr/>
        <a:lstStyle/>
        <a:p>
          <a:endParaRPr lang="en-US"/>
        </a:p>
      </dgm:t>
    </dgm:pt>
    <dgm:pt modelId="{CBB24D2F-F83C-471F-AE1C-0A8FC12AE089}" type="sibTrans" cxnId="{0CDEFFE8-84A3-4AEB-BC29-6D686A1EFDC5}">
      <dgm:prSet/>
      <dgm:spPr/>
      <dgm:t>
        <a:bodyPr/>
        <a:lstStyle/>
        <a:p>
          <a:endParaRPr lang="en-US"/>
        </a:p>
      </dgm:t>
    </dgm:pt>
    <dgm:pt modelId="{03BEC7F9-1E4F-45E9-A13C-A139C04C6952}">
      <dgm:prSet/>
      <dgm:spPr/>
      <dgm:t>
        <a:bodyPr/>
        <a:lstStyle/>
        <a:p>
          <a:r>
            <a:rPr lang="en-US" dirty="0"/>
            <a:t>11 continuous</a:t>
          </a:r>
        </a:p>
      </dgm:t>
    </dgm:pt>
    <dgm:pt modelId="{389C49E7-4A5C-40FC-A649-66C90BE54BA8}" type="parTrans" cxnId="{E5252D0D-A497-49FB-9EFB-55C2943FE71E}">
      <dgm:prSet/>
      <dgm:spPr/>
      <dgm:t>
        <a:bodyPr/>
        <a:lstStyle/>
        <a:p>
          <a:endParaRPr lang="en-US"/>
        </a:p>
      </dgm:t>
    </dgm:pt>
    <dgm:pt modelId="{0C86A6C1-6619-422A-A44D-B4037B4ADA22}" type="sibTrans" cxnId="{E5252D0D-A497-49FB-9EFB-55C2943FE71E}">
      <dgm:prSet/>
      <dgm:spPr/>
      <dgm:t>
        <a:bodyPr/>
        <a:lstStyle/>
        <a:p>
          <a:endParaRPr lang="en-US"/>
        </a:p>
      </dgm:t>
    </dgm:pt>
    <dgm:pt modelId="{E692ABB5-71A6-4F92-8790-F4985FF1F468}">
      <dgm:prSet/>
      <dgm:spPr/>
      <dgm:t>
        <a:bodyPr/>
        <a:lstStyle/>
        <a:p>
          <a:r>
            <a:rPr lang="en-US" dirty="0"/>
            <a:t>Missing</a:t>
          </a:r>
        </a:p>
      </dgm:t>
    </dgm:pt>
    <dgm:pt modelId="{F90329A5-90B4-4197-9432-03E541C22471}" type="parTrans" cxnId="{A92DE572-AEE3-47CD-9DEA-F4EDFDB783FB}">
      <dgm:prSet/>
      <dgm:spPr/>
      <dgm:t>
        <a:bodyPr/>
        <a:lstStyle/>
        <a:p>
          <a:endParaRPr lang="en-US"/>
        </a:p>
      </dgm:t>
    </dgm:pt>
    <dgm:pt modelId="{84486094-00D4-4FDD-9B0D-9F3E1E0BB618}" type="sibTrans" cxnId="{A92DE572-AEE3-47CD-9DEA-F4EDFDB783FB}">
      <dgm:prSet/>
      <dgm:spPr/>
      <dgm:t>
        <a:bodyPr/>
        <a:lstStyle/>
        <a:p>
          <a:endParaRPr lang="en-US"/>
        </a:p>
      </dgm:t>
    </dgm:pt>
    <dgm:pt modelId="{3F3AC716-3B6C-4C61-B93A-B42B0E082770}">
      <dgm:prSet/>
      <dgm:spPr/>
      <dgm:t>
        <a:bodyPr/>
        <a:lstStyle/>
        <a:p>
          <a:r>
            <a:rPr lang="en-US" dirty="0"/>
            <a:t>Wine Type </a:t>
          </a:r>
        </a:p>
      </dgm:t>
    </dgm:pt>
    <dgm:pt modelId="{810A5C94-CBE6-4CA3-8EB4-B5DF02DC1608}" type="parTrans" cxnId="{695DB5E8-C556-4497-BC8D-5D62BF886FCC}">
      <dgm:prSet/>
      <dgm:spPr/>
      <dgm:t>
        <a:bodyPr/>
        <a:lstStyle/>
        <a:p>
          <a:endParaRPr lang="en-US"/>
        </a:p>
      </dgm:t>
    </dgm:pt>
    <dgm:pt modelId="{B2DA0E07-F586-4B5A-9665-0059C2533C5D}" type="sibTrans" cxnId="{695DB5E8-C556-4497-BC8D-5D62BF886FCC}">
      <dgm:prSet/>
      <dgm:spPr/>
      <dgm:t>
        <a:bodyPr/>
        <a:lstStyle/>
        <a:p>
          <a:endParaRPr lang="en-US"/>
        </a:p>
      </dgm:t>
    </dgm:pt>
    <dgm:pt modelId="{578997A0-7ECE-4A0C-A578-2584D30A7B7D}">
      <dgm:prSet/>
      <dgm:spPr/>
      <dgm:t>
        <a:bodyPr/>
        <a:lstStyle/>
        <a:p>
          <a:r>
            <a:rPr lang="en-US" dirty="0"/>
            <a:t>152 observations / 2.78%</a:t>
          </a:r>
        </a:p>
      </dgm:t>
    </dgm:pt>
    <dgm:pt modelId="{835F8BB2-EA0B-4A15-AAC4-A3592AF6EDAD}" type="parTrans" cxnId="{10C9B517-ACF2-45A9-BFEC-35206B6900EE}">
      <dgm:prSet/>
      <dgm:spPr/>
      <dgm:t>
        <a:bodyPr/>
        <a:lstStyle/>
        <a:p>
          <a:endParaRPr lang="en-US"/>
        </a:p>
      </dgm:t>
    </dgm:pt>
    <dgm:pt modelId="{8FF73065-87F3-4F74-A126-EECAE76FE741}" type="sibTrans" cxnId="{10C9B517-ACF2-45A9-BFEC-35206B6900EE}">
      <dgm:prSet/>
      <dgm:spPr/>
      <dgm:t>
        <a:bodyPr/>
        <a:lstStyle/>
        <a:p>
          <a:endParaRPr lang="en-US"/>
        </a:p>
      </dgm:t>
    </dgm:pt>
    <dgm:pt modelId="{770868A7-67B2-374E-B550-C7708D5F2867}">
      <dgm:prSet/>
      <dgm:spPr/>
      <dgm:t>
        <a:bodyPr/>
        <a:lstStyle/>
        <a:p>
          <a:r>
            <a:rPr lang="en-US" dirty="0"/>
            <a:t>Quality</a:t>
          </a:r>
        </a:p>
      </dgm:t>
    </dgm:pt>
    <dgm:pt modelId="{E58F2407-2CFD-9841-AC36-42C28FA92D5C}" type="parTrans" cxnId="{26732633-79AE-5C4B-BA51-42C11DBD51E6}">
      <dgm:prSet/>
      <dgm:spPr/>
      <dgm:t>
        <a:bodyPr/>
        <a:lstStyle/>
        <a:p>
          <a:endParaRPr lang="en-US"/>
        </a:p>
      </dgm:t>
    </dgm:pt>
    <dgm:pt modelId="{955A7C45-9874-0644-A749-66EAEC89B8A2}" type="sibTrans" cxnId="{26732633-79AE-5C4B-BA51-42C11DBD51E6}">
      <dgm:prSet/>
      <dgm:spPr/>
      <dgm:t>
        <a:bodyPr/>
        <a:lstStyle/>
        <a:p>
          <a:endParaRPr lang="en-US"/>
        </a:p>
      </dgm:t>
    </dgm:pt>
    <dgm:pt modelId="{DEBA7A23-994A-C248-8B81-63048FB91879}">
      <dgm:prSet/>
      <dgm:spPr/>
      <dgm:t>
        <a:bodyPr/>
        <a:lstStyle/>
        <a:p>
          <a:r>
            <a:rPr lang="en-US" dirty="0"/>
            <a:t> 0 - 10 theoretical</a:t>
          </a:r>
        </a:p>
      </dgm:t>
    </dgm:pt>
    <dgm:pt modelId="{9D177DFA-B4FA-E34F-B34C-F775606393E5}" type="parTrans" cxnId="{792D391A-651B-2048-BD4D-EB9C6E3B165E}">
      <dgm:prSet/>
      <dgm:spPr/>
      <dgm:t>
        <a:bodyPr/>
        <a:lstStyle/>
        <a:p>
          <a:endParaRPr lang="en-US"/>
        </a:p>
      </dgm:t>
    </dgm:pt>
    <dgm:pt modelId="{5038D8C3-4536-0340-B613-02583CF04F50}" type="sibTrans" cxnId="{792D391A-651B-2048-BD4D-EB9C6E3B165E}">
      <dgm:prSet/>
      <dgm:spPr/>
      <dgm:t>
        <a:bodyPr/>
        <a:lstStyle/>
        <a:p>
          <a:endParaRPr lang="en-US"/>
        </a:p>
      </dgm:t>
    </dgm:pt>
    <dgm:pt modelId="{915C15F2-896D-B945-918D-152BA2797171}">
      <dgm:prSet/>
      <dgm:spPr/>
      <dgm:t>
        <a:bodyPr/>
        <a:lstStyle/>
        <a:p>
          <a:r>
            <a:rPr lang="en-US" dirty="0"/>
            <a:t> 3 - 9 observed</a:t>
          </a:r>
        </a:p>
      </dgm:t>
    </dgm:pt>
    <dgm:pt modelId="{9F4A1003-F02C-4D4F-8BF1-FD857ED95FA5}" type="parTrans" cxnId="{87FCEEB2-102F-6B45-88B5-3546B678B972}">
      <dgm:prSet/>
      <dgm:spPr/>
      <dgm:t>
        <a:bodyPr/>
        <a:lstStyle/>
        <a:p>
          <a:endParaRPr lang="en-US"/>
        </a:p>
      </dgm:t>
    </dgm:pt>
    <dgm:pt modelId="{5A1B7696-B443-144B-8450-601673557CC3}" type="sibTrans" cxnId="{87FCEEB2-102F-6B45-88B5-3546B678B972}">
      <dgm:prSet/>
      <dgm:spPr/>
      <dgm:t>
        <a:bodyPr/>
        <a:lstStyle/>
        <a:p>
          <a:endParaRPr lang="en-US"/>
        </a:p>
      </dgm:t>
    </dgm:pt>
    <dgm:pt modelId="{A0FA9FCB-B00D-4F45-B8CD-832D382433B4}">
      <dgm:prSet/>
      <dgm:spPr/>
      <dgm:t>
        <a:bodyPr/>
        <a:lstStyle/>
        <a:p>
          <a:r>
            <a:rPr lang="en-US" dirty="0"/>
            <a:t>Imputed with KNN</a:t>
          </a:r>
        </a:p>
      </dgm:t>
    </dgm:pt>
    <dgm:pt modelId="{8E243423-2DA8-C343-8777-AE25D4BA935A}" type="parTrans" cxnId="{1A89EDB3-F87D-DE49-8696-42F7E2134C85}">
      <dgm:prSet/>
      <dgm:spPr/>
      <dgm:t>
        <a:bodyPr/>
        <a:lstStyle/>
        <a:p>
          <a:endParaRPr lang="en-US"/>
        </a:p>
      </dgm:t>
    </dgm:pt>
    <dgm:pt modelId="{7C4E5200-52C2-9E4C-945D-E290B68DF03B}" type="sibTrans" cxnId="{1A89EDB3-F87D-DE49-8696-42F7E2134C85}">
      <dgm:prSet/>
      <dgm:spPr/>
      <dgm:t>
        <a:bodyPr/>
        <a:lstStyle/>
        <a:p>
          <a:endParaRPr lang="en-US"/>
        </a:p>
      </dgm:t>
    </dgm:pt>
    <dgm:pt modelId="{6879C3B0-CBE6-9C47-9B1D-060594F215C7}" type="pres">
      <dgm:prSet presAssocID="{A27050B1-93F6-4430-AFAF-37B0A5C1F0CD}" presName="linear" presStyleCnt="0">
        <dgm:presLayoutVars>
          <dgm:dir/>
          <dgm:animLvl val="lvl"/>
          <dgm:resizeHandles val="exact"/>
        </dgm:presLayoutVars>
      </dgm:prSet>
      <dgm:spPr/>
    </dgm:pt>
    <dgm:pt modelId="{4F62F66F-6F28-1E4C-B6FA-5413D54BE318}" type="pres">
      <dgm:prSet presAssocID="{190A3252-F76B-4F90-AA0D-715496603284}" presName="parentLin" presStyleCnt="0"/>
      <dgm:spPr/>
    </dgm:pt>
    <dgm:pt modelId="{340C38A8-1A49-C140-A80A-81CAE563A0BA}" type="pres">
      <dgm:prSet presAssocID="{190A3252-F76B-4F90-AA0D-715496603284}" presName="parentLeftMargin" presStyleLbl="node1" presStyleIdx="0" presStyleCnt="4"/>
      <dgm:spPr/>
    </dgm:pt>
    <dgm:pt modelId="{48E896EE-DF02-CB49-AA26-C362B0F5EB3C}" type="pres">
      <dgm:prSet presAssocID="{190A3252-F76B-4F90-AA0D-71549660328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875E815-3FDB-5249-A08F-7EBBB6222F89}" type="pres">
      <dgm:prSet presAssocID="{190A3252-F76B-4F90-AA0D-715496603284}" presName="negativeSpace" presStyleCnt="0"/>
      <dgm:spPr/>
    </dgm:pt>
    <dgm:pt modelId="{74624039-2949-2041-91AB-D6F8C18576A5}" type="pres">
      <dgm:prSet presAssocID="{190A3252-F76B-4F90-AA0D-715496603284}" presName="childText" presStyleLbl="conFgAcc1" presStyleIdx="0" presStyleCnt="4">
        <dgm:presLayoutVars>
          <dgm:bulletEnabled val="1"/>
        </dgm:presLayoutVars>
      </dgm:prSet>
      <dgm:spPr/>
    </dgm:pt>
    <dgm:pt modelId="{3D9084E8-1329-7141-86C4-7BECEEF51819}" type="pres">
      <dgm:prSet presAssocID="{AC46B43C-4DA0-464F-BCBD-E5FF47BF809E}" presName="spaceBetweenRectangles" presStyleCnt="0"/>
      <dgm:spPr/>
    </dgm:pt>
    <dgm:pt modelId="{8F477EAF-3693-5E49-8760-C78CAE39CB1D}" type="pres">
      <dgm:prSet presAssocID="{99E487D4-6C80-440C-9BB7-6BB05595FA6E}" presName="parentLin" presStyleCnt="0"/>
      <dgm:spPr/>
    </dgm:pt>
    <dgm:pt modelId="{0309D65B-CBFB-B747-98E4-5ECEAF97004A}" type="pres">
      <dgm:prSet presAssocID="{99E487D4-6C80-440C-9BB7-6BB05595FA6E}" presName="parentLeftMargin" presStyleLbl="node1" presStyleIdx="0" presStyleCnt="4"/>
      <dgm:spPr/>
    </dgm:pt>
    <dgm:pt modelId="{7E09CD34-0AB9-6E48-9EDD-99030EA94B96}" type="pres">
      <dgm:prSet presAssocID="{99E487D4-6C80-440C-9BB7-6BB05595FA6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B397BA8-09A4-9E46-98AC-AB85A3D6D609}" type="pres">
      <dgm:prSet presAssocID="{99E487D4-6C80-440C-9BB7-6BB05595FA6E}" presName="negativeSpace" presStyleCnt="0"/>
      <dgm:spPr/>
    </dgm:pt>
    <dgm:pt modelId="{5C8913D0-673A-504C-97E0-AC9FC898F660}" type="pres">
      <dgm:prSet presAssocID="{99E487D4-6C80-440C-9BB7-6BB05595FA6E}" presName="childText" presStyleLbl="conFgAcc1" presStyleIdx="1" presStyleCnt="4">
        <dgm:presLayoutVars>
          <dgm:bulletEnabled val="1"/>
        </dgm:presLayoutVars>
      </dgm:prSet>
      <dgm:spPr/>
    </dgm:pt>
    <dgm:pt modelId="{69CB9668-E639-CC45-8141-152E2787B76C}" type="pres">
      <dgm:prSet presAssocID="{374770BE-AB39-4572-8B62-9DBD3C667CD3}" presName="spaceBetweenRectangles" presStyleCnt="0"/>
      <dgm:spPr/>
    </dgm:pt>
    <dgm:pt modelId="{3DEA90D4-21F2-AD45-B886-22FD26190402}" type="pres">
      <dgm:prSet presAssocID="{E692ABB5-71A6-4F92-8790-F4985FF1F468}" presName="parentLin" presStyleCnt="0"/>
      <dgm:spPr/>
    </dgm:pt>
    <dgm:pt modelId="{41BA566C-3E01-6B4F-84E8-CF83DC6DAEE8}" type="pres">
      <dgm:prSet presAssocID="{E692ABB5-71A6-4F92-8790-F4985FF1F468}" presName="parentLeftMargin" presStyleLbl="node1" presStyleIdx="1" presStyleCnt="4"/>
      <dgm:spPr/>
    </dgm:pt>
    <dgm:pt modelId="{674DA5DA-BD5A-5E48-AD36-22695E544EB9}" type="pres">
      <dgm:prSet presAssocID="{E692ABB5-71A6-4F92-8790-F4985FF1F46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3A0E10C-AD81-0442-94BF-3AC2D6FA1B1F}" type="pres">
      <dgm:prSet presAssocID="{E692ABB5-71A6-4F92-8790-F4985FF1F468}" presName="negativeSpace" presStyleCnt="0"/>
      <dgm:spPr/>
    </dgm:pt>
    <dgm:pt modelId="{24D04A44-BD51-4845-9DC4-798D070F7C5D}" type="pres">
      <dgm:prSet presAssocID="{E692ABB5-71A6-4F92-8790-F4985FF1F468}" presName="childText" presStyleLbl="conFgAcc1" presStyleIdx="2" presStyleCnt="4">
        <dgm:presLayoutVars>
          <dgm:bulletEnabled val="1"/>
        </dgm:presLayoutVars>
      </dgm:prSet>
      <dgm:spPr/>
    </dgm:pt>
    <dgm:pt modelId="{3BAAB2FA-B237-1F46-935C-DD58331B526E}" type="pres">
      <dgm:prSet presAssocID="{84486094-00D4-4FDD-9B0D-9F3E1E0BB618}" presName="spaceBetweenRectangles" presStyleCnt="0"/>
      <dgm:spPr/>
    </dgm:pt>
    <dgm:pt modelId="{8275C829-450A-3A47-805B-84D3D1B1900E}" type="pres">
      <dgm:prSet presAssocID="{770868A7-67B2-374E-B550-C7708D5F2867}" presName="parentLin" presStyleCnt="0"/>
      <dgm:spPr/>
    </dgm:pt>
    <dgm:pt modelId="{D37E0DC3-B0E6-DA4E-84CA-9108883B6850}" type="pres">
      <dgm:prSet presAssocID="{770868A7-67B2-374E-B550-C7708D5F2867}" presName="parentLeftMargin" presStyleLbl="node1" presStyleIdx="2" presStyleCnt="4"/>
      <dgm:spPr/>
    </dgm:pt>
    <dgm:pt modelId="{AB767266-8B5C-8046-A5FC-76AB55D30B98}" type="pres">
      <dgm:prSet presAssocID="{770868A7-67B2-374E-B550-C7708D5F286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D945E7F-EED9-A14E-A93E-240B841C06C5}" type="pres">
      <dgm:prSet presAssocID="{770868A7-67B2-374E-B550-C7708D5F2867}" presName="negativeSpace" presStyleCnt="0"/>
      <dgm:spPr/>
    </dgm:pt>
    <dgm:pt modelId="{0CB95681-2326-2D41-84E4-866F0AC52577}" type="pres">
      <dgm:prSet presAssocID="{770868A7-67B2-374E-B550-C7708D5F286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4D76504-EEA7-584D-9B3B-AFFBE6D3EA2F}" type="presOf" srcId="{E692ABB5-71A6-4F92-8790-F4985FF1F468}" destId="{674DA5DA-BD5A-5E48-AD36-22695E544EB9}" srcOrd="1" destOrd="0" presId="urn:microsoft.com/office/officeart/2005/8/layout/list1"/>
    <dgm:cxn modelId="{E5252D0D-A497-49FB-9EFB-55C2943FE71E}" srcId="{99E487D4-6C80-440C-9BB7-6BB05595FA6E}" destId="{03BEC7F9-1E4F-45E9-A13C-A139C04C6952}" srcOrd="2" destOrd="0" parTransId="{389C49E7-4A5C-40FC-A649-66C90BE54BA8}" sibTransId="{0C86A6C1-6619-422A-A44D-B4037B4ADA22}"/>
    <dgm:cxn modelId="{CB8B0A0E-52AB-7543-BDF8-8E204728EC20}" type="presOf" srcId="{84116343-80DB-4391-8C3F-27E2DE3FD5CB}" destId="{5C8913D0-673A-504C-97E0-AC9FC898F660}" srcOrd="0" destOrd="0" presId="urn:microsoft.com/office/officeart/2005/8/layout/list1"/>
    <dgm:cxn modelId="{10C9B517-ACF2-45A9-BFEC-35206B6900EE}" srcId="{3F3AC716-3B6C-4C61-B93A-B42B0E082770}" destId="{578997A0-7ECE-4A0C-A578-2584D30A7B7D}" srcOrd="0" destOrd="0" parTransId="{835F8BB2-EA0B-4A15-AAC4-A3592AF6EDAD}" sibTransId="{8FF73065-87F3-4F74-A126-EECAE76FE741}"/>
    <dgm:cxn modelId="{792D391A-651B-2048-BD4D-EB9C6E3B165E}" srcId="{770868A7-67B2-374E-B550-C7708D5F2867}" destId="{DEBA7A23-994A-C248-8B81-63048FB91879}" srcOrd="0" destOrd="0" parTransId="{9D177DFA-B4FA-E34F-B34C-F775606393E5}" sibTransId="{5038D8C3-4536-0340-B613-02583CF04F50}"/>
    <dgm:cxn modelId="{9344001C-0D73-5848-8343-2FDBCF000547}" type="presOf" srcId="{03BEC7F9-1E4F-45E9-A13C-A139C04C6952}" destId="{5C8913D0-673A-504C-97E0-AC9FC898F660}" srcOrd="0" destOrd="2" presId="urn:microsoft.com/office/officeart/2005/8/layout/list1"/>
    <dgm:cxn modelId="{D8EAB025-AE47-4272-87FD-382A0FEEA995}" srcId="{99E487D4-6C80-440C-9BB7-6BB05595FA6E}" destId="{84116343-80DB-4391-8C3F-27E2DE3FD5CB}" srcOrd="0" destOrd="0" parTransId="{285B3807-E3BF-4DD3-A37C-B3BB2B80FDFD}" sibTransId="{92BD48C5-EB1B-4781-9043-18E6104172A2}"/>
    <dgm:cxn modelId="{48787231-AC95-4663-9F4D-5C3249626CAD}" srcId="{A27050B1-93F6-4430-AFAF-37B0A5C1F0CD}" destId="{99E487D4-6C80-440C-9BB7-6BB05595FA6E}" srcOrd="1" destOrd="0" parTransId="{42E3546A-9810-4482-AA63-690C72D4F1DA}" sibTransId="{374770BE-AB39-4572-8B62-9DBD3C667CD3}"/>
    <dgm:cxn modelId="{26732633-79AE-5C4B-BA51-42C11DBD51E6}" srcId="{A27050B1-93F6-4430-AFAF-37B0A5C1F0CD}" destId="{770868A7-67B2-374E-B550-C7708D5F2867}" srcOrd="3" destOrd="0" parTransId="{E58F2407-2CFD-9841-AC36-42C28FA92D5C}" sibTransId="{955A7C45-9874-0644-A749-66EAEC89B8A2}"/>
    <dgm:cxn modelId="{4C30FA3B-3CE1-CE4A-9351-88F4F29C213C}" type="presOf" srcId="{A27050B1-93F6-4430-AFAF-37B0A5C1F0CD}" destId="{6879C3B0-CBE6-9C47-9B1D-060594F215C7}" srcOrd="0" destOrd="0" presId="urn:microsoft.com/office/officeart/2005/8/layout/list1"/>
    <dgm:cxn modelId="{CDFB164A-9369-F548-9853-521C4D6CA2D4}" type="presOf" srcId="{190A3252-F76B-4F90-AA0D-715496603284}" destId="{340C38A8-1A49-C140-A80A-81CAE563A0BA}" srcOrd="0" destOrd="0" presId="urn:microsoft.com/office/officeart/2005/8/layout/list1"/>
    <dgm:cxn modelId="{479D7E4A-23EB-45D8-998B-AEE8081C5993}" srcId="{A27050B1-93F6-4430-AFAF-37B0A5C1F0CD}" destId="{190A3252-F76B-4F90-AA0D-715496603284}" srcOrd="0" destOrd="0" parTransId="{00674D16-3208-4C6B-BBF7-0E30B6FB99F8}" sibTransId="{AC46B43C-4DA0-464F-BCBD-E5FF47BF809E}"/>
    <dgm:cxn modelId="{AAE32D5F-B5BF-7445-93AC-C91E04EC27E0}" type="presOf" srcId="{190A3252-F76B-4F90-AA0D-715496603284}" destId="{48E896EE-DF02-CB49-AA26-C362B0F5EB3C}" srcOrd="1" destOrd="0" presId="urn:microsoft.com/office/officeart/2005/8/layout/list1"/>
    <dgm:cxn modelId="{A92DE572-AEE3-47CD-9DEA-F4EDFDB783FB}" srcId="{A27050B1-93F6-4430-AFAF-37B0A5C1F0CD}" destId="{E692ABB5-71A6-4F92-8790-F4985FF1F468}" srcOrd="2" destOrd="0" parTransId="{F90329A5-90B4-4197-9432-03E541C22471}" sibTransId="{84486094-00D4-4FDD-9B0D-9F3E1E0BB618}"/>
    <dgm:cxn modelId="{C1F60292-8680-1347-8C9F-8DD116B75BDA}" type="presOf" srcId="{99E487D4-6C80-440C-9BB7-6BB05595FA6E}" destId="{0309D65B-CBFB-B747-98E4-5ECEAF97004A}" srcOrd="0" destOrd="0" presId="urn:microsoft.com/office/officeart/2005/8/layout/list1"/>
    <dgm:cxn modelId="{DC8F40B2-2105-8742-A9D0-F14EDF6BD399}" type="presOf" srcId="{99E487D4-6C80-440C-9BB7-6BB05595FA6E}" destId="{7E09CD34-0AB9-6E48-9EDD-99030EA94B96}" srcOrd="1" destOrd="0" presId="urn:microsoft.com/office/officeart/2005/8/layout/list1"/>
    <dgm:cxn modelId="{87FCEEB2-102F-6B45-88B5-3546B678B972}" srcId="{770868A7-67B2-374E-B550-C7708D5F2867}" destId="{915C15F2-896D-B945-918D-152BA2797171}" srcOrd="1" destOrd="0" parTransId="{9F4A1003-F02C-4D4F-8BF1-FD857ED95FA5}" sibTransId="{5A1B7696-B443-144B-8450-601673557CC3}"/>
    <dgm:cxn modelId="{1A89EDB3-F87D-DE49-8696-42F7E2134C85}" srcId="{3F3AC716-3B6C-4C61-B93A-B42B0E082770}" destId="{A0FA9FCB-B00D-4F45-B8CD-832D382433B4}" srcOrd="1" destOrd="0" parTransId="{8E243423-2DA8-C343-8777-AE25D4BA935A}" sibTransId="{7C4E5200-52C2-9E4C-945D-E290B68DF03B}"/>
    <dgm:cxn modelId="{5C0B7CC0-0C55-9D4A-B2DD-B38C65CE24F0}" type="presOf" srcId="{3F3AC716-3B6C-4C61-B93A-B42B0E082770}" destId="{24D04A44-BD51-4845-9DC4-798D070F7C5D}" srcOrd="0" destOrd="0" presId="urn:microsoft.com/office/officeart/2005/8/layout/list1"/>
    <dgm:cxn modelId="{3442E1C8-7E0C-FF47-8149-D84D311987EC}" type="presOf" srcId="{915C15F2-896D-B945-918D-152BA2797171}" destId="{0CB95681-2326-2D41-84E4-866F0AC52577}" srcOrd="0" destOrd="1" presId="urn:microsoft.com/office/officeart/2005/8/layout/list1"/>
    <dgm:cxn modelId="{7D3940D0-DD16-EB47-B388-1C0C3F63B71E}" type="presOf" srcId="{578997A0-7ECE-4A0C-A578-2584D30A7B7D}" destId="{24D04A44-BD51-4845-9DC4-798D070F7C5D}" srcOrd="0" destOrd="1" presId="urn:microsoft.com/office/officeart/2005/8/layout/list1"/>
    <dgm:cxn modelId="{432868D5-80B5-8143-85EC-C111D740F433}" type="presOf" srcId="{DCE139E1-E3C2-4E0F-9BCF-EDD0C68103D8}" destId="{5C8913D0-673A-504C-97E0-AC9FC898F660}" srcOrd="0" destOrd="1" presId="urn:microsoft.com/office/officeart/2005/8/layout/list1"/>
    <dgm:cxn modelId="{79F93EDF-62D6-3D4C-A72D-0FFE8BE1DE62}" type="presOf" srcId="{770868A7-67B2-374E-B550-C7708D5F2867}" destId="{AB767266-8B5C-8046-A5FC-76AB55D30B98}" srcOrd="1" destOrd="0" presId="urn:microsoft.com/office/officeart/2005/8/layout/list1"/>
    <dgm:cxn modelId="{695DB5E8-C556-4497-BC8D-5D62BF886FCC}" srcId="{E692ABB5-71A6-4F92-8790-F4985FF1F468}" destId="{3F3AC716-3B6C-4C61-B93A-B42B0E082770}" srcOrd="0" destOrd="0" parTransId="{810A5C94-CBE6-4CA3-8EB4-B5DF02DC1608}" sibTransId="{B2DA0E07-F586-4B5A-9665-0059C2533C5D}"/>
    <dgm:cxn modelId="{0CDEFFE8-84A3-4AEB-BC29-6D686A1EFDC5}" srcId="{99E487D4-6C80-440C-9BB7-6BB05595FA6E}" destId="{DCE139E1-E3C2-4E0F-9BCF-EDD0C68103D8}" srcOrd="1" destOrd="0" parTransId="{AD81F58E-39FE-4513-A01A-8AFE0435906D}" sibTransId="{CBB24D2F-F83C-471F-AE1C-0A8FC12AE089}"/>
    <dgm:cxn modelId="{188D7CF6-92D9-E74B-B985-9CE44A013DC3}" type="presOf" srcId="{E692ABB5-71A6-4F92-8790-F4985FF1F468}" destId="{41BA566C-3E01-6B4F-84E8-CF83DC6DAEE8}" srcOrd="0" destOrd="0" presId="urn:microsoft.com/office/officeart/2005/8/layout/list1"/>
    <dgm:cxn modelId="{4CBABEFE-809C-B442-83B4-08209D5AA6CD}" type="presOf" srcId="{DEBA7A23-994A-C248-8B81-63048FB91879}" destId="{0CB95681-2326-2D41-84E4-866F0AC52577}" srcOrd="0" destOrd="0" presId="urn:microsoft.com/office/officeart/2005/8/layout/list1"/>
    <dgm:cxn modelId="{902D45FF-4F31-884B-B9AF-5692887ABDA8}" type="presOf" srcId="{770868A7-67B2-374E-B550-C7708D5F2867}" destId="{D37E0DC3-B0E6-DA4E-84CA-9108883B6850}" srcOrd="0" destOrd="0" presId="urn:microsoft.com/office/officeart/2005/8/layout/list1"/>
    <dgm:cxn modelId="{99B4B7FF-E4B7-6941-AD6B-059988CEB61F}" type="presOf" srcId="{A0FA9FCB-B00D-4F45-B8CD-832D382433B4}" destId="{24D04A44-BD51-4845-9DC4-798D070F7C5D}" srcOrd="0" destOrd="2" presId="urn:microsoft.com/office/officeart/2005/8/layout/list1"/>
    <dgm:cxn modelId="{9CD57534-B4AD-C146-B454-FC53EA12A851}" type="presParOf" srcId="{6879C3B0-CBE6-9C47-9B1D-060594F215C7}" destId="{4F62F66F-6F28-1E4C-B6FA-5413D54BE318}" srcOrd="0" destOrd="0" presId="urn:microsoft.com/office/officeart/2005/8/layout/list1"/>
    <dgm:cxn modelId="{82BAB4FC-EA5A-824E-A70A-FDC9754CC344}" type="presParOf" srcId="{4F62F66F-6F28-1E4C-B6FA-5413D54BE318}" destId="{340C38A8-1A49-C140-A80A-81CAE563A0BA}" srcOrd="0" destOrd="0" presId="urn:microsoft.com/office/officeart/2005/8/layout/list1"/>
    <dgm:cxn modelId="{366FFA1B-A666-A248-96CE-0A76AF7BD53D}" type="presParOf" srcId="{4F62F66F-6F28-1E4C-B6FA-5413D54BE318}" destId="{48E896EE-DF02-CB49-AA26-C362B0F5EB3C}" srcOrd="1" destOrd="0" presId="urn:microsoft.com/office/officeart/2005/8/layout/list1"/>
    <dgm:cxn modelId="{6E60A1A4-4551-284C-B5F1-2B158C54E856}" type="presParOf" srcId="{6879C3B0-CBE6-9C47-9B1D-060594F215C7}" destId="{3875E815-3FDB-5249-A08F-7EBBB6222F89}" srcOrd="1" destOrd="0" presId="urn:microsoft.com/office/officeart/2005/8/layout/list1"/>
    <dgm:cxn modelId="{417B5D9D-6993-A147-ABB6-3F89A3B1B53B}" type="presParOf" srcId="{6879C3B0-CBE6-9C47-9B1D-060594F215C7}" destId="{74624039-2949-2041-91AB-D6F8C18576A5}" srcOrd="2" destOrd="0" presId="urn:microsoft.com/office/officeart/2005/8/layout/list1"/>
    <dgm:cxn modelId="{119A0AE2-3F64-E845-BEB3-BE8EBEF29DAB}" type="presParOf" srcId="{6879C3B0-CBE6-9C47-9B1D-060594F215C7}" destId="{3D9084E8-1329-7141-86C4-7BECEEF51819}" srcOrd="3" destOrd="0" presId="urn:microsoft.com/office/officeart/2005/8/layout/list1"/>
    <dgm:cxn modelId="{455DF1D9-6DA6-1543-9F6C-7E0F4AD7107A}" type="presParOf" srcId="{6879C3B0-CBE6-9C47-9B1D-060594F215C7}" destId="{8F477EAF-3693-5E49-8760-C78CAE39CB1D}" srcOrd="4" destOrd="0" presId="urn:microsoft.com/office/officeart/2005/8/layout/list1"/>
    <dgm:cxn modelId="{11C4AD40-087E-7C4D-BA4B-64BBE4DF0DCC}" type="presParOf" srcId="{8F477EAF-3693-5E49-8760-C78CAE39CB1D}" destId="{0309D65B-CBFB-B747-98E4-5ECEAF97004A}" srcOrd="0" destOrd="0" presId="urn:microsoft.com/office/officeart/2005/8/layout/list1"/>
    <dgm:cxn modelId="{B2257F8B-46FB-0E4F-ABB2-6BE874074309}" type="presParOf" srcId="{8F477EAF-3693-5E49-8760-C78CAE39CB1D}" destId="{7E09CD34-0AB9-6E48-9EDD-99030EA94B96}" srcOrd="1" destOrd="0" presId="urn:microsoft.com/office/officeart/2005/8/layout/list1"/>
    <dgm:cxn modelId="{CFCA1077-292B-144F-8471-910F02712AA2}" type="presParOf" srcId="{6879C3B0-CBE6-9C47-9B1D-060594F215C7}" destId="{4B397BA8-09A4-9E46-98AC-AB85A3D6D609}" srcOrd="5" destOrd="0" presId="urn:microsoft.com/office/officeart/2005/8/layout/list1"/>
    <dgm:cxn modelId="{DC45D62A-D65E-8447-804B-73267C1C3C04}" type="presParOf" srcId="{6879C3B0-CBE6-9C47-9B1D-060594F215C7}" destId="{5C8913D0-673A-504C-97E0-AC9FC898F660}" srcOrd="6" destOrd="0" presId="urn:microsoft.com/office/officeart/2005/8/layout/list1"/>
    <dgm:cxn modelId="{48E68BE6-4ADC-3640-9AE0-31FAF171B96D}" type="presParOf" srcId="{6879C3B0-CBE6-9C47-9B1D-060594F215C7}" destId="{69CB9668-E639-CC45-8141-152E2787B76C}" srcOrd="7" destOrd="0" presId="urn:microsoft.com/office/officeart/2005/8/layout/list1"/>
    <dgm:cxn modelId="{8F73D055-C33D-574E-ABE9-D2ACA585250C}" type="presParOf" srcId="{6879C3B0-CBE6-9C47-9B1D-060594F215C7}" destId="{3DEA90D4-21F2-AD45-B886-22FD26190402}" srcOrd="8" destOrd="0" presId="urn:microsoft.com/office/officeart/2005/8/layout/list1"/>
    <dgm:cxn modelId="{9FE5FF3C-CAF0-6C4A-AF31-C4AC9A9A489F}" type="presParOf" srcId="{3DEA90D4-21F2-AD45-B886-22FD26190402}" destId="{41BA566C-3E01-6B4F-84E8-CF83DC6DAEE8}" srcOrd="0" destOrd="0" presId="urn:microsoft.com/office/officeart/2005/8/layout/list1"/>
    <dgm:cxn modelId="{D921BA18-08C3-8A43-936E-3782AB667B11}" type="presParOf" srcId="{3DEA90D4-21F2-AD45-B886-22FD26190402}" destId="{674DA5DA-BD5A-5E48-AD36-22695E544EB9}" srcOrd="1" destOrd="0" presId="urn:microsoft.com/office/officeart/2005/8/layout/list1"/>
    <dgm:cxn modelId="{EB982C0E-C183-B040-8F2F-39E89FCBF555}" type="presParOf" srcId="{6879C3B0-CBE6-9C47-9B1D-060594F215C7}" destId="{A3A0E10C-AD81-0442-94BF-3AC2D6FA1B1F}" srcOrd="9" destOrd="0" presId="urn:microsoft.com/office/officeart/2005/8/layout/list1"/>
    <dgm:cxn modelId="{6918F047-8DA9-3E47-BB89-E987AFA9F42F}" type="presParOf" srcId="{6879C3B0-CBE6-9C47-9B1D-060594F215C7}" destId="{24D04A44-BD51-4845-9DC4-798D070F7C5D}" srcOrd="10" destOrd="0" presId="urn:microsoft.com/office/officeart/2005/8/layout/list1"/>
    <dgm:cxn modelId="{673C207A-630F-5048-AE9F-49ABD14C1968}" type="presParOf" srcId="{6879C3B0-CBE6-9C47-9B1D-060594F215C7}" destId="{3BAAB2FA-B237-1F46-935C-DD58331B526E}" srcOrd="11" destOrd="0" presId="urn:microsoft.com/office/officeart/2005/8/layout/list1"/>
    <dgm:cxn modelId="{38A0D89C-84EA-F94B-9F7A-75BD15C8FB19}" type="presParOf" srcId="{6879C3B0-CBE6-9C47-9B1D-060594F215C7}" destId="{8275C829-450A-3A47-805B-84D3D1B1900E}" srcOrd="12" destOrd="0" presId="urn:microsoft.com/office/officeart/2005/8/layout/list1"/>
    <dgm:cxn modelId="{6273FEC6-9709-9542-9720-4E3FAFFBD2FB}" type="presParOf" srcId="{8275C829-450A-3A47-805B-84D3D1B1900E}" destId="{D37E0DC3-B0E6-DA4E-84CA-9108883B6850}" srcOrd="0" destOrd="0" presId="urn:microsoft.com/office/officeart/2005/8/layout/list1"/>
    <dgm:cxn modelId="{408FB035-2976-1A4A-A8C8-4B780F5757CB}" type="presParOf" srcId="{8275C829-450A-3A47-805B-84D3D1B1900E}" destId="{AB767266-8B5C-8046-A5FC-76AB55D30B98}" srcOrd="1" destOrd="0" presId="urn:microsoft.com/office/officeart/2005/8/layout/list1"/>
    <dgm:cxn modelId="{87DADA6D-2AEB-4248-AC4C-B39FDDDF12D7}" type="presParOf" srcId="{6879C3B0-CBE6-9C47-9B1D-060594F215C7}" destId="{1D945E7F-EED9-A14E-A93E-240B841C06C5}" srcOrd="13" destOrd="0" presId="urn:microsoft.com/office/officeart/2005/8/layout/list1"/>
    <dgm:cxn modelId="{05BC3771-C9F1-814C-A715-77A7E5E02B32}" type="presParOf" srcId="{6879C3B0-CBE6-9C47-9B1D-060594F215C7}" destId="{0CB95681-2326-2D41-84E4-866F0AC52577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97D731-52AC-476C-893A-196C01483F72}" type="doc">
      <dgm:prSet loTypeId="urn:microsoft.com/office/officeart/2018/5/layout/CenteredIconLabelDescriptionList" loCatId="icon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22C1896-9F0B-4D25-9878-8E28B5ABEB3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Linear Regression Model</a:t>
          </a:r>
        </a:p>
      </dgm:t>
    </dgm:pt>
    <dgm:pt modelId="{B3A863B7-58F3-4F33-9339-8559E8BC85CF}" type="parTrans" cxnId="{7B51C7AF-D8E7-41DD-9123-CE93BBC18D7B}">
      <dgm:prSet/>
      <dgm:spPr/>
      <dgm:t>
        <a:bodyPr/>
        <a:lstStyle/>
        <a:p>
          <a:endParaRPr lang="en-US"/>
        </a:p>
      </dgm:t>
    </dgm:pt>
    <dgm:pt modelId="{5346C11A-DCB5-4555-9A09-F362A52C6733}" type="sibTrans" cxnId="{7B51C7AF-D8E7-41DD-9123-CE93BBC18D7B}">
      <dgm:prSet/>
      <dgm:spPr/>
      <dgm:t>
        <a:bodyPr/>
        <a:lstStyle/>
        <a:p>
          <a:endParaRPr lang="en-US"/>
        </a:p>
      </dgm:t>
    </dgm:pt>
    <dgm:pt modelId="{D5850F75-FD0B-4CE5-86C5-9528B2C4B9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Uses all data points</a:t>
          </a:r>
        </a:p>
      </dgm:t>
    </dgm:pt>
    <dgm:pt modelId="{A3827024-8623-43C2-8180-26FEB896FC54}" type="parTrans" cxnId="{78B61214-B458-4CA2-A309-182BF303AAA4}">
      <dgm:prSet/>
      <dgm:spPr/>
      <dgm:t>
        <a:bodyPr/>
        <a:lstStyle/>
        <a:p>
          <a:endParaRPr lang="en-US"/>
        </a:p>
      </dgm:t>
    </dgm:pt>
    <dgm:pt modelId="{883AEAE2-5A5F-4CBC-BF4F-8D04492250EB}" type="sibTrans" cxnId="{78B61214-B458-4CA2-A309-182BF303AAA4}">
      <dgm:prSet/>
      <dgm:spPr/>
      <dgm:t>
        <a:bodyPr/>
        <a:lstStyle/>
        <a:p>
          <a:endParaRPr lang="en-US"/>
        </a:p>
      </dgm:t>
    </dgm:pt>
    <dgm:pt modelId="{B0017375-6E74-4587-A198-FDB40D6252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MAE: .444</a:t>
          </a:r>
        </a:p>
      </dgm:t>
    </dgm:pt>
    <dgm:pt modelId="{45050509-2489-41D3-8A99-3C0FCDC78656}" type="parTrans" cxnId="{E818EDF8-2613-4B89-9812-75FC479E1B41}">
      <dgm:prSet/>
      <dgm:spPr/>
      <dgm:t>
        <a:bodyPr/>
        <a:lstStyle/>
        <a:p>
          <a:endParaRPr lang="en-US"/>
        </a:p>
      </dgm:t>
    </dgm:pt>
    <dgm:pt modelId="{C2360E26-1431-4072-929E-B8496E5D0628}" type="sibTrans" cxnId="{E818EDF8-2613-4B89-9812-75FC479E1B41}">
      <dgm:prSet/>
      <dgm:spPr/>
      <dgm:t>
        <a:bodyPr/>
        <a:lstStyle/>
        <a:p>
          <a:endParaRPr lang="en-US"/>
        </a:p>
      </dgm:t>
    </dgm:pt>
    <dgm:pt modelId="{5154604C-D33C-421D-8B91-6FA88DB930E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Logistic Regression Model</a:t>
          </a:r>
        </a:p>
      </dgm:t>
    </dgm:pt>
    <dgm:pt modelId="{7074AD13-32B5-4B26-B1A6-A5EDBEF563F0}" type="parTrans" cxnId="{AA9D36FC-B31B-495C-974A-80ACC6C0901B}">
      <dgm:prSet/>
      <dgm:spPr/>
      <dgm:t>
        <a:bodyPr/>
        <a:lstStyle/>
        <a:p>
          <a:endParaRPr lang="en-US"/>
        </a:p>
      </dgm:t>
    </dgm:pt>
    <dgm:pt modelId="{5111B4F7-7459-4DCF-BEC0-0AF847A3DA04}" type="sibTrans" cxnId="{AA9D36FC-B31B-495C-974A-80ACC6C0901B}">
      <dgm:prSet/>
      <dgm:spPr/>
      <dgm:t>
        <a:bodyPr/>
        <a:lstStyle/>
        <a:p>
          <a:endParaRPr lang="en-US"/>
        </a:p>
      </dgm:t>
    </dgm:pt>
    <dgm:pt modelId="{A2396AC2-83D4-417A-B930-6B177ED30C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Uses all data points</a:t>
          </a:r>
        </a:p>
      </dgm:t>
    </dgm:pt>
    <dgm:pt modelId="{3352D245-0A0F-47AC-8210-4DF2455DAD5C}" type="parTrans" cxnId="{5834D6B8-373C-42FC-8EAD-711516554FC2}">
      <dgm:prSet/>
      <dgm:spPr/>
      <dgm:t>
        <a:bodyPr/>
        <a:lstStyle/>
        <a:p>
          <a:endParaRPr lang="en-US"/>
        </a:p>
      </dgm:t>
    </dgm:pt>
    <dgm:pt modelId="{3CFE37E0-8A19-4864-A901-691845945675}" type="sibTrans" cxnId="{5834D6B8-373C-42FC-8EAD-711516554FC2}">
      <dgm:prSet/>
      <dgm:spPr/>
      <dgm:t>
        <a:bodyPr/>
        <a:lstStyle/>
        <a:p>
          <a:endParaRPr lang="en-US"/>
        </a:p>
      </dgm:t>
    </dgm:pt>
    <dgm:pt modelId="{63B56516-27D5-44FB-8933-3D66D86BB3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BEST MAE: .398</a:t>
          </a:r>
        </a:p>
      </dgm:t>
    </dgm:pt>
    <dgm:pt modelId="{175D2CD7-879C-49ED-8060-5A60F4D4B78C}" type="parTrans" cxnId="{46AE5FA8-B984-43E9-89F9-10DAF045BA63}">
      <dgm:prSet/>
      <dgm:spPr/>
      <dgm:t>
        <a:bodyPr/>
        <a:lstStyle/>
        <a:p>
          <a:endParaRPr lang="en-US"/>
        </a:p>
      </dgm:t>
    </dgm:pt>
    <dgm:pt modelId="{786DDFFC-58D4-4849-9D5A-F338FAF33B58}" type="sibTrans" cxnId="{46AE5FA8-B984-43E9-89F9-10DAF045BA63}">
      <dgm:prSet/>
      <dgm:spPr/>
      <dgm:t>
        <a:bodyPr/>
        <a:lstStyle/>
        <a:p>
          <a:endParaRPr lang="en-US"/>
        </a:p>
      </dgm:t>
    </dgm:pt>
    <dgm:pt modelId="{EBEA2BC7-B351-4D52-BB05-C492FB5F0A30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06FBCF63-E834-4225-953C-A4C9CC17DAAC}" type="parTrans" cxnId="{469EA7DB-32A7-4A5B-909B-DA6C6EA8EA1E}">
      <dgm:prSet/>
      <dgm:spPr/>
      <dgm:t>
        <a:bodyPr/>
        <a:lstStyle/>
        <a:p>
          <a:endParaRPr lang="en-US"/>
        </a:p>
      </dgm:t>
    </dgm:pt>
    <dgm:pt modelId="{8AEF8FA2-A3FA-427D-A2D4-FFDCE0961E82}" type="sibTrans" cxnId="{469EA7DB-32A7-4A5B-909B-DA6C6EA8EA1E}">
      <dgm:prSet/>
      <dgm:spPr/>
      <dgm:t>
        <a:bodyPr/>
        <a:lstStyle/>
        <a:p>
          <a:endParaRPr lang="en-US"/>
        </a:p>
      </dgm:t>
    </dgm:pt>
    <dgm:pt modelId="{CC22B894-1734-452C-9FD7-78A23149ACB3}" type="pres">
      <dgm:prSet presAssocID="{D897D731-52AC-476C-893A-196C01483F72}" presName="root" presStyleCnt="0">
        <dgm:presLayoutVars>
          <dgm:dir/>
          <dgm:resizeHandles val="exact"/>
        </dgm:presLayoutVars>
      </dgm:prSet>
      <dgm:spPr/>
    </dgm:pt>
    <dgm:pt modelId="{ECD19FE2-2AEC-42F0-A5EF-A09301551701}" type="pres">
      <dgm:prSet presAssocID="{222C1896-9F0B-4D25-9878-8E28B5ABEB36}" presName="compNode" presStyleCnt="0"/>
      <dgm:spPr/>
    </dgm:pt>
    <dgm:pt modelId="{DCD2D83E-AC0C-467D-84FA-42A29B5BA293}" type="pres">
      <dgm:prSet presAssocID="{222C1896-9F0B-4D25-9878-8E28B5ABEB3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3D01434C-70A9-40F8-9359-EF03FD3CE1E6}" type="pres">
      <dgm:prSet presAssocID="{222C1896-9F0B-4D25-9878-8E28B5ABEB36}" presName="iconSpace" presStyleCnt="0"/>
      <dgm:spPr/>
    </dgm:pt>
    <dgm:pt modelId="{2C05F7E3-710D-48CC-90A7-2D38601E00FB}" type="pres">
      <dgm:prSet presAssocID="{222C1896-9F0B-4D25-9878-8E28B5ABEB36}" presName="parTx" presStyleLbl="revTx" presStyleIdx="0" presStyleCnt="4">
        <dgm:presLayoutVars>
          <dgm:chMax val="0"/>
          <dgm:chPref val="0"/>
        </dgm:presLayoutVars>
      </dgm:prSet>
      <dgm:spPr/>
    </dgm:pt>
    <dgm:pt modelId="{9E7ACEF8-532F-457A-A6FB-E019F6B557B2}" type="pres">
      <dgm:prSet presAssocID="{222C1896-9F0B-4D25-9878-8E28B5ABEB36}" presName="txSpace" presStyleCnt="0"/>
      <dgm:spPr/>
    </dgm:pt>
    <dgm:pt modelId="{EB8A8342-F06C-4FAD-B727-E5505405F9E9}" type="pres">
      <dgm:prSet presAssocID="{222C1896-9F0B-4D25-9878-8E28B5ABEB36}" presName="desTx" presStyleLbl="revTx" presStyleIdx="1" presStyleCnt="4">
        <dgm:presLayoutVars/>
      </dgm:prSet>
      <dgm:spPr/>
    </dgm:pt>
    <dgm:pt modelId="{8BE2423C-9AC9-4FD5-885C-8A2C169216C4}" type="pres">
      <dgm:prSet presAssocID="{5346C11A-DCB5-4555-9A09-F362A52C6733}" presName="sibTrans" presStyleCnt="0"/>
      <dgm:spPr/>
    </dgm:pt>
    <dgm:pt modelId="{67CA07A7-6ABF-4F24-900C-31472FA9F68A}" type="pres">
      <dgm:prSet presAssocID="{5154604C-D33C-421D-8B91-6FA88DB930EF}" presName="compNode" presStyleCnt="0"/>
      <dgm:spPr/>
    </dgm:pt>
    <dgm:pt modelId="{8690FAE4-59D4-4D66-BF76-1B86862DBF25}" type="pres">
      <dgm:prSet presAssocID="{5154604C-D33C-421D-8B91-6FA88DB930E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4FD205D9-9396-4C68-B18D-894C2DD7DE5F}" type="pres">
      <dgm:prSet presAssocID="{5154604C-D33C-421D-8B91-6FA88DB930EF}" presName="iconSpace" presStyleCnt="0"/>
      <dgm:spPr/>
    </dgm:pt>
    <dgm:pt modelId="{CA3D2147-1E57-4D34-907E-84BD6A9E9A91}" type="pres">
      <dgm:prSet presAssocID="{5154604C-D33C-421D-8B91-6FA88DB930EF}" presName="parTx" presStyleLbl="revTx" presStyleIdx="2" presStyleCnt="4">
        <dgm:presLayoutVars>
          <dgm:chMax val="0"/>
          <dgm:chPref val="0"/>
        </dgm:presLayoutVars>
      </dgm:prSet>
      <dgm:spPr/>
    </dgm:pt>
    <dgm:pt modelId="{D5CC6BEB-2F0B-4926-9444-BF5CEDD90E45}" type="pres">
      <dgm:prSet presAssocID="{5154604C-D33C-421D-8B91-6FA88DB930EF}" presName="txSpace" presStyleCnt="0"/>
      <dgm:spPr/>
    </dgm:pt>
    <dgm:pt modelId="{4BC1F209-E899-49CA-970B-36022604E415}" type="pres">
      <dgm:prSet presAssocID="{5154604C-D33C-421D-8B91-6FA88DB930EF}" presName="desTx" presStyleLbl="revTx" presStyleIdx="3" presStyleCnt="4">
        <dgm:presLayoutVars/>
      </dgm:prSet>
      <dgm:spPr/>
    </dgm:pt>
  </dgm:ptLst>
  <dgm:cxnLst>
    <dgm:cxn modelId="{78B61214-B458-4CA2-A309-182BF303AAA4}" srcId="{222C1896-9F0B-4D25-9878-8E28B5ABEB36}" destId="{D5850F75-FD0B-4CE5-86C5-9528B2C4B948}" srcOrd="0" destOrd="0" parTransId="{A3827024-8623-43C2-8180-26FEB896FC54}" sibTransId="{883AEAE2-5A5F-4CBC-BF4F-8D04492250EB}"/>
    <dgm:cxn modelId="{90468026-525A-4890-9B4A-D5DD877B0076}" type="presOf" srcId="{63B56516-27D5-44FB-8933-3D66D86BB35D}" destId="{4BC1F209-E899-49CA-970B-36022604E415}" srcOrd="0" destOrd="1" presId="urn:microsoft.com/office/officeart/2018/5/layout/CenteredIconLabelDescriptionList"/>
    <dgm:cxn modelId="{A259C026-F9C0-481A-97C7-002557610544}" type="presOf" srcId="{D5850F75-FD0B-4CE5-86C5-9528B2C4B948}" destId="{EB8A8342-F06C-4FAD-B727-E5505405F9E9}" srcOrd="0" destOrd="0" presId="urn:microsoft.com/office/officeart/2018/5/layout/CenteredIconLabelDescriptionList"/>
    <dgm:cxn modelId="{1EF31A3E-7E3F-4BC0-956E-B22585E8A682}" type="presOf" srcId="{B0017375-6E74-4587-A198-FDB40D62523F}" destId="{EB8A8342-F06C-4FAD-B727-E5505405F9E9}" srcOrd="0" destOrd="1" presId="urn:microsoft.com/office/officeart/2018/5/layout/CenteredIconLabelDescriptionList"/>
    <dgm:cxn modelId="{F102635B-49AC-47C6-AF29-16717CCE60C9}" type="presOf" srcId="{5154604C-D33C-421D-8B91-6FA88DB930EF}" destId="{CA3D2147-1E57-4D34-907E-84BD6A9E9A91}" srcOrd="0" destOrd="0" presId="urn:microsoft.com/office/officeart/2018/5/layout/CenteredIconLabelDescriptionList"/>
    <dgm:cxn modelId="{54A15E66-CF7F-4A89-95AF-F2D10996CE3B}" type="presOf" srcId="{EBEA2BC7-B351-4D52-BB05-C492FB5F0A30}" destId="{4BC1F209-E899-49CA-970B-36022604E415}" srcOrd="0" destOrd="2" presId="urn:microsoft.com/office/officeart/2018/5/layout/CenteredIconLabelDescriptionList"/>
    <dgm:cxn modelId="{C0E89A6F-0818-41EF-AF24-B830F1BD4A83}" type="presOf" srcId="{A2396AC2-83D4-417A-B930-6B177ED30C43}" destId="{4BC1F209-E899-49CA-970B-36022604E415}" srcOrd="0" destOrd="0" presId="urn:microsoft.com/office/officeart/2018/5/layout/CenteredIconLabelDescriptionList"/>
    <dgm:cxn modelId="{46AE5FA8-B984-43E9-89F9-10DAF045BA63}" srcId="{5154604C-D33C-421D-8B91-6FA88DB930EF}" destId="{63B56516-27D5-44FB-8933-3D66D86BB35D}" srcOrd="1" destOrd="0" parTransId="{175D2CD7-879C-49ED-8060-5A60F4D4B78C}" sibTransId="{786DDFFC-58D4-4849-9D5A-F338FAF33B58}"/>
    <dgm:cxn modelId="{7B51C7AF-D8E7-41DD-9123-CE93BBC18D7B}" srcId="{D897D731-52AC-476C-893A-196C01483F72}" destId="{222C1896-9F0B-4D25-9878-8E28B5ABEB36}" srcOrd="0" destOrd="0" parTransId="{B3A863B7-58F3-4F33-9339-8559E8BC85CF}" sibTransId="{5346C11A-DCB5-4555-9A09-F362A52C6733}"/>
    <dgm:cxn modelId="{5834D6B8-373C-42FC-8EAD-711516554FC2}" srcId="{5154604C-D33C-421D-8B91-6FA88DB930EF}" destId="{A2396AC2-83D4-417A-B930-6B177ED30C43}" srcOrd="0" destOrd="0" parTransId="{3352D245-0A0F-47AC-8210-4DF2455DAD5C}" sibTransId="{3CFE37E0-8A19-4864-A901-691845945675}"/>
    <dgm:cxn modelId="{4AC6A4BB-8C36-4022-B4FA-D500CC387419}" type="presOf" srcId="{222C1896-9F0B-4D25-9878-8E28B5ABEB36}" destId="{2C05F7E3-710D-48CC-90A7-2D38601E00FB}" srcOrd="0" destOrd="0" presId="urn:microsoft.com/office/officeart/2018/5/layout/CenteredIconLabelDescriptionList"/>
    <dgm:cxn modelId="{7E6546C5-C453-41AC-8586-3A3373D88AE7}" type="presOf" srcId="{D897D731-52AC-476C-893A-196C01483F72}" destId="{CC22B894-1734-452C-9FD7-78A23149ACB3}" srcOrd="0" destOrd="0" presId="urn:microsoft.com/office/officeart/2018/5/layout/CenteredIconLabelDescriptionList"/>
    <dgm:cxn modelId="{469EA7DB-32A7-4A5B-909B-DA6C6EA8EA1E}" srcId="{5154604C-D33C-421D-8B91-6FA88DB930EF}" destId="{EBEA2BC7-B351-4D52-BB05-C492FB5F0A30}" srcOrd="2" destOrd="0" parTransId="{06FBCF63-E834-4225-953C-A4C9CC17DAAC}" sibTransId="{8AEF8FA2-A3FA-427D-A2D4-FFDCE0961E82}"/>
    <dgm:cxn modelId="{E818EDF8-2613-4B89-9812-75FC479E1B41}" srcId="{222C1896-9F0B-4D25-9878-8E28B5ABEB36}" destId="{B0017375-6E74-4587-A198-FDB40D62523F}" srcOrd="1" destOrd="0" parTransId="{45050509-2489-41D3-8A99-3C0FCDC78656}" sibTransId="{C2360E26-1431-4072-929E-B8496E5D0628}"/>
    <dgm:cxn modelId="{AA9D36FC-B31B-495C-974A-80ACC6C0901B}" srcId="{D897D731-52AC-476C-893A-196C01483F72}" destId="{5154604C-D33C-421D-8B91-6FA88DB930EF}" srcOrd="1" destOrd="0" parTransId="{7074AD13-32B5-4B26-B1A6-A5EDBEF563F0}" sibTransId="{5111B4F7-7459-4DCF-BEC0-0AF847A3DA04}"/>
    <dgm:cxn modelId="{8ED3AE0B-A391-4EA7-86F1-E355B899C5F7}" type="presParOf" srcId="{CC22B894-1734-452C-9FD7-78A23149ACB3}" destId="{ECD19FE2-2AEC-42F0-A5EF-A09301551701}" srcOrd="0" destOrd="0" presId="urn:microsoft.com/office/officeart/2018/5/layout/CenteredIconLabelDescriptionList"/>
    <dgm:cxn modelId="{A62E7E09-DD29-43C7-9274-1D2F4818A9FA}" type="presParOf" srcId="{ECD19FE2-2AEC-42F0-A5EF-A09301551701}" destId="{DCD2D83E-AC0C-467D-84FA-42A29B5BA293}" srcOrd="0" destOrd="0" presId="urn:microsoft.com/office/officeart/2018/5/layout/CenteredIconLabelDescriptionList"/>
    <dgm:cxn modelId="{0D80E702-0651-4256-9AF0-1750E848FB2A}" type="presParOf" srcId="{ECD19FE2-2AEC-42F0-A5EF-A09301551701}" destId="{3D01434C-70A9-40F8-9359-EF03FD3CE1E6}" srcOrd="1" destOrd="0" presId="urn:microsoft.com/office/officeart/2018/5/layout/CenteredIconLabelDescriptionList"/>
    <dgm:cxn modelId="{4C69B54E-41B1-4F34-B8AF-D4AA5B2474A9}" type="presParOf" srcId="{ECD19FE2-2AEC-42F0-A5EF-A09301551701}" destId="{2C05F7E3-710D-48CC-90A7-2D38601E00FB}" srcOrd="2" destOrd="0" presId="urn:microsoft.com/office/officeart/2018/5/layout/CenteredIconLabelDescriptionList"/>
    <dgm:cxn modelId="{3B2295C1-80B9-4F8E-911C-A9C4FEA7CD5B}" type="presParOf" srcId="{ECD19FE2-2AEC-42F0-A5EF-A09301551701}" destId="{9E7ACEF8-532F-457A-A6FB-E019F6B557B2}" srcOrd="3" destOrd="0" presId="urn:microsoft.com/office/officeart/2018/5/layout/CenteredIconLabelDescriptionList"/>
    <dgm:cxn modelId="{C660251E-1F6D-42C3-8E80-88EC62365C21}" type="presParOf" srcId="{ECD19FE2-2AEC-42F0-A5EF-A09301551701}" destId="{EB8A8342-F06C-4FAD-B727-E5505405F9E9}" srcOrd="4" destOrd="0" presId="urn:microsoft.com/office/officeart/2018/5/layout/CenteredIconLabelDescriptionList"/>
    <dgm:cxn modelId="{AAD41550-DCE7-4D21-BA22-7A6C9AEA03DF}" type="presParOf" srcId="{CC22B894-1734-452C-9FD7-78A23149ACB3}" destId="{8BE2423C-9AC9-4FD5-885C-8A2C169216C4}" srcOrd="1" destOrd="0" presId="urn:microsoft.com/office/officeart/2018/5/layout/CenteredIconLabelDescriptionList"/>
    <dgm:cxn modelId="{D6FA6C19-1CE1-4D96-A92C-87F08334C051}" type="presParOf" srcId="{CC22B894-1734-452C-9FD7-78A23149ACB3}" destId="{67CA07A7-6ABF-4F24-900C-31472FA9F68A}" srcOrd="2" destOrd="0" presId="urn:microsoft.com/office/officeart/2018/5/layout/CenteredIconLabelDescriptionList"/>
    <dgm:cxn modelId="{CCEB8E3B-45F3-47D8-B275-C788803E55EF}" type="presParOf" srcId="{67CA07A7-6ABF-4F24-900C-31472FA9F68A}" destId="{8690FAE4-59D4-4D66-BF76-1B86862DBF25}" srcOrd="0" destOrd="0" presId="urn:microsoft.com/office/officeart/2018/5/layout/CenteredIconLabelDescriptionList"/>
    <dgm:cxn modelId="{9DBB0946-1AEA-4C7F-BA70-ADF103776D45}" type="presParOf" srcId="{67CA07A7-6ABF-4F24-900C-31472FA9F68A}" destId="{4FD205D9-9396-4C68-B18D-894C2DD7DE5F}" srcOrd="1" destOrd="0" presId="urn:microsoft.com/office/officeart/2018/5/layout/CenteredIconLabelDescriptionList"/>
    <dgm:cxn modelId="{47E901D0-C17A-4028-9595-649A892FFB2C}" type="presParOf" srcId="{67CA07A7-6ABF-4F24-900C-31472FA9F68A}" destId="{CA3D2147-1E57-4D34-907E-84BD6A9E9A91}" srcOrd="2" destOrd="0" presId="urn:microsoft.com/office/officeart/2018/5/layout/CenteredIconLabelDescriptionList"/>
    <dgm:cxn modelId="{4BD63025-A8CE-4DEC-92D9-C2FA5F317B56}" type="presParOf" srcId="{67CA07A7-6ABF-4F24-900C-31472FA9F68A}" destId="{D5CC6BEB-2F0B-4926-9444-BF5CEDD90E45}" srcOrd="3" destOrd="0" presId="urn:microsoft.com/office/officeart/2018/5/layout/CenteredIconLabelDescriptionList"/>
    <dgm:cxn modelId="{738B4967-4101-4D8B-8245-943D1953C133}" type="presParOf" srcId="{67CA07A7-6ABF-4F24-900C-31472FA9F68A}" destId="{4BC1F209-E899-49CA-970B-36022604E41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A7C549-167F-4600-B5F2-E4591FE48B92}">
      <dsp:nvSpPr>
        <dsp:cNvPr id="0" name=""/>
        <dsp:cNvSpPr/>
      </dsp:nvSpPr>
      <dsp:spPr>
        <a:xfrm>
          <a:off x="1711223" y="384765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F6AE047-65B0-4825-8609-CC5051E5EB97}">
      <dsp:nvSpPr>
        <dsp:cNvPr id="0" name=""/>
        <dsp:cNvSpPr/>
      </dsp:nvSpPr>
      <dsp:spPr>
        <a:xfrm>
          <a:off x="523223" y="279905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Identify key drivers of wine quality</a:t>
          </a:r>
        </a:p>
      </dsp:txBody>
      <dsp:txXfrm>
        <a:off x="523223" y="2799053"/>
        <a:ext cx="4320000" cy="720000"/>
      </dsp:txXfrm>
    </dsp:sp>
    <dsp:sp modelId="{2D1F9774-C312-46D6-BBCE-8B82F2F8AA5F}">
      <dsp:nvSpPr>
        <dsp:cNvPr id="0" name=""/>
        <dsp:cNvSpPr/>
      </dsp:nvSpPr>
      <dsp:spPr>
        <a:xfrm>
          <a:off x="6787224" y="384765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7F4AC57-D712-426A-932E-27D3E0FBCB2D}">
      <dsp:nvSpPr>
        <dsp:cNvPr id="0" name=""/>
        <dsp:cNvSpPr/>
      </dsp:nvSpPr>
      <dsp:spPr>
        <a:xfrm>
          <a:off x="5599224" y="279905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Deliver a predictive model to forecast wine quality</a:t>
          </a:r>
        </a:p>
      </dsp:txBody>
      <dsp:txXfrm>
        <a:off x="5599224" y="2799053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624039-2949-2041-91AB-D6F8C18576A5}">
      <dsp:nvSpPr>
        <dsp:cNvPr id="0" name=""/>
        <dsp:cNvSpPr/>
      </dsp:nvSpPr>
      <dsp:spPr>
        <a:xfrm>
          <a:off x="0" y="283431"/>
          <a:ext cx="8316912" cy="40319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E896EE-DF02-CB49-AA26-C362B0F5EB3C}">
      <dsp:nvSpPr>
        <dsp:cNvPr id="0" name=""/>
        <dsp:cNvSpPr/>
      </dsp:nvSpPr>
      <dsp:spPr>
        <a:xfrm>
          <a:off x="415845" y="47271"/>
          <a:ext cx="5821838" cy="4723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052" tIns="0" rIns="22005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5463 observations</a:t>
          </a:r>
        </a:p>
      </dsp:txBody>
      <dsp:txXfrm>
        <a:off x="438902" y="70328"/>
        <a:ext cx="5775724" cy="426206"/>
      </dsp:txXfrm>
    </dsp:sp>
    <dsp:sp modelId="{5C8913D0-673A-504C-97E0-AC9FC898F660}">
      <dsp:nvSpPr>
        <dsp:cNvPr id="0" name=""/>
        <dsp:cNvSpPr/>
      </dsp:nvSpPr>
      <dsp:spPr>
        <a:xfrm>
          <a:off x="0" y="1009191"/>
          <a:ext cx="8316912" cy="120959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5485" tIns="333248" rIns="64548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1 identifier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2 categorical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11 continuous</a:t>
          </a:r>
        </a:p>
      </dsp:txBody>
      <dsp:txXfrm>
        <a:off x="0" y="1009191"/>
        <a:ext cx="8316912" cy="1209599"/>
      </dsp:txXfrm>
    </dsp:sp>
    <dsp:sp modelId="{7E09CD34-0AB9-6E48-9EDD-99030EA94B96}">
      <dsp:nvSpPr>
        <dsp:cNvPr id="0" name=""/>
        <dsp:cNvSpPr/>
      </dsp:nvSpPr>
      <dsp:spPr>
        <a:xfrm>
          <a:off x="415845" y="773031"/>
          <a:ext cx="5821838" cy="4723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052" tIns="0" rIns="22005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15 columns + Feature Engineering</a:t>
          </a:r>
        </a:p>
      </dsp:txBody>
      <dsp:txXfrm>
        <a:off x="438902" y="796088"/>
        <a:ext cx="5775724" cy="426206"/>
      </dsp:txXfrm>
    </dsp:sp>
    <dsp:sp modelId="{24D04A44-BD51-4845-9DC4-798D070F7C5D}">
      <dsp:nvSpPr>
        <dsp:cNvPr id="0" name=""/>
        <dsp:cNvSpPr/>
      </dsp:nvSpPr>
      <dsp:spPr>
        <a:xfrm>
          <a:off x="0" y="2541351"/>
          <a:ext cx="8316912" cy="120959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5485" tIns="333248" rIns="64548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Wine Type 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152 observations / 2.78%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Imputed with KNN</a:t>
          </a:r>
        </a:p>
      </dsp:txBody>
      <dsp:txXfrm>
        <a:off x="0" y="2541351"/>
        <a:ext cx="8316912" cy="1209599"/>
      </dsp:txXfrm>
    </dsp:sp>
    <dsp:sp modelId="{674DA5DA-BD5A-5E48-AD36-22695E544EB9}">
      <dsp:nvSpPr>
        <dsp:cNvPr id="0" name=""/>
        <dsp:cNvSpPr/>
      </dsp:nvSpPr>
      <dsp:spPr>
        <a:xfrm>
          <a:off x="415845" y="2305191"/>
          <a:ext cx="5821838" cy="4723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052" tIns="0" rIns="22005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Missing</a:t>
          </a:r>
        </a:p>
      </dsp:txBody>
      <dsp:txXfrm>
        <a:off x="438902" y="2328248"/>
        <a:ext cx="5775724" cy="426206"/>
      </dsp:txXfrm>
    </dsp:sp>
    <dsp:sp modelId="{0CB95681-2326-2D41-84E4-866F0AC52577}">
      <dsp:nvSpPr>
        <dsp:cNvPr id="0" name=""/>
        <dsp:cNvSpPr/>
      </dsp:nvSpPr>
      <dsp:spPr>
        <a:xfrm>
          <a:off x="0" y="4073511"/>
          <a:ext cx="8316912" cy="93239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5485" tIns="333248" rIns="64548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 0 - 10 theoretical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 3 - 9 observed</a:t>
          </a:r>
        </a:p>
      </dsp:txBody>
      <dsp:txXfrm>
        <a:off x="0" y="4073511"/>
        <a:ext cx="8316912" cy="932399"/>
      </dsp:txXfrm>
    </dsp:sp>
    <dsp:sp modelId="{AB767266-8B5C-8046-A5FC-76AB55D30B98}">
      <dsp:nvSpPr>
        <dsp:cNvPr id="0" name=""/>
        <dsp:cNvSpPr/>
      </dsp:nvSpPr>
      <dsp:spPr>
        <a:xfrm>
          <a:off x="415845" y="3837351"/>
          <a:ext cx="5821838" cy="4723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052" tIns="0" rIns="22005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Quality</a:t>
          </a:r>
        </a:p>
      </dsp:txBody>
      <dsp:txXfrm>
        <a:off x="438902" y="3860408"/>
        <a:ext cx="5775724" cy="426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D2D83E-AC0C-467D-84FA-42A29B5BA293}">
      <dsp:nvSpPr>
        <dsp:cNvPr id="0" name=""/>
        <dsp:cNvSpPr/>
      </dsp:nvSpPr>
      <dsp:spPr>
        <a:xfrm>
          <a:off x="1927223" y="27570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05F7E3-710D-48CC-90A7-2D38601E00FB}">
      <dsp:nvSpPr>
        <dsp:cNvPr id="0" name=""/>
        <dsp:cNvSpPr/>
      </dsp:nvSpPr>
      <dsp:spPr>
        <a:xfrm>
          <a:off x="523223" y="193185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kern="1200"/>
            <a:t>Linear Regression Model</a:t>
          </a:r>
        </a:p>
      </dsp:txBody>
      <dsp:txXfrm>
        <a:off x="523223" y="1931857"/>
        <a:ext cx="4320000" cy="648000"/>
      </dsp:txXfrm>
    </dsp:sp>
    <dsp:sp modelId="{EB8A8342-F06C-4FAD-B727-E5505405F9E9}">
      <dsp:nvSpPr>
        <dsp:cNvPr id="0" name=""/>
        <dsp:cNvSpPr/>
      </dsp:nvSpPr>
      <dsp:spPr>
        <a:xfrm>
          <a:off x="523223" y="2646906"/>
          <a:ext cx="4320000" cy="981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Uses all data points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MAE: .444</a:t>
          </a:r>
        </a:p>
      </dsp:txBody>
      <dsp:txXfrm>
        <a:off x="523223" y="2646906"/>
        <a:ext cx="4320000" cy="981208"/>
      </dsp:txXfrm>
    </dsp:sp>
    <dsp:sp modelId="{8690FAE4-59D4-4D66-BF76-1B86862DBF25}">
      <dsp:nvSpPr>
        <dsp:cNvPr id="0" name=""/>
        <dsp:cNvSpPr/>
      </dsp:nvSpPr>
      <dsp:spPr>
        <a:xfrm>
          <a:off x="7003224" y="27570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3D2147-1E57-4D34-907E-84BD6A9E9A91}">
      <dsp:nvSpPr>
        <dsp:cNvPr id="0" name=""/>
        <dsp:cNvSpPr/>
      </dsp:nvSpPr>
      <dsp:spPr>
        <a:xfrm>
          <a:off x="5599224" y="193185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kern="1200"/>
            <a:t>Logistic Regression Model</a:t>
          </a:r>
        </a:p>
      </dsp:txBody>
      <dsp:txXfrm>
        <a:off x="5599224" y="1931857"/>
        <a:ext cx="4320000" cy="648000"/>
      </dsp:txXfrm>
    </dsp:sp>
    <dsp:sp modelId="{4BC1F209-E899-49CA-970B-36022604E415}">
      <dsp:nvSpPr>
        <dsp:cNvPr id="0" name=""/>
        <dsp:cNvSpPr/>
      </dsp:nvSpPr>
      <dsp:spPr>
        <a:xfrm>
          <a:off x="5599224" y="2646906"/>
          <a:ext cx="4320000" cy="981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Uses all data points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BEST MAE: .398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5599224" y="2646906"/>
        <a:ext cx="4320000" cy="9812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CE408-6F49-644B-97AE-C409FA403D3F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E41EE-3D76-7C4B-A6B7-70141030E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77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E41EE-3D76-7C4B-A6B7-70141030ED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3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E41EE-3D76-7C4B-A6B7-70141030ED2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72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12/14/24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34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12/14/24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3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12/14/24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87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12/14/24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43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12/14/24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47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12/14/24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7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12/14/24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53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12/14/24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5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12/14/24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8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12/14/24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8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12/14/24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3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landscape photo of a vineyard">
            <a:extLst>
              <a:ext uri="{FF2B5EF4-FFF2-40B4-BE49-F238E27FC236}">
                <a16:creationId xmlns:a16="http://schemas.microsoft.com/office/drawing/2014/main" id="{4F4813B7-FD90-7950-2261-95574FB340C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5709" r="-1" b="-1"/>
          <a:stretch/>
        </p:blipFill>
        <p:spPr>
          <a:xfrm>
            <a:off x="307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45C0A0-336C-DEDD-9212-88D365606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 b="1" i="0" dirty="0">
                <a:solidFill>
                  <a:schemeClr val="bg1"/>
                </a:solidFill>
                <a:effectLst/>
                <a:latin typeface="Cardo"/>
              </a:rPr>
              <a:t>Robert </a:t>
            </a:r>
            <a:r>
              <a:rPr lang="en-US" sz="6600" b="1" i="0" dirty="0" err="1">
                <a:solidFill>
                  <a:schemeClr val="bg1"/>
                </a:solidFill>
                <a:effectLst/>
                <a:latin typeface="Cardo"/>
              </a:rPr>
              <a:t>Renzoni</a:t>
            </a:r>
            <a:r>
              <a:rPr lang="en-US" sz="6600" b="1" i="0" dirty="0">
                <a:solidFill>
                  <a:schemeClr val="bg1"/>
                </a:solidFill>
                <a:effectLst/>
                <a:latin typeface="Cardo"/>
              </a:rPr>
              <a:t> Vineyards</a:t>
            </a:r>
            <a:br>
              <a:rPr lang="en-US" sz="6600" b="0" i="0" dirty="0">
                <a:solidFill>
                  <a:schemeClr val="bg1"/>
                </a:solidFill>
                <a:effectLst/>
                <a:latin typeface="Cardo"/>
              </a:rPr>
            </a:b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8F2360-56D4-8C15-B00D-53496AB92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Wine Quality Engagement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DDS Analytics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5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4280D-FB25-6E33-B513-7AAC0E171E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850F9-B2E1-8BB0-7847-06F3676D3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08" y="320886"/>
            <a:ext cx="1768561" cy="704725"/>
          </a:xfrm>
        </p:spPr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1398D-EC12-4F23-EE59-B35D0CD0E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7E646-F32B-041F-AA77-B8ED342BD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DDS </a:t>
            </a:r>
            <a:r>
              <a:rPr lang="en-US" dirty="0" err="1"/>
              <a:t>AnALYTICS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9F84D-2A85-DD1D-B3AE-461853CF8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10</a:t>
            </a:fld>
            <a:endParaRPr lang="en-US"/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4D3471BD-D339-7351-89EB-9920AD46E6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A graph of different levels of quality&#10;&#10;Description automatically generated">
            <a:extLst>
              <a:ext uri="{FF2B5EF4-FFF2-40B4-BE49-F238E27FC236}">
                <a16:creationId xmlns:a16="http://schemas.microsoft.com/office/drawing/2014/main" id="{C17DFAC7-8EB9-4682-3190-5599AA9A3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833" y="667265"/>
            <a:ext cx="9207769" cy="568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119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886DA2-2A95-BA3D-26CE-88345203C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BDDB1-D90D-C5ED-A79A-F7E111984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08" y="320886"/>
            <a:ext cx="1768561" cy="704725"/>
          </a:xfrm>
        </p:spPr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BA8D4-D670-5EB6-C4DB-AE1C444FC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1CCF3-EEDD-DD0D-99E2-CB1283A22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DDS ANALYTICS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DD3F9-4003-0C23-33D0-30A81939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11</a:t>
            </a:fld>
            <a:endParaRPr lang="en-US"/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12433CEA-58CE-8554-B424-BF7EC91C0A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1D017A3C-3C6C-5B11-A860-DC5E1BD08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269" y="670006"/>
            <a:ext cx="9203333" cy="568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37125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8F7729-8091-DA14-7B5A-6E65FAF39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3199C-EF09-E644-C739-A5462AFE2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08" y="320886"/>
            <a:ext cx="1768561" cy="704725"/>
          </a:xfrm>
        </p:spPr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15714-F77D-D7AC-C839-A3F833D9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28B07-7F57-DCBF-5691-921E81488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DDS ANALYTICS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23D07-B3CA-430A-FA10-2AA51E8B6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12</a:t>
            </a:fld>
            <a:endParaRPr lang="en-US"/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5FD17923-1560-B27E-4D79-1E65926D6B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A chart of quality level and quality&#10;&#10;Description automatically generated with medium confidence">
            <a:extLst>
              <a:ext uri="{FF2B5EF4-FFF2-40B4-BE49-F238E27FC236}">
                <a16:creationId xmlns:a16="http://schemas.microsoft.com/office/drawing/2014/main" id="{92DAA9F9-B0BE-2E23-DD66-E48D4C54D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832" y="679622"/>
            <a:ext cx="9187770" cy="567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161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07E76D-D842-2425-BF20-438443048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1F3AA-6CEC-C1D4-2238-446078BD9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08" y="320886"/>
            <a:ext cx="1768561" cy="704725"/>
          </a:xfrm>
        </p:spPr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800F2-77A2-6B74-C671-C0191CE8C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0B8E6-B508-2F9A-26B1-E2D210E53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DDS ANALYTICS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5FA22-1894-041F-A1EF-86E5FB433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13</a:t>
            </a:fld>
            <a:endParaRPr lang="en-US"/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7B30A1F7-034F-E8F6-EA0F-A12C5E39BF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A chart of quality level and wine&#10;&#10;Description automatically generated">
            <a:extLst>
              <a:ext uri="{FF2B5EF4-FFF2-40B4-BE49-F238E27FC236}">
                <a16:creationId xmlns:a16="http://schemas.microsoft.com/office/drawing/2014/main" id="{78504811-A370-0210-56DA-0670E1361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833" y="667265"/>
            <a:ext cx="9207769" cy="568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68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26B6D-32FC-505D-026B-BD642C3E0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D1A31-9005-55A5-6C5D-0B7F972A3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08" y="320886"/>
            <a:ext cx="1768561" cy="704725"/>
          </a:xfrm>
        </p:spPr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ECF8F-8CAD-306A-147C-8891EBB76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3FD0B-04B3-B461-8C50-74DDED7C2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DDS ANALYTICS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29B3F-8B77-B2B0-C475-A026AA55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14</a:t>
            </a:fld>
            <a:endParaRPr lang="en-US"/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A0E2AB37-57DC-9697-54EF-EB1A96A118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A graph of a number of levels&#10;&#10;Description automatically generated with medium confidence">
            <a:extLst>
              <a:ext uri="{FF2B5EF4-FFF2-40B4-BE49-F238E27FC236}">
                <a16:creationId xmlns:a16="http://schemas.microsoft.com/office/drawing/2014/main" id="{5D643467-749B-D40C-9824-C5AFD23E2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833" y="667265"/>
            <a:ext cx="9207769" cy="568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51857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003F0-1ADA-D73D-1940-68D82DB1C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3BC4B-0A8B-CA10-D887-9A30A9124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08" y="320886"/>
            <a:ext cx="1768561" cy="704725"/>
          </a:xfrm>
        </p:spPr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9DB54-B24D-6FD5-4EA4-61170F262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D0988-07A0-7AF5-B19D-B3F9C1A38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DDS ANALYTICS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3953A-C37D-F8B3-2DB8-7858876AB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15</a:t>
            </a:fld>
            <a:endParaRPr lang="en-US"/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6DD69D2F-79F9-3591-AE39-48D6661CAF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A graph of a number of levels&#10;&#10;Description automatically generated">
            <a:extLst>
              <a:ext uri="{FF2B5EF4-FFF2-40B4-BE49-F238E27FC236}">
                <a16:creationId xmlns:a16="http://schemas.microsoft.com/office/drawing/2014/main" id="{7770D89F-576B-03CA-CF82-AC49EE8FF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269" y="670006"/>
            <a:ext cx="9203333" cy="568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9323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3333FD-A9DA-296E-F590-14E854228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96FA2-5A94-869F-FE31-1EAF98F2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08" y="320886"/>
            <a:ext cx="1768561" cy="704725"/>
          </a:xfrm>
        </p:spPr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EF078-EEB4-5979-745F-3F21707A8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6D7BB-E77E-EABA-614D-D8BA17EF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DDS ANALYTICS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FE9A3-3D75-5D47-D490-6D3A789F1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16</a:t>
            </a:fld>
            <a:endParaRPr lang="en-US"/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4CD2D45C-6AE2-446F-5DD6-4B9D7A7C07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A graph of red and white bars&#10;&#10;Description automatically generated">
            <a:extLst>
              <a:ext uri="{FF2B5EF4-FFF2-40B4-BE49-F238E27FC236}">
                <a16:creationId xmlns:a16="http://schemas.microsoft.com/office/drawing/2014/main" id="{6AFC6066-94EC-297F-9B51-67F62277A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833" y="667265"/>
            <a:ext cx="9207769" cy="568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3217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4E2DD-A9E3-B065-6A6E-09348E214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Predicting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C6AC2-BDF3-A678-523B-CCCDB1B76C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12/14/24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B8B8F-1216-148F-577D-DB325B1DB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DDS ANALYTICS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E8DDE-18F4-6ABF-8520-030B5553F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graphicFrame>
        <p:nvGraphicFramePr>
          <p:cNvPr id="9" name="TextBox 6">
            <a:extLst>
              <a:ext uri="{FF2B5EF4-FFF2-40B4-BE49-F238E27FC236}">
                <a16:creationId xmlns:a16="http://schemas.microsoft.com/office/drawing/2014/main" id="{4C9B8207-D2D4-5F62-DD19-809E419841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4351835"/>
              </p:ext>
            </p:extLst>
          </p:nvPr>
        </p:nvGraphicFramePr>
        <p:xfrm>
          <a:off x="877824" y="2157984"/>
          <a:ext cx="10442448" cy="3903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686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CD2D83E-AC0C-467D-84FA-42A29B5BA2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graphicEl>
                                              <a:dgm id="{DCD2D83E-AC0C-467D-84FA-42A29B5BA2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graphicEl>
                                              <a:dgm id="{DCD2D83E-AC0C-467D-84FA-42A29B5BA2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graphicEl>
                                              <a:dgm id="{DCD2D83E-AC0C-467D-84FA-42A29B5BA2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C05F7E3-710D-48CC-90A7-2D38601E00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graphicEl>
                                              <a:dgm id="{2C05F7E3-710D-48CC-90A7-2D38601E00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graphicEl>
                                              <a:dgm id="{2C05F7E3-710D-48CC-90A7-2D38601E00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graphicEl>
                                              <a:dgm id="{2C05F7E3-710D-48CC-90A7-2D38601E00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B8A8342-F06C-4FAD-B727-E5505405F9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graphicEl>
                                              <a:dgm id="{EB8A8342-F06C-4FAD-B727-E5505405F9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graphicEl>
                                              <a:dgm id="{EB8A8342-F06C-4FAD-B727-E5505405F9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graphicEl>
                                              <a:dgm id="{EB8A8342-F06C-4FAD-B727-E5505405F9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690FAE4-59D4-4D66-BF76-1B86862DBF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graphicEl>
                                              <a:dgm id="{8690FAE4-59D4-4D66-BF76-1B86862DBF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graphicEl>
                                              <a:dgm id="{8690FAE4-59D4-4D66-BF76-1B86862DBF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graphicEl>
                                              <a:dgm id="{8690FAE4-59D4-4D66-BF76-1B86862DBF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A3D2147-1E57-4D34-907E-84BD6A9E9A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>
                                            <p:graphicEl>
                                              <a:dgm id="{CA3D2147-1E57-4D34-907E-84BD6A9E9A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>
                                            <p:graphicEl>
                                              <a:dgm id="{CA3D2147-1E57-4D34-907E-84BD6A9E9A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>
                                            <p:graphicEl>
                                              <a:dgm id="{CA3D2147-1E57-4D34-907E-84BD6A9E9A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BC1F209-E899-49CA-970B-36022604E4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>
                                            <p:graphicEl>
                                              <a:dgm id="{4BC1F209-E899-49CA-970B-36022604E4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>
                                            <p:graphicEl>
                                              <a:dgm id="{4BC1F209-E899-49CA-970B-36022604E4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>
                                            <p:graphicEl>
                                              <a:dgm id="{4BC1F209-E899-49CA-970B-36022604E4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on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E0948-4CC1-3FEC-7E27-FDC9887DD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430396"/>
            <a:ext cx="10449784" cy="617612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547E9-7588-0AAB-6DF4-0AEFC2317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E3D76-85C7-2DC2-76DF-2B41C9416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DDS </a:t>
            </a:r>
            <a:r>
              <a:rPr lang="en-US" dirty="0" err="1"/>
              <a:t>AnALYTICS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E45B2-8BDD-AABD-0F96-6D89D125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18</a:t>
            </a:fld>
            <a:endParaRPr lang="en-US"/>
          </a:p>
        </p:txBody>
      </p:sp>
      <p:pic>
        <p:nvPicPr>
          <p:cNvPr id="7" name="Content Placeholder 6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FD665869-4A0F-ABB1-A14D-57FDF15358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" b="3"/>
          <a:stretch/>
        </p:blipFill>
        <p:spPr>
          <a:xfrm>
            <a:off x="772727" y="1526265"/>
            <a:ext cx="2953394" cy="2953394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pic>
        <p:nvPicPr>
          <p:cNvPr id="8" name="Picture 2" descr="Profile photo of Ekam Brar">
            <a:extLst>
              <a:ext uri="{FF2B5EF4-FFF2-40B4-BE49-F238E27FC236}">
                <a16:creationId xmlns:a16="http://schemas.microsoft.com/office/drawing/2014/main" id="{A1E3CA9A-4CF1-3F62-8758-491DBE09E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302" y="1526264"/>
            <a:ext cx="2953395" cy="2953395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F20696-3D92-AF21-BCED-47FE130455E5}"/>
              </a:ext>
            </a:extLst>
          </p:cNvPr>
          <p:cNvSpPr txBox="1"/>
          <p:nvPr/>
        </p:nvSpPr>
        <p:spPr>
          <a:xfrm>
            <a:off x="1447666" y="4725507"/>
            <a:ext cx="1603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Kyle Evans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FA0984-993C-8A19-40EC-9BDBEDE8FE34}"/>
              </a:ext>
            </a:extLst>
          </p:cNvPr>
          <p:cNvSpPr txBox="1"/>
          <p:nvPr/>
        </p:nvSpPr>
        <p:spPr>
          <a:xfrm>
            <a:off x="5319664" y="4725507"/>
            <a:ext cx="1552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tx2"/>
                </a:solidFill>
              </a:rPr>
              <a:t>Ekam</a:t>
            </a:r>
            <a:r>
              <a:rPr lang="en-US" sz="2400" b="1" dirty="0">
                <a:solidFill>
                  <a:schemeClr val="tx2"/>
                </a:solidFill>
              </a:rPr>
              <a:t> Brar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13D179-3BCE-4105-3AAE-5620161ABC6A}"/>
              </a:ext>
            </a:extLst>
          </p:cNvPr>
          <p:cNvSpPr txBox="1"/>
          <p:nvPr/>
        </p:nvSpPr>
        <p:spPr>
          <a:xfrm>
            <a:off x="1151046" y="5459574"/>
            <a:ext cx="219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kyleevans@smu.edu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71555E-BBEE-0D7C-D1AD-47ED72A0ECD4}"/>
              </a:ext>
            </a:extLst>
          </p:cNvPr>
          <p:cNvSpPr txBox="1"/>
          <p:nvPr/>
        </p:nvSpPr>
        <p:spPr>
          <a:xfrm>
            <a:off x="5011214" y="5364853"/>
            <a:ext cx="223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ebrar@mail.smu.edu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52321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4B79F-95A3-046A-594B-5674109A9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</a:t>
            </a:fld>
            <a:endParaRPr lang="en-US"/>
          </a:p>
        </p:txBody>
      </p:sp>
      <p:pic>
        <p:nvPicPr>
          <p:cNvPr id="7" name="Content Placeholder 6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62B0DB3A-130D-64A8-28BB-DA66B2E69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r="3" b="3"/>
          <a:stretch/>
        </p:blipFill>
        <p:spPr>
          <a:xfrm>
            <a:off x="871109" y="2304407"/>
            <a:ext cx="2953394" cy="2953394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pic>
        <p:nvPicPr>
          <p:cNvPr id="1026" name="Picture 2" descr="Profile photo of Ekam Brar">
            <a:extLst>
              <a:ext uri="{FF2B5EF4-FFF2-40B4-BE49-F238E27FC236}">
                <a16:creationId xmlns:a16="http://schemas.microsoft.com/office/drawing/2014/main" id="{31539664-019F-C3EA-BAEB-34E24FBA2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856" y="2304406"/>
            <a:ext cx="2953395" cy="2953395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EC9B5931-6831-40DD-AA6C-655ABCE8A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1A00BE-1F67-2A0F-043A-8B3FB2C4CC9E}"/>
              </a:ext>
            </a:extLst>
          </p:cNvPr>
          <p:cNvSpPr txBox="1"/>
          <p:nvPr/>
        </p:nvSpPr>
        <p:spPr>
          <a:xfrm>
            <a:off x="1546048" y="5657133"/>
            <a:ext cx="1603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Kyle Evans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473027-789A-97BD-4ACB-FF0C0B2616B2}"/>
              </a:ext>
            </a:extLst>
          </p:cNvPr>
          <p:cNvSpPr txBox="1"/>
          <p:nvPr/>
        </p:nvSpPr>
        <p:spPr>
          <a:xfrm>
            <a:off x="5369634" y="5657133"/>
            <a:ext cx="1552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tx2"/>
                </a:solidFill>
              </a:rPr>
              <a:t>Ekam</a:t>
            </a:r>
            <a:r>
              <a:rPr lang="en-US" sz="2400" b="1" dirty="0">
                <a:solidFill>
                  <a:schemeClr val="tx2"/>
                </a:solidFill>
              </a:rPr>
              <a:t> Brar</a:t>
            </a:r>
          </a:p>
        </p:txBody>
      </p:sp>
    </p:spTree>
    <p:extLst>
      <p:ext uri="{BB962C8B-B14F-4D97-AF65-F5344CB8AC3E}">
        <p14:creationId xmlns:p14="http://schemas.microsoft.com/office/powerpoint/2010/main" val="304124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C45D0-EB68-062B-4017-A3A424122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 anchor="b">
            <a:normAutofit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B1B10-0BC9-45B4-EE92-46EE201CD4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12/14/24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32D79-81AB-F474-9C0C-BDE9E9659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DDS ANALYTICS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8E2C0-D7F3-E0EA-F5C7-C078DDFE5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51757396-4786-1579-5DB3-9D55707257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7366503"/>
              </p:ext>
            </p:extLst>
          </p:nvPr>
        </p:nvGraphicFramePr>
        <p:xfrm>
          <a:off x="877824" y="2157984"/>
          <a:ext cx="10442448" cy="3903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385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EA7C549-167F-4600-B5F2-E4591FE48B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graphicEl>
                                              <a:dgm id="{5EA7C549-167F-4600-B5F2-E4591FE48B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graphicEl>
                                              <a:dgm id="{5EA7C549-167F-4600-B5F2-E4591FE48B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graphicEl>
                                              <a:dgm id="{5EA7C549-167F-4600-B5F2-E4591FE48B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F6AE047-65B0-4825-8609-CC5051E5EB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graphicEl>
                                              <a:dgm id="{9F6AE047-65B0-4825-8609-CC5051E5EB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graphicEl>
                                              <a:dgm id="{9F6AE047-65B0-4825-8609-CC5051E5EB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graphicEl>
                                              <a:dgm id="{9F6AE047-65B0-4825-8609-CC5051E5EB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D1F9774-C312-46D6-BBCE-8B82F2F8AA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graphicEl>
                                              <a:dgm id="{2D1F9774-C312-46D6-BBCE-8B82F2F8AA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graphicEl>
                                              <a:dgm id="{2D1F9774-C312-46D6-BBCE-8B82F2F8AA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graphicEl>
                                              <a:dgm id="{2D1F9774-C312-46D6-BBCE-8B82F2F8AA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7F4AC57-D712-426A-932E-27D3E0FBCB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graphicEl>
                                              <a:dgm id="{97F4AC57-D712-426A-932E-27D3E0FBCB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graphicEl>
                                              <a:dgm id="{97F4AC57-D712-426A-932E-27D3E0FBCB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graphicEl>
                                              <a:dgm id="{97F4AC57-D712-426A-932E-27D3E0FBCB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4CFBE-4ED5-094E-035A-AD251A272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504825"/>
            <a:ext cx="3640713" cy="535157"/>
          </a:xfrm>
        </p:spPr>
        <p:txBody>
          <a:bodyPr anchor="t">
            <a:noAutofit/>
          </a:bodyPr>
          <a:lstStyle/>
          <a:p>
            <a:r>
              <a:rPr lang="en-US" sz="3200" dirty="0"/>
              <a:t>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26FE5-A5F4-1C7D-7E15-ED07A16CB8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12/14/24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3C6FD-D17F-5AA5-1AAD-B21CFCBC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DDS ANALYTICS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6A295-E23E-35E6-4FF3-E5EBA54F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A5DD5AB3-9459-A42C-B6F8-8EC6234A1F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1397255"/>
              </p:ext>
            </p:extLst>
          </p:nvPr>
        </p:nvGraphicFramePr>
        <p:xfrm>
          <a:off x="877824" y="1303167"/>
          <a:ext cx="8316912" cy="5053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347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8E896EE-DF02-CB49-AA26-C362B0F5EB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graphicEl>
                                              <a:dgm id="{48E896EE-DF02-CB49-AA26-C362B0F5EB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graphicEl>
                                              <a:dgm id="{48E896EE-DF02-CB49-AA26-C362B0F5EB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graphicEl>
                                              <a:dgm id="{48E896EE-DF02-CB49-AA26-C362B0F5EB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4624039-2949-2041-91AB-D6F8C18576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graphicEl>
                                              <a:dgm id="{74624039-2949-2041-91AB-D6F8C18576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graphicEl>
                                              <a:dgm id="{74624039-2949-2041-91AB-D6F8C18576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graphicEl>
                                              <a:dgm id="{74624039-2949-2041-91AB-D6F8C18576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E09CD34-0AB9-6E48-9EDD-99030EA94B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graphicEl>
                                              <a:dgm id="{7E09CD34-0AB9-6E48-9EDD-99030EA94B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graphicEl>
                                              <a:dgm id="{7E09CD34-0AB9-6E48-9EDD-99030EA94B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graphicEl>
                                              <a:dgm id="{7E09CD34-0AB9-6E48-9EDD-99030EA94B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C8913D0-673A-504C-97E0-AC9FC898F6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graphicEl>
                                              <a:dgm id="{5C8913D0-673A-504C-97E0-AC9FC898F6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graphicEl>
                                              <a:dgm id="{5C8913D0-673A-504C-97E0-AC9FC898F6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graphicEl>
                                              <a:dgm id="{5C8913D0-673A-504C-97E0-AC9FC898F6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74DA5DA-BD5A-5E48-AD36-22695E544E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graphicEl>
                                              <a:dgm id="{674DA5DA-BD5A-5E48-AD36-22695E544E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graphicEl>
                                              <a:dgm id="{674DA5DA-BD5A-5E48-AD36-22695E544E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graphicEl>
                                              <a:dgm id="{674DA5DA-BD5A-5E48-AD36-22695E544E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4D04A44-BD51-4845-9DC4-798D070F7C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graphicEl>
                                              <a:dgm id="{24D04A44-BD51-4845-9DC4-798D070F7C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graphicEl>
                                              <a:dgm id="{24D04A44-BD51-4845-9DC4-798D070F7C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graphicEl>
                                              <a:dgm id="{24D04A44-BD51-4845-9DC4-798D070F7C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B767266-8B5C-8046-A5FC-76AB55D30B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>
                                            <p:graphicEl>
                                              <a:dgm id="{AB767266-8B5C-8046-A5FC-76AB55D30B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graphicEl>
                                              <a:dgm id="{AB767266-8B5C-8046-A5FC-76AB55D30B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graphicEl>
                                              <a:dgm id="{AB767266-8B5C-8046-A5FC-76AB55D30B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CB95681-2326-2D41-84E4-866F0AC525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>
                                            <p:graphicEl>
                                              <a:dgm id="{0CB95681-2326-2D41-84E4-866F0AC525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>
                                            <p:graphicEl>
                                              <a:dgm id="{0CB95681-2326-2D41-84E4-866F0AC525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>
                                            <p:graphicEl>
                                              <a:dgm id="{0CB95681-2326-2D41-84E4-866F0AC525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F4168-5D9B-9EB5-5736-B097C2D98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08" y="320886"/>
            <a:ext cx="1768561" cy="704725"/>
          </a:xfrm>
        </p:spPr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A2CA1-314C-30F7-6CFA-8E3990910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F1BCA-464E-F7A3-FFC6-BD29C523A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DDS ANALYTICS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4FFBE-EEA8-BD8D-B4AE-DC8FD5B06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5</a:t>
            </a:fld>
            <a:endParaRPr lang="en-US"/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7BA4C03F-0E36-F78A-5415-A9979B444F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" name="Picture 17" descr="A graph of quality by frequency&#10;&#10;Description automatically generated">
            <a:extLst>
              <a:ext uri="{FF2B5EF4-FFF2-40B4-BE49-F238E27FC236}">
                <a16:creationId xmlns:a16="http://schemas.microsoft.com/office/drawing/2014/main" id="{D4461504-BA48-623E-8CA2-BFC20B22F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269" y="670006"/>
            <a:ext cx="9203333" cy="568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298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66D618-EEF7-90AE-029C-201BFE8572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6656B-B89B-3157-4B22-AE51D5270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08" y="320886"/>
            <a:ext cx="1768561" cy="704725"/>
          </a:xfrm>
        </p:spPr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2B791-184D-FBCD-83D1-7431A8E6A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2FEDB-D9C7-307D-13D2-9C45191FE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DDS ANALYTICS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FFB2F-6A48-0864-05AA-71FE99CFC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6</a:t>
            </a:fld>
            <a:endParaRPr lang="en-US"/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6D04CC2A-59BF-ED72-AD4E-11C5F2C108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A green and yellow bar graph&#10;&#10;Description automatically generated">
            <a:extLst>
              <a:ext uri="{FF2B5EF4-FFF2-40B4-BE49-F238E27FC236}">
                <a16:creationId xmlns:a16="http://schemas.microsoft.com/office/drawing/2014/main" id="{EBF4228D-53C2-EA58-8A8B-E4C521B38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833" y="667265"/>
            <a:ext cx="9207769" cy="568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209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88C3F-2CAE-12DC-D534-98BC383D2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C8353-1418-9A85-BDBE-62934102E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08" y="320886"/>
            <a:ext cx="1768561" cy="704725"/>
          </a:xfrm>
        </p:spPr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0EDFE-B882-8A2A-EB04-DEB580C7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EF91C-006B-8B49-E63B-4CD75AA5A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DDS ANALYTICS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771F-E9C3-C7E8-AD49-117C1968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7</a:t>
            </a:fld>
            <a:endParaRPr lang="en-US"/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AA9A8574-7798-D3E8-60DC-6C65D20ED8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31D0D99-0A55-9637-7989-D5E725715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269" y="670006"/>
            <a:ext cx="9203333" cy="568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8601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E0C23-280E-F637-F85C-AAA5F25B1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46877-39B7-55E3-5614-5946E956A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08" y="320886"/>
            <a:ext cx="1768561" cy="704725"/>
          </a:xfrm>
        </p:spPr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EAFAE-9E69-93D5-3E87-25DE0FC21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B5F14-9DE0-54F7-271B-81745D070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DDS ANALYTICS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FEC32-659D-78AA-1A48-A37C50A0F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8</a:t>
            </a:fld>
            <a:endParaRPr lang="en-US"/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C859AEAF-4799-F6D7-2C73-E4CAE4AC5D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 descr="A graph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DC2EA1D2-39FB-E532-4F2B-B6DDE18D9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269" y="679623"/>
            <a:ext cx="8986024" cy="555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88264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3CA5BD-6CF1-91E5-6717-64271DB29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C0AEA-975C-A25F-EEDF-FAAD41F05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08" y="320886"/>
            <a:ext cx="1768561" cy="704725"/>
          </a:xfrm>
        </p:spPr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F57CD-2386-543E-20B6-54A958207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38B32-EDC9-FC22-DCF2-737B582E9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DDS ANALYTICS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C5898-F565-9B71-FA0A-3D0C75C7D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9</a:t>
            </a:fld>
            <a:endParaRPr lang="en-US"/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19EAA6CD-E4FC-2F09-0EA5-069808DA78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A graph of quality level and quality&#10;&#10;Description automatically generated with medium confidence">
            <a:extLst>
              <a:ext uri="{FF2B5EF4-FFF2-40B4-BE49-F238E27FC236}">
                <a16:creationId xmlns:a16="http://schemas.microsoft.com/office/drawing/2014/main" id="{015D07DD-CD88-A4DF-7146-13880F015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832" y="679622"/>
            <a:ext cx="9187770" cy="567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2337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ohoVogueVTI">
  <a:themeElements>
    <a:clrScheme name="AnalogousFromDarkSeedLeftStep">
      <a:dk1>
        <a:srgbClr val="000000"/>
      </a:dk1>
      <a:lt1>
        <a:srgbClr val="FFFFFF"/>
      </a:lt1>
      <a:dk2>
        <a:srgbClr val="2C3A21"/>
      </a:dk2>
      <a:lt2>
        <a:srgbClr val="E8E2E3"/>
      </a:lt2>
      <a:accent1>
        <a:srgbClr val="45B19A"/>
      </a:accent1>
      <a:accent2>
        <a:srgbClr val="3BB167"/>
      </a:accent2>
      <a:accent3>
        <a:srgbClr val="4DB748"/>
      </a:accent3>
      <a:accent4>
        <a:srgbClr val="71B13B"/>
      </a:accent4>
      <a:accent5>
        <a:srgbClr val="9BA842"/>
      </a:accent5>
      <a:accent6>
        <a:srgbClr val="B18F3B"/>
      </a:accent6>
      <a:hlink>
        <a:srgbClr val="708B2E"/>
      </a:hlink>
      <a:folHlink>
        <a:srgbClr val="7F7F7F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188</Words>
  <Application>Microsoft Macintosh PowerPoint</Application>
  <PresentationFormat>Widescreen</PresentationFormat>
  <Paragraphs>98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Aptos Light</vt:lpstr>
      <vt:lpstr>Arial</vt:lpstr>
      <vt:lpstr>Cardo</vt:lpstr>
      <vt:lpstr>Walbaum Display</vt:lpstr>
      <vt:lpstr>BohoVogueVTI</vt:lpstr>
      <vt:lpstr>Robert Renzoni Vineyards </vt:lpstr>
      <vt:lpstr>The Team</vt:lpstr>
      <vt:lpstr>Objectives</vt:lpstr>
      <vt:lpstr>Data</vt:lpstr>
      <vt:lpstr>Insights</vt:lpstr>
      <vt:lpstr>Insights</vt:lpstr>
      <vt:lpstr>Insights</vt:lpstr>
      <vt:lpstr>Insights</vt:lpstr>
      <vt:lpstr>Insights</vt:lpstr>
      <vt:lpstr>Insights</vt:lpstr>
      <vt:lpstr>Insights</vt:lpstr>
      <vt:lpstr>Insights</vt:lpstr>
      <vt:lpstr>Insights</vt:lpstr>
      <vt:lpstr>Insights</vt:lpstr>
      <vt:lpstr>Insights</vt:lpstr>
      <vt:lpstr>Insights</vt:lpstr>
      <vt:lpstr>Predicting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Kyle Evans</dc:creator>
  <cp:lastModifiedBy>Kyle Evans</cp:lastModifiedBy>
  <cp:revision>14</cp:revision>
  <dcterms:created xsi:type="dcterms:W3CDTF">2024-12-14T19:14:34Z</dcterms:created>
  <dcterms:modified xsi:type="dcterms:W3CDTF">2024-12-15T07:27:28Z</dcterms:modified>
</cp:coreProperties>
</file>