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IBM Plex Sans" panose="020B0503050203000203" pitchFamily="34" charset="0"/>
      <p:regular r:id="rId13"/>
      <p:bold r:id="rId14"/>
      <p:italic r:id="rId15"/>
      <p:boldItalic r:id="rId16"/>
    </p:embeddedFont>
    <p:embeddedFont>
      <p:font typeface="Orbitron" pitchFamily="2" charset="0"/>
      <p:regular r:id="rId17"/>
      <p:bold r:id="rId18"/>
    </p:embeddedFont>
    <p:embeddedFont>
      <p:font typeface="Rubik" pitchFamily="2" charset="-79"/>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223D79-B59B-40B4-9DC7-514D530DA3ED}">
  <a:tblStyle styleId="{0C223D79-B59B-40B4-9DC7-514D530DA3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everyone! We are team Ctrl-Alt-Elite, a group of Year 1 students from the School of Information Systems and School of Business. Today, we’ll be presenting our application - Ctrl Your Finances.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94437f553c_4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94437f553c_4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with that, we have come to the end of our presentation. Thank you!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944450fe61_1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944450fe61_1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information generated at a pace faster than ever before, processing large volumes of data has become all the more pertinent. We aim to specifically target the huge amounts of financial information available, sieving out the most pertinent parts to guide youths in making informed financial decisions.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944450fe61_1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944450fe61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view of this problem, we are proposing an all-in-one saving, banking and investing mobile application, ‘Ctrl Your Finances’. </a:t>
            </a:r>
            <a:r>
              <a:rPr lang="en" b="1"/>
              <a:t>[Click] </a:t>
            </a:r>
            <a:r>
              <a:rPr lang="en"/>
              <a:t>From financial knowledge to </a:t>
            </a:r>
            <a:r>
              <a:rPr lang="en" b="1">
                <a:solidFill>
                  <a:schemeClr val="dk1"/>
                </a:solidFill>
              </a:rPr>
              <a:t>[Click] </a:t>
            </a:r>
            <a:r>
              <a:rPr lang="en"/>
              <a:t>real-time savings, </a:t>
            </a:r>
            <a:r>
              <a:rPr lang="en" b="1">
                <a:solidFill>
                  <a:schemeClr val="dk1"/>
                </a:solidFill>
              </a:rPr>
              <a:t>[Click] </a:t>
            </a:r>
            <a:r>
              <a:rPr lang="en"/>
              <a:t>customized portfolio and group investment, our application truly has it all. </a:t>
            </a:r>
            <a:r>
              <a:rPr lang="en" b="1">
                <a:solidFill>
                  <a:schemeClr val="dk1"/>
                </a:solidFill>
              </a:rPr>
              <a:t>[Click] </a:t>
            </a:r>
            <a:r>
              <a:rPr lang="en"/>
              <a:t>Under the dedicated ‘Learn’ tab, users will be exposed to bite-sized financial literacy information. </a:t>
            </a:r>
            <a:r>
              <a:rPr lang="en" b="1">
                <a:solidFill>
                  <a:schemeClr val="dk1"/>
                </a:solidFill>
              </a:rPr>
              <a:t>[Click] </a:t>
            </a:r>
            <a:r>
              <a:rPr lang="en"/>
              <a:t>Beginning your savings with actionable goals, our application charts clear progress towards your goals, with a points-based system to reward users as they complete more and more goals. </a:t>
            </a:r>
            <a:endParaRPr/>
          </a:p>
          <a:p>
            <a:pPr marL="0" lvl="0" indent="0" algn="l" rtl="0">
              <a:spcBef>
                <a:spcPts val="0"/>
              </a:spcBef>
              <a:spcAft>
                <a:spcPts val="0"/>
              </a:spcAft>
              <a:buNone/>
            </a:pPr>
            <a:endParaRPr/>
          </a:p>
          <a:p>
            <a:pPr marL="0" lvl="0" indent="0" algn="l" rtl="0">
              <a:spcBef>
                <a:spcPts val="0"/>
              </a:spcBef>
              <a:spcAft>
                <a:spcPts val="0"/>
              </a:spcAft>
              <a:buNone/>
            </a:pPr>
            <a:r>
              <a:rPr lang="en"/>
              <a:t>Looking into investing but don’t know where to start, or worried about not having enough initial sum to reap significant returns? These are common investment problems faced by youths today. But with CTRL, we’ve got all these covered. </a:t>
            </a:r>
            <a:r>
              <a:rPr lang="en" b="1">
                <a:solidFill>
                  <a:schemeClr val="dk1"/>
                </a:solidFill>
              </a:rPr>
              <a:t>[Click]</a:t>
            </a:r>
            <a:r>
              <a:rPr lang="en"/>
              <a:t> Beyond basic robo-advisory services, our portfolio and group investment feature allows users to pool money with friends and invest together, yielding higher returns. Utilising advanced smart contract and blockchain technologies, our application ensures returns on these pooled assets are safe for all individuals - even in the event of a couple break up. For higher rates and returns on deposit savings, users can simply send the referral code along to their friends. The more friends referred, the higher the returns on deposits.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944450fe61_1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944450fe61_1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across existing market solutions, CTRL easily provides users with the most comprehensive suite of offerings. With </a:t>
            </a:r>
            <a:r>
              <a:rPr lang="en" b="1"/>
              <a:t>[Click]</a:t>
            </a:r>
            <a:r>
              <a:rPr lang="en"/>
              <a:t> access to live repository of financial information from the Yahoo Finance API, </a:t>
            </a:r>
            <a:r>
              <a:rPr lang="en" b="1">
                <a:solidFill>
                  <a:schemeClr val="dk1"/>
                </a:solidFill>
              </a:rPr>
              <a:t>[Click] </a:t>
            </a:r>
            <a:r>
              <a:rPr lang="en"/>
              <a:t>goal-based approach for users to easily track spendings, savings and investment goals, CTRL equips users with the necessary knowledge and platform to effectively manage their personal finances, and achieve concrete steps towards long-term goals. </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[Click] </a:t>
            </a:r>
            <a:r>
              <a:rPr lang="en"/>
              <a:t>With a points-based system to reward </a:t>
            </a:r>
            <a:r>
              <a:rPr lang="en">
                <a:solidFill>
                  <a:schemeClr val="dk1"/>
                </a:solidFill>
              </a:rPr>
              <a:t>users for completing their goals, and a weekly leaderboard ranking against friends, CTRL ensures that users are incentivized, and kept accountable for financial goals in the long run. </a:t>
            </a:r>
            <a:r>
              <a:rPr lang="en" b="1">
                <a:solidFill>
                  <a:schemeClr val="dk1"/>
                </a:solidFill>
              </a:rPr>
              <a:t>[Click] </a:t>
            </a:r>
            <a:r>
              <a:rPr lang="en"/>
              <a:t>The group portfolio management feature also allows users to pool and invest their assets with friends to enjoy higher returns. </a:t>
            </a:r>
            <a:r>
              <a:rPr lang="en" b="1">
                <a:solidFill>
                  <a:schemeClr val="dk1"/>
                </a:solidFill>
              </a:rPr>
              <a:t>[Click] </a:t>
            </a:r>
            <a:r>
              <a:rPr lang="en"/>
              <a:t>Discussion forums further this community approach, allowing users to approach a ready community for help anytime.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44450fe61_1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44450fe61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a live demonstration of our mobile application, ‘Ctrl’. </a:t>
            </a:r>
            <a:r>
              <a:rPr lang="en" b="1"/>
              <a:t>[CLICK]</a:t>
            </a:r>
            <a:r>
              <a:rPr lang="en"/>
              <a:t> The sleek and matte UI design, coupled with an intuitive UX and a comprehensive suite of services - </a:t>
            </a:r>
            <a:r>
              <a:rPr lang="en">
                <a:solidFill>
                  <a:schemeClr val="dk1"/>
                </a:solidFill>
              </a:rPr>
              <a:t>easily increases our appeal to youths of all needs.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The ‘Assets’ tab</a:t>
            </a:r>
            <a:r>
              <a:rPr lang="en">
                <a:solidFill>
                  <a:schemeClr val="dk1"/>
                </a:solidFill>
              </a:rPr>
              <a:t> provides an overview of the user’s current portfolio - providing a quick snapshot of the user’s assets. Clicking onto these individual fields allows users to easily create new savings, budgets, insurance or even investments with our robo-advisory platform, within the click of a button. Specifically, our investment platform allows youths to pool their assets together, opening their doors to invest in funds that require a minimum deposit.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The ‘Learn’ tab</a:t>
            </a:r>
            <a:r>
              <a:rPr lang="en">
                <a:solidFill>
                  <a:schemeClr val="dk1"/>
                </a:solidFill>
              </a:rPr>
              <a:t> then provides users with necessary</a:t>
            </a:r>
            <a:r>
              <a:rPr lang="en"/>
              <a:t> financial literacy knowledge, alongside community discussion forums for users to clarify any doubts they may face. </a:t>
            </a:r>
            <a:r>
              <a:rPr lang="en" b="1"/>
              <a:t>The ‘Friends’ tab </a:t>
            </a:r>
            <a:r>
              <a:rPr lang="en"/>
              <a:t>allows users to easily find and add other users as friends, tracking the achievement of savings goals together, under a ranked leaderboard system. </a:t>
            </a:r>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[Click] </a:t>
            </a:r>
            <a:endParaRPr/>
          </a:p>
          <a:p>
            <a:pPr marL="0" lvl="0" indent="0" algn="l" rtl="0">
              <a:spcBef>
                <a:spcPts val="0"/>
              </a:spcBef>
              <a:spcAft>
                <a:spcPts val="0"/>
              </a:spcAft>
              <a:buNone/>
            </a:pPr>
            <a:r>
              <a:rPr lang="en"/>
              <a:t>For our MVP, we have implemented saving goals, group investment and the learn page. </a:t>
            </a:r>
            <a:r>
              <a:rPr lang="en">
                <a:solidFill>
                  <a:schemeClr val="dk1"/>
                </a:solidFill>
              </a:rPr>
              <a:t>Our application can be found at the link in the slide here.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9228cf35c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9228cf35c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Here is an overview of our solution architect and the key technology and frameworks. The front-end of our mobile application is built with React NATIVE, giving us flexibility to provide the app for both iOS and Android phones. </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[CLICK] </a:t>
            </a:r>
            <a:r>
              <a:rPr lang="en">
                <a:solidFill>
                  <a:schemeClr val="dk1"/>
                </a:solidFill>
              </a:rPr>
              <a:t>To create a seamless experience, we used AWS Amplify, AWS DynamoDB to store data, such as saving and budget goals. </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[CLICK]  </a:t>
            </a:r>
            <a:r>
              <a:rPr lang="en">
                <a:solidFill>
                  <a:schemeClr val="dk1"/>
                </a:solidFill>
              </a:rPr>
              <a:t>We also used Blockchain services to create smart contracts for group investments. This ensures pooled assets are safe for all individuals, and penalty will only apply to those who break the contract.</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[CLICK] </a:t>
            </a:r>
            <a:r>
              <a:rPr lang="en">
                <a:solidFill>
                  <a:schemeClr val="dk1"/>
                </a:solidFill>
              </a:rPr>
              <a:t>Additionally, real-time financial data is pulled from the Yahoo Finance API, providing users with timely updated information to make informed financial decisions. </a:t>
            </a:r>
            <a:endParaRPr sz="1000">
              <a:latin typeface="IBM Plex Sans"/>
              <a:ea typeface="IBM Plex Sans"/>
              <a:cs typeface="IBM Plex Sans"/>
              <a:sym typeface="IBM Plex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913aef6b8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913aef6b8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challenges include </a:t>
            </a:r>
            <a:r>
              <a:rPr lang="en" b="1"/>
              <a:t>[CLICK] </a:t>
            </a:r>
            <a:r>
              <a:rPr lang="en"/>
              <a:t>publicity, </a:t>
            </a:r>
            <a:r>
              <a:rPr lang="en" b="1">
                <a:solidFill>
                  <a:schemeClr val="dk1"/>
                </a:solidFill>
              </a:rPr>
              <a:t>[CLICK] </a:t>
            </a:r>
            <a:r>
              <a:rPr lang="en"/>
              <a:t>incentivisation of youths, </a:t>
            </a:r>
            <a:r>
              <a:rPr lang="en" b="1">
                <a:solidFill>
                  <a:schemeClr val="dk1"/>
                </a:solidFill>
              </a:rPr>
              <a:t>[CLICK] </a:t>
            </a:r>
            <a:r>
              <a:rPr lang="en"/>
              <a:t>and possible loss of focus, we believe benefits of our holistic solution will ultimately outweigh challenges. </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[CLICK] </a:t>
            </a:r>
            <a:r>
              <a:rPr lang="en"/>
              <a:t>Bite-sized yet comprehensive fi</a:t>
            </a:r>
            <a:r>
              <a:rPr lang="en">
                <a:solidFill>
                  <a:schemeClr val="dk1"/>
                </a:solidFill>
              </a:rPr>
              <a:t>nancial knowledge, </a:t>
            </a:r>
            <a:r>
              <a:rPr lang="en" b="1">
                <a:solidFill>
                  <a:schemeClr val="dk1"/>
                </a:solidFill>
              </a:rPr>
              <a:t>[CLICK] </a:t>
            </a:r>
            <a:r>
              <a:rPr lang="en">
                <a:solidFill>
                  <a:schemeClr val="dk1"/>
                </a:solidFill>
              </a:rPr>
              <a:t>community and discussion forums, </a:t>
            </a:r>
            <a:r>
              <a:rPr lang="en" b="1">
                <a:solidFill>
                  <a:schemeClr val="dk1"/>
                </a:solidFill>
              </a:rPr>
              <a:t>[CLICK] </a:t>
            </a:r>
            <a:r>
              <a:rPr lang="en">
                <a:solidFill>
                  <a:schemeClr val="dk1"/>
                </a:solidFill>
              </a:rPr>
              <a:t>and an all-encompassing range of services from savings and budgeting to portfolio management, will cater to youths at all levels of financial literacy knowledge and needs.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944450fe61_1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944450fe61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intend to roll out the full suite of services in 3 phases. </a:t>
            </a:r>
            <a:r>
              <a:rPr lang="en" b="1"/>
              <a:t>[Click] </a:t>
            </a:r>
            <a:r>
              <a:rPr lang="en"/>
              <a:t>Phase 1, </a:t>
            </a:r>
            <a:r>
              <a:rPr lang="en" b="1">
                <a:solidFill>
                  <a:schemeClr val="dk1"/>
                </a:solidFill>
              </a:rPr>
              <a:t>[Click] </a:t>
            </a:r>
            <a:r>
              <a:rPr lang="en"/>
              <a:t>provides users with a snapshot of their assets, bite-sized financial information from the Yahoo Finance API, and friends functionality under our community-based approach. Under this phase, users can also enter and keep track of their budgeting, savings, and investments. </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[Click] </a:t>
            </a:r>
            <a:r>
              <a:rPr lang="en"/>
              <a:t>In Phase 2, the midpoint phase, </a:t>
            </a:r>
            <a:r>
              <a:rPr lang="en" b="1">
                <a:solidFill>
                  <a:schemeClr val="dk1"/>
                </a:solidFill>
              </a:rPr>
              <a:t>[Click] </a:t>
            </a:r>
            <a:r>
              <a:rPr lang="en"/>
              <a:t>we will implement a complete points system to reward users for completing savings and investment goals. It also comes with an interactive discussion forum, to build a network of close-knit, like-minded users. The insurance tracking component would also come in here. </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[Click] </a:t>
            </a:r>
            <a:r>
              <a:rPr lang="en"/>
              <a:t>In Phase 3, we will complete all features. </a:t>
            </a:r>
            <a:r>
              <a:rPr lang="en" b="1">
                <a:solidFill>
                  <a:schemeClr val="dk1"/>
                </a:solidFill>
              </a:rPr>
              <a:t>[Click] </a:t>
            </a:r>
            <a:r>
              <a:rPr lang="en"/>
              <a:t>Notably, we will roll out our robo-advisor, with the unique selling point of group portfolio management and investment capabilities.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94437f553c_4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94437f553c_4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conclusion, our application provides a whole suite of functions -- </a:t>
            </a:r>
            <a:r>
              <a:rPr lang="en" b="1"/>
              <a:t>[click] </a:t>
            </a:r>
            <a:r>
              <a:rPr lang="en"/>
              <a:t>from portfolio and assets management to </a:t>
            </a:r>
            <a:r>
              <a:rPr lang="en" b="1"/>
              <a:t>[click] </a:t>
            </a:r>
            <a:r>
              <a:rPr lang="en"/>
              <a:t>essential financial information, while integrating community-based aspects such as discussion forum, </a:t>
            </a:r>
            <a:r>
              <a:rPr lang="en" b="1">
                <a:solidFill>
                  <a:schemeClr val="dk1"/>
                </a:solidFill>
              </a:rPr>
              <a:t>[click]</a:t>
            </a:r>
            <a:r>
              <a:rPr lang="en"/>
              <a:t> friends leaderboard platform, and group portfolio investment functionalities. With such a comprehensive range of services, we believe our application, Ctrl Your Finances, would truly appeal to all categories of youths, regardless of their current financial knowledge and needs.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755185"/>
            <a:ext cx="9144087" cy="2074060"/>
          </a:xfrm>
          <a:custGeom>
            <a:avLst/>
            <a:gdLst/>
            <a:ahLst/>
            <a:cxnLst/>
            <a:rect l="l" t="t" r="r" b="b"/>
            <a:pathLst>
              <a:path w="79583" h="18051" extrusionOk="0">
                <a:moveTo>
                  <a:pt x="22146" y="0"/>
                </a:moveTo>
                <a:lnTo>
                  <a:pt x="21646" y="524"/>
                </a:lnTo>
                <a:lnTo>
                  <a:pt x="21646" y="1858"/>
                </a:lnTo>
                <a:lnTo>
                  <a:pt x="20825" y="1858"/>
                </a:lnTo>
                <a:lnTo>
                  <a:pt x="20825" y="2203"/>
                </a:lnTo>
                <a:lnTo>
                  <a:pt x="20444" y="2203"/>
                </a:lnTo>
                <a:lnTo>
                  <a:pt x="20444" y="14478"/>
                </a:lnTo>
                <a:lnTo>
                  <a:pt x="18503" y="14478"/>
                </a:lnTo>
                <a:lnTo>
                  <a:pt x="18503" y="11490"/>
                </a:lnTo>
                <a:lnTo>
                  <a:pt x="18217" y="11490"/>
                </a:lnTo>
                <a:lnTo>
                  <a:pt x="18217" y="6204"/>
                </a:lnTo>
                <a:lnTo>
                  <a:pt x="17848" y="6204"/>
                </a:lnTo>
                <a:lnTo>
                  <a:pt x="17848" y="5930"/>
                </a:lnTo>
                <a:lnTo>
                  <a:pt x="17074" y="5930"/>
                </a:lnTo>
                <a:lnTo>
                  <a:pt x="17074" y="4822"/>
                </a:lnTo>
                <a:lnTo>
                  <a:pt x="16610" y="4822"/>
                </a:lnTo>
                <a:lnTo>
                  <a:pt x="16610" y="4203"/>
                </a:lnTo>
                <a:lnTo>
                  <a:pt x="16277" y="3953"/>
                </a:lnTo>
                <a:lnTo>
                  <a:pt x="15919" y="4203"/>
                </a:lnTo>
                <a:lnTo>
                  <a:pt x="15919" y="4965"/>
                </a:lnTo>
                <a:lnTo>
                  <a:pt x="15515" y="4965"/>
                </a:lnTo>
                <a:lnTo>
                  <a:pt x="15515" y="5965"/>
                </a:lnTo>
                <a:lnTo>
                  <a:pt x="14967" y="5965"/>
                </a:lnTo>
                <a:lnTo>
                  <a:pt x="14967" y="15014"/>
                </a:lnTo>
                <a:lnTo>
                  <a:pt x="14622" y="15014"/>
                </a:lnTo>
                <a:lnTo>
                  <a:pt x="14622" y="11740"/>
                </a:lnTo>
                <a:lnTo>
                  <a:pt x="14693" y="11740"/>
                </a:lnTo>
                <a:lnTo>
                  <a:pt x="14693" y="11514"/>
                </a:lnTo>
                <a:lnTo>
                  <a:pt x="14372" y="11514"/>
                </a:lnTo>
                <a:lnTo>
                  <a:pt x="14372" y="10895"/>
                </a:lnTo>
                <a:lnTo>
                  <a:pt x="13360" y="10895"/>
                </a:lnTo>
                <a:lnTo>
                  <a:pt x="13360" y="11514"/>
                </a:lnTo>
                <a:lnTo>
                  <a:pt x="12788" y="11514"/>
                </a:lnTo>
                <a:lnTo>
                  <a:pt x="12788" y="10847"/>
                </a:lnTo>
                <a:cubicBezTo>
                  <a:pt x="12788" y="10847"/>
                  <a:pt x="12740" y="10537"/>
                  <a:pt x="12383" y="10537"/>
                </a:cubicBezTo>
                <a:cubicBezTo>
                  <a:pt x="12050" y="10537"/>
                  <a:pt x="12002" y="10740"/>
                  <a:pt x="12002" y="10740"/>
                </a:cubicBezTo>
                <a:cubicBezTo>
                  <a:pt x="12002" y="10740"/>
                  <a:pt x="11931" y="10549"/>
                  <a:pt x="11586" y="10549"/>
                </a:cubicBezTo>
                <a:cubicBezTo>
                  <a:pt x="11276" y="10549"/>
                  <a:pt x="11240" y="10847"/>
                  <a:pt x="11240" y="10847"/>
                </a:cubicBezTo>
                <a:lnTo>
                  <a:pt x="11240" y="11514"/>
                </a:lnTo>
                <a:lnTo>
                  <a:pt x="11014" y="11514"/>
                </a:lnTo>
                <a:lnTo>
                  <a:pt x="11014" y="11704"/>
                </a:lnTo>
                <a:lnTo>
                  <a:pt x="11133" y="11704"/>
                </a:lnTo>
                <a:lnTo>
                  <a:pt x="11133" y="16455"/>
                </a:lnTo>
                <a:lnTo>
                  <a:pt x="10740" y="16455"/>
                </a:lnTo>
                <a:lnTo>
                  <a:pt x="10740" y="11704"/>
                </a:lnTo>
                <a:lnTo>
                  <a:pt x="10859" y="11704"/>
                </a:lnTo>
                <a:lnTo>
                  <a:pt x="10859" y="11514"/>
                </a:lnTo>
                <a:lnTo>
                  <a:pt x="10538" y="11514"/>
                </a:lnTo>
                <a:lnTo>
                  <a:pt x="10538" y="10859"/>
                </a:lnTo>
                <a:lnTo>
                  <a:pt x="9562" y="10859"/>
                </a:lnTo>
                <a:lnTo>
                  <a:pt x="9562" y="11442"/>
                </a:lnTo>
                <a:lnTo>
                  <a:pt x="8954" y="11442"/>
                </a:lnTo>
                <a:lnTo>
                  <a:pt x="8954" y="10776"/>
                </a:lnTo>
                <a:cubicBezTo>
                  <a:pt x="8954" y="10776"/>
                  <a:pt x="8883" y="10561"/>
                  <a:pt x="8585" y="10561"/>
                </a:cubicBezTo>
                <a:cubicBezTo>
                  <a:pt x="8299" y="10561"/>
                  <a:pt x="8204" y="10776"/>
                  <a:pt x="8204" y="10776"/>
                </a:cubicBezTo>
                <a:cubicBezTo>
                  <a:pt x="8204" y="10776"/>
                  <a:pt x="8145" y="10549"/>
                  <a:pt x="7835" y="10549"/>
                </a:cubicBezTo>
                <a:cubicBezTo>
                  <a:pt x="7597" y="10549"/>
                  <a:pt x="7478" y="10752"/>
                  <a:pt x="7478" y="10752"/>
                </a:cubicBezTo>
                <a:lnTo>
                  <a:pt x="7478" y="11514"/>
                </a:lnTo>
                <a:lnTo>
                  <a:pt x="7311" y="11514"/>
                </a:lnTo>
                <a:lnTo>
                  <a:pt x="7311" y="14538"/>
                </a:lnTo>
                <a:lnTo>
                  <a:pt x="7025" y="14538"/>
                </a:lnTo>
                <a:lnTo>
                  <a:pt x="7025" y="5489"/>
                </a:lnTo>
                <a:lnTo>
                  <a:pt x="7133" y="5489"/>
                </a:lnTo>
                <a:lnTo>
                  <a:pt x="7133" y="5203"/>
                </a:lnTo>
                <a:lnTo>
                  <a:pt x="6692" y="5203"/>
                </a:lnTo>
                <a:lnTo>
                  <a:pt x="6692" y="4168"/>
                </a:lnTo>
                <a:lnTo>
                  <a:pt x="5144" y="4168"/>
                </a:lnTo>
                <a:lnTo>
                  <a:pt x="5144" y="5203"/>
                </a:lnTo>
                <a:lnTo>
                  <a:pt x="3573" y="5203"/>
                </a:lnTo>
                <a:lnTo>
                  <a:pt x="3573" y="14550"/>
                </a:lnTo>
                <a:lnTo>
                  <a:pt x="2906" y="14550"/>
                </a:lnTo>
                <a:lnTo>
                  <a:pt x="2906" y="9883"/>
                </a:lnTo>
                <a:lnTo>
                  <a:pt x="3013" y="9883"/>
                </a:lnTo>
                <a:lnTo>
                  <a:pt x="3013" y="9668"/>
                </a:lnTo>
                <a:lnTo>
                  <a:pt x="2644" y="9668"/>
                </a:lnTo>
                <a:lnTo>
                  <a:pt x="2644" y="8894"/>
                </a:lnTo>
                <a:lnTo>
                  <a:pt x="1465" y="8894"/>
                </a:lnTo>
                <a:lnTo>
                  <a:pt x="1465" y="9668"/>
                </a:lnTo>
                <a:lnTo>
                  <a:pt x="953" y="9668"/>
                </a:lnTo>
                <a:lnTo>
                  <a:pt x="953" y="9228"/>
                </a:lnTo>
                <a:lnTo>
                  <a:pt x="1096" y="9228"/>
                </a:lnTo>
                <a:lnTo>
                  <a:pt x="1096" y="8466"/>
                </a:lnTo>
                <a:lnTo>
                  <a:pt x="751" y="8263"/>
                </a:lnTo>
                <a:lnTo>
                  <a:pt x="322" y="8502"/>
                </a:lnTo>
                <a:lnTo>
                  <a:pt x="322" y="9240"/>
                </a:lnTo>
                <a:lnTo>
                  <a:pt x="453" y="9240"/>
                </a:lnTo>
                <a:lnTo>
                  <a:pt x="453" y="9692"/>
                </a:lnTo>
                <a:lnTo>
                  <a:pt x="1" y="9692"/>
                </a:lnTo>
                <a:lnTo>
                  <a:pt x="1" y="18050"/>
                </a:lnTo>
                <a:lnTo>
                  <a:pt x="79582" y="18026"/>
                </a:lnTo>
                <a:lnTo>
                  <a:pt x="79582" y="12931"/>
                </a:lnTo>
                <a:lnTo>
                  <a:pt x="79380" y="12931"/>
                </a:lnTo>
                <a:lnTo>
                  <a:pt x="79380" y="9656"/>
                </a:lnTo>
                <a:lnTo>
                  <a:pt x="79023" y="9656"/>
                </a:lnTo>
                <a:lnTo>
                  <a:pt x="79023" y="8823"/>
                </a:lnTo>
                <a:lnTo>
                  <a:pt x="78106" y="8823"/>
                </a:lnTo>
                <a:lnTo>
                  <a:pt x="78106" y="6727"/>
                </a:lnTo>
                <a:lnTo>
                  <a:pt x="77499" y="6727"/>
                </a:lnTo>
                <a:lnTo>
                  <a:pt x="77499" y="5358"/>
                </a:lnTo>
                <a:lnTo>
                  <a:pt x="77832" y="5358"/>
                </a:lnTo>
                <a:lnTo>
                  <a:pt x="77832" y="5037"/>
                </a:lnTo>
                <a:lnTo>
                  <a:pt x="75653" y="5037"/>
                </a:lnTo>
                <a:lnTo>
                  <a:pt x="75653" y="2989"/>
                </a:lnTo>
                <a:lnTo>
                  <a:pt x="75022" y="2989"/>
                </a:lnTo>
                <a:lnTo>
                  <a:pt x="75022" y="2167"/>
                </a:lnTo>
                <a:lnTo>
                  <a:pt x="75224" y="2167"/>
                </a:lnTo>
                <a:lnTo>
                  <a:pt x="75224" y="834"/>
                </a:lnTo>
                <a:lnTo>
                  <a:pt x="74784" y="501"/>
                </a:lnTo>
                <a:lnTo>
                  <a:pt x="74224" y="846"/>
                </a:lnTo>
                <a:lnTo>
                  <a:pt x="74224" y="2179"/>
                </a:lnTo>
                <a:lnTo>
                  <a:pt x="74462" y="2179"/>
                </a:lnTo>
                <a:lnTo>
                  <a:pt x="74462" y="2989"/>
                </a:lnTo>
                <a:lnTo>
                  <a:pt x="73903" y="2989"/>
                </a:lnTo>
                <a:lnTo>
                  <a:pt x="73903" y="1560"/>
                </a:lnTo>
                <a:lnTo>
                  <a:pt x="72343" y="1560"/>
                </a:lnTo>
                <a:lnTo>
                  <a:pt x="72343" y="2989"/>
                </a:lnTo>
                <a:lnTo>
                  <a:pt x="71950" y="2989"/>
                </a:lnTo>
                <a:lnTo>
                  <a:pt x="71950" y="10966"/>
                </a:lnTo>
                <a:lnTo>
                  <a:pt x="69748" y="10966"/>
                </a:lnTo>
                <a:lnTo>
                  <a:pt x="69748" y="13824"/>
                </a:lnTo>
                <a:lnTo>
                  <a:pt x="69164" y="13824"/>
                </a:lnTo>
                <a:lnTo>
                  <a:pt x="69164" y="14526"/>
                </a:lnTo>
                <a:lnTo>
                  <a:pt x="68057" y="14526"/>
                </a:lnTo>
                <a:lnTo>
                  <a:pt x="68057" y="11752"/>
                </a:lnTo>
                <a:lnTo>
                  <a:pt x="68057" y="11514"/>
                </a:lnTo>
                <a:lnTo>
                  <a:pt x="67771" y="11514"/>
                </a:lnTo>
                <a:lnTo>
                  <a:pt x="67771" y="10895"/>
                </a:lnTo>
                <a:lnTo>
                  <a:pt x="66819" y="10895"/>
                </a:lnTo>
                <a:lnTo>
                  <a:pt x="66819" y="11514"/>
                </a:lnTo>
                <a:lnTo>
                  <a:pt x="66414" y="11514"/>
                </a:lnTo>
                <a:lnTo>
                  <a:pt x="66414" y="11192"/>
                </a:lnTo>
                <a:lnTo>
                  <a:pt x="66223" y="11192"/>
                </a:lnTo>
                <a:lnTo>
                  <a:pt x="66223" y="10799"/>
                </a:lnTo>
                <a:lnTo>
                  <a:pt x="65807" y="10561"/>
                </a:lnTo>
                <a:lnTo>
                  <a:pt x="65426" y="10752"/>
                </a:lnTo>
                <a:lnTo>
                  <a:pt x="65104" y="10561"/>
                </a:lnTo>
                <a:lnTo>
                  <a:pt x="64759" y="10716"/>
                </a:lnTo>
                <a:lnTo>
                  <a:pt x="64759" y="11549"/>
                </a:lnTo>
                <a:lnTo>
                  <a:pt x="64580" y="11549"/>
                </a:lnTo>
                <a:lnTo>
                  <a:pt x="64580" y="14586"/>
                </a:lnTo>
                <a:lnTo>
                  <a:pt x="64354" y="14586"/>
                </a:lnTo>
                <a:lnTo>
                  <a:pt x="64354" y="13002"/>
                </a:lnTo>
                <a:lnTo>
                  <a:pt x="64056" y="13002"/>
                </a:lnTo>
                <a:lnTo>
                  <a:pt x="64056" y="9656"/>
                </a:lnTo>
                <a:lnTo>
                  <a:pt x="63723" y="9656"/>
                </a:lnTo>
                <a:lnTo>
                  <a:pt x="63723" y="8930"/>
                </a:lnTo>
                <a:lnTo>
                  <a:pt x="62425" y="8930"/>
                </a:lnTo>
                <a:lnTo>
                  <a:pt x="62425" y="9668"/>
                </a:lnTo>
                <a:lnTo>
                  <a:pt x="61104" y="9668"/>
                </a:lnTo>
                <a:lnTo>
                  <a:pt x="61104" y="14836"/>
                </a:lnTo>
                <a:lnTo>
                  <a:pt x="60485" y="14836"/>
                </a:lnTo>
                <a:lnTo>
                  <a:pt x="60485" y="12966"/>
                </a:lnTo>
                <a:lnTo>
                  <a:pt x="60246" y="12966"/>
                </a:lnTo>
                <a:lnTo>
                  <a:pt x="60246" y="9656"/>
                </a:lnTo>
                <a:lnTo>
                  <a:pt x="59818" y="9656"/>
                </a:lnTo>
                <a:lnTo>
                  <a:pt x="59818" y="8942"/>
                </a:lnTo>
                <a:lnTo>
                  <a:pt x="59437" y="8942"/>
                </a:lnTo>
                <a:lnTo>
                  <a:pt x="59437" y="8454"/>
                </a:lnTo>
                <a:lnTo>
                  <a:pt x="59092" y="8275"/>
                </a:lnTo>
                <a:lnTo>
                  <a:pt x="58675" y="8466"/>
                </a:lnTo>
                <a:lnTo>
                  <a:pt x="58675" y="8835"/>
                </a:lnTo>
                <a:lnTo>
                  <a:pt x="58234" y="8835"/>
                </a:lnTo>
                <a:lnTo>
                  <a:pt x="58234" y="9656"/>
                </a:lnTo>
                <a:lnTo>
                  <a:pt x="57460" y="9656"/>
                </a:lnTo>
                <a:lnTo>
                  <a:pt x="57460" y="9847"/>
                </a:lnTo>
                <a:lnTo>
                  <a:pt x="57127" y="9847"/>
                </a:lnTo>
                <a:lnTo>
                  <a:pt x="57127" y="11514"/>
                </a:lnTo>
                <a:lnTo>
                  <a:pt x="56841" y="11514"/>
                </a:lnTo>
                <a:lnTo>
                  <a:pt x="56841" y="2882"/>
                </a:lnTo>
                <a:lnTo>
                  <a:pt x="56377" y="2882"/>
                </a:lnTo>
                <a:lnTo>
                  <a:pt x="56377" y="2513"/>
                </a:lnTo>
                <a:lnTo>
                  <a:pt x="55341" y="2513"/>
                </a:lnTo>
                <a:lnTo>
                  <a:pt x="55341" y="1572"/>
                </a:lnTo>
                <a:lnTo>
                  <a:pt x="54746" y="1572"/>
                </a:lnTo>
                <a:lnTo>
                  <a:pt x="54746" y="1001"/>
                </a:lnTo>
                <a:lnTo>
                  <a:pt x="54258" y="739"/>
                </a:lnTo>
                <a:lnTo>
                  <a:pt x="53769" y="977"/>
                </a:lnTo>
                <a:lnTo>
                  <a:pt x="53769" y="1322"/>
                </a:lnTo>
                <a:lnTo>
                  <a:pt x="53293" y="1322"/>
                </a:lnTo>
                <a:lnTo>
                  <a:pt x="53293" y="2584"/>
                </a:lnTo>
                <a:lnTo>
                  <a:pt x="52769" y="2584"/>
                </a:lnTo>
                <a:lnTo>
                  <a:pt x="52769" y="7918"/>
                </a:lnTo>
                <a:lnTo>
                  <a:pt x="51722" y="7918"/>
                </a:lnTo>
                <a:lnTo>
                  <a:pt x="51722" y="8775"/>
                </a:lnTo>
                <a:lnTo>
                  <a:pt x="50912" y="8775"/>
                </a:lnTo>
                <a:lnTo>
                  <a:pt x="50912" y="7740"/>
                </a:lnTo>
                <a:lnTo>
                  <a:pt x="49007" y="8883"/>
                </a:lnTo>
                <a:lnTo>
                  <a:pt x="48543" y="8883"/>
                </a:lnTo>
                <a:lnTo>
                  <a:pt x="48543" y="11895"/>
                </a:lnTo>
                <a:lnTo>
                  <a:pt x="47554" y="11895"/>
                </a:lnTo>
                <a:lnTo>
                  <a:pt x="47554" y="12204"/>
                </a:lnTo>
                <a:lnTo>
                  <a:pt x="47019" y="12204"/>
                </a:lnTo>
                <a:lnTo>
                  <a:pt x="47019" y="12859"/>
                </a:lnTo>
                <a:lnTo>
                  <a:pt x="46661" y="12859"/>
                </a:lnTo>
                <a:lnTo>
                  <a:pt x="46661" y="12228"/>
                </a:lnTo>
                <a:lnTo>
                  <a:pt x="45495" y="12228"/>
                </a:lnTo>
                <a:lnTo>
                  <a:pt x="45495" y="14514"/>
                </a:lnTo>
                <a:lnTo>
                  <a:pt x="45209" y="14514"/>
                </a:lnTo>
                <a:lnTo>
                  <a:pt x="45209" y="11514"/>
                </a:lnTo>
                <a:lnTo>
                  <a:pt x="44995" y="11514"/>
                </a:lnTo>
                <a:lnTo>
                  <a:pt x="44995" y="9656"/>
                </a:lnTo>
                <a:lnTo>
                  <a:pt x="44768" y="9656"/>
                </a:lnTo>
                <a:lnTo>
                  <a:pt x="44768" y="8323"/>
                </a:lnTo>
                <a:lnTo>
                  <a:pt x="44399" y="7823"/>
                </a:lnTo>
                <a:lnTo>
                  <a:pt x="44399" y="6918"/>
                </a:lnTo>
                <a:lnTo>
                  <a:pt x="44066" y="6739"/>
                </a:lnTo>
                <a:lnTo>
                  <a:pt x="43673" y="6942"/>
                </a:lnTo>
                <a:lnTo>
                  <a:pt x="43673" y="7811"/>
                </a:lnTo>
                <a:lnTo>
                  <a:pt x="43411" y="8311"/>
                </a:lnTo>
                <a:lnTo>
                  <a:pt x="43411" y="7418"/>
                </a:lnTo>
                <a:lnTo>
                  <a:pt x="42054" y="7418"/>
                </a:lnTo>
                <a:lnTo>
                  <a:pt x="42054" y="8299"/>
                </a:lnTo>
                <a:lnTo>
                  <a:pt x="41863" y="8299"/>
                </a:lnTo>
                <a:lnTo>
                  <a:pt x="41863" y="11490"/>
                </a:lnTo>
                <a:lnTo>
                  <a:pt x="41649" y="11490"/>
                </a:lnTo>
                <a:lnTo>
                  <a:pt x="41649" y="12895"/>
                </a:lnTo>
                <a:lnTo>
                  <a:pt x="41363" y="12895"/>
                </a:lnTo>
                <a:lnTo>
                  <a:pt x="41363" y="11490"/>
                </a:lnTo>
                <a:lnTo>
                  <a:pt x="41220" y="11490"/>
                </a:lnTo>
                <a:lnTo>
                  <a:pt x="41220" y="9656"/>
                </a:lnTo>
                <a:lnTo>
                  <a:pt x="40863" y="9656"/>
                </a:lnTo>
                <a:lnTo>
                  <a:pt x="40863" y="8978"/>
                </a:lnTo>
                <a:lnTo>
                  <a:pt x="39530" y="8978"/>
                </a:lnTo>
                <a:lnTo>
                  <a:pt x="39530" y="9656"/>
                </a:lnTo>
                <a:lnTo>
                  <a:pt x="38208" y="9644"/>
                </a:lnTo>
                <a:lnTo>
                  <a:pt x="38208" y="10561"/>
                </a:lnTo>
                <a:lnTo>
                  <a:pt x="37982" y="10716"/>
                </a:lnTo>
                <a:lnTo>
                  <a:pt x="37982" y="11502"/>
                </a:lnTo>
                <a:lnTo>
                  <a:pt x="37315" y="11502"/>
                </a:lnTo>
                <a:lnTo>
                  <a:pt x="37315" y="4906"/>
                </a:lnTo>
                <a:lnTo>
                  <a:pt x="36994" y="4906"/>
                </a:lnTo>
                <a:lnTo>
                  <a:pt x="36994" y="3763"/>
                </a:lnTo>
                <a:lnTo>
                  <a:pt x="35708" y="3763"/>
                </a:lnTo>
                <a:lnTo>
                  <a:pt x="35708" y="4894"/>
                </a:lnTo>
                <a:lnTo>
                  <a:pt x="34386" y="4894"/>
                </a:lnTo>
                <a:lnTo>
                  <a:pt x="34386" y="11621"/>
                </a:lnTo>
                <a:lnTo>
                  <a:pt x="33934" y="11621"/>
                </a:lnTo>
                <a:lnTo>
                  <a:pt x="33934" y="6930"/>
                </a:lnTo>
                <a:lnTo>
                  <a:pt x="34053" y="6930"/>
                </a:lnTo>
                <a:lnTo>
                  <a:pt x="34053" y="6620"/>
                </a:lnTo>
                <a:lnTo>
                  <a:pt x="33565" y="6620"/>
                </a:lnTo>
                <a:lnTo>
                  <a:pt x="33565" y="5608"/>
                </a:lnTo>
                <a:lnTo>
                  <a:pt x="33041" y="5608"/>
                </a:lnTo>
                <a:lnTo>
                  <a:pt x="33041" y="4989"/>
                </a:lnTo>
                <a:lnTo>
                  <a:pt x="32505" y="4739"/>
                </a:lnTo>
                <a:lnTo>
                  <a:pt x="32017" y="4965"/>
                </a:lnTo>
                <a:lnTo>
                  <a:pt x="32017" y="5596"/>
                </a:lnTo>
                <a:lnTo>
                  <a:pt x="31350" y="5596"/>
                </a:lnTo>
                <a:lnTo>
                  <a:pt x="31350" y="6632"/>
                </a:lnTo>
                <a:lnTo>
                  <a:pt x="30302" y="6632"/>
                </a:lnTo>
                <a:lnTo>
                  <a:pt x="30302" y="6918"/>
                </a:lnTo>
                <a:lnTo>
                  <a:pt x="29814" y="6918"/>
                </a:lnTo>
                <a:lnTo>
                  <a:pt x="29814" y="12145"/>
                </a:lnTo>
                <a:lnTo>
                  <a:pt x="29516" y="12145"/>
                </a:lnTo>
                <a:lnTo>
                  <a:pt x="29516" y="9597"/>
                </a:lnTo>
                <a:lnTo>
                  <a:pt x="28993" y="9597"/>
                </a:lnTo>
                <a:lnTo>
                  <a:pt x="28993" y="9133"/>
                </a:lnTo>
                <a:lnTo>
                  <a:pt x="29207" y="9133"/>
                </a:lnTo>
                <a:lnTo>
                  <a:pt x="29207" y="8394"/>
                </a:lnTo>
                <a:lnTo>
                  <a:pt x="28850" y="8180"/>
                </a:lnTo>
                <a:lnTo>
                  <a:pt x="28445" y="8394"/>
                </a:lnTo>
                <a:lnTo>
                  <a:pt x="28445" y="9133"/>
                </a:lnTo>
                <a:lnTo>
                  <a:pt x="28659" y="9133"/>
                </a:lnTo>
                <a:lnTo>
                  <a:pt x="28659" y="9609"/>
                </a:lnTo>
                <a:lnTo>
                  <a:pt x="28171" y="9609"/>
                </a:lnTo>
                <a:lnTo>
                  <a:pt x="28171" y="8728"/>
                </a:lnTo>
                <a:lnTo>
                  <a:pt x="27647" y="8728"/>
                </a:lnTo>
                <a:lnTo>
                  <a:pt x="27647" y="5037"/>
                </a:lnTo>
                <a:lnTo>
                  <a:pt x="26242" y="5037"/>
                </a:lnTo>
                <a:lnTo>
                  <a:pt x="26242" y="3870"/>
                </a:lnTo>
                <a:lnTo>
                  <a:pt x="24921" y="3870"/>
                </a:lnTo>
                <a:lnTo>
                  <a:pt x="24921" y="5037"/>
                </a:lnTo>
                <a:lnTo>
                  <a:pt x="24694" y="5037"/>
                </a:lnTo>
                <a:lnTo>
                  <a:pt x="24694" y="6025"/>
                </a:lnTo>
                <a:lnTo>
                  <a:pt x="23789" y="6025"/>
                </a:lnTo>
                <a:lnTo>
                  <a:pt x="23789" y="7085"/>
                </a:lnTo>
                <a:lnTo>
                  <a:pt x="23563" y="7085"/>
                </a:lnTo>
                <a:lnTo>
                  <a:pt x="23563" y="1846"/>
                </a:lnTo>
                <a:lnTo>
                  <a:pt x="22682" y="1846"/>
                </a:lnTo>
                <a:lnTo>
                  <a:pt x="22682" y="524"/>
                </a:lnTo>
                <a:lnTo>
                  <a:pt x="22146" y="0"/>
                </a:lnTo>
                <a:close/>
              </a:path>
            </a:pathLst>
          </a:custGeom>
          <a:gradFill>
            <a:gsLst>
              <a:gs pos="0">
                <a:schemeClr val="accent5"/>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101" y="1122175"/>
            <a:ext cx="771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100" y="3279500"/>
            <a:ext cx="771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grpSp>
        <p:nvGrpSpPr>
          <p:cNvPr id="77" name="Google Shape;77;p11"/>
          <p:cNvGrpSpPr/>
          <p:nvPr/>
        </p:nvGrpSpPr>
        <p:grpSpPr>
          <a:xfrm>
            <a:off x="189461" y="3455544"/>
            <a:ext cx="8765079" cy="1674554"/>
            <a:chOff x="-222952" y="2611480"/>
            <a:chExt cx="9608725" cy="1835731"/>
          </a:xfrm>
        </p:grpSpPr>
        <p:sp>
          <p:nvSpPr>
            <p:cNvPr id="78" name="Google Shape;78;p11"/>
            <p:cNvSpPr/>
            <p:nvPr/>
          </p:nvSpPr>
          <p:spPr>
            <a:xfrm>
              <a:off x="2207095" y="3522868"/>
              <a:ext cx="450281" cy="422028"/>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1865389">
              <a:off x="944898" y="3131198"/>
              <a:ext cx="659200" cy="1098463"/>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lt1"/>
            </a:solidFill>
            <a:ln>
              <a:noFill/>
            </a:ln>
            <a:effectLst>
              <a:outerShdw blurRad="114300" algn="bl" rotWithShape="0">
                <a:schemeClr val="lt1"/>
              </a:outerShdw>
              <a:reflection stA="40000" endPos="45000" dist="571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1650173">
              <a:off x="171139" y="2861631"/>
              <a:ext cx="55480" cy="512873"/>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rot="1083225">
              <a:off x="6632301" y="3105988"/>
              <a:ext cx="650407" cy="1148898"/>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lt1"/>
            </a:solidFill>
            <a:ln>
              <a:noFill/>
            </a:ln>
            <a:effectLst>
              <a:outerShdw blurRad="157163" algn="bl" rotWithShape="0">
                <a:schemeClr val="lt1"/>
              </a:outerShdw>
              <a:reflection stA="40000" endPos="37000" dist="952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701627" y="2611480"/>
              <a:ext cx="337939" cy="422014"/>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rot="6189740">
              <a:off x="8917764" y="3753773"/>
              <a:ext cx="437302" cy="409900"/>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reflection stA="40000" endPos="64000" dist="4953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rot="9383746">
              <a:off x="-159177" y="3966910"/>
              <a:ext cx="437295" cy="409900"/>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reflection stA="40000" endPos="64000" dist="3429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919250" y="267820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8430900" y="3420350"/>
              <a:ext cx="152100" cy="1521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5863285" y="3572463"/>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p:nvPr/>
        </p:nvSpPr>
        <p:spPr>
          <a:xfrm>
            <a:off x="2870938" y="-1490475"/>
            <a:ext cx="2412900" cy="24138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5587338" y="635274"/>
            <a:ext cx="685800" cy="685800"/>
          </a:xfrm>
          <a:prstGeom prst="ellipse">
            <a:avLst/>
          </a:prstGeom>
          <a:gradFill>
            <a:gsLst>
              <a:gs pos="0">
                <a:schemeClr val="accent2"/>
              </a:gs>
              <a:gs pos="100000">
                <a:schemeClr val="accent1"/>
              </a:gs>
            </a:gsLst>
            <a:lin ang="5400700" scaled="0"/>
          </a:gradFill>
          <a:ln>
            <a:noFill/>
          </a:ln>
          <a:effectLst>
            <a:outerShdw blurRad="557213" algn="bl" rotWithShape="0">
              <a:srgbClr val="FB54F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txBox="1">
            <a:spLocks noGrp="1"/>
          </p:cNvSpPr>
          <p:nvPr>
            <p:ph type="title" hasCustomPrompt="1"/>
          </p:nvPr>
        </p:nvSpPr>
        <p:spPr>
          <a:xfrm>
            <a:off x="1769400" y="1569150"/>
            <a:ext cx="5605200" cy="114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1" name="Google Shape;91;p11"/>
          <p:cNvSpPr txBox="1">
            <a:spLocks noGrp="1"/>
          </p:cNvSpPr>
          <p:nvPr>
            <p:ph type="subTitle" idx="1"/>
          </p:nvPr>
        </p:nvSpPr>
        <p:spPr>
          <a:xfrm>
            <a:off x="2144250" y="2850425"/>
            <a:ext cx="48555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
        <p:cNvGrpSpPr/>
        <p:nvPr/>
      </p:nvGrpSpPr>
      <p:grpSpPr>
        <a:xfrm>
          <a:off x="0" y="0"/>
          <a:ext cx="0" cy="0"/>
          <a:chOff x="0" y="0"/>
          <a:chExt cx="0" cy="0"/>
        </a:xfrm>
      </p:grpSpPr>
      <p:sp>
        <p:nvSpPr>
          <p:cNvPr id="94" name="Google Shape;94;p13"/>
          <p:cNvSpPr/>
          <p:nvPr/>
        </p:nvSpPr>
        <p:spPr>
          <a:xfrm>
            <a:off x="8089275" y="183750"/>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9027625" y="171557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161200" y="-6317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585004" y="-152930"/>
            <a:ext cx="393708" cy="368997"/>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1366686">
            <a:off x="7002382" y="189929"/>
            <a:ext cx="563308" cy="938673"/>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2461964">
            <a:off x="8206365" y="451004"/>
            <a:ext cx="45053" cy="416478"/>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1083067">
            <a:off x="6111473" y="-595881"/>
            <a:ext cx="585386" cy="1033913"/>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8655852" y="640624"/>
            <a:ext cx="882785" cy="833860"/>
          </a:xfrm>
          <a:custGeom>
            <a:avLst/>
            <a:gdLst/>
            <a:ahLst/>
            <a:cxnLst/>
            <a:rect l="l" t="t" r="r" b="b"/>
            <a:pathLst>
              <a:path w="23314" h="22019" extrusionOk="0">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3" name="Google Shape;103;p13"/>
          <p:cNvSpPr txBox="1">
            <a:spLocks noGrp="1"/>
          </p:cNvSpPr>
          <p:nvPr>
            <p:ph type="subTitle" idx="1"/>
          </p:nvPr>
        </p:nvSpPr>
        <p:spPr>
          <a:xfrm>
            <a:off x="1822275" y="1630900"/>
            <a:ext cx="2313300" cy="4845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Orbitron"/>
              <a:buNone/>
              <a:defRPr sz="1800" b="1">
                <a:latin typeface="Orbitron"/>
                <a:ea typeface="Orbitron"/>
                <a:cs typeface="Orbitron"/>
                <a:sym typeface="Orbitron"/>
              </a:defRPr>
            </a:lvl1pPr>
            <a:lvl2pPr lvl="1">
              <a:spcBef>
                <a:spcPts val="0"/>
              </a:spcBef>
              <a:spcAft>
                <a:spcPts val="0"/>
              </a:spcAft>
              <a:buSzPts val="1800"/>
              <a:buFont typeface="Orbitron"/>
              <a:buNone/>
              <a:defRPr sz="1800" b="1">
                <a:latin typeface="Orbitron"/>
                <a:ea typeface="Orbitron"/>
                <a:cs typeface="Orbitron"/>
                <a:sym typeface="Orbitron"/>
              </a:defRPr>
            </a:lvl2pPr>
            <a:lvl3pPr lvl="2">
              <a:spcBef>
                <a:spcPts val="0"/>
              </a:spcBef>
              <a:spcAft>
                <a:spcPts val="0"/>
              </a:spcAft>
              <a:buSzPts val="1800"/>
              <a:buFont typeface="Orbitron"/>
              <a:buNone/>
              <a:defRPr sz="1800" b="1">
                <a:latin typeface="Orbitron"/>
                <a:ea typeface="Orbitron"/>
                <a:cs typeface="Orbitron"/>
                <a:sym typeface="Orbitron"/>
              </a:defRPr>
            </a:lvl3pPr>
            <a:lvl4pPr lvl="3">
              <a:spcBef>
                <a:spcPts val="0"/>
              </a:spcBef>
              <a:spcAft>
                <a:spcPts val="0"/>
              </a:spcAft>
              <a:buSzPts val="1800"/>
              <a:buFont typeface="Orbitron"/>
              <a:buNone/>
              <a:defRPr sz="1800" b="1">
                <a:latin typeface="Orbitron"/>
                <a:ea typeface="Orbitron"/>
                <a:cs typeface="Orbitron"/>
                <a:sym typeface="Orbitron"/>
              </a:defRPr>
            </a:lvl4pPr>
            <a:lvl5pPr lvl="4">
              <a:spcBef>
                <a:spcPts val="0"/>
              </a:spcBef>
              <a:spcAft>
                <a:spcPts val="0"/>
              </a:spcAft>
              <a:buSzPts val="1800"/>
              <a:buFont typeface="Orbitron"/>
              <a:buNone/>
              <a:defRPr sz="1800" b="1">
                <a:latin typeface="Orbitron"/>
                <a:ea typeface="Orbitron"/>
                <a:cs typeface="Orbitron"/>
                <a:sym typeface="Orbitron"/>
              </a:defRPr>
            </a:lvl5pPr>
            <a:lvl6pPr lvl="5">
              <a:spcBef>
                <a:spcPts val="0"/>
              </a:spcBef>
              <a:spcAft>
                <a:spcPts val="0"/>
              </a:spcAft>
              <a:buSzPts val="1800"/>
              <a:buFont typeface="Orbitron"/>
              <a:buNone/>
              <a:defRPr sz="1800" b="1">
                <a:latin typeface="Orbitron"/>
                <a:ea typeface="Orbitron"/>
                <a:cs typeface="Orbitron"/>
                <a:sym typeface="Orbitron"/>
              </a:defRPr>
            </a:lvl6pPr>
            <a:lvl7pPr lvl="6">
              <a:spcBef>
                <a:spcPts val="0"/>
              </a:spcBef>
              <a:spcAft>
                <a:spcPts val="0"/>
              </a:spcAft>
              <a:buSzPts val="1800"/>
              <a:buFont typeface="Orbitron"/>
              <a:buNone/>
              <a:defRPr sz="1800" b="1">
                <a:latin typeface="Orbitron"/>
                <a:ea typeface="Orbitron"/>
                <a:cs typeface="Orbitron"/>
                <a:sym typeface="Orbitron"/>
              </a:defRPr>
            </a:lvl7pPr>
            <a:lvl8pPr lvl="7">
              <a:spcBef>
                <a:spcPts val="0"/>
              </a:spcBef>
              <a:spcAft>
                <a:spcPts val="0"/>
              </a:spcAft>
              <a:buSzPts val="1800"/>
              <a:buFont typeface="Orbitron"/>
              <a:buNone/>
              <a:defRPr sz="1800" b="1">
                <a:latin typeface="Orbitron"/>
                <a:ea typeface="Orbitron"/>
                <a:cs typeface="Orbitron"/>
                <a:sym typeface="Orbitron"/>
              </a:defRPr>
            </a:lvl8pPr>
            <a:lvl9pPr lvl="8">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04" name="Google Shape;104;p13"/>
          <p:cNvSpPr txBox="1">
            <a:spLocks noGrp="1"/>
          </p:cNvSpPr>
          <p:nvPr>
            <p:ph type="subTitle" idx="2"/>
          </p:nvPr>
        </p:nvSpPr>
        <p:spPr>
          <a:xfrm>
            <a:off x="1822275" y="2035647"/>
            <a:ext cx="23133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5" name="Google Shape;105;p13"/>
          <p:cNvSpPr txBox="1">
            <a:spLocks noGrp="1"/>
          </p:cNvSpPr>
          <p:nvPr>
            <p:ph type="title" idx="3" hasCustomPrompt="1"/>
          </p:nvPr>
        </p:nvSpPr>
        <p:spPr>
          <a:xfrm>
            <a:off x="829500" y="1946550"/>
            <a:ext cx="621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06" name="Google Shape;106;p13"/>
          <p:cNvSpPr txBox="1">
            <a:spLocks noGrp="1"/>
          </p:cNvSpPr>
          <p:nvPr>
            <p:ph type="subTitle" idx="4"/>
          </p:nvPr>
        </p:nvSpPr>
        <p:spPr>
          <a:xfrm>
            <a:off x="5813250" y="1630900"/>
            <a:ext cx="23133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07" name="Google Shape;107;p13"/>
          <p:cNvSpPr txBox="1">
            <a:spLocks noGrp="1"/>
          </p:cNvSpPr>
          <p:nvPr>
            <p:ph type="subTitle" idx="5"/>
          </p:nvPr>
        </p:nvSpPr>
        <p:spPr>
          <a:xfrm>
            <a:off x="5813250" y="2035647"/>
            <a:ext cx="23133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8" name="Google Shape;108;p13"/>
          <p:cNvSpPr txBox="1">
            <a:spLocks noGrp="1"/>
          </p:cNvSpPr>
          <p:nvPr>
            <p:ph type="title" idx="6" hasCustomPrompt="1"/>
          </p:nvPr>
        </p:nvSpPr>
        <p:spPr>
          <a:xfrm>
            <a:off x="4820475" y="1946550"/>
            <a:ext cx="621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09" name="Google Shape;109;p13"/>
          <p:cNvSpPr txBox="1">
            <a:spLocks noGrp="1"/>
          </p:cNvSpPr>
          <p:nvPr>
            <p:ph type="subTitle" idx="7"/>
          </p:nvPr>
        </p:nvSpPr>
        <p:spPr>
          <a:xfrm>
            <a:off x="1822275" y="3290850"/>
            <a:ext cx="23133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10" name="Google Shape;110;p13"/>
          <p:cNvSpPr txBox="1">
            <a:spLocks noGrp="1"/>
          </p:cNvSpPr>
          <p:nvPr>
            <p:ph type="subTitle" idx="8"/>
          </p:nvPr>
        </p:nvSpPr>
        <p:spPr>
          <a:xfrm>
            <a:off x="1822275" y="3695597"/>
            <a:ext cx="23133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1" name="Google Shape;111;p13"/>
          <p:cNvSpPr txBox="1">
            <a:spLocks noGrp="1"/>
          </p:cNvSpPr>
          <p:nvPr>
            <p:ph type="title" idx="9" hasCustomPrompt="1"/>
          </p:nvPr>
        </p:nvSpPr>
        <p:spPr>
          <a:xfrm>
            <a:off x="829500" y="3606500"/>
            <a:ext cx="621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12" name="Google Shape;112;p13"/>
          <p:cNvSpPr txBox="1">
            <a:spLocks noGrp="1"/>
          </p:cNvSpPr>
          <p:nvPr>
            <p:ph type="subTitle" idx="13"/>
          </p:nvPr>
        </p:nvSpPr>
        <p:spPr>
          <a:xfrm>
            <a:off x="5813250" y="3290850"/>
            <a:ext cx="23133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13" name="Google Shape;113;p13"/>
          <p:cNvSpPr txBox="1">
            <a:spLocks noGrp="1"/>
          </p:cNvSpPr>
          <p:nvPr>
            <p:ph type="subTitle" idx="14"/>
          </p:nvPr>
        </p:nvSpPr>
        <p:spPr>
          <a:xfrm>
            <a:off x="5813250" y="3695597"/>
            <a:ext cx="23133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13"/>
          <p:cNvSpPr txBox="1">
            <a:spLocks noGrp="1"/>
          </p:cNvSpPr>
          <p:nvPr>
            <p:ph type="title" idx="15" hasCustomPrompt="1"/>
          </p:nvPr>
        </p:nvSpPr>
        <p:spPr>
          <a:xfrm>
            <a:off x="4820475" y="3606500"/>
            <a:ext cx="621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2">
  <p:cSld name="CUSTOM_9">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2793450" y="2806000"/>
            <a:ext cx="35571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4"/>
          <p:cNvSpPr txBox="1">
            <a:spLocks noGrp="1"/>
          </p:cNvSpPr>
          <p:nvPr>
            <p:ph type="subTitle" idx="1"/>
          </p:nvPr>
        </p:nvSpPr>
        <p:spPr>
          <a:xfrm>
            <a:off x="2793450" y="3383900"/>
            <a:ext cx="3557100" cy="97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3">
  <p:cSld name="CUSTOM_9_1">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4996325" y="1684800"/>
            <a:ext cx="3088200" cy="576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15"/>
          <p:cNvSpPr txBox="1">
            <a:spLocks noGrp="1"/>
          </p:cNvSpPr>
          <p:nvPr>
            <p:ph type="subTitle" idx="1"/>
          </p:nvPr>
        </p:nvSpPr>
        <p:spPr>
          <a:xfrm>
            <a:off x="4996325" y="2260800"/>
            <a:ext cx="3088200" cy="119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CUSTOM_8">
    <p:spTree>
      <p:nvGrpSpPr>
        <p:cNvPr id="1" name="Shape 121"/>
        <p:cNvGrpSpPr/>
        <p:nvPr/>
      </p:nvGrpSpPr>
      <p:grpSpPr>
        <a:xfrm>
          <a:off x="0" y="0"/>
          <a:ext cx="0" cy="0"/>
          <a:chOff x="0" y="0"/>
          <a:chExt cx="0" cy="0"/>
        </a:xfrm>
      </p:grpSpPr>
      <p:sp>
        <p:nvSpPr>
          <p:cNvPr id="122" name="Google Shape;122;p16"/>
          <p:cNvSpPr/>
          <p:nvPr/>
        </p:nvSpPr>
        <p:spPr>
          <a:xfrm>
            <a:off x="8536825" y="2140850"/>
            <a:ext cx="329838" cy="411899"/>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rot="1767129">
            <a:off x="8424619" y="3519602"/>
            <a:ext cx="731412" cy="1291989"/>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42875" algn="bl" rotWithShape="0">
              <a:srgbClr val="4FC1F9"/>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 name="Google Shape;124;p16"/>
          <p:cNvSpPr/>
          <p:nvPr/>
        </p:nvSpPr>
        <p:spPr>
          <a:xfrm>
            <a:off x="318250" y="2360906"/>
            <a:ext cx="329861" cy="308552"/>
          </a:xfrm>
          <a:custGeom>
            <a:avLst/>
            <a:gdLst/>
            <a:ahLst/>
            <a:cxnLst/>
            <a:rect l="l" t="t" r="r" b="b"/>
            <a:pathLst>
              <a:path w="9133" h="8543" extrusionOk="0">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rgbClr val="4FC1F9"/>
          </a:solidFill>
          <a:ln>
            <a:noFill/>
          </a:ln>
          <a:effectLst>
            <a:outerShdw blurRad="142875"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flipH="1">
            <a:off x="8713973" y="3102444"/>
            <a:ext cx="1527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flipH="1">
            <a:off x="-43625" y="2208800"/>
            <a:ext cx="1527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16"/>
          <p:cNvSpPr txBox="1">
            <a:spLocks noGrp="1"/>
          </p:cNvSpPr>
          <p:nvPr>
            <p:ph type="subTitle" idx="1"/>
          </p:nvPr>
        </p:nvSpPr>
        <p:spPr>
          <a:xfrm>
            <a:off x="1931025" y="1793800"/>
            <a:ext cx="13626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algn="ctr" rtl="0">
              <a:spcBef>
                <a:spcPts val="0"/>
              </a:spcBef>
              <a:spcAft>
                <a:spcPts val="0"/>
              </a:spcAft>
              <a:buSzPts val="1800"/>
              <a:buFont typeface="Orbitron"/>
              <a:buNone/>
              <a:defRPr sz="1800" b="1">
                <a:latin typeface="Orbitron"/>
                <a:ea typeface="Orbitron"/>
                <a:cs typeface="Orbitron"/>
                <a:sym typeface="Orbitron"/>
              </a:defRPr>
            </a:lvl2pPr>
            <a:lvl3pPr lvl="2" algn="ctr" rtl="0">
              <a:spcBef>
                <a:spcPts val="0"/>
              </a:spcBef>
              <a:spcAft>
                <a:spcPts val="0"/>
              </a:spcAft>
              <a:buSzPts val="1800"/>
              <a:buFont typeface="Orbitron"/>
              <a:buNone/>
              <a:defRPr sz="1800" b="1">
                <a:latin typeface="Orbitron"/>
                <a:ea typeface="Orbitron"/>
                <a:cs typeface="Orbitron"/>
                <a:sym typeface="Orbitron"/>
              </a:defRPr>
            </a:lvl3pPr>
            <a:lvl4pPr lvl="3" algn="ctr" rtl="0">
              <a:spcBef>
                <a:spcPts val="0"/>
              </a:spcBef>
              <a:spcAft>
                <a:spcPts val="0"/>
              </a:spcAft>
              <a:buSzPts val="1800"/>
              <a:buFont typeface="Orbitron"/>
              <a:buNone/>
              <a:defRPr sz="1800" b="1">
                <a:latin typeface="Orbitron"/>
                <a:ea typeface="Orbitron"/>
                <a:cs typeface="Orbitron"/>
                <a:sym typeface="Orbitron"/>
              </a:defRPr>
            </a:lvl4pPr>
            <a:lvl5pPr lvl="4" algn="ctr" rtl="0">
              <a:spcBef>
                <a:spcPts val="0"/>
              </a:spcBef>
              <a:spcAft>
                <a:spcPts val="0"/>
              </a:spcAft>
              <a:buSzPts val="1800"/>
              <a:buFont typeface="Orbitron"/>
              <a:buNone/>
              <a:defRPr sz="1800" b="1">
                <a:latin typeface="Orbitron"/>
                <a:ea typeface="Orbitron"/>
                <a:cs typeface="Orbitron"/>
                <a:sym typeface="Orbitron"/>
              </a:defRPr>
            </a:lvl5pPr>
            <a:lvl6pPr lvl="5" algn="ctr" rtl="0">
              <a:spcBef>
                <a:spcPts val="0"/>
              </a:spcBef>
              <a:spcAft>
                <a:spcPts val="0"/>
              </a:spcAft>
              <a:buSzPts val="1800"/>
              <a:buFont typeface="Orbitron"/>
              <a:buNone/>
              <a:defRPr sz="1800" b="1">
                <a:latin typeface="Orbitron"/>
                <a:ea typeface="Orbitron"/>
                <a:cs typeface="Orbitron"/>
                <a:sym typeface="Orbitron"/>
              </a:defRPr>
            </a:lvl6pPr>
            <a:lvl7pPr lvl="6" algn="ctr" rtl="0">
              <a:spcBef>
                <a:spcPts val="0"/>
              </a:spcBef>
              <a:spcAft>
                <a:spcPts val="0"/>
              </a:spcAft>
              <a:buSzPts val="1800"/>
              <a:buFont typeface="Orbitron"/>
              <a:buNone/>
              <a:defRPr sz="1800" b="1">
                <a:latin typeface="Orbitron"/>
                <a:ea typeface="Orbitron"/>
                <a:cs typeface="Orbitron"/>
                <a:sym typeface="Orbitron"/>
              </a:defRPr>
            </a:lvl7pPr>
            <a:lvl8pPr lvl="7" algn="ctr" rtl="0">
              <a:spcBef>
                <a:spcPts val="0"/>
              </a:spcBef>
              <a:spcAft>
                <a:spcPts val="0"/>
              </a:spcAft>
              <a:buSzPts val="1800"/>
              <a:buFont typeface="Orbitron"/>
              <a:buNone/>
              <a:defRPr sz="1800" b="1">
                <a:latin typeface="Orbitron"/>
                <a:ea typeface="Orbitron"/>
                <a:cs typeface="Orbitron"/>
                <a:sym typeface="Orbitron"/>
              </a:defRPr>
            </a:lvl8pPr>
            <a:lvl9pPr lvl="8" algn="ctr"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29" name="Google Shape;129;p16"/>
          <p:cNvSpPr txBox="1">
            <a:spLocks noGrp="1"/>
          </p:cNvSpPr>
          <p:nvPr>
            <p:ph type="subTitle" idx="2"/>
          </p:nvPr>
        </p:nvSpPr>
        <p:spPr>
          <a:xfrm>
            <a:off x="1224687" y="2421850"/>
            <a:ext cx="2770500" cy="117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0" name="Google Shape;130;p16"/>
          <p:cNvSpPr txBox="1">
            <a:spLocks noGrp="1"/>
          </p:cNvSpPr>
          <p:nvPr>
            <p:ph type="subTitle" idx="3"/>
          </p:nvPr>
        </p:nvSpPr>
        <p:spPr>
          <a:xfrm>
            <a:off x="5875575" y="1793800"/>
            <a:ext cx="13626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algn="ctr" rtl="0">
              <a:spcBef>
                <a:spcPts val="0"/>
              </a:spcBef>
              <a:spcAft>
                <a:spcPts val="0"/>
              </a:spcAft>
              <a:buSzPts val="1800"/>
              <a:buFont typeface="Orbitron"/>
              <a:buNone/>
              <a:defRPr sz="1800" b="1">
                <a:latin typeface="Orbitron"/>
                <a:ea typeface="Orbitron"/>
                <a:cs typeface="Orbitron"/>
                <a:sym typeface="Orbitron"/>
              </a:defRPr>
            </a:lvl2pPr>
            <a:lvl3pPr lvl="2" algn="ctr" rtl="0">
              <a:spcBef>
                <a:spcPts val="0"/>
              </a:spcBef>
              <a:spcAft>
                <a:spcPts val="0"/>
              </a:spcAft>
              <a:buSzPts val="1800"/>
              <a:buFont typeface="Orbitron"/>
              <a:buNone/>
              <a:defRPr sz="1800" b="1">
                <a:latin typeface="Orbitron"/>
                <a:ea typeface="Orbitron"/>
                <a:cs typeface="Orbitron"/>
                <a:sym typeface="Orbitron"/>
              </a:defRPr>
            </a:lvl3pPr>
            <a:lvl4pPr lvl="3" algn="ctr" rtl="0">
              <a:spcBef>
                <a:spcPts val="0"/>
              </a:spcBef>
              <a:spcAft>
                <a:spcPts val="0"/>
              </a:spcAft>
              <a:buSzPts val="1800"/>
              <a:buFont typeface="Orbitron"/>
              <a:buNone/>
              <a:defRPr sz="1800" b="1">
                <a:latin typeface="Orbitron"/>
                <a:ea typeface="Orbitron"/>
                <a:cs typeface="Orbitron"/>
                <a:sym typeface="Orbitron"/>
              </a:defRPr>
            </a:lvl4pPr>
            <a:lvl5pPr lvl="4" algn="ctr" rtl="0">
              <a:spcBef>
                <a:spcPts val="0"/>
              </a:spcBef>
              <a:spcAft>
                <a:spcPts val="0"/>
              </a:spcAft>
              <a:buSzPts val="1800"/>
              <a:buFont typeface="Orbitron"/>
              <a:buNone/>
              <a:defRPr sz="1800" b="1">
                <a:latin typeface="Orbitron"/>
                <a:ea typeface="Orbitron"/>
                <a:cs typeface="Orbitron"/>
                <a:sym typeface="Orbitron"/>
              </a:defRPr>
            </a:lvl5pPr>
            <a:lvl6pPr lvl="5" algn="ctr" rtl="0">
              <a:spcBef>
                <a:spcPts val="0"/>
              </a:spcBef>
              <a:spcAft>
                <a:spcPts val="0"/>
              </a:spcAft>
              <a:buSzPts val="1800"/>
              <a:buFont typeface="Orbitron"/>
              <a:buNone/>
              <a:defRPr sz="1800" b="1">
                <a:latin typeface="Orbitron"/>
                <a:ea typeface="Orbitron"/>
                <a:cs typeface="Orbitron"/>
                <a:sym typeface="Orbitron"/>
              </a:defRPr>
            </a:lvl6pPr>
            <a:lvl7pPr lvl="6" algn="ctr" rtl="0">
              <a:spcBef>
                <a:spcPts val="0"/>
              </a:spcBef>
              <a:spcAft>
                <a:spcPts val="0"/>
              </a:spcAft>
              <a:buSzPts val="1800"/>
              <a:buFont typeface="Orbitron"/>
              <a:buNone/>
              <a:defRPr sz="1800" b="1">
                <a:latin typeface="Orbitron"/>
                <a:ea typeface="Orbitron"/>
                <a:cs typeface="Orbitron"/>
                <a:sym typeface="Orbitron"/>
              </a:defRPr>
            </a:lvl7pPr>
            <a:lvl8pPr lvl="7" algn="ctr" rtl="0">
              <a:spcBef>
                <a:spcPts val="0"/>
              </a:spcBef>
              <a:spcAft>
                <a:spcPts val="0"/>
              </a:spcAft>
              <a:buSzPts val="1800"/>
              <a:buFont typeface="Orbitron"/>
              <a:buNone/>
              <a:defRPr sz="1800" b="1">
                <a:latin typeface="Orbitron"/>
                <a:ea typeface="Orbitron"/>
                <a:cs typeface="Orbitron"/>
                <a:sym typeface="Orbitron"/>
              </a:defRPr>
            </a:lvl8pPr>
            <a:lvl9pPr lvl="8" algn="ctr"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31" name="Google Shape;131;p16"/>
          <p:cNvSpPr txBox="1">
            <a:spLocks noGrp="1"/>
          </p:cNvSpPr>
          <p:nvPr>
            <p:ph type="subTitle" idx="4"/>
          </p:nvPr>
        </p:nvSpPr>
        <p:spPr>
          <a:xfrm>
            <a:off x="5174037" y="2421850"/>
            <a:ext cx="2770500" cy="117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32"/>
        <p:cNvGrpSpPr/>
        <p:nvPr/>
      </p:nvGrpSpPr>
      <p:grpSpPr>
        <a:xfrm>
          <a:off x="0" y="0"/>
          <a:ext cx="0" cy="0"/>
          <a:chOff x="0" y="0"/>
          <a:chExt cx="0" cy="0"/>
        </a:xfrm>
      </p:grpSpPr>
      <p:sp>
        <p:nvSpPr>
          <p:cNvPr id="133" name="Google Shape;133;p17"/>
          <p:cNvSpPr/>
          <p:nvPr/>
        </p:nvSpPr>
        <p:spPr>
          <a:xfrm>
            <a:off x="8190850" y="594100"/>
            <a:ext cx="1243500" cy="12435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1083274">
            <a:off x="6661314" y="659332"/>
            <a:ext cx="585152" cy="1033631"/>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7551672" y="131597"/>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6189788">
            <a:off x="7968006" y="1228214"/>
            <a:ext cx="393419" cy="368764"/>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5917625" y="1257575"/>
            <a:ext cx="152100" cy="152100"/>
          </a:xfrm>
          <a:prstGeom prst="ellipse">
            <a:avLst/>
          </a:prstGeom>
          <a:noFill/>
          <a:ln w="38100" cap="flat" cmpd="sng">
            <a:solidFill>
              <a:schemeClr val="accent2"/>
            </a:solidFill>
            <a:prstDash val="solid"/>
            <a:round/>
            <a:headEnd type="none" w="sm" len="sm"/>
            <a:tailEnd type="none" w="sm" len="sm"/>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8190849" y="359152"/>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rgbClr val="FFFF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259225" y="4085175"/>
            <a:ext cx="1243500" cy="12435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1143760" y="4641302"/>
            <a:ext cx="823567" cy="777821"/>
          </a:xfrm>
          <a:custGeom>
            <a:avLst/>
            <a:gdLst/>
            <a:ahLst/>
            <a:cxnLst/>
            <a:rect l="l" t="t" r="r" b="b"/>
            <a:pathLst>
              <a:path w="23314" h="22019" extrusionOk="0">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163914" y="3398701"/>
            <a:ext cx="390185" cy="365000"/>
          </a:xfrm>
          <a:custGeom>
            <a:avLst/>
            <a:gdLst/>
            <a:ahLst/>
            <a:cxnLst/>
            <a:rect l="l" t="t" r="r" b="b"/>
            <a:pathLst>
              <a:path w="9133" h="8543" extrusionOk="0">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rot="-1836933">
            <a:off x="2210211" y="4331397"/>
            <a:ext cx="335842" cy="419396"/>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2834050" y="4528050"/>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208650" y="4098025"/>
            <a:ext cx="152100" cy="152100"/>
          </a:xfrm>
          <a:prstGeom prst="ellipse">
            <a:avLst/>
          </a:prstGeom>
          <a:noFill/>
          <a:ln w="38100" cap="flat" cmpd="sng">
            <a:solidFill>
              <a:schemeClr val="accent2"/>
            </a:solidFill>
            <a:prstDash val="solid"/>
            <a:round/>
            <a:headEnd type="none" w="sm" len="sm"/>
            <a:tailEnd type="none" w="sm" len="sm"/>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6" name="Google Shape;146;p17"/>
          <p:cNvSpPr txBox="1">
            <a:spLocks noGrp="1"/>
          </p:cNvSpPr>
          <p:nvPr>
            <p:ph type="subTitle" idx="1"/>
          </p:nvPr>
        </p:nvSpPr>
        <p:spPr>
          <a:xfrm>
            <a:off x="1210443" y="2200075"/>
            <a:ext cx="10242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47" name="Google Shape;147;p17"/>
          <p:cNvSpPr txBox="1">
            <a:spLocks noGrp="1"/>
          </p:cNvSpPr>
          <p:nvPr>
            <p:ph type="subTitle" idx="2"/>
          </p:nvPr>
        </p:nvSpPr>
        <p:spPr>
          <a:xfrm>
            <a:off x="893182" y="2833400"/>
            <a:ext cx="1655100" cy="96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8" name="Google Shape;148;p17"/>
          <p:cNvSpPr txBox="1">
            <a:spLocks noGrp="1"/>
          </p:cNvSpPr>
          <p:nvPr>
            <p:ph type="subTitle" idx="3"/>
          </p:nvPr>
        </p:nvSpPr>
        <p:spPr>
          <a:xfrm>
            <a:off x="3111443" y="2200075"/>
            <a:ext cx="10242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49" name="Google Shape;149;p17"/>
          <p:cNvSpPr txBox="1">
            <a:spLocks noGrp="1"/>
          </p:cNvSpPr>
          <p:nvPr>
            <p:ph type="subTitle" idx="4"/>
          </p:nvPr>
        </p:nvSpPr>
        <p:spPr>
          <a:xfrm>
            <a:off x="2794182" y="2833400"/>
            <a:ext cx="1655100" cy="96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0" name="Google Shape;150;p17"/>
          <p:cNvSpPr txBox="1">
            <a:spLocks noGrp="1"/>
          </p:cNvSpPr>
          <p:nvPr>
            <p:ph type="subTitle" idx="5"/>
          </p:nvPr>
        </p:nvSpPr>
        <p:spPr>
          <a:xfrm>
            <a:off x="5012443" y="2200075"/>
            <a:ext cx="10242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51" name="Google Shape;151;p17"/>
          <p:cNvSpPr txBox="1">
            <a:spLocks noGrp="1"/>
          </p:cNvSpPr>
          <p:nvPr>
            <p:ph type="subTitle" idx="6"/>
          </p:nvPr>
        </p:nvSpPr>
        <p:spPr>
          <a:xfrm>
            <a:off x="4695182" y="2833400"/>
            <a:ext cx="1655100" cy="96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2" name="Google Shape;152;p17"/>
          <p:cNvSpPr txBox="1">
            <a:spLocks noGrp="1"/>
          </p:cNvSpPr>
          <p:nvPr>
            <p:ph type="subTitle" idx="7"/>
          </p:nvPr>
        </p:nvSpPr>
        <p:spPr>
          <a:xfrm>
            <a:off x="6911168" y="2200075"/>
            <a:ext cx="10242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153" name="Google Shape;153;p17"/>
          <p:cNvSpPr txBox="1">
            <a:spLocks noGrp="1"/>
          </p:cNvSpPr>
          <p:nvPr>
            <p:ph type="subTitle" idx="8"/>
          </p:nvPr>
        </p:nvSpPr>
        <p:spPr>
          <a:xfrm>
            <a:off x="6593907" y="2833400"/>
            <a:ext cx="1655100" cy="96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3">
  <p:cSld name="CUSTOM_1_1">
    <p:spTree>
      <p:nvGrpSpPr>
        <p:cNvPr id="1" name="Shape 154"/>
        <p:cNvGrpSpPr/>
        <p:nvPr/>
      </p:nvGrpSpPr>
      <p:grpSpPr>
        <a:xfrm>
          <a:off x="0" y="0"/>
          <a:ext cx="0" cy="0"/>
          <a:chOff x="0" y="0"/>
          <a:chExt cx="0" cy="0"/>
        </a:xfrm>
      </p:grpSpPr>
      <p:sp>
        <p:nvSpPr>
          <p:cNvPr id="155" name="Google Shape;155;p18"/>
          <p:cNvSpPr/>
          <p:nvPr/>
        </p:nvSpPr>
        <p:spPr>
          <a:xfrm rot="1650173">
            <a:off x="1225399" y="3534260"/>
            <a:ext cx="55480" cy="512873"/>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rot="-3297817">
            <a:off x="42521" y="3568331"/>
            <a:ext cx="538741" cy="951649"/>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85725"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125925" y="218982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rgbClr val="FB54F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rot="-1865343">
            <a:off x="1857052" y="367161"/>
            <a:ext cx="641590" cy="1069119"/>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494785" y="1145497"/>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1586425" y="1525150"/>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8903700" y="2707300"/>
            <a:ext cx="329838" cy="411899"/>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rot="1767260">
            <a:off x="8588603" y="3979654"/>
            <a:ext cx="559096" cy="987571"/>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42875" algn="bl" rotWithShape="0">
              <a:srgbClr val="4FC1F9"/>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3" name="Google Shape;163;p18"/>
          <p:cNvSpPr/>
          <p:nvPr/>
        </p:nvSpPr>
        <p:spPr>
          <a:xfrm flipH="1">
            <a:off x="8713973" y="3457244"/>
            <a:ext cx="1527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txBox="1">
            <a:spLocks noGrp="1"/>
          </p:cNvSpPr>
          <p:nvPr>
            <p:ph type="title"/>
          </p:nvPr>
        </p:nvSpPr>
        <p:spPr>
          <a:xfrm>
            <a:off x="713100" y="1953950"/>
            <a:ext cx="2587800" cy="1005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18"/>
          <p:cNvSpPr txBox="1">
            <a:spLocks noGrp="1"/>
          </p:cNvSpPr>
          <p:nvPr>
            <p:ph type="subTitle" idx="1"/>
          </p:nvPr>
        </p:nvSpPr>
        <p:spPr>
          <a:xfrm>
            <a:off x="6071825" y="1184150"/>
            <a:ext cx="2359200" cy="119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6" name="Google Shape;166;p18"/>
          <p:cNvSpPr txBox="1">
            <a:spLocks noGrp="1"/>
          </p:cNvSpPr>
          <p:nvPr>
            <p:ph type="subTitle" idx="2"/>
          </p:nvPr>
        </p:nvSpPr>
        <p:spPr>
          <a:xfrm>
            <a:off x="6071825" y="2708200"/>
            <a:ext cx="2359200" cy="119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_1_1">
    <p:spTree>
      <p:nvGrpSpPr>
        <p:cNvPr id="1" name="Shape 167"/>
        <p:cNvGrpSpPr/>
        <p:nvPr/>
      </p:nvGrpSpPr>
      <p:grpSpPr>
        <a:xfrm>
          <a:off x="0" y="0"/>
          <a:ext cx="0" cy="0"/>
          <a:chOff x="0" y="0"/>
          <a:chExt cx="0" cy="0"/>
        </a:xfrm>
      </p:grpSpPr>
      <p:sp>
        <p:nvSpPr>
          <p:cNvPr id="168" name="Google Shape;168;p19"/>
          <p:cNvSpPr/>
          <p:nvPr/>
        </p:nvSpPr>
        <p:spPr>
          <a:xfrm>
            <a:off x="8903700" y="2707300"/>
            <a:ext cx="329838" cy="411899"/>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rot="1083274">
            <a:off x="8744214" y="3831357"/>
            <a:ext cx="585152" cy="1033631"/>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rot="6189828">
            <a:off x="7858318" y="4922946"/>
            <a:ext cx="364663" cy="341808"/>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9076375" y="344320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19"/>
          <p:cNvSpPr/>
          <p:nvPr/>
        </p:nvSpPr>
        <p:spPr>
          <a:xfrm rot="-1865101">
            <a:off x="-160176" y="620391"/>
            <a:ext cx="584781" cy="974389"/>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637038" y="11835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75"/>
        <p:cNvGrpSpPr/>
        <p:nvPr/>
      </p:nvGrpSpPr>
      <p:grpSpPr>
        <a:xfrm>
          <a:off x="0" y="0"/>
          <a:ext cx="0" cy="0"/>
          <a:chOff x="0" y="0"/>
          <a:chExt cx="0" cy="0"/>
        </a:xfrm>
      </p:grpSpPr>
      <p:grpSp>
        <p:nvGrpSpPr>
          <p:cNvPr id="176" name="Google Shape;176;p20"/>
          <p:cNvGrpSpPr/>
          <p:nvPr/>
        </p:nvGrpSpPr>
        <p:grpSpPr>
          <a:xfrm>
            <a:off x="912200" y="2182866"/>
            <a:ext cx="7319600" cy="649125"/>
            <a:chOff x="912075" y="2182866"/>
            <a:chExt cx="7319600" cy="649125"/>
          </a:xfrm>
        </p:grpSpPr>
        <p:grpSp>
          <p:nvGrpSpPr>
            <p:cNvPr id="177" name="Google Shape;177;p20"/>
            <p:cNvGrpSpPr/>
            <p:nvPr/>
          </p:nvGrpSpPr>
          <p:grpSpPr>
            <a:xfrm>
              <a:off x="912075" y="2182866"/>
              <a:ext cx="973800" cy="649125"/>
              <a:chOff x="912075" y="2161700"/>
              <a:chExt cx="973800" cy="649125"/>
            </a:xfrm>
          </p:grpSpPr>
          <p:cxnSp>
            <p:nvCxnSpPr>
              <p:cNvPr id="178" name="Google Shape;178;p20"/>
              <p:cNvCxnSpPr/>
              <p:nvPr/>
            </p:nvCxnSpPr>
            <p:spPr>
              <a:xfrm>
                <a:off x="912075" y="2161700"/>
                <a:ext cx="973800" cy="0"/>
              </a:xfrm>
              <a:prstGeom prst="straightConnector1">
                <a:avLst/>
              </a:prstGeom>
              <a:noFill/>
              <a:ln w="38100" cap="flat" cmpd="sng">
                <a:solidFill>
                  <a:schemeClr val="accent3"/>
                </a:solidFill>
                <a:prstDash val="solid"/>
                <a:round/>
                <a:headEnd type="none" w="med" len="med"/>
                <a:tailEnd type="none" w="med" len="med"/>
              </a:ln>
              <a:effectLst>
                <a:outerShdw blurRad="114300" algn="bl" rotWithShape="0">
                  <a:schemeClr val="accent3"/>
                </a:outerShdw>
              </a:effectLst>
            </p:spPr>
          </p:cxnSp>
          <p:cxnSp>
            <p:nvCxnSpPr>
              <p:cNvPr id="179" name="Google Shape;179;p20"/>
              <p:cNvCxnSpPr/>
              <p:nvPr/>
            </p:nvCxnSpPr>
            <p:spPr>
              <a:xfrm>
                <a:off x="912075" y="2486263"/>
                <a:ext cx="973800" cy="0"/>
              </a:xfrm>
              <a:prstGeom prst="straightConnector1">
                <a:avLst/>
              </a:prstGeom>
              <a:noFill/>
              <a:ln w="38100" cap="flat" cmpd="sng">
                <a:solidFill>
                  <a:schemeClr val="accent3"/>
                </a:solidFill>
                <a:prstDash val="solid"/>
                <a:round/>
                <a:headEnd type="none" w="med" len="med"/>
                <a:tailEnd type="none" w="med" len="med"/>
              </a:ln>
              <a:effectLst>
                <a:outerShdw blurRad="114300" algn="bl" rotWithShape="0">
                  <a:schemeClr val="accent3"/>
                </a:outerShdw>
              </a:effectLst>
            </p:spPr>
          </p:cxnSp>
          <p:cxnSp>
            <p:nvCxnSpPr>
              <p:cNvPr id="180" name="Google Shape;180;p20"/>
              <p:cNvCxnSpPr/>
              <p:nvPr/>
            </p:nvCxnSpPr>
            <p:spPr>
              <a:xfrm>
                <a:off x="912075" y="2810825"/>
                <a:ext cx="973800" cy="0"/>
              </a:xfrm>
              <a:prstGeom prst="straightConnector1">
                <a:avLst/>
              </a:prstGeom>
              <a:noFill/>
              <a:ln w="38100" cap="flat" cmpd="sng">
                <a:solidFill>
                  <a:schemeClr val="accent3"/>
                </a:solidFill>
                <a:prstDash val="solid"/>
                <a:round/>
                <a:headEnd type="none" w="med" len="med"/>
                <a:tailEnd type="none" w="med" len="med"/>
              </a:ln>
              <a:effectLst>
                <a:outerShdw blurRad="114300" algn="bl" rotWithShape="0">
                  <a:schemeClr val="accent3"/>
                </a:outerShdw>
              </a:effectLst>
            </p:spPr>
          </p:cxnSp>
        </p:grpSp>
        <p:grpSp>
          <p:nvGrpSpPr>
            <p:cNvPr id="181" name="Google Shape;181;p20"/>
            <p:cNvGrpSpPr/>
            <p:nvPr/>
          </p:nvGrpSpPr>
          <p:grpSpPr>
            <a:xfrm>
              <a:off x="7257875" y="2182866"/>
              <a:ext cx="973800" cy="649125"/>
              <a:chOff x="912075" y="2161700"/>
              <a:chExt cx="973800" cy="649125"/>
            </a:xfrm>
          </p:grpSpPr>
          <p:cxnSp>
            <p:nvCxnSpPr>
              <p:cNvPr id="182" name="Google Shape;182;p20"/>
              <p:cNvCxnSpPr/>
              <p:nvPr/>
            </p:nvCxnSpPr>
            <p:spPr>
              <a:xfrm>
                <a:off x="912075" y="2161700"/>
                <a:ext cx="973800" cy="0"/>
              </a:xfrm>
              <a:prstGeom prst="straightConnector1">
                <a:avLst/>
              </a:prstGeom>
              <a:noFill/>
              <a:ln w="38100" cap="flat" cmpd="sng">
                <a:solidFill>
                  <a:schemeClr val="accent3"/>
                </a:solidFill>
                <a:prstDash val="solid"/>
                <a:round/>
                <a:headEnd type="none" w="med" len="med"/>
                <a:tailEnd type="none" w="med" len="med"/>
              </a:ln>
              <a:effectLst>
                <a:outerShdw blurRad="114300" algn="bl" rotWithShape="0">
                  <a:schemeClr val="accent3"/>
                </a:outerShdw>
              </a:effectLst>
            </p:spPr>
          </p:cxnSp>
          <p:cxnSp>
            <p:nvCxnSpPr>
              <p:cNvPr id="183" name="Google Shape;183;p20"/>
              <p:cNvCxnSpPr/>
              <p:nvPr/>
            </p:nvCxnSpPr>
            <p:spPr>
              <a:xfrm>
                <a:off x="912075" y="2486263"/>
                <a:ext cx="973800" cy="0"/>
              </a:xfrm>
              <a:prstGeom prst="straightConnector1">
                <a:avLst/>
              </a:prstGeom>
              <a:noFill/>
              <a:ln w="38100" cap="flat" cmpd="sng">
                <a:solidFill>
                  <a:schemeClr val="accent3"/>
                </a:solidFill>
                <a:prstDash val="solid"/>
                <a:round/>
                <a:headEnd type="none" w="med" len="med"/>
                <a:tailEnd type="none" w="med" len="med"/>
              </a:ln>
              <a:effectLst>
                <a:outerShdw blurRad="114300" algn="bl" rotWithShape="0">
                  <a:schemeClr val="accent3"/>
                </a:outerShdw>
              </a:effectLst>
            </p:spPr>
          </p:cxnSp>
          <p:cxnSp>
            <p:nvCxnSpPr>
              <p:cNvPr id="184" name="Google Shape;184;p20"/>
              <p:cNvCxnSpPr/>
              <p:nvPr/>
            </p:nvCxnSpPr>
            <p:spPr>
              <a:xfrm>
                <a:off x="912075" y="2810825"/>
                <a:ext cx="973800" cy="0"/>
              </a:xfrm>
              <a:prstGeom prst="straightConnector1">
                <a:avLst/>
              </a:prstGeom>
              <a:noFill/>
              <a:ln w="38100" cap="flat" cmpd="sng">
                <a:solidFill>
                  <a:schemeClr val="accent3"/>
                </a:solidFill>
                <a:prstDash val="solid"/>
                <a:round/>
                <a:headEnd type="none" w="med" len="med"/>
                <a:tailEnd type="none" w="med" len="med"/>
              </a:ln>
              <a:effectLst>
                <a:outerShdw blurRad="114300" algn="bl" rotWithShape="0">
                  <a:schemeClr val="accent3"/>
                </a:outerShdw>
              </a:effectLst>
            </p:spPr>
          </p:cxnSp>
        </p:grpSp>
      </p:grpSp>
      <p:sp>
        <p:nvSpPr>
          <p:cNvPr id="185" name="Google Shape;185;p20"/>
          <p:cNvSpPr/>
          <p:nvPr/>
        </p:nvSpPr>
        <p:spPr>
          <a:xfrm>
            <a:off x="1736833" y="909301"/>
            <a:ext cx="5670300" cy="3195900"/>
          </a:xfrm>
          <a:prstGeom prst="roundRect">
            <a:avLst>
              <a:gd name="adj" fmla="val 16983"/>
            </a:avLst>
          </a:prstGeom>
          <a:solidFill>
            <a:srgbClr val="0F1524">
              <a:alpha val="24020"/>
            </a:srgbClr>
          </a:solidFill>
          <a:ln>
            <a:noFill/>
          </a:ln>
          <a:effectLst>
            <a:reflection stA="82000" endPos="30000" dist="3238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885874" y="1063679"/>
            <a:ext cx="5372100" cy="2887500"/>
          </a:xfrm>
          <a:prstGeom prst="roundRect">
            <a:avLst>
              <a:gd name="adj" fmla="val 15644"/>
            </a:avLst>
          </a:prstGeom>
          <a:noFill/>
          <a:ln w="38100" cap="flat" cmpd="sng">
            <a:solidFill>
              <a:schemeClr val="accent2"/>
            </a:solidFill>
            <a:prstDash val="solid"/>
            <a:round/>
            <a:headEnd type="none" w="sm" len="sm"/>
            <a:tailEnd type="none" w="sm" len="sm"/>
          </a:ln>
          <a:effectLst>
            <a:outerShdw blurRad="142875" algn="bl" rotWithShape="0">
              <a:schemeClr val="accent2"/>
            </a:outerShdw>
            <a:reflection stA="37000" endPos="30000" dist="5905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143575" y="652275"/>
            <a:ext cx="856500" cy="8565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4433488" y="974237"/>
            <a:ext cx="295622" cy="212575"/>
          </a:xfrm>
          <a:custGeom>
            <a:avLst/>
            <a:gdLst/>
            <a:ahLst/>
            <a:cxnLst/>
            <a:rect l="l" t="t" r="r" b="b"/>
            <a:pathLst>
              <a:path w="15353" h="11040" extrusionOk="0">
                <a:moveTo>
                  <a:pt x="4069" y="1"/>
                </a:moveTo>
                <a:lnTo>
                  <a:pt x="976" y="4693"/>
                </a:lnTo>
                <a:cubicBezTo>
                  <a:pt x="380" y="5561"/>
                  <a:pt x="0" y="6483"/>
                  <a:pt x="0" y="7568"/>
                </a:cubicBezTo>
                <a:cubicBezTo>
                  <a:pt x="0" y="9738"/>
                  <a:pt x="1600" y="11013"/>
                  <a:pt x="3336" y="11013"/>
                </a:cubicBezTo>
                <a:cubicBezTo>
                  <a:pt x="5262" y="11013"/>
                  <a:pt x="6673" y="9575"/>
                  <a:pt x="6673" y="7568"/>
                </a:cubicBezTo>
                <a:cubicBezTo>
                  <a:pt x="6673" y="6456"/>
                  <a:pt x="6211" y="5398"/>
                  <a:pt x="5235" y="4747"/>
                </a:cubicBezTo>
                <a:lnTo>
                  <a:pt x="7296" y="28"/>
                </a:lnTo>
                <a:lnTo>
                  <a:pt x="7296" y="1"/>
                </a:lnTo>
                <a:close/>
                <a:moveTo>
                  <a:pt x="12179" y="1"/>
                </a:moveTo>
                <a:lnTo>
                  <a:pt x="9087" y="4693"/>
                </a:lnTo>
                <a:cubicBezTo>
                  <a:pt x="8490" y="5561"/>
                  <a:pt x="8110" y="6483"/>
                  <a:pt x="8110" y="7568"/>
                </a:cubicBezTo>
                <a:cubicBezTo>
                  <a:pt x="8110" y="9738"/>
                  <a:pt x="9710" y="11040"/>
                  <a:pt x="11419" y="11040"/>
                </a:cubicBezTo>
                <a:cubicBezTo>
                  <a:pt x="13372" y="11040"/>
                  <a:pt x="14783" y="9575"/>
                  <a:pt x="14783" y="7568"/>
                </a:cubicBezTo>
                <a:cubicBezTo>
                  <a:pt x="14783" y="6456"/>
                  <a:pt x="14321" y="5398"/>
                  <a:pt x="13291" y="4720"/>
                </a:cubicBezTo>
                <a:lnTo>
                  <a:pt x="15352" y="1"/>
                </a:lnTo>
                <a:close/>
              </a:path>
            </a:pathLst>
          </a:custGeom>
          <a:solidFill>
            <a:schemeClr val="accent2"/>
          </a:solidFill>
          <a:ln>
            <a:noFill/>
          </a:ln>
          <a:effectLst>
            <a:outerShdw blurRad="85725"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865464">
            <a:off x="283824" y="-415294"/>
            <a:ext cx="858549" cy="1430650"/>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lt1"/>
          </a:solidFill>
          <a:ln>
            <a:noFill/>
          </a:ln>
          <a:effectLst>
            <a:outerShdw blurRad="1143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453725" y="80162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681322" y="1134272"/>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7852625" y="3693300"/>
            <a:ext cx="329838" cy="411899"/>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rot="1767188">
            <a:off x="8435859" y="3937629"/>
            <a:ext cx="552080" cy="975178"/>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lt1"/>
          </a:solidFill>
          <a:ln>
            <a:noFill/>
          </a:ln>
          <a:effectLst>
            <a:outerShdw blurRad="142875" algn="bl" rotWithShape="0">
              <a:schemeClr val="lt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4" name="Google Shape;194;p20"/>
          <p:cNvSpPr/>
          <p:nvPr/>
        </p:nvSpPr>
        <p:spPr>
          <a:xfrm>
            <a:off x="7493275" y="452805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txBox="1">
            <a:spLocks noGrp="1"/>
          </p:cNvSpPr>
          <p:nvPr>
            <p:ph type="title"/>
          </p:nvPr>
        </p:nvSpPr>
        <p:spPr>
          <a:xfrm>
            <a:off x="3104400" y="3738588"/>
            <a:ext cx="2935200" cy="418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196" name="Google Shape;196;p20"/>
          <p:cNvSpPr txBox="1">
            <a:spLocks noGrp="1"/>
          </p:cNvSpPr>
          <p:nvPr>
            <p:ph type="subTitle" idx="1"/>
          </p:nvPr>
        </p:nvSpPr>
        <p:spPr>
          <a:xfrm>
            <a:off x="2336250" y="1669079"/>
            <a:ext cx="4471500" cy="16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47000">
              <a:schemeClr val="accent5"/>
            </a:gs>
            <a:gs pos="100000">
              <a:schemeClr val="accent4"/>
            </a:gs>
          </a:gsLst>
          <a:lin ang="5400700"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811850" y="1388000"/>
            <a:ext cx="5523000" cy="167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3026700" y="3605900"/>
            <a:ext cx="30906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 name="Google Shape;15;p3"/>
          <p:cNvSpPr txBox="1">
            <a:spLocks noGrp="1"/>
          </p:cNvSpPr>
          <p:nvPr>
            <p:ph type="title" idx="2" hasCustomPrompt="1"/>
          </p:nvPr>
        </p:nvSpPr>
        <p:spPr>
          <a:xfrm>
            <a:off x="705164" y="760050"/>
            <a:ext cx="1097400" cy="640200"/>
          </a:xfrm>
          <a:prstGeom prst="rect">
            <a:avLst/>
          </a:prstGeom>
          <a:effectLst>
            <a:outerShdw blurRad="85725"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2">
  <p:cSld name="CUSTOM_3">
    <p:spTree>
      <p:nvGrpSpPr>
        <p:cNvPr id="1" name="Shape 197"/>
        <p:cNvGrpSpPr/>
        <p:nvPr/>
      </p:nvGrpSpPr>
      <p:grpSpPr>
        <a:xfrm>
          <a:off x="0" y="0"/>
          <a:ext cx="0" cy="0"/>
          <a:chOff x="0" y="0"/>
          <a:chExt cx="0" cy="0"/>
        </a:xfrm>
      </p:grpSpPr>
      <p:sp>
        <p:nvSpPr>
          <p:cNvPr id="198" name="Google Shape;198;p21"/>
          <p:cNvSpPr/>
          <p:nvPr/>
        </p:nvSpPr>
        <p:spPr>
          <a:xfrm>
            <a:off x="7985450" y="-297476"/>
            <a:ext cx="1315200" cy="1315200"/>
          </a:xfrm>
          <a:prstGeom prst="ellipse">
            <a:avLst/>
          </a:prstGeom>
          <a:gradFill>
            <a:gsLst>
              <a:gs pos="0">
                <a:schemeClr val="accent2"/>
              </a:gs>
              <a:gs pos="100000">
                <a:schemeClr val="accent1"/>
              </a:gs>
            </a:gsLst>
            <a:lin ang="5400700" scaled="0"/>
          </a:gradFill>
          <a:ln>
            <a:noFill/>
          </a:ln>
          <a:effectLst>
            <a:outerShdw blurRad="557213" algn="bl" rotWithShape="0">
              <a:srgbClr val="FB54F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rot="-4499915">
            <a:off x="153861" y="3909161"/>
            <a:ext cx="751582" cy="751582"/>
          </a:xfrm>
          <a:custGeom>
            <a:avLst/>
            <a:gdLst/>
            <a:ahLst/>
            <a:cxnLst/>
            <a:rect l="l" t="t" r="r" b="b"/>
            <a:pathLst>
              <a:path w="21682" h="21682" extrusionOk="0">
                <a:moveTo>
                  <a:pt x="20384" y="1310"/>
                </a:moveTo>
                <a:lnTo>
                  <a:pt x="20384" y="20384"/>
                </a:lnTo>
                <a:lnTo>
                  <a:pt x="1310" y="20384"/>
                </a:lnTo>
                <a:lnTo>
                  <a:pt x="1310" y="15205"/>
                </a:lnTo>
                <a:lnTo>
                  <a:pt x="14550" y="15205"/>
                </a:lnTo>
                <a:cubicBezTo>
                  <a:pt x="14907" y="15205"/>
                  <a:pt x="15204" y="14907"/>
                  <a:pt x="15204" y="14550"/>
                </a:cubicBezTo>
                <a:lnTo>
                  <a:pt x="15204" y="1310"/>
                </a:lnTo>
                <a:close/>
                <a:moveTo>
                  <a:pt x="14562" y="0"/>
                </a:moveTo>
                <a:cubicBezTo>
                  <a:pt x="14204" y="0"/>
                  <a:pt x="13907" y="298"/>
                  <a:pt x="13907" y="643"/>
                </a:cubicBezTo>
                <a:lnTo>
                  <a:pt x="13907" y="13895"/>
                </a:lnTo>
                <a:lnTo>
                  <a:pt x="655" y="13895"/>
                </a:lnTo>
                <a:cubicBezTo>
                  <a:pt x="298" y="13895"/>
                  <a:pt x="0" y="14193"/>
                  <a:pt x="0" y="14550"/>
                </a:cubicBezTo>
                <a:lnTo>
                  <a:pt x="0" y="21027"/>
                </a:lnTo>
                <a:cubicBezTo>
                  <a:pt x="0" y="21384"/>
                  <a:pt x="298" y="21682"/>
                  <a:pt x="655" y="21682"/>
                </a:cubicBezTo>
                <a:lnTo>
                  <a:pt x="21027" y="21682"/>
                </a:lnTo>
                <a:cubicBezTo>
                  <a:pt x="21384" y="21682"/>
                  <a:pt x="21681" y="21396"/>
                  <a:pt x="21681" y="21027"/>
                </a:cubicBezTo>
                <a:lnTo>
                  <a:pt x="21681" y="643"/>
                </a:lnTo>
                <a:cubicBezTo>
                  <a:pt x="21681" y="298"/>
                  <a:pt x="21384" y="0"/>
                  <a:pt x="21027"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0" name="Google Shape;200;p21"/>
          <p:cNvSpPr/>
          <p:nvPr/>
        </p:nvSpPr>
        <p:spPr>
          <a:xfrm rot="1767171">
            <a:off x="8189678" y="3446815"/>
            <a:ext cx="552480" cy="975918"/>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1" name="Google Shape;201;p21"/>
          <p:cNvSpPr/>
          <p:nvPr/>
        </p:nvSpPr>
        <p:spPr>
          <a:xfrm>
            <a:off x="897571" y="3567800"/>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8017475" y="3069687"/>
            <a:ext cx="152100" cy="152100"/>
          </a:xfrm>
          <a:prstGeom prst="ellipse">
            <a:avLst/>
          </a:prstGeom>
          <a:noFill/>
          <a:ln w="38100" cap="flat" cmpd="sng">
            <a:solidFill>
              <a:srgbClr val="FFFFFF"/>
            </a:solidFill>
            <a:prstDash val="solid"/>
            <a:round/>
            <a:headEnd type="none" w="sm" len="sm"/>
            <a:tailEnd type="none" w="sm" len="sm"/>
          </a:ln>
          <a:effectLst>
            <a:outerShdw blurRad="57150" algn="bl" rotWithShape="0">
              <a:srgbClr val="FFFF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176200" y="2914875"/>
            <a:ext cx="543000" cy="5430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5" name="Google Shape;205;p21"/>
          <p:cNvSpPr txBox="1">
            <a:spLocks noGrp="1"/>
          </p:cNvSpPr>
          <p:nvPr>
            <p:ph type="subTitle" idx="1"/>
          </p:nvPr>
        </p:nvSpPr>
        <p:spPr>
          <a:xfrm>
            <a:off x="1871900" y="2433875"/>
            <a:ext cx="1892700" cy="3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Orbitron"/>
              <a:buNone/>
              <a:defRPr sz="1400" b="1">
                <a:latin typeface="Orbitron"/>
                <a:ea typeface="Orbitron"/>
                <a:cs typeface="Orbitron"/>
                <a:sym typeface="Orbitron"/>
              </a:defRPr>
            </a:lvl1pPr>
            <a:lvl2pPr lvl="1" algn="ctr" rtl="0">
              <a:spcBef>
                <a:spcPts val="0"/>
              </a:spcBef>
              <a:spcAft>
                <a:spcPts val="0"/>
              </a:spcAft>
              <a:buSzPts val="1400"/>
              <a:buFont typeface="Orbitron"/>
              <a:buNone/>
              <a:defRPr sz="1400" b="1">
                <a:latin typeface="Orbitron"/>
                <a:ea typeface="Orbitron"/>
                <a:cs typeface="Orbitron"/>
                <a:sym typeface="Orbitron"/>
              </a:defRPr>
            </a:lvl2pPr>
            <a:lvl3pPr lvl="2" algn="ctr" rtl="0">
              <a:spcBef>
                <a:spcPts val="0"/>
              </a:spcBef>
              <a:spcAft>
                <a:spcPts val="0"/>
              </a:spcAft>
              <a:buSzPts val="1400"/>
              <a:buFont typeface="Orbitron"/>
              <a:buNone/>
              <a:defRPr sz="1400" b="1">
                <a:latin typeface="Orbitron"/>
                <a:ea typeface="Orbitron"/>
                <a:cs typeface="Orbitron"/>
                <a:sym typeface="Orbitron"/>
              </a:defRPr>
            </a:lvl3pPr>
            <a:lvl4pPr lvl="3" algn="ctr" rtl="0">
              <a:spcBef>
                <a:spcPts val="0"/>
              </a:spcBef>
              <a:spcAft>
                <a:spcPts val="0"/>
              </a:spcAft>
              <a:buSzPts val="1400"/>
              <a:buFont typeface="Orbitron"/>
              <a:buNone/>
              <a:defRPr sz="1400" b="1">
                <a:latin typeface="Orbitron"/>
                <a:ea typeface="Orbitron"/>
                <a:cs typeface="Orbitron"/>
                <a:sym typeface="Orbitron"/>
              </a:defRPr>
            </a:lvl4pPr>
            <a:lvl5pPr lvl="4" algn="ctr" rtl="0">
              <a:spcBef>
                <a:spcPts val="0"/>
              </a:spcBef>
              <a:spcAft>
                <a:spcPts val="0"/>
              </a:spcAft>
              <a:buSzPts val="1400"/>
              <a:buFont typeface="Orbitron"/>
              <a:buNone/>
              <a:defRPr sz="1400" b="1">
                <a:latin typeface="Orbitron"/>
                <a:ea typeface="Orbitron"/>
                <a:cs typeface="Orbitron"/>
                <a:sym typeface="Orbitron"/>
              </a:defRPr>
            </a:lvl5pPr>
            <a:lvl6pPr lvl="5" algn="ctr" rtl="0">
              <a:spcBef>
                <a:spcPts val="0"/>
              </a:spcBef>
              <a:spcAft>
                <a:spcPts val="0"/>
              </a:spcAft>
              <a:buSzPts val="1400"/>
              <a:buFont typeface="Orbitron"/>
              <a:buNone/>
              <a:defRPr sz="1400" b="1">
                <a:latin typeface="Orbitron"/>
                <a:ea typeface="Orbitron"/>
                <a:cs typeface="Orbitron"/>
                <a:sym typeface="Orbitron"/>
              </a:defRPr>
            </a:lvl6pPr>
            <a:lvl7pPr lvl="6" algn="ctr" rtl="0">
              <a:spcBef>
                <a:spcPts val="0"/>
              </a:spcBef>
              <a:spcAft>
                <a:spcPts val="0"/>
              </a:spcAft>
              <a:buSzPts val="1400"/>
              <a:buFont typeface="Orbitron"/>
              <a:buNone/>
              <a:defRPr sz="1400" b="1">
                <a:latin typeface="Orbitron"/>
                <a:ea typeface="Orbitron"/>
                <a:cs typeface="Orbitron"/>
                <a:sym typeface="Orbitron"/>
              </a:defRPr>
            </a:lvl7pPr>
            <a:lvl8pPr lvl="7" algn="ctr" rtl="0">
              <a:spcBef>
                <a:spcPts val="0"/>
              </a:spcBef>
              <a:spcAft>
                <a:spcPts val="0"/>
              </a:spcAft>
              <a:buSzPts val="1400"/>
              <a:buFont typeface="Orbitron"/>
              <a:buNone/>
              <a:defRPr sz="1400" b="1">
                <a:latin typeface="Orbitron"/>
                <a:ea typeface="Orbitron"/>
                <a:cs typeface="Orbitron"/>
                <a:sym typeface="Orbitron"/>
              </a:defRPr>
            </a:lvl8pPr>
            <a:lvl9pPr lvl="8" algn="ctr" rtl="0">
              <a:spcBef>
                <a:spcPts val="0"/>
              </a:spcBef>
              <a:spcAft>
                <a:spcPts val="0"/>
              </a:spcAft>
              <a:buSzPts val="1400"/>
              <a:buFont typeface="Orbitron"/>
              <a:buNone/>
              <a:defRPr sz="1400" b="1">
                <a:latin typeface="Orbitron"/>
                <a:ea typeface="Orbitron"/>
                <a:cs typeface="Orbitron"/>
                <a:sym typeface="Orbitron"/>
              </a:defRPr>
            </a:lvl9pPr>
          </a:lstStyle>
          <a:p>
            <a:endParaRPr/>
          </a:p>
        </p:txBody>
      </p:sp>
      <p:sp>
        <p:nvSpPr>
          <p:cNvPr id="206" name="Google Shape;206;p21"/>
          <p:cNvSpPr txBox="1">
            <a:spLocks noGrp="1"/>
          </p:cNvSpPr>
          <p:nvPr>
            <p:ph type="subTitle" idx="2"/>
          </p:nvPr>
        </p:nvSpPr>
        <p:spPr>
          <a:xfrm>
            <a:off x="1514588" y="1605860"/>
            <a:ext cx="26061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07" name="Google Shape;207;p21"/>
          <p:cNvSpPr txBox="1">
            <a:spLocks noGrp="1"/>
          </p:cNvSpPr>
          <p:nvPr>
            <p:ph type="subTitle" idx="3"/>
          </p:nvPr>
        </p:nvSpPr>
        <p:spPr>
          <a:xfrm>
            <a:off x="5374450" y="2433875"/>
            <a:ext cx="1892700" cy="3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Orbitron"/>
              <a:buNone/>
              <a:defRPr sz="1400" b="1">
                <a:latin typeface="Orbitron"/>
                <a:ea typeface="Orbitron"/>
                <a:cs typeface="Orbitron"/>
                <a:sym typeface="Orbitron"/>
              </a:defRPr>
            </a:lvl1pPr>
            <a:lvl2pPr lvl="1" algn="ctr" rtl="0">
              <a:spcBef>
                <a:spcPts val="0"/>
              </a:spcBef>
              <a:spcAft>
                <a:spcPts val="0"/>
              </a:spcAft>
              <a:buSzPts val="1400"/>
              <a:buFont typeface="Orbitron"/>
              <a:buNone/>
              <a:defRPr sz="1400" b="1">
                <a:latin typeface="Orbitron"/>
                <a:ea typeface="Orbitron"/>
                <a:cs typeface="Orbitron"/>
                <a:sym typeface="Orbitron"/>
              </a:defRPr>
            </a:lvl2pPr>
            <a:lvl3pPr lvl="2" algn="ctr" rtl="0">
              <a:spcBef>
                <a:spcPts val="0"/>
              </a:spcBef>
              <a:spcAft>
                <a:spcPts val="0"/>
              </a:spcAft>
              <a:buSzPts val="1400"/>
              <a:buFont typeface="Orbitron"/>
              <a:buNone/>
              <a:defRPr sz="1400" b="1">
                <a:latin typeface="Orbitron"/>
                <a:ea typeface="Orbitron"/>
                <a:cs typeface="Orbitron"/>
                <a:sym typeface="Orbitron"/>
              </a:defRPr>
            </a:lvl3pPr>
            <a:lvl4pPr lvl="3" algn="ctr" rtl="0">
              <a:spcBef>
                <a:spcPts val="0"/>
              </a:spcBef>
              <a:spcAft>
                <a:spcPts val="0"/>
              </a:spcAft>
              <a:buSzPts val="1400"/>
              <a:buFont typeface="Orbitron"/>
              <a:buNone/>
              <a:defRPr sz="1400" b="1">
                <a:latin typeface="Orbitron"/>
                <a:ea typeface="Orbitron"/>
                <a:cs typeface="Orbitron"/>
                <a:sym typeface="Orbitron"/>
              </a:defRPr>
            </a:lvl4pPr>
            <a:lvl5pPr lvl="4" algn="ctr" rtl="0">
              <a:spcBef>
                <a:spcPts val="0"/>
              </a:spcBef>
              <a:spcAft>
                <a:spcPts val="0"/>
              </a:spcAft>
              <a:buSzPts val="1400"/>
              <a:buFont typeface="Orbitron"/>
              <a:buNone/>
              <a:defRPr sz="1400" b="1">
                <a:latin typeface="Orbitron"/>
                <a:ea typeface="Orbitron"/>
                <a:cs typeface="Orbitron"/>
                <a:sym typeface="Orbitron"/>
              </a:defRPr>
            </a:lvl5pPr>
            <a:lvl6pPr lvl="5" algn="ctr" rtl="0">
              <a:spcBef>
                <a:spcPts val="0"/>
              </a:spcBef>
              <a:spcAft>
                <a:spcPts val="0"/>
              </a:spcAft>
              <a:buSzPts val="1400"/>
              <a:buFont typeface="Orbitron"/>
              <a:buNone/>
              <a:defRPr sz="1400" b="1">
                <a:latin typeface="Orbitron"/>
                <a:ea typeface="Orbitron"/>
                <a:cs typeface="Orbitron"/>
                <a:sym typeface="Orbitron"/>
              </a:defRPr>
            </a:lvl6pPr>
            <a:lvl7pPr lvl="6" algn="ctr" rtl="0">
              <a:spcBef>
                <a:spcPts val="0"/>
              </a:spcBef>
              <a:spcAft>
                <a:spcPts val="0"/>
              </a:spcAft>
              <a:buSzPts val="1400"/>
              <a:buFont typeface="Orbitron"/>
              <a:buNone/>
              <a:defRPr sz="1400" b="1">
                <a:latin typeface="Orbitron"/>
                <a:ea typeface="Orbitron"/>
                <a:cs typeface="Orbitron"/>
                <a:sym typeface="Orbitron"/>
              </a:defRPr>
            </a:lvl7pPr>
            <a:lvl8pPr lvl="7" algn="ctr" rtl="0">
              <a:spcBef>
                <a:spcPts val="0"/>
              </a:spcBef>
              <a:spcAft>
                <a:spcPts val="0"/>
              </a:spcAft>
              <a:buSzPts val="1400"/>
              <a:buFont typeface="Orbitron"/>
              <a:buNone/>
              <a:defRPr sz="1400" b="1">
                <a:latin typeface="Orbitron"/>
                <a:ea typeface="Orbitron"/>
                <a:cs typeface="Orbitron"/>
                <a:sym typeface="Orbitron"/>
              </a:defRPr>
            </a:lvl8pPr>
            <a:lvl9pPr lvl="8" algn="ctr" rtl="0">
              <a:spcBef>
                <a:spcPts val="0"/>
              </a:spcBef>
              <a:spcAft>
                <a:spcPts val="0"/>
              </a:spcAft>
              <a:buSzPts val="1400"/>
              <a:buFont typeface="Orbitron"/>
              <a:buNone/>
              <a:defRPr sz="1400" b="1">
                <a:latin typeface="Orbitron"/>
                <a:ea typeface="Orbitron"/>
                <a:cs typeface="Orbitron"/>
                <a:sym typeface="Orbitron"/>
              </a:defRPr>
            </a:lvl9pPr>
          </a:lstStyle>
          <a:p>
            <a:endParaRPr/>
          </a:p>
        </p:txBody>
      </p:sp>
      <p:sp>
        <p:nvSpPr>
          <p:cNvPr id="208" name="Google Shape;208;p21"/>
          <p:cNvSpPr txBox="1">
            <a:spLocks noGrp="1"/>
          </p:cNvSpPr>
          <p:nvPr>
            <p:ph type="subTitle" idx="4"/>
          </p:nvPr>
        </p:nvSpPr>
        <p:spPr>
          <a:xfrm>
            <a:off x="5018638" y="1605860"/>
            <a:ext cx="26061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09" name="Google Shape;209;p21"/>
          <p:cNvSpPr txBox="1">
            <a:spLocks noGrp="1"/>
          </p:cNvSpPr>
          <p:nvPr>
            <p:ph type="subTitle" idx="5"/>
          </p:nvPr>
        </p:nvSpPr>
        <p:spPr>
          <a:xfrm>
            <a:off x="1871900" y="4202075"/>
            <a:ext cx="1892700" cy="3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Orbitron"/>
              <a:buNone/>
              <a:defRPr sz="1400" b="1">
                <a:latin typeface="Orbitron"/>
                <a:ea typeface="Orbitron"/>
                <a:cs typeface="Orbitron"/>
                <a:sym typeface="Orbitron"/>
              </a:defRPr>
            </a:lvl1pPr>
            <a:lvl2pPr lvl="1" algn="ctr" rtl="0">
              <a:spcBef>
                <a:spcPts val="0"/>
              </a:spcBef>
              <a:spcAft>
                <a:spcPts val="0"/>
              </a:spcAft>
              <a:buSzPts val="1400"/>
              <a:buFont typeface="Orbitron"/>
              <a:buNone/>
              <a:defRPr sz="1400" b="1">
                <a:latin typeface="Orbitron"/>
                <a:ea typeface="Orbitron"/>
                <a:cs typeface="Orbitron"/>
                <a:sym typeface="Orbitron"/>
              </a:defRPr>
            </a:lvl2pPr>
            <a:lvl3pPr lvl="2" algn="ctr" rtl="0">
              <a:spcBef>
                <a:spcPts val="0"/>
              </a:spcBef>
              <a:spcAft>
                <a:spcPts val="0"/>
              </a:spcAft>
              <a:buSzPts val="1400"/>
              <a:buFont typeface="Orbitron"/>
              <a:buNone/>
              <a:defRPr sz="1400" b="1">
                <a:latin typeface="Orbitron"/>
                <a:ea typeface="Orbitron"/>
                <a:cs typeface="Orbitron"/>
                <a:sym typeface="Orbitron"/>
              </a:defRPr>
            </a:lvl3pPr>
            <a:lvl4pPr lvl="3" algn="ctr" rtl="0">
              <a:spcBef>
                <a:spcPts val="0"/>
              </a:spcBef>
              <a:spcAft>
                <a:spcPts val="0"/>
              </a:spcAft>
              <a:buSzPts val="1400"/>
              <a:buFont typeface="Orbitron"/>
              <a:buNone/>
              <a:defRPr sz="1400" b="1">
                <a:latin typeface="Orbitron"/>
                <a:ea typeface="Orbitron"/>
                <a:cs typeface="Orbitron"/>
                <a:sym typeface="Orbitron"/>
              </a:defRPr>
            </a:lvl4pPr>
            <a:lvl5pPr lvl="4" algn="ctr" rtl="0">
              <a:spcBef>
                <a:spcPts val="0"/>
              </a:spcBef>
              <a:spcAft>
                <a:spcPts val="0"/>
              </a:spcAft>
              <a:buSzPts val="1400"/>
              <a:buFont typeface="Orbitron"/>
              <a:buNone/>
              <a:defRPr sz="1400" b="1">
                <a:latin typeface="Orbitron"/>
                <a:ea typeface="Orbitron"/>
                <a:cs typeface="Orbitron"/>
                <a:sym typeface="Orbitron"/>
              </a:defRPr>
            </a:lvl5pPr>
            <a:lvl6pPr lvl="5" algn="ctr" rtl="0">
              <a:spcBef>
                <a:spcPts val="0"/>
              </a:spcBef>
              <a:spcAft>
                <a:spcPts val="0"/>
              </a:spcAft>
              <a:buSzPts val="1400"/>
              <a:buFont typeface="Orbitron"/>
              <a:buNone/>
              <a:defRPr sz="1400" b="1">
                <a:latin typeface="Orbitron"/>
                <a:ea typeface="Orbitron"/>
                <a:cs typeface="Orbitron"/>
                <a:sym typeface="Orbitron"/>
              </a:defRPr>
            </a:lvl6pPr>
            <a:lvl7pPr lvl="6" algn="ctr" rtl="0">
              <a:spcBef>
                <a:spcPts val="0"/>
              </a:spcBef>
              <a:spcAft>
                <a:spcPts val="0"/>
              </a:spcAft>
              <a:buSzPts val="1400"/>
              <a:buFont typeface="Orbitron"/>
              <a:buNone/>
              <a:defRPr sz="1400" b="1">
                <a:latin typeface="Orbitron"/>
                <a:ea typeface="Orbitron"/>
                <a:cs typeface="Orbitron"/>
                <a:sym typeface="Orbitron"/>
              </a:defRPr>
            </a:lvl7pPr>
            <a:lvl8pPr lvl="7" algn="ctr" rtl="0">
              <a:spcBef>
                <a:spcPts val="0"/>
              </a:spcBef>
              <a:spcAft>
                <a:spcPts val="0"/>
              </a:spcAft>
              <a:buSzPts val="1400"/>
              <a:buFont typeface="Orbitron"/>
              <a:buNone/>
              <a:defRPr sz="1400" b="1">
                <a:latin typeface="Orbitron"/>
                <a:ea typeface="Orbitron"/>
                <a:cs typeface="Orbitron"/>
                <a:sym typeface="Orbitron"/>
              </a:defRPr>
            </a:lvl8pPr>
            <a:lvl9pPr lvl="8" algn="ctr" rtl="0">
              <a:spcBef>
                <a:spcPts val="0"/>
              </a:spcBef>
              <a:spcAft>
                <a:spcPts val="0"/>
              </a:spcAft>
              <a:buSzPts val="1400"/>
              <a:buFont typeface="Orbitron"/>
              <a:buNone/>
              <a:defRPr sz="1400" b="1">
                <a:latin typeface="Orbitron"/>
                <a:ea typeface="Orbitron"/>
                <a:cs typeface="Orbitron"/>
                <a:sym typeface="Orbitron"/>
              </a:defRPr>
            </a:lvl9pPr>
          </a:lstStyle>
          <a:p>
            <a:endParaRPr/>
          </a:p>
        </p:txBody>
      </p:sp>
      <p:sp>
        <p:nvSpPr>
          <p:cNvPr id="210" name="Google Shape;210;p21"/>
          <p:cNvSpPr txBox="1">
            <a:spLocks noGrp="1"/>
          </p:cNvSpPr>
          <p:nvPr>
            <p:ph type="subTitle" idx="6"/>
          </p:nvPr>
        </p:nvSpPr>
        <p:spPr>
          <a:xfrm>
            <a:off x="1514588" y="3374060"/>
            <a:ext cx="26061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1" name="Google Shape;211;p21"/>
          <p:cNvSpPr txBox="1">
            <a:spLocks noGrp="1"/>
          </p:cNvSpPr>
          <p:nvPr>
            <p:ph type="subTitle" idx="7"/>
          </p:nvPr>
        </p:nvSpPr>
        <p:spPr>
          <a:xfrm>
            <a:off x="5374450" y="4202075"/>
            <a:ext cx="1892700" cy="3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Orbitron"/>
              <a:buNone/>
              <a:defRPr sz="1400" b="1">
                <a:latin typeface="Orbitron"/>
                <a:ea typeface="Orbitron"/>
                <a:cs typeface="Orbitron"/>
                <a:sym typeface="Orbitron"/>
              </a:defRPr>
            </a:lvl1pPr>
            <a:lvl2pPr lvl="1" algn="ctr" rtl="0">
              <a:spcBef>
                <a:spcPts val="0"/>
              </a:spcBef>
              <a:spcAft>
                <a:spcPts val="0"/>
              </a:spcAft>
              <a:buSzPts val="1400"/>
              <a:buFont typeface="Orbitron"/>
              <a:buNone/>
              <a:defRPr sz="1400" b="1">
                <a:latin typeface="Orbitron"/>
                <a:ea typeface="Orbitron"/>
                <a:cs typeface="Orbitron"/>
                <a:sym typeface="Orbitron"/>
              </a:defRPr>
            </a:lvl2pPr>
            <a:lvl3pPr lvl="2" algn="ctr" rtl="0">
              <a:spcBef>
                <a:spcPts val="0"/>
              </a:spcBef>
              <a:spcAft>
                <a:spcPts val="0"/>
              </a:spcAft>
              <a:buSzPts val="1400"/>
              <a:buFont typeface="Orbitron"/>
              <a:buNone/>
              <a:defRPr sz="1400" b="1">
                <a:latin typeface="Orbitron"/>
                <a:ea typeface="Orbitron"/>
                <a:cs typeface="Orbitron"/>
                <a:sym typeface="Orbitron"/>
              </a:defRPr>
            </a:lvl3pPr>
            <a:lvl4pPr lvl="3" algn="ctr" rtl="0">
              <a:spcBef>
                <a:spcPts val="0"/>
              </a:spcBef>
              <a:spcAft>
                <a:spcPts val="0"/>
              </a:spcAft>
              <a:buSzPts val="1400"/>
              <a:buFont typeface="Orbitron"/>
              <a:buNone/>
              <a:defRPr sz="1400" b="1">
                <a:latin typeface="Orbitron"/>
                <a:ea typeface="Orbitron"/>
                <a:cs typeface="Orbitron"/>
                <a:sym typeface="Orbitron"/>
              </a:defRPr>
            </a:lvl4pPr>
            <a:lvl5pPr lvl="4" algn="ctr" rtl="0">
              <a:spcBef>
                <a:spcPts val="0"/>
              </a:spcBef>
              <a:spcAft>
                <a:spcPts val="0"/>
              </a:spcAft>
              <a:buSzPts val="1400"/>
              <a:buFont typeface="Orbitron"/>
              <a:buNone/>
              <a:defRPr sz="1400" b="1">
                <a:latin typeface="Orbitron"/>
                <a:ea typeface="Orbitron"/>
                <a:cs typeface="Orbitron"/>
                <a:sym typeface="Orbitron"/>
              </a:defRPr>
            </a:lvl5pPr>
            <a:lvl6pPr lvl="5" algn="ctr" rtl="0">
              <a:spcBef>
                <a:spcPts val="0"/>
              </a:spcBef>
              <a:spcAft>
                <a:spcPts val="0"/>
              </a:spcAft>
              <a:buSzPts val="1400"/>
              <a:buFont typeface="Orbitron"/>
              <a:buNone/>
              <a:defRPr sz="1400" b="1">
                <a:latin typeface="Orbitron"/>
                <a:ea typeface="Orbitron"/>
                <a:cs typeface="Orbitron"/>
                <a:sym typeface="Orbitron"/>
              </a:defRPr>
            </a:lvl6pPr>
            <a:lvl7pPr lvl="6" algn="ctr" rtl="0">
              <a:spcBef>
                <a:spcPts val="0"/>
              </a:spcBef>
              <a:spcAft>
                <a:spcPts val="0"/>
              </a:spcAft>
              <a:buSzPts val="1400"/>
              <a:buFont typeface="Orbitron"/>
              <a:buNone/>
              <a:defRPr sz="1400" b="1">
                <a:latin typeface="Orbitron"/>
                <a:ea typeface="Orbitron"/>
                <a:cs typeface="Orbitron"/>
                <a:sym typeface="Orbitron"/>
              </a:defRPr>
            </a:lvl7pPr>
            <a:lvl8pPr lvl="7" algn="ctr" rtl="0">
              <a:spcBef>
                <a:spcPts val="0"/>
              </a:spcBef>
              <a:spcAft>
                <a:spcPts val="0"/>
              </a:spcAft>
              <a:buSzPts val="1400"/>
              <a:buFont typeface="Orbitron"/>
              <a:buNone/>
              <a:defRPr sz="1400" b="1">
                <a:latin typeface="Orbitron"/>
                <a:ea typeface="Orbitron"/>
                <a:cs typeface="Orbitron"/>
                <a:sym typeface="Orbitron"/>
              </a:defRPr>
            </a:lvl8pPr>
            <a:lvl9pPr lvl="8" algn="ctr" rtl="0">
              <a:spcBef>
                <a:spcPts val="0"/>
              </a:spcBef>
              <a:spcAft>
                <a:spcPts val="0"/>
              </a:spcAft>
              <a:buSzPts val="1400"/>
              <a:buFont typeface="Orbitron"/>
              <a:buNone/>
              <a:defRPr sz="1400" b="1">
                <a:latin typeface="Orbitron"/>
                <a:ea typeface="Orbitron"/>
                <a:cs typeface="Orbitron"/>
                <a:sym typeface="Orbitron"/>
              </a:defRPr>
            </a:lvl9pPr>
          </a:lstStyle>
          <a:p>
            <a:endParaRPr/>
          </a:p>
        </p:txBody>
      </p:sp>
      <p:sp>
        <p:nvSpPr>
          <p:cNvPr id="212" name="Google Shape;212;p21"/>
          <p:cNvSpPr txBox="1">
            <a:spLocks noGrp="1"/>
          </p:cNvSpPr>
          <p:nvPr>
            <p:ph type="subTitle" idx="8"/>
          </p:nvPr>
        </p:nvSpPr>
        <p:spPr>
          <a:xfrm>
            <a:off x="5018638" y="3374060"/>
            <a:ext cx="26061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13"/>
        <p:cNvGrpSpPr/>
        <p:nvPr/>
      </p:nvGrpSpPr>
      <p:grpSpPr>
        <a:xfrm>
          <a:off x="0" y="0"/>
          <a:ext cx="0" cy="0"/>
          <a:chOff x="0" y="0"/>
          <a:chExt cx="0" cy="0"/>
        </a:xfrm>
      </p:grpSpPr>
      <p:sp>
        <p:nvSpPr>
          <p:cNvPr id="214" name="Google Shape;214;p22"/>
          <p:cNvSpPr/>
          <p:nvPr/>
        </p:nvSpPr>
        <p:spPr>
          <a:xfrm rot="1083274">
            <a:off x="7917239" y="-180568"/>
            <a:ext cx="585152" cy="1033631"/>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7256310" y="253397"/>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6524425" y="589125"/>
            <a:ext cx="152100" cy="152100"/>
          </a:xfrm>
          <a:prstGeom prst="ellipse">
            <a:avLst/>
          </a:prstGeom>
          <a:noFill/>
          <a:ln w="38100" cap="flat" cmpd="sng">
            <a:solidFill>
              <a:schemeClr val="accent2"/>
            </a:solidFill>
            <a:prstDash val="solid"/>
            <a:round/>
            <a:headEnd type="none" w="sm" len="sm"/>
            <a:tailEnd type="none" w="sm" len="sm"/>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8790574" y="260202"/>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rgbClr val="FFFF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rot="10800000">
            <a:off x="1327696" y="5083118"/>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rgbClr val="FB54F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rot="8934657">
            <a:off x="-173272" y="4077238"/>
            <a:ext cx="641590" cy="1069119"/>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rot="10800000">
            <a:off x="776320" y="4855568"/>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rot="10800000">
            <a:off x="291321" y="3805193"/>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IBM Plex Sans"/>
                <a:ea typeface="IBM Plex Sans"/>
                <a:cs typeface="IBM Plex Sans"/>
                <a:sym typeface="IBM Plex Sans"/>
              </a:defRPr>
            </a:lvl2pPr>
            <a:lvl3pPr lvl="2">
              <a:spcBef>
                <a:spcPts val="0"/>
              </a:spcBef>
              <a:spcAft>
                <a:spcPts val="0"/>
              </a:spcAft>
              <a:buSzPts val="2800"/>
              <a:buNone/>
              <a:defRPr>
                <a:latin typeface="IBM Plex Sans"/>
                <a:ea typeface="IBM Plex Sans"/>
                <a:cs typeface="IBM Plex Sans"/>
                <a:sym typeface="IBM Plex Sans"/>
              </a:defRPr>
            </a:lvl3pPr>
            <a:lvl4pPr lvl="3">
              <a:spcBef>
                <a:spcPts val="0"/>
              </a:spcBef>
              <a:spcAft>
                <a:spcPts val="0"/>
              </a:spcAft>
              <a:buSzPts val="2800"/>
              <a:buNone/>
              <a:defRPr>
                <a:latin typeface="IBM Plex Sans"/>
                <a:ea typeface="IBM Plex Sans"/>
                <a:cs typeface="IBM Plex Sans"/>
                <a:sym typeface="IBM Plex Sans"/>
              </a:defRPr>
            </a:lvl4pPr>
            <a:lvl5pPr lvl="4">
              <a:spcBef>
                <a:spcPts val="0"/>
              </a:spcBef>
              <a:spcAft>
                <a:spcPts val="0"/>
              </a:spcAft>
              <a:buSzPts val="2800"/>
              <a:buNone/>
              <a:defRPr>
                <a:latin typeface="IBM Plex Sans"/>
                <a:ea typeface="IBM Plex Sans"/>
                <a:cs typeface="IBM Plex Sans"/>
                <a:sym typeface="IBM Plex Sans"/>
              </a:defRPr>
            </a:lvl5pPr>
            <a:lvl6pPr lvl="5">
              <a:spcBef>
                <a:spcPts val="0"/>
              </a:spcBef>
              <a:spcAft>
                <a:spcPts val="0"/>
              </a:spcAft>
              <a:buSzPts val="2800"/>
              <a:buNone/>
              <a:defRPr>
                <a:latin typeface="IBM Plex Sans"/>
                <a:ea typeface="IBM Plex Sans"/>
                <a:cs typeface="IBM Plex Sans"/>
                <a:sym typeface="IBM Plex Sans"/>
              </a:defRPr>
            </a:lvl6pPr>
            <a:lvl7pPr lvl="6">
              <a:spcBef>
                <a:spcPts val="0"/>
              </a:spcBef>
              <a:spcAft>
                <a:spcPts val="0"/>
              </a:spcAft>
              <a:buSzPts val="2800"/>
              <a:buNone/>
              <a:defRPr>
                <a:latin typeface="IBM Plex Sans"/>
                <a:ea typeface="IBM Plex Sans"/>
                <a:cs typeface="IBM Plex Sans"/>
                <a:sym typeface="IBM Plex Sans"/>
              </a:defRPr>
            </a:lvl7pPr>
            <a:lvl8pPr lvl="7">
              <a:spcBef>
                <a:spcPts val="0"/>
              </a:spcBef>
              <a:spcAft>
                <a:spcPts val="0"/>
              </a:spcAft>
              <a:buSzPts val="2800"/>
              <a:buNone/>
              <a:defRPr>
                <a:latin typeface="IBM Plex Sans"/>
                <a:ea typeface="IBM Plex Sans"/>
                <a:cs typeface="IBM Plex Sans"/>
                <a:sym typeface="IBM Plex Sans"/>
              </a:defRPr>
            </a:lvl8pPr>
            <a:lvl9pPr lvl="8">
              <a:spcBef>
                <a:spcPts val="0"/>
              </a:spcBef>
              <a:spcAft>
                <a:spcPts val="0"/>
              </a:spcAft>
              <a:buSzPts val="2800"/>
              <a:buNone/>
              <a:defRPr>
                <a:latin typeface="IBM Plex Sans"/>
                <a:ea typeface="IBM Plex Sans"/>
                <a:cs typeface="IBM Plex Sans"/>
                <a:sym typeface="IBM Plex Sans"/>
              </a:defRPr>
            </a:lvl9pPr>
          </a:lstStyle>
          <a:p>
            <a:endParaRPr/>
          </a:p>
        </p:txBody>
      </p:sp>
      <p:sp>
        <p:nvSpPr>
          <p:cNvPr id="223" name="Google Shape;223;p22"/>
          <p:cNvSpPr txBox="1">
            <a:spLocks noGrp="1"/>
          </p:cNvSpPr>
          <p:nvPr>
            <p:ph type="subTitle" idx="1"/>
          </p:nvPr>
        </p:nvSpPr>
        <p:spPr>
          <a:xfrm>
            <a:off x="713100" y="2897750"/>
            <a:ext cx="23133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algn="ctr" rtl="0">
              <a:spcBef>
                <a:spcPts val="0"/>
              </a:spcBef>
              <a:spcAft>
                <a:spcPts val="0"/>
              </a:spcAft>
              <a:buSzPts val="1800"/>
              <a:buFont typeface="Orbitron"/>
              <a:buNone/>
              <a:defRPr sz="1800" b="1">
                <a:latin typeface="Orbitron"/>
                <a:ea typeface="Orbitron"/>
                <a:cs typeface="Orbitron"/>
                <a:sym typeface="Orbitron"/>
              </a:defRPr>
            </a:lvl2pPr>
            <a:lvl3pPr lvl="2" algn="ctr" rtl="0">
              <a:spcBef>
                <a:spcPts val="0"/>
              </a:spcBef>
              <a:spcAft>
                <a:spcPts val="0"/>
              </a:spcAft>
              <a:buSzPts val="1800"/>
              <a:buFont typeface="Orbitron"/>
              <a:buNone/>
              <a:defRPr sz="1800" b="1">
                <a:latin typeface="Orbitron"/>
                <a:ea typeface="Orbitron"/>
                <a:cs typeface="Orbitron"/>
                <a:sym typeface="Orbitron"/>
              </a:defRPr>
            </a:lvl3pPr>
            <a:lvl4pPr lvl="3" algn="ctr" rtl="0">
              <a:spcBef>
                <a:spcPts val="0"/>
              </a:spcBef>
              <a:spcAft>
                <a:spcPts val="0"/>
              </a:spcAft>
              <a:buSzPts val="1800"/>
              <a:buFont typeface="Orbitron"/>
              <a:buNone/>
              <a:defRPr sz="1800" b="1">
                <a:latin typeface="Orbitron"/>
                <a:ea typeface="Orbitron"/>
                <a:cs typeface="Orbitron"/>
                <a:sym typeface="Orbitron"/>
              </a:defRPr>
            </a:lvl4pPr>
            <a:lvl5pPr lvl="4" algn="ctr" rtl="0">
              <a:spcBef>
                <a:spcPts val="0"/>
              </a:spcBef>
              <a:spcAft>
                <a:spcPts val="0"/>
              </a:spcAft>
              <a:buSzPts val="1800"/>
              <a:buFont typeface="Orbitron"/>
              <a:buNone/>
              <a:defRPr sz="1800" b="1">
                <a:latin typeface="Orbitron"/>
                <a:ea typeface="Orbitron"/>
                <a:cs typeface="Orbitron"/>
                <a:sym typeface="Orbitron"/>
              </a:defRPr>
            </a:lvl5pPr>
            <a:lvl6pPr lvl="5" algn="ctr" rtl="0">
              <a:spcBef>
                <a:spcPts val="0"/>
              </a:spcBef>
              <a:spcAft>
                <a:spcPts val="0"/>
              </a:spcAft>
              <a:buSzPts val="1800"/>
              <a:buFont typeface="Orbitron"/>
              <a:buNone/>
              <a:defRPr sz="1800" b="1">
                <a:latin typeface="Orbitron"/>
                <a:ea typeface="Orbitron"/>
                <a:cs typeface="Orbitron"/>
                <a:sym typeface="Orbitron"/>
              </a:defRPr>
            </a:lvl6pPr>
            <a:lvl7pPr lvl="6" algn="ctr" rtl="0">
              <a:spcBef>
                <a:spcPts val="0"/>
              </a:spcBef>
              <a:spcAft>
                <a:spcPts val="0"/>
              </a:spcAft>
              <a:buSzPts val="1800"/>
              <a:buFont typeface="Orbitron"/>
              <a:buNone/>
              <a:defRPr sz="1800" b="1">
                <a:latin typeface="Orbitron"/>
                <a:ea typeface="Orbitron"/>
                <a:cs typeface="Orbitron"/>
                <a:sym typeface="Orbitron"/>
              </a:defRPr>
            </a:lvl7pPr>
            <a:lvl8pPr lvl="7" algn="ctr" rtl="0">
              <a:spcBef>
                <a:spcPts val="0"/>
              </a:spcBef>
              <a:spcAft>
                <a:spcPts val="0"/>
              </a:spcAft>
              <a:buSzPts val="1800"/>
              <a:buFont typeface="Orbitron"/>
              <a:buNone/>
              <a:defRPr sz="1800" b="1">
                <a:latin typeface="Orbitron"/>
                <a:ea typeface="Orbitron"/>
                <a:cs typeface="Orbitron"/>
                <a:sym typeface="Orbitron"/>
              </a:defRPr>
            </a:lvl8pPr>
            <a:lvl9pPr lvl="8" algn="ctr"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224" name="Google Shape;224;p22"/>
          <p:cNvSpPr txBox="1">
            <a:spLocks noGrp="1"/>
          </p:cNvSpPr>
          <p:nvPr>
            <p:ph type="subTitle" idx="2"/>
          </p:nvPr>
        </p:nvSpPr>
        <p:spPr>
          <a:xfrm>
            <a:off x="713100" y="3282450"/>
            <a:ext cx="23133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25" name="Google Shape;225;p22"/>
          <p:cNvSpPr txBox="1">
            <a:spLocks noGrp="1"/>
          </p:cNvSpPr>
          <p:nvPr>
            <p:ph type="subTitle" idx="3"/>
          </p:nvPr>
        </p:nvSpPr>
        <p:spPr>
          <a:xfrm>
            <a:off x="3415350" y="2897750"/>
            <a:ext cx="23133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algn="ctr" rtl="0">
              <a:spcBef>
                <a:spcPts val="0"/>
              </a:spcBef>
              <a:spcAft>
                <a:spcPts val="0"/>
              </a:spcAft>
              <a:buSzPts val="1800"/>
              <a:buFont typeface="Orbitron"/>
              <a:buNone/>
              <a:defRPr sz="1800" b="1">
                <a:latin typeface="Orbitron"/>
                <a:ea typeface="Orbitron"/>
                <a:cs typeface="Orbitron"/>
                <a:sym typeface="Orbitron"/>
              </a:defRPr>
            </a:lvl2pPr>
            <a:lvl3pPr lvl="2" algn="ctr" rtl="0">
              <a:spcBef>
                <a:spcPts val="0"/>
              </a:spcBef>
              <a:spcAft>
                <a:spcPts val="0"/>
              </a:spcAft>
              <a:buSzPts val="1800"/>
              <a:buFont typeface="Orbitron"/>
              <a:buNone/>
              <a:defRPr sz="1800" b="1">
                <a:latin typeface="Orbitron"/>
                <a:ea typeface="Orbitron"/>
                <a:cs typeface="Orbitron"/>
                <a:sym typeface="Orbitron"/>
              </a:defRPr>
            </a:lvl3pPr>
            <a:lvl4pPr lvl="3" algn="ctr" rtl="0">
              <a:spcBef>
                <a:spcPts val="0"/>
              </a:spcBef>
              <a:spcAft>
                <a:spcPts val="0"/>
              </a:spcAft>
              <a:buSzPts val="1800"/>
              <a:buFont typeface="Orbitron"/>
              <a:buNone/>
              <a:defRPr sz="1800" b="1">
                <a:latin typeface="Orbitron"/>
                <a:ea typeface="Orbitron"/>
                <a:cs typeface="Orbitron"/>
                <a:sym typeface="Orbitron"/>
              </a:defRPr>
            </a:lvl4pPr>
            <a:lvl5pPr lvl="4" algn="ctr" rtl="0">
              <a:spcBef>
                <a:spcPts val="0"/>
              </a:spcBef>
              <a:spcAft>
                <a:spcPts val="0"/>
              </a:spcAft>
              <a:buSzPts val="1800"/>
              <a:buFont typeface="Orbitron"/>
              <a:buNone/>
              <a:defRPr sz="1800" b="1">
                <a:latin typeface="Orbitron"/>
                <a:ea typeface="Orbitron"/>
                <a:cs typeface="Orbitron"/>
                <a:sym typeface="Orbitron"/>
              </a:defRPr>
            </a:lvl5pPr>
            <a:lvl6pPr lvl="5" algn="ctr" rtl="0">
              <a:spcBef>
                <a:spcPts val="0"/>
              </a:spcBef>
              <a:spcAft>
                <a:spcPts val="0"/>
              </a:spcAft>
              <a:buSzPts val="1800"/>
              <a:buFont typeface="Orbitron"/>
              <a:buNone/>
              <a:defRPr sz="1800" b="1">
                <a:latin typeface="Orbitron"/>
                <a:ea typeface="Orbitron"/>
                <a:cs typeface="Orbitron"/>
                <a:sym typeface="Orbitron"/>
              </a:defRPr>
            </a:lvl6pPr>
            <a:lvl7pPr lvl="6" algn="ctr" rtl="0">
              <a:spcBef>
                <a:spcPts val="0"/>
              </a:spcBef>
              <a:spcAft>
                <a:spcPts val="0"/>
              </a:spcAft>
              <a:buSzPts val="1800"/>
              <a:buFont typeface="Orbitron"/>
              <a:buNone/>
              <a:defRPr sz="1800" b="1">
                <a:latin typeface="Orbitron"/>
                <a:ea typeface="Orbitron"/>
                <a:cs typeface="Orbitron"/>
                <a:sym typeface="Orbitron"/>
              </a:defRPr>
            </a:lvl7pPr>
            <a:lvl8pPr lvl="7" algn="ctr" rtl="0">
              <a:spcBef>
                <a:spcPts val="0"/>
              </a:spcBef>
              <a:spcAft>
                <a:spcPts val="0"/>
              </a:spcAft>
              <a:buSzPts val="1800"/>
              <a:buFont typeface="Orbitron"/>
              <a:buNone/>
              <a:defRPr sz="1800" b="1">
                <a:latin typeface="Orbitron"/>
                <a:ea typeface="Orbitron"/>
                <a:cs typeface="Orbitron"/>
                <a:sym typeface="Orbitron"/>
              </a:defRPr>
            </a:lvl8pPr>
            <a:lvl9pPr lvl="8" algn="ctr"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226" name="Google Shape;226;p22"/>
          <p:cNvSpPr txBox="1">
            <a:spLocks noGrp="1"/>
          </p:cNvSpPr>
          <p:nvPr>
            <p:ph type="subTitle" idx="4"/>
          </p:nvPr>
        </p:nvSpPr>
        <p:spPr>
          <a:xfrm>
            <a:off x="3415350" y="3282450"/>
            <a:ext cx="23133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27" name="Google Shape;227;p22"/>
          <p:cNvSpPr txBox="1">
            <a:spLocks noGrp="1"/>
          </p:cNvSpPr>
          <p:nvPr>
            <p:ph type="subTitle" idx="5"/>
          </p:nvPr>
        </p:nvSpPr>
        <p:spPr>
          <a:xfrm>
            <a:off x="6117600" y="2897750"/>
            <a:ext cx="23133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algn="ctr" rtl="0">
              <a:spcBef>
                <a:spcPts val="0"/>
              </a:spcBef>
              <a:spcAft>
                <a:spcPts val="0"/>
              </a:spcAft>
              <a:buSzPts val="1800"/>
              <a:buFont typeface="Orbitron"/>
              <a:buNone/>
              <a:defRPr sz="1800" b="1">
                <a:latin typeface="Orbitron"/>
                <a:ea typeface="Orbitron"/>
                <a:cs typeface="Orbitron"/>
                <a:sym typeface="Orbitron"/>
              </a:defRPr>
            </a:lvl2pPr>
            <a:lvl3pPr lvl="2" algn="ctr" rtl="0">
              <a:spcBef>
                <a:spcPts val="0"/>
              </a:spcBef>
              <a:spcAft>
                <a:spcPts val="0"/>
              </a:spcAft>
              <a:buSzPts val="1800"/>
              <a:buFont typeface="Orbitron"/>
              <a:buNone/>
              <a:defRPr sz="1800" b="1">
                <a:latin typeface="Orbitron"/>
                <a:ea typeface="Orbitron"/>
                <a:cs typeface="Orbitron"/>
                <a:sym typeface="Orbitron"/>
              </a:defRPr>
            </a:lvl3pPr>
            <a:lvl4pPr lvl="3" algn="ctr" rtl="0">
              <a:spcBef>
                <a:spcPts val="0"/>
              </a:spcBef>
              <a:spcAft>
                <a:spcPts val="0"/>
              </a:spcAft>
              <a:buSzPts val="1800"/>
              <a:buFont typeface="Orbitron"/>
              <a:buNone/>
              <a:defRPr sz="1800" b="1">
                <a:latin typeface="Orbitron"/>
                <a:ea typeface="Orbitron"/>
                <a:cs typeface="Orbitron"/>
                <a:sym typeface="Orbitron"/>
              </a:defRPr>
            </a:lvl4pPr>
            <a:lvl5pPr lvl="4" algn="ctr" rtl="0">
              <a:spcBef>
                <a:spcPts val="0"/>
              </a:spcBef>
              <a:spcAft>
                <a:spcPts val="0"/>
              </a:spcAft>
              <a:buSzPts val="1800"/>
              <a:buFont typeface="Orbitron"/>
              <a:buNone/>
              <a:defRPr sz="1800" b="1">
                <a:latin typeface="Orbitron"/>
                <a:ea typeface="Orbitron"/>
                <a:cs typeface="Orbitron"/>
                <a:sym typeface="Orbitron"/>
              </a:defRPr>
            </a:lvl5pPr>
            <a:lvl6pPr lvl="5" algn="ctr" rtl="0">
              <a:spcBef>
                <a:spcPts val="0"/>
              </a:spcBef>
              <a:spcAft>
                <a:spcPts val="0"/>
              </a:spcAft>
              <a:buSzPts val="1800"/>
              <a:buFont typeface="Orbitron"/>
              <a:buNone/>
              <a:defRPr sz="1800" b="1">
                <a:latin typeface="Orbitron"/>
                <a:ea typeface="Orbitron"/>
                <a:cs typeface="Orbitron"/>
                <a:sym typeface="Orbitron"/>
              </a:defRPr>
            </a:lvl6pPr>
            <a:lvl7pPr lvl="6" algn="ctr" rtl="0">
              <a:spcBef>
                <a:spcPts val="0"/>
              </a:spcBef>
              <a:spcAft>
                <a:spcPts val="0"/>
              </a:spcAft>
              <a:buSzPts val="1800"/>
              <a:buFont typeface="Orbitron"/>
              <a:buNone/>
              <a:defRPr sz="1800" b="1">
                <a:latin typeface="Orbitron"/>
                <a:ea typeface="Orbitron"/>
                <a:cs typeface="Orbitron"/>
                <a:sym typeface="Orbitron"/>
              </a:defRPr>
            </a:lvl7pPr>
            <a:lvl8pPr lvl="7" algn="ctr" rtl="0">
              <a:spcBef>
                <a:spcPts val="0"/>
              </a:spcBef>
              <a:spcAft>
                <a:spcPts val="0"/>
              </a:spcAft>
              <a:buSzPts val="1800"/>
              <a:buFont typeface="Orbitron"/>
              <a:buNone/>
              <a:defRPr sz="1800" b="1">
                <a:latin typeface="Orbitron"/>
                <a:ea typeface="Orbitron"/>
                <a:cs typeface="Orbitron"/>
                <a:sym typeface="Orbitron"/>
              </a:defRPr>
            </a:lvl8pPr>
            <a:lvl9pPr lvl="8" algn="ctr"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228" name="Google Shape;228;p22"/>
          <p:cNvSpPr txBox="1">
            <a:spLocks noGrp="1"/>
          </p:cNvSpPr>
          <p:nvPr>
            <p:ph type="subTitle" idx="6"/>
          </p:nvPr>
        </p:nvSpPr>
        <p:spPr>
          <a:xfrm>
            <a:off x="6117600" y="3282450"/>
            <a:ext cx="23133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CUSTOM_4_1">
    <p:spTree>
      <p:nvGrpSpPr>
        <p:cNvPr id="1" name="Shape 229"/>
        <p:cNvGrpSpPr/>
        <p:nvPr/>
      </p:nvGrpSpPr>
      <p:grpSpPr>
        <a:xfrm>
          <a:off x="0" y="0"/>
          <a:ext cx="0" cy="0"/>
          <a:chOff x="0" y="0"/>
          <a:chExt cx="0" cy="0"/>
        </a:xfrm>
      </p:grpSpPr>
      <p:sp>
        <p:nvSpPr>
          <p:cNvPr id="230" name="Google Shape;230;p23"/>
          <p:cNvSpPr/>
          <p:nvPr/>
        </p:nvSpPr>
        <p:spPr>
          <a:xfrm rot="1083274">
            <a:off x="7917239" y="-180568"/>
            <a:ext cx="585152" cy="1033631"/>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7256310" y="253397"/>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6524425" y="589125"/>
            <a:ext cx="152100" cy="152100"/>
          </a:xfrm>
          <a:prstGeom prst="ellipse">
            <a:avLst/>
          </a:prstGeom>
          <a:noFill/>
          <a:ln w="38100" cap="flat" cmpd="sng">
            <a:solidFill>
              <a:schemeClr val="accent2"/>
            </a:solidFill>
            <a:prstDash val="solid"/>
            <a:round/>
            <a:headEnd type="none" w="sm" len="sm"/>
            <a:tailEnd type="none" w="sm" len="sm"/>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8790574" y="260202"/>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rgbClr val="FFFF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rot="10800000">
            <a:off x="1327696" y="5083118"/>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rgbClr val="FB54F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rot="8934657">
            <a:off x="-173272" y="4077238"/>
            <a:ext cx="641590" cy="1069119"/>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rot="10800000">
            <a:off x="776320" y="4855568"/>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rot="10800000">
            <a:off x="291321" y="3805193"/>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IBM Plex Sans"/>
                <a:ea typeface="IBM Plex Sans"/>
                <a:cs typeface="IBM Plex Sans"/>
                <a:sym typeface="IBM Plex Sans"/>
              </a:defRPr>
            </a:lvl2pPr>
            <a:lvl3pPr lvl="2" rtl="0">
              <a:spcBef>
                <a:spcPts val="0"/>
              </a:spcBef>
              <a:spcAft>
                <a:spcPts val="0"/>
              </a:spcAft>
              <a:buSzPts val="2800"/>
              <a:buNone/>
              <a:defRPr>
                <a:latin typeface="IBM Plex Sans"/>
                <a:ea typeface="IBM Plex Sans"/>
                <a:cs typeface="IBM Plex Sans"/>
                <a:sym typeface="IBM Plex Sans"/>
              </a:defRPr>
            </a:lvl3pPr>
            <a:lvl4pPr lvl="3" rtl="0">
              <a:spcBef>
                <a:spcPts val="0"/>
              </a:spcBef>
              <a:spcAft>
                <a:spcPts val="0"/>
              </a:spcAft>
              <a:buSzPts val="2800"/>
              <a:buNone/>
              <a:defRPr>
                <a:latin typeface="IBM Plex Sans"/>
                <a:ea typeface="IBM Plex Sans"/>
                <a:cs typeface="IBM Plex Sans"/>
                <a:sym typeface="IBM Plex Sans"/>
              </a:defRPr>
            </a:lvl4pPr>
            <a:lvl5pPr lvl="4" rtl="0">
              <a:spcBef>
                <a:spcPts val="0"/>
              </a:spcBef>
              <a:spcAft>
                <a:spcPts val="0"/>
              </a:spcAft>
              <a:buSzPts val="2800"/>
              <a:buNone/>
              <a:defRPr>
                <a:latin typeface="IBM Plex Sans"/>
                <a:ea typeface="IBM Plex Sans"/>
                <a:cs typeface="IBM Plex Sans"/>
                <a:sym typeface="IBM Plex Sans"/>
              </a:defRPr>
            </a:lvl5pPr>
            <a:lvl6pPr lvl="5" rtl="0">
              <a:spcBef>
                <a:spcPts val="0"/>
              </a:spcBef>
              <a:spcAft>
                <a:spcPts val="0"/>
              </a:spcAft>
              <a:buSzPts val="2800"/>
              <a:buNone/>
              <a:defRPr>
                <a:latin typeface="IBM Plex Sans"/>
                <a:ea typeface="IBM Plex Sans"/>
                <a:cs typeface="IBM Plex Sans"/>
                <a:sym typeface="IBM Plex Sans"/>
              </a:defRPr>
            </a:lvl6pPr>
            <a:lvl7pPr lvl="6" rtl="0">
              <a:spcBef>
                <a:spcPts val="0"/>
              </a:spcBef>
              <a:spcAft>
                <a:spcPts val="0"/>
              </a:spcAft>
              <a:buSzPts val="2800"/>
              <a:buNone/>
              <a:defRPr>
                <a:latin typeface="IBM Plex Sans"/>
                <a:ea typeface="IBM Plex Sans"/>
                <a:cs typeface="IBM Plex Sans"/>
                <a:sym typeface="IBM Plex Sans"/>
              </a:defRPr>
            </a:lvl7pPr>
            <a:lvl8pPr lvl="7" rtl="0">
              <a:spcBef>
                <a:spcPts val="0"/>
              </a:spcBef>
              <a:spcAft>
                <a:spcPts val="0"/>
              </a:spcAft>
              <a:buSzPts val="2800"/>
              <a:buNone/>
              <a:defRPr>
                <a:latin typeface="IBM Plex Sans"/>
                <a:ea typeface="IBM Plex Sans"/>
                <a:cs typeface="IBM Plex Sans"/>
                <a:sym typeface="IBM Plex Sans"/>
              </a:defRPr>
            </a:lvl8pPr>
            <a:lvl9pPr lvl="8" rtl="0">
              <a:spcBef>
                <a:spcPts val="0"/>
              </a:spcBef>
              <a:spcAft>
                <a:spcPts val="0"/>
              </a:spcAft>
              <a:buSzPts val="2800"/>
              <a:buNone/>
              <a:defRPr>
                <a:latin typeface="IBM Plex Sans"/>
                <a:ea typeface="IBM Plex Sans"/>
                <a:cs typeface="IBM Plex Sans"/>
                <a:sym typeface="IBM Plex Sans"/>
              </a:defRPr>
            </a:lvl9pPr>
          </a:lstStyle>
          <a:p>
            <a:endParaRPr/>
          </a:p>
        </p:txBody>
      </p:sp>
      <p:sp>
        <p:nvSpPr>
          <p:cNvPr id="239" name="Google Shape;239;p23"/>
          <p:cNvSpPr txBox="1">
            <a:spLocks noGrp="1"/>
          </p:cNvSpPr>
          <p:nvPr>
            <p:ph type="subTitle" idx="1"/>
          </p:nvPr>
        </p:nvSpPr>
        <p:spPr>
          <a:xfrm>
            <a:off x="1011450" y="2645763"/>
            <a:ext cx="1719000" cy="32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algn="ctr" rtl="0">
              <a:spcBef>
                <a:spcPts val="0"/>
              </a:spcBef>
              <a:spcAft>
                <a:spcPts val="0"/>
              </a:spcAft>
              <a:buSzPts val="1800"/>
              <a:buFont typeface="Orbitron"/>
              <a:buNone/>
              <a:defRPr sz="1800" b="1">
                <a:latin typeface="Orbitron"/>
                <a:ea typeface="Orbitron"/>
                <a:cs typeface="Orbitron"/>
                <a:sym typeface="Orbitron"/>
              </a:defRPr>
            </a:lvl2pPr>
            <a:lvl3pPr lvl="2" algn="ctr" rtl="0">
              <a:spcBef>
                <a:spcPts val="0"/>
              </a:spcBef>
              <a:spcAft>
                <a:spcPts val="0"/>
              </a:spcAft>
              <a:buSzPts val="1800"/>
              <a:buFont typeface="Orbitron"/>
              <a:buNone/>
              <a:defRPr sz="1800" b="1">
                <a:latin typeface="Orbitron"/>
                <a:ea typeface="Orbitron"/>
                <a:cs typeface="Orbitron"/>
                <a:sym typeface="Orbitron"/>
              </a:defRPr>
            </a:lvl3pPr>
            <a:lvl4pPr lvl="3" algn="ctr" rtl="0">
              <a:spcBef>
                <a:spcPts val="0"/>
              </a:spcBef>
              <a:spcAft>
                <a:spcPts val="0"/>
              </a:spcAft>
              <a:buSzPts val="1800"/>
              <a:buFont typeface="Orbitron"/>
              <a:buNone/>
              <a:defRPr sz="1800" b="1">
                <a:latin typeface="Orbitron"/>
                <a:ea typeface="Orbitron"/>
                <a:cs typeface="Orbitron"/>
                <a:sym typeface="Orbitron"/>
              </a:defRPr>
            </a:lvl4pPr>
            <a:lvl5pPr lvl="4" algn="ctr" rtl="0">
              <a:spcBef>
                <a:spcPts val="0"/>
              </a:spcBef>
              <a:spcAft>
                <a:spcPts val="0"/>
              </a:spcAft>
              <a:buSzPts val="1800"/>
              <a:buFont typeface="Orbitron"/>
              <a:buNone/>
              <a:defRPr sz="1800" b="1">
                <a:latin typeface="Orbitron"/>
                <a:ea typeface="Orbitron"/>
                <a:cs typeface="Orbitron"/>
                <a:sym typeface="Orbitron"/>
              </a:defRPr>
            </a:lvl5pPr>
            <a:lvl6pPr lvl="5" algn="ctr" rtl="0">
              <a:spcBef>
                <a:spcPts val="0"/>
              </a:spcBef>
              <a:spcAft>
                <a:spcPts val="0"/>
              </a:spcAft>
              <a:buSzPts val="1800"/>
              <a:buFont typeface="Orbitron"/>
              <a:buNone/>
              <a:defRPr sz="1800" b="1">
                <a:latin typeface="Orbitron"/>
                <a:ea typeface="Orbitron"/>
                <a:cs typeface="Orbitron"/>
                <a:sym typeface="Orbitron"/>
              </a:defRPr>
            </a:lvl6pPr>
            <a:lvl7pPr lvl="6" algn="ctr" rtl="0">
              <a:spcBef>
                <a:spcPts val="0"/>
              </a:spcBef>
              <a:spcAft>
                <a:spcPts val="0"/>
              </a:spcAft>
              <a:buSzPts val="1800"/>
              <a:buFont typeface="Orbitron"/>
              <a:buNone/>
              <a:defRPr sz="1800" b="1">
                <a:latin typeface="Orbitron"/>
                <a:ea typeface="Orbitron"/>
                <a:cs typeface="Orbitron"/>
                <a:sym typeface="Orbitron"/>
              </a:defRPr>
            </a:lvl7pPr>
            <a:lvl8pPr lvl="7" algn="ctr" rtl="0">
              <a:spcBef>
                <a:spcPts val="0"/>
              </a:spcBef>
              <a:spcAft>
                <a:spcPts val="0"/>
              </a:spcAft>
              <a:buSzPts val="1800"/>
              <a:buFont typeface="Orbitron"/>
              <a:buNone/>
              <a:defRPr sz="1800" b="1">
                <a:latin typeface="Orbitron"/>
                <a:ea typeface="Orbitron"/>
                <a:cs typeface="Orbitron"/>
                <a:sym typeface="Orbitron"/>
              </a:defRPr>
            </a:lvl8pPr>
            <a:lvl9pPr lvl="8" algn="ctr"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240" name="Google Shape;240;p23"/>
          <p:cNvSpPr txBox="1">
            <a:spLocks noGrp="1"/>
          </p:cNvSpPr>
          <p:nvPr>
            <p:ph type="subTitle" idx="2"/>
          </p:nvPr>
        </p:nvSpPr>
        <p:spPr>
          <a:xfrm>
            <a:off x="713100" y="3151588"/>
            <a:ext cx="2313300" cy="93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41" name="Google Shape;241;p23"/>
          <p:cNvSpPr txBox="1">
            <a:spLocks noGrp="1"/>
          </p:cNvSpPr>
          <p:nvPr>
            <p:ph type="subTitle" idx="3"/>
          </p:nvPr>
        </p:nvSpPr>
        <p:spPr>
          <a:xfrm>
            <a:off x="3712500" y="2645763"/>
            <a:ext cx="1719000" cy="32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algn="ctr" rtl="0">
              <a:spcBef>
                <a:spcPts val="0"/>
              </a:spcBef>
              <a:spcAft>
                <a:spcPts val="0"/>
              </a:spcAft>
              <a:buSzPts val="1800"/>
              <a:buFont typeface="Orbitron"/>
              <a:buNone/>
              <a:defRPr sz="1800" b="1">
                <a:latin typeface="Orbitron"/>
                <a:ea typeface="Orbitron"/>
                <a:cs typeface="Orbitron"/>
                <a:sym typeface="Orbitron"/>
              </a:defRPr>
            </a:lvl2pPr>
            <a:lvl3pPr lvl="2" algn="ctr" rtl="0">
              <a:spcBef>
                <a:spcPts val="0"/>
              </a:spcBef>
              <a:spcAft>
                <a:spcPts val="0"/>
              </a:spcAft>
              <a:buSzPts val="1800"/>
              <a:buFont typeface="Orbitron"/>
              <a:buNone/>
              <a:defRPr sz="1800" b="1">
                <a:latin typeface="Orbitron"/>
                <a:ea typeface="Orbitron"/>
                <a:cs typeface="Orbitron"/>
                <a:sym typeface="Orbitron"/>
              </a:defRPr>
            </a:lvl3pPr>
            <a:lvl4pPr lvl="3" algn="ctr" rtl="0">
              <a:spcBef>
                <a:spcPts val="0"/>
              </a:spcBef>
              <a:spcAft>
                <a:spcPts val="0"/>
              </a:spcAft>
              <a:buSzPts val="1800"/>
              <a:buFont typeface="Orbitron"/>
              <a:buNone/>
              <a:defRPr sz="1800" b="1">
                <a:latin typeface="Orbitron"/>
                <a:ea typeface="Orbitron"/>
                <a:cs typeface="Orbitron"/>
                <a:sym typeface="Orbitron"/>
              </a:defRPr>
            </a:lvl4pPr>
            <a:lvl5pPr lvl="4" algn="ctr" rtl="0">
              <a:spcBef>
                <a:spcPts val="0"/>
              </a:spcBef>
              <a:spcAft>
                <a:spcPts val="0"/>
              </a:spcAft>
              <a:buSzPts val="1800"/>
              <a:buFont typeface="Orbitron"/>
              <a:buNone/>
              <a:defRPr sz="1800" b="1">
                <a:latin typeface="Orbitron"/>
                <a:ea typeface="Orbitron"/>
                <a:cs typeface="Orbitron"/>
                <a:sym typeface="Orbitron"/>
              </a:defRPr>
            </a:lvl5pPr>
            <a:lvl6pPr lvl="5" algn="ctr" rtl="0">
              <a:spcBef>
                <a:spcPts val="0"/>
              </a:spcBef>
              <a:spcAft>
                <a:spcPts val="0"/>
              </a:spcAft>
              <a:buSzPts val="1800"/>
              <a:buFont typeface="Orbitron"/>
              <a:buNone/>
              <a:defRPr sz="1800" b="1">
                <a:latin typeface="Orbitron"/>
                <a:ea typeface="Orbitron"/>
                <a:cs typeface="Orbitron"/>
                <a:sym typeface="Orbitron"/>
              </a:defRPr>
            </a:lvl6pPr>
            <a:lvl7pPr lvl="6" algn="ctr" rtl="0">
              <a:spcBef>
                <a:spcPts val="0"/>
              </a:spcBef>
              <a:spcAft>
                <a:spcPts val="0"/>
              </a:spcAft>
              <a:buSzPts val="1800"/>
              <a:buFont typeface="Orbitron"/>
              <a:buNone/>
              <a:defRPr sz="1800" b="1">
                <a:latin typeface="Orbitron"/>
                <a:ea typeface="Orbitron"/>
                <a:cs typeface="Orbitron"/>
                <a:sym typeface="Orbitron"/>
              </a:defRPr>
            </a:lvl7pPr>
            <a:lvl8pPr lvl="7" algn="ctr" rtl="0">
              <a:spcBef>
                <a:spcPts val="0"/>
              </a:spcBef>
              <a:spcAft>
                <a:spcPts val="0"/>
              </a:spcAft>
              <a:buSzPts val="1800"/>
              <a:buFont typeface="Orbitron"/>
              <a:buNone/>
              <a:defRPr sz="1800" b="1">
                <a:latin typeface="Orbitron"/>
                <a:ea typeface="Orbitron"/>
                <a:cs typeface="Orbitron"/>
                <a:sym typeface="Orbitron"/>
              </a:defRPr>
            </a:lvl8pPr>
            <a:lvl9pPr lvl="8" algn="ctr"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242" name="Google Shape;242;p23"/>
          <p:cNvSpPr txBox="1">
            <a:spLocks noGrp="1"/>
          </p:cNvSpPr>
          <p:nvPr>
            <p:ph type="subTitle" idx="4"/>
          </p:nvPr>
        </p:nvSpPr>
        <p:spPr>
          <a:xfrm>
            <a:off x="3415350" y="3151588"/>
            <a:ext cx="2313300" cy="93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43" name="Google Shape;243;p23"/>
          <p:cNvSpPr txBox="1">
            <a:spLocks noGrp="1"/>
          </p:cNvSpPr>
          <p:nvPr>
            <p:ph type="subTitle" idx="5"/>
          </p:nvPr>
        </p:nvSpPr>
        <p:spPr>
          <a:xfrm>
            <a:off x="6414750" y="2645763"/>
            <a:ext cx="1719000" cy="32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rbitron"/>
              <a:buNone/>
              <a:defRPr sz="1800" b="1">
                <a:latin typeface="Orbitron"/>
                <a:ea typeface="Orbitron"/>
                <a:cs typeface="Orbitron"/>
                <a:sym typeface="Orbitron"/>
              </a:defRPr>
            </a:lvl1pPr>
            <a:lvl2pPr lvl="1" algn="ctr" rtl="0">
              <a:spcBef>
                <a:spcPts val="0"/>
              </a:spcBef>
              <a:spcAft>
                <a:spcPts val="0"/>
              </a:spcAft>
              <a:buSzPts val="1800"/>
              <a:buFont typeface="Orbitron"/>
              <a:buNone/>
              <a:defRPr sz="1800" b="1">
                <a:latin typeface="Orbitron"/>
                <a:ea typeface="Orbitron"/>
                <a:cs typeface="Orbitron"/>
                <a:sym typeface="Orbitron"/>
              </a:defRPr>
            </a:lvl2pPr>
            <a:lvl3pPr lvl="2" algn="ctr" rtl="0">
              <a:spcBef>
                <a:spcPts val="0"/>
              </a:spcBef>
              <a:spcAft>
                <a:spcPts val="0"/>
              </a:spcAft>
              <a:buSzPts val="1800"/>
              <a:buFont typeface="Orbitron"/>
              <a:buNone/>
              <a:defRPr sz="1800" b="1">
                <a:latin typeface="Orbitron"/>
                <a:ea typeface="Orbitron"/>
                <a:cs typeface="Orbitron"/>
                <a:sym typeface="Orbitron"/>
              </a:defRPr>
            </a:lvl3pPr>
            <a:lvl4pPr lvl="3" algn="ctr" rtl="0">
              <a:spcBef>
                <a:spcPts val="0"/>
              </a:spcBef>
              <a:spcAft>
                <a:spcPts val="0"/>
              </a:spcAft>
              <a:buSzPts val="1800"/>
              <a:buFont typeface="Orbitron"/>
              <a:buNone/>
              <a:defRPr sz="1800" b="1">
                <a:latin typeface="Orbitron"/>
                <a:ea typeface="Orbitron"/>
                <a:cs typeface="Orbitron"/>
                <a:sym typeface="Orbitron"/>
              </a:defRPr>
            </a:lvl4pPr>
            <a:lvl5pPr lvl="4" algn="ctr" rtl="0">
              <a:spcBef>
                <a:spcPts val="0"/>
              </a:spcBef>
              <a:spcAft>
                <a:spcPts val="0"/>
              </a:spcAft>
              <a:buSzPts val="1800"/>
              <a:buFont typeface="Orbitron"/>
              <a:buNone/>
              <a:defRPr sz="1800" b="1">
                <a:latin typeface="Orbitron"/>
                <a:ea typeface="Orbitron"/>
                <a:cs typeface="Orbitron"/>
                <a:sym typeface="Orbitron"/>
              </a:defRPr>
            </a:lvl5pPr>
            <a:lvl6pPr lvl="5" algn="ctr" rtl="0">
              <a:spcBef>
                <a:spcPts val="0"/>
              </a:spcBef>
              <a:spcAft>
                <a:spcPts val="0"/>
              </a:spcAft>
              <a:buSzPts val="1800"/>
              <a:buFont typeface="Orbitron"/>
              <a:buNone/>
              <a:defRPr sz="1800" b="1">
                <a:latin typeface="Orbitron"/>
                <a:ea typeface="Orbitron"/>
                <a:cs typeface="Orbitron"/>
                <a:sym typeface="Orbitron"/>
              </a:defRPr>
            </a:lvl6pPr>
            <a:lvl7pPr lvl="6" algn="ctr" rtl="0">
              <a:spcBef>
                <a:spcPts val="0"/>
              </a:spcBef>
              <a:spcAft>
                <a:spcPts val="0"/>
              </a:spcAft>
              <a:buSzPts val="1800"/>
              <a:buFont typeface="Orbitron"/>
              <a:buNone/>
              <a:defRPr sz="1800" b="1">
                <a:latin typeface="Orbitron"/>
                <a:ea typeface="Orbitron"/>
                <a:cs typeface="Orbitron"/>
                <a:sym typeface="Orbitron"/>
              </a:defRPr>
            </a:lvl7pPr>
            <a:lvl8pPr lvl="7" algn="ctr" rtl="0">
              <a:spcBef>
                <a:spcPts val="0"/>
              </a:spcBef>
              <a:spcAft>
                <a:spcPts val="0"/>
              </a:spcAft>
              <a:buSzPts val="1800"/>
              <a:buFont typeface="Orbitron"/>
              <a:buNone/>
              <a:defRPr sz="1800" b="1">
                <a:latin typeface="Orbitron"/>
                <a:ea typeface="Orbitron"/>
                <a:cs typeface="Orbitron"/>
                <a:sym typeface="Orbitron"/>
              </a:defRPr>
            </a:lvl8pPr>
            <a:lvl9pPr lvl="8" algn="ctr"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244" name="Google Shape;244;p23"/>
          <p:cNvSpPr txBox="1">
            <a:spLocks noGrp="1"/>
          </p:cNvSpPr>
          <p:nvPr>
            <p:ph type="subTitle" idx="6"/>
          </p:nvPr>
        </p:nvSpPr>
        <p:spPr>
          <a:xfrm>
            <a:off x="6117600" y="3151588"/>
            <a:ext cx="2313300" cy="93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245"/>
        <p:cNvGrpSpPr/>
        <p:nvPr/>
      </p:nvGrpSpPr>
      <p:grpSpPr>
        <a:xfrm>
          <a:off x="0" y="0"/>
          <a:ext cx="0" cy="0"/>
          <a:chOff x="0" y="0"/>
          <a:chExt cx="0" cy="0"/>
        </a:xfrm>
      </p:grpSpPr>
      <p:sp>
        <p:nvSpPr>
          <p:cNvPr id="246" name="Google Shape;246;p24"/>
          <p:cNvSpPr/>
          <p:nvPr/>
        </p:nvSpPr>
        <p:spPr>
          <a:xfrm rot="-1865396">
            <a:off x="873756" y="3943022"/>
            <a:ext cx="601342" cy="1002051"/>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reflection stA="40000" endPos="45000" dist="571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rot="1650116">
            <a:off x="167928" y="3697133"/>
            <a:ext cx="50610" cy="467849"/>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rot="1083302">
            <a:off x="7161650" y="207873"/>
            <a:ext cx="593290" cy="1048006"/>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8519925" y="-243218"/>
            <a:ext cx="308269" cy="38496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rot="6189840">
            <a:off x="8717078" y="798767"/>
            <a:ext cx="398900" cy="373923"/>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rot="9383700">
            <a:off x="-133389" y="4705373"/>
            <a:ext cx="398901" cy="373909"/>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outerShdw>
            <a:reflection stA="40000" endPos="64000" dist="3429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850353" y="3529806"/>
            <a:ext cx="138600" cy="1386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8272967" y="494632"/>
            <a:ext cx="138600" cy="1386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6608114" y="494615"/>
            <a:ext cx="138600" cy="1386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6" name="Google Shape;256;p24"/>
          <p:cNvSpPr txBox="1">
            <a:spLocks noGrp="1"/>
          </p:cNvSpPr>
          <p:nvPr>
            <p:ph type="subTitle" idx="1"/>
          </p:nvPr>
        </p:nvSpPr>
        <p:spPr>
          <a:xfrm>
            <a:off x="1954800" y="1536998"/>
            <a:ext cx="1746600" cy="356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257" name="Google Shape;257;p24"/>
          <p:cNvSpPr txBox="1">
            <a:spLocks noGrp="1"/>
          </p:cNvSpPr>
          <p:nvPr>
            <p:ph type="subTitle" idx="2"/>
          </p:nvPr>
        </p:nvSpPr>
        <p:spPr>
          <a:xfrm>
            <a:off x="1959900" y="1825137"/>
            <a:ext cx="1947600" cy="98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8" name="Google Shape;258;p24"/>
          <p:cNvSpPr txBox="1">
            <a:spLocks noGrp="1"/>
          </p:cNvSpPr>
          <p:nvPr>
            <p:ph type="subTitle" idx="3"/>
          </p:nvPr>
        </p:nvSpPr>
        <p:spPr>
          <a:xfrm>
            <a:off x="5559775" y="1536998"/>
            <a:ext cx="1746600" cy="356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259" name="Google Shape;259;p24"/>
          <p:cNvSpPr txBox="1">
            <a:spLocks noGrp="1"/>
          </p:cNvSpPr>
          <p:nvPr>
            <p:ph type="subTitle" idx="4"/>
          </p:nvPr>
        </p:nvSpPr>
        <p:spPr>
          <a:xfrm>
            <a:off x="5564875" y="1825137"/>
            <a:ext cx="1947600" cy="98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0" name="Google Shape;260;p24"/>
          <p:cNvSpPr txBox="1">
            <a:spLocks noGrp="1"/>
          </p:cNvSpPr>
          <p:nvPr>
            <p:ph type="subTitle" idx="5"/>
          </p:nvPr>
        </p:nvSpPr>
        <p:spPr>
          <a:xfrm>
            <a:off x="2866625" y="3162648"/>
            <a:ext cx="1746600" cy="356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261" name="Google Shape;261;p24"/>
          <p:cNvSpPr txBox="1">
            <a:spLocks noGrp="1"/>
          </p:cNvSpPr>
          <p:nvPr>
            <p:ph type="subTitle" idx="6"/>
          </p:nvPr>
        </p:nvSpPr>
        <p:spPr>
          <a:xfrm>
            <a:off x="2871725" y="3450787"/>
            <a:ext cx="1947600" cy="98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2" name="Google Shape;262;p24"/>
          <p:cNvSpPr txBox="1">
            <a:spLocks noGrp="1"/>
          </p:cNvSpPr>
          <p:nvPr>
            <p:ph type="subTitle" idx="7"/>
          </p:nvPr>
        </p:nvSpPr>
        <p:spPr>
          <a:xfrm>
            <a:off x="6479400" y="3162648"/>
            <a:ext cx="1746600" cy="356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263" name="Google Shape;263;p24"/>
          <p:cNvSpPr txBox="1">
            <a:spLocks noGrp="1"/>
          </p:cNvSpPr>
          <p:nvPr>
            <p:ph type="subTitle" idx="8"/>
          </p:nvPr>
        </p:nvSpPr>
        <p:spPr>
          <a:xfrm>
            <a:off x="6484500" y="3450787"/>
            <a:ext cx="1947600" cy="98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5_2">
    <p:spTree>
      <p:nvGrpSpPr>
        <p:cNvPr id="1" name="Shape 264"/>
        <p:cNvGrpSpPr/>
        <p:nvPr/>
      </p:nvGrpSpPr>
      <p:grpSpPr>
        <a:xfrm>
          <a:off x="0" y="0"/>
          <a:ext cx="0" cy="0"/>
          <a:chOff x="0" y="0"/>
          <a:chExt cx="0" cy="0"/>
        </a:xfrm>
      </p:grpSpPr>
      <p:sp>
        <p:nvSpPr>
          <p:cNvPr id="265" name="Google Shape;265;p25"/>
          <p:cNvSpPr txBox="1">
            <a:spLocks noGrp="1"/>
          </p:cNvSpPr>
          <p:nvPr>
            <p:ph type="title"/>
          </p:nvPr>
        </p:nvSpPr>
        <p:spPr>
          <a:xfrm>
            <a:off x="713100" y="2051100"/>
            <a:ext cx="2258700" cy="104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6" name="Google Shape;266;p25"/>
          <p:cNvSpPr/>
          <p:nvPr/>
        </p:nvSpPr>
        <p:spPr>
          <a:xfrm rot="1083274">
            <a:off x="964264" y="368132"/>
            <a:ext cx="585152" cy="1033631"/>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1854622" y="-159603"/>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rot="6189788">
            <a:off x="2270956" y="937014"/>
            <a:ext cx="393419" cy="368764"/>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a:off x="220575" y="966375"/>
            <a:ext cx="152100" cy="152100"/>
          </a:xfrm>
          <a:prstGeom prst="ellipse">
            <a:avLst/>
          </a:prstGeom>
          <a:noFill/>
          <a:ln w="38100" cap="flat" cmpd="sng">
            <a:solidFill>
              <a:schemeClr val="accent2"/>
            </a:solidFill>
            <a:prstDash val="solid"/>
            <a:round/>
            <a:headEnd type="none" w="sm" len="sm"/>
            <a:tailEnd type="none" w="sm" len="sm"/>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2493799" y="67952"/>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rgbClr val="FFFF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rot="-1865343">
            <a:off x="1287102" y="3766561"/>
            <a:ext cx="641590" cy="1069119"/>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reflection stA="70000" endPos="30000" dist="14287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83440" y="3954447"/>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a:off x="769125" y="4604100"/>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5_1">
    <p:spTree>
      <p:nvGrpSpPr>
        <p:cNvPr id="1" name="Shape 274"/>
        <p:cNvGrpSpPr/>
        <p:nvPr/>
      </p:nvGrpSpPr>
      <p:grpSpPr>
        <a:xfrm>
          <a:off x="0" y="0"/>
          <a:ext cx="0" cy="0"/>
          <a:chOff x="0" y="0"/>
          <a:chExt cx="0" cy="0"/>
        </a:xfrm>
      </p:grpSpPr>
      <p:sp>
        <p:nvSpPr>
          <p:cNvPr id="275" name="Google Shape;275;p26"/>
          <p:cNvSpPr/>
          <p:nvPr/>
        </p:nvSpPr>
        <p:spPr>
          <a:xfrm rot="1083334">
            <a:off x="8236127" y="-168273"/>
            <a:ext cx="506854" cy="895322"/>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7688522" y="-280178"/>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6189788">
            <a:off x="9014181" y="148614"/>
            <a:ext cx="393419" cy="368764"/>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7041100" y="177975"/>
            <a:ext cx="152100" cy="152100"/>
          </a:xfrm>
          <a:prstGeom prst="ellipse">
            <a:avLst/>
          </a:prstGeom>
          <a:noFill/>
          <a:ln w="38100" cap="flat" cmpd="sng">
            <a:solidFill>
              <a:schemeClr val="accent2"/>
            </a:solidFill>
            <a:prstDash val="solid"/>
            <a:round/>
            <a:headEnd type="none" w="sm" len="sm"/>
            <a:tailEnd type="none" w="sm" len="sm"/>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277399" y="177977"/>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rgbClr val="FFFF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10" y="4919402"/>
            <a:ext cx="823567" cy="777821"/>
          </a:xfrm>
          <a:custGeom>
            <a:avLst/>
            <a:gdLst/>
            <a:ahLst/>
            <a:cxnLst/>
            <a:rect l="l" t="t" r="r" b="b"/>
            <a:pathLst>
              <a:path w="23314" h="22019" extrusionOk="0">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rot="-1836933">
            <a:off x="1066461" y="4609497"/>
            <a:ext cx="335842" cy="419396"/>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1690300" y="4806150"/>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4900" y="4376125"/>
            <a:ext cx="152100" cy="152100"/>
          </a:xfrm>
          <a:prstGeom prst="ellipse">
            <a:avLst/>
          </a:prstGeom>
          <a:noFill/>
          <a:ln w="38100" cap="flat" cmpd="sng">
            <a:solidFill>
              <a:schemeClr val="accent2"/>
            </a:solidFill>
            <a:prstDash val="solid"/>
            <a:round/>
            <a:headEnd type="none" w="sm" len="sm"/>
            <a:tailEnd type="none" w="sm" len="sm"/>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26"/>
          <p:cNvSpPr txBox="1">
            <a:spLocks noGrp="1"/>
          </p:cNvSpPr>
          <p:nvPr>
            <p:ph type="subTitle" idx="1"/>
          </p:nvPr>
        </p:nvSpPr>
        <p:spPr>
          <a:xfrm>
            <a:off x="1048466" y="1558713"/>
            <a:ext cx="16002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Orbitron"/>
              <a:buNone/>
              <a:defRPr b="1">
                <a:latin typeface="Orbitron"/>
                <a:ea typeface="Orbitron"/>
                <a:cs typeface="Orbitron"/>
                <a:sym typeface="Orbitron"/>
              </a:defRPr>
            </a:lvl1pPr>
            <a:lvl2pPr lvl="1" algn="ctr" rtl="0">
              <a:spcBef>
                <a:spcPts val="0"/>
              </a:spcBef>
              <a:spcAft>
                <a:spcPts val="0"/>
              </a:spcAft>
              <a:buSzPts val="1600"/>
              <a:buFont typeface="Orbitron"/>
              <a:buNone/>
              <a:defRPr b="1">
                <a:latin typeface="Orbitron"/>
                <a:ea typeface="Orbitron"/>
                <a:cs typeface="Orbitron"/>
                <a:sym typeface="Orbitron"/>
              </a:defRPr>
            </a:lvl2pPr>
            <a:lvl3pPr lvl="2" algn="ctr" rtl="0">
              <a:spcBef>
                <a:spcPts val="0"/>
              </a:spcBef>
              <a:spcAft>
                <a:spcPts val="0"/>
              </a:spcAft>
              <a:buSzPts val="1600"/>
              <a:buFont typeface="Orbitron"/>
              <a:buNone/>
              <a:defRPr b="1">
                <a:latin typeface="Orbitron"/>
                <a:ea typeface="Orbitron"/>
                <a:cs typeface="Orbitron"/>
                <a:sym typeface="Orbitron"/>
              </a:defRPr>
            </a:lvl3pPr>
            <a:lvl4pPr lvl="3" algn="ctr" rtl="0">
              <a:spcBef>
                <a:spcPts val="0"/>
              </a:spcBef>
              <a:spcAft>
                <a:spcPts val="0"/>
              </a:spcAft>
              <a:buSzPts val="1600"/>
              <a:buFont typeface="Orbitron"/>
              <a:buNone/>
              <a:defRPr b="1">
                <a:latin typeface="Orbitron"/>
                <a:ea typeface="Orbitron"/>
                <a:cs typeface="Orbitron"/>
                <a:sym typeface="Orbitron"/>
              </a:defRPr>
            </a:lvl4pPr>
            <a:lvl5pPr lvl="4" algn="ctr" rtl="0">
              <a:spcBef>
                <a:spcPts val="0"/>
              </a:spcBef>
              <a:spcAft>
                <a:spcPts val="0"/>
              </a:spcAft>
              <a:buSzPts val="1600"/>
              <a:buFont typeface="Orbitron"/>
              <a:buNone/>
              <a:defRPr b="1">
                <a:latin typeface="Orbitron"/>
                <a:ea typeface="Orbitron"/>
                <a:cs typeface="Orbitron"/>
                <a:sym typeface="Orbitron"/>
              </a:defRPr>
            </a:lvl5pPr>
            <a:lvl6pPr lvl="5" algn="ctr" rtl="0">
              <a:spcBef>
                <a:spcPts val="0"/>
              </a:spcBef>
              <a:spcAft>
                <a:spcPts val="0"/>
              </a:spcAft>
              <a:buSzPts val="1600"/>
              <a:buFont typeface="Orbitron"/>
              <a:buNone/>
              <a:defRPr b="1">
                <a:latin typeface="Orbitron"/>
                <a:ea typeface="Orbitron"/>
                <a:cs typeface="Orbitron"/>
                <a:sym typeface="Orbitron"/>
              </a:defRPr>
            </a:lvl6pPr>
            <a:lvl7pPr lvl="6" algn="ctr" rtl="0">
              <a:spcBef>
                <a:spcPts val="0"/>
              </a:spcBef>
              <a:spcAft>
                <a:spcPts val="0"/>
              </a:spcAft>
              <a:buSzPts val="1600"/>
              <a:buFont typeface="Orbitron"/>
              <a:buNone/>
              <a:defRPr b="1">
                <a:latin typeface="Orbitron"/>
                <a:ea typeface="Orbitron"/>
                <a:cs typeface="Orbitron"/>
                <a:sym typeface="Orbitron"/>
              </a:defRPr>
            </a:lvl7pPr>
            <a:lvl8pPr lvl="7" algn="ctr" rtl="0">
              <a:spcBef>
                <a:spcPts val="0"/>
              </a:spcBef>
              <a:spcAft>
                <a:spcPts val="0"/>
              </a:spcAft>
              <a:buSzPts val="1600"/>
              <a:buFont typeface="Orbitron"/>
              <a:buNone/>
              <a:defRPr b="1">
                <a:latin typeface="Orbitron"/>
                <a:ea typeface="Orbitron"/>
                <a:cs typeface="Orbitron"/>
                <a:sym typeface="Orbitron"/>
              </a:defRPr>
            </a:lvl8pPr>
            <a:lvl9pPr lvl="8" algn="ctr" rtl="0">
              <a:spcBef>
                <a:spcPts val="0"/>
              </a:spcBef>
              <a:spcAft>
                <a:spcPts val="0"/>
              </a:spcAft>
              <a:buSzPts val="1600"/>
              <a:buFont typeface="Orbitron"/>
              <a:buNone/>
              <a:defRPr b="1">
                <a:latin typeface="Orbitron"/>
                <a:ea typeface="Orbitron"/>
                <a:cs typeface="Orbitron"/>
                <a:sym typeface="Orbitron"/>
              </a:defRPr>
            </a:lvl9pPr>
          </a:lstStyle>
          <a:p>
            <a:endParaRPr/>
          </a:p>
        </p:txBody>
      </p:sp>
      <p:sp>
        <p:nvSpPr>
          <p:cNvPr id="286" name="Google Shape;286;p26"/>
          <p:cNvSpPr txBox="1">
            <a:spLocks noGrp="1"/>
          </p:cNvSpPr>
          <p:nvPr>
            <p:ph type="subTitle" idx="2"/>
          </p:nvPr>
        </p:nvSpPr>
        <p:spPr>
          <a:xfrm>
            <a:off x="716066" y="1975347"/>
            <a:ext cx="22650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87" name="Google Shape;287;p26"/>
          <p:cNvSpPr txBox="1">
            <a:spLocks noGrp="1"/>
          </p:cNvSpPr>
          <p:nvPr>
            <p:ph type="subTitle" idx="3"/>
          </p:nvPr>
        </p:nvSpPr>
        <p:spPr>
          <a:xfrm>
            <a:off x="3771903" y="1558713"/>
            <a:ext cx="16002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Orbitron"/>
              <a:buNone/>
              <a:defRPr b="1">
                <a:latin typeface="Orbitron"/>
                <a:ea typeface="Orbitron"/>
                <a:cs typeface="Orbitron"/>
                <a:sym typeface="Orbitron"/>
              </a:defRPr>
            </a:lvl1pPr>
            <a:lvl2pPr lvl="1" algn="ctr" rtl="0">
              <a:spcBef>
                <a:spcPts val="0"/>
              </a:spcBef>
              <a:spcAft>
                <a:spcPts val="0"/>
              </a:spcAft>
              <a:buSzPts val="1600"/>
              <a:buFont typeface="Orbitron"/>
              <a:buNone/>
              <a:defRPr b="1">
                <a:latin typeface="Orbitron"/>
                <a:ea typeface="Orbitron"/>
                <a:cs typeface="Orbitron"/>
                <a:sym typeface="Orbitron"/>
              </a:defRPr>
            </a:lvl2pPr>
            <a:lvl3pPr lvl="2" algn="ctr" rtl="0">
              <a:spcBef>
                <a:spcPts val="0"/>
              </a:spcBef>
              <a:spcAft>
                <a:spcPts val="0"/>
              </a:spcAft>
              <a:buSzPts val="1600"/>
              <a:buFont typeface="Orbitron"/>
              <a:buNone/>
              <a:defRPr b="1">
                <a:latin typeface="Orbitron"/>
                <a:ea typeface="Orbitron"/>
                <a:cs typeface="Orbitron"/>
                <a:sym typeface="Orbitron"/>
              </a:defRPr>
            </a:lvl3pPr>
            <a:lvl4pPr lvl="3" algn="ctr" rtl="0">
              <a:spcBef>
                <a:spcPts val="0"/>
              </a:spcBef>
              <a:spcAft>
                <a:spcPts val="0"/>
              </a:spcAft>
              <a:buSzPts val="1600"/>
              <a:buFont typeface="Orbitron"/>
              <a:buNone/>
              <a:defRPr b="1">
                <a:latin typeface="Orbitron"/>
                <a:ea typeface="Orbitron"/>
                <a:cs typeface="Orbitron"/>
                <a:sym typeface="Orbitron"/>
              </a:defRPr>
            </a:lvl4pPr>
            <a:lvl5pPr lvl="4" algn="ctr" rtl="0">
              <a:spcBef>
                <a:spcPts val="0"/>
              </a:spcBef>
              <a:spcAft>
                <a:spcPts val="0"/>
              </a:spcAft>
              <a:buSzPts val="1600"/>
              <a:buFont typeface="Orbitron"/>
              <a:buNone/>
              <a:defRPr b="1">
                <a:latin typeface="Orbitron"/>
                <a:ea typeface="Orbitron"/>
                <a:cs typeface="Orbitron"/>
                <a:sym typeface="Orbitron"/>
              </a:defRPr>
            </a:lvl5pPr>
            <a:lvl6pPr lvl="5" algn="ctr" rtl="0">
              <a:spcBef>
                <a:spcPts val="0"/>
              </a:spcBef>
              <a:spcAft>
                <a:spcPts val="0"/>
              </a:spcAft>
              <a:buSzPts val="1600"/>
              <a:buFont typeface="Orbitron"/>
              <a:buNone/>
              <a:defRPr b="1">
                <a:latin typeface="Orbitron"/>
                <a:ea typeface="Orbitron"/>
                <a:cs typeface="Orbitron"/>
                <a:sym typeface="Orbitron"/>
              </a:defRPr>
            </a:lvl6pPr>
            <a:lvl7pPr lvl="6" algn="ctr" rtl="0">
              <a:spcBef>
                <a:spcPts val="0"/>
              </a:spcBef>
              <a:spcAft>
                <a:spcPts val="0"/>
              </a:spcAft>
              <a:buSzPts val="1600"/>
              <a:buFont typeface="Orbitron"/>
              <a:buNone/>
              <a:defRPr b="1">
                <a:latin typeface="Orbitron"/>
                <a:ea typeface="Orbitron"/>
                <a:cs typeface="Orbitron"/>
                <a:sym typeface="Orbitron"/>
              </a:defRPr>
            </a:lvl7pPr>
            <a:lvl8pPr lvl="7" algn="ctr" rtl="0">
              <a:spcBef>
                <a:spcPts val="0"/>
              </a:spcBef>
              <a:spcAft>
                <a:spcPts val="0"/>
              </a:spcAft>
              <a:buSzPts val="1600"/>
              <a:buFont typeface="Orbitron"/>
              <a:buNone/>
              <a:defRPr b="1">
                <a:latin typeface="Orbitron"/>
                <a:ea typeface="Orbitron"/>
                <a:cs typeface="Orbitron"/>
                <a:sym typeface="Orbitron"/>
              </a:defRPr>
            </a:lvl8pPr>
            <a:lvl9pPr lvl="8" algn="ctr" rtl="0">
              <a:spcBef>
                <a:spcPts val="0"/>
              </a:spcBef>
              <a:spcAft>
                <a:spcPts val="0"/>
              </a:spcAft>
              <a:buSzPts val="1600"/>
              <a:buFont typeface="Orbitron"/>
              <a:buNone/>
              <a:defRPr b="1">
                <a:latin typeface="Orbitron"/>
                <a:ea typeface="Orbitron"/>
                <a:cs typeface="Orbitron"/>
                <a:sym typeface="Orbitron"/>
              </a:defRPr>
            </a:lvl9pPr>
          </a:lstStyle>
          <a:p>
            <a:endParaRPr/>
          </a:p>
        </p:txBody>
      </p:sp>
      <p:sp>
        <p:nvSpPr>
          <p:cNvPr id="288" name="Google Shape;288;p26"/>
          <p:cNvSpPr txBox="1">
            <a:spLocks noGrp="1"/>
          </p:cNvSpPr>
          <p:nvPr>
            <p:ph type="subTitle" idx="4"/>
          </p:nvPr>
        </p:nvSpPr>
        <p:spPr>
          <a:xfrm>
            <a:off x="3439503" y="1975347"/>
            <a:ext cx="22650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89" name="Google Shape;289;p26"/>
          <p:cNvSpPr txBox="1">
            <a:spLocks noGrp="1"/>
          </p:cNvSpPr>
          <p:nvPr>
            <p:ph type="subTitle" idx="5"/>
          </p:nvPr>
        </p:nvSpPr>
        <p:spPr>
          <a:xfrm>
            <a:off x="6495353" y="1558713"/>
            <a:ext cx="16002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Orbitron"/>
              <a:buNone/>
              <a:defRPr b="1">
                <a:latin typeface="Orbitron"/>
                <a:ea typeface="Orbitron"/>
                <a:cs typeface="Orbitron"/>
                <a:sym typeface="Orbitron"/>
              </a:defRPr>
            </a:lvl1pPr>
            <a:lvl2pPr lvl="1" algn="ctr" rtl="0">
              <a:spcBef>
                <a:spcPts val="0"/>
              </a:spcBef>
              <a:spcAft>
                <a:spcPts val="0"/>
              </a:spcAft>
              <a:buSzPts val="1600"/>
              <a:buFont typeface="Orbitron"/>
              <a:buNone/>
              <a:defRPr b="1">
                <a:latin typeface="Orbitron"/>
                <a:ea typeface="Orbitron"/>
                <a:cs typeface="Orbitron"/>
                <a:sym typeface="Orbitron"/>
              </a:defRPr>
            </a:lvl2pPr>
            <a:lvl3pPr lvl="2" algn="ctr" rtl="0">
              <a:spcBef>
                <a:spcPts val="0"/>
              </a:spcBef>
              <a:spcAft>
                <a:spcPts val="0"/>
              </a:spcAft>
              <a:buSzPts val="1600"/>
              <a:buFont typeface="Orbitron"/>
              <a:buNone/>
              <a:defRPr b="1">
                <a:latin typeface="Orbitron"/>
                <a:ea typeface="Orbitron"/>
                <a:cs typeface="Orbitron"/>
                <a:sym typeface="Orbitron"/>
              </a:defRPr>
            </a:lvl3pPr>
            <a:lvl4pPr lvl="3" algn="ctr" rtl="0">
              <a:spcBef>
                <a:spcPts val="0"/>
              </a:spcBef>
              <a:spcAft>
                <a:spcPts val="0"/>
              </a:spcAft>
              <a:buSzPts val="1600"/>
              <a:buFont typeface="Orbitron"/>
              <a:buNone/>
              <a:defRPr b="1">
                <a:latin typeface="Orbitron"/>
                <a:ea typeface="Orbitron"/>
                <a:cs typeface="Orbitron"/>
                <a:sym typeface="Orbitron"/>
              </a:defRPr>
            </a:lvl4pPr>
            <a:lvl5pPr lvl="4" algn="ctr" rtl="0">
              <a:spcBef>
                <a:spcPts val="0"/>
              </a:spcBef>
              <a:spcAft>
                <a:spcPts val="0"/>
              </a:spcAft>
              <a:buSzPts val="1600"/>
              <a:buFont typeface="Orbitron"/>
              <a:buNone/>
              <a:defRPr b="1">
                <a:latin typeface="Orbitron"/>
                <a:ea typeface="Orbitron"/>
                <a:cs typeface="Orbitron"/>
                <a:sym typeface="Orbitron"/>
              </a:defRPr>
            </a:lvl5pPr>
            <a:lvl6pPr lvl="5" algn="ctr" rtl="0">
              <a:spcBef>
                <a:spcPts val="0"/>
              </a:spcBef>
              <a:spcAft>
                <a:spcPts val="0"/>
              </a:spcAft>
              <a:buSzPts val="1600"/>
              <a:buFont typeface="Orbitron"/>
              <a:buNone/>
              <a:defRPr b="1">
                <a:latin typeface="Orbitron"/>
                <a:ea typeface="Orbitron"/>
                <a:cs typeface="Orbitron"/>
                <a:sym typeface="Orbitron"/>
              </a:defRPr>
            </a:lvl6pPr>
            <a:lvl7pPr lvl="6" algn="ctr" rtl="0">
              <a:spcBef>
                <a:spcPts val="0"/>
              </a:spcBef>
              <a:spcAft>
                <a:spcPts val="0"/>
              </a:spcAft>
              <a:buSzPts val="1600"/>
              <a:buFont typeface="Orbitron"/>
              <a:buNone/>
              <a:defRPr b="1">
                <a:latin typeface="Orbitron"/>
                <a:ea typeface="Orbitron"/>
                <a:cs typeface="Orbitron"/>
                <a:sym typeface="Orbitron"/>
              </a:defRPr>
            </a:lvl7pPr>
            <a:lvl8pPr lvl="7" algn="ctr" rtl="0">
              <a:spcBef>
                <a:spcPts val="0"/>
              </a:spcBef>
              <a:spcAft>
                <a:spcPts val="0"/>
              </a:spcAft>
              <a:buSzPts val="1600"/>
              <a:buFont typeface="Orbitron"/>
              <a:buNone/>
              <a:defRPr b="1">
                <a:latin typeface="Orbitron"/>
                <a:ea typeface="Orbitron"/>
                <a:cs typeface="Orbitron"/>
                <a:sym typeface="Orbitron"/>
              </a:defRPr>
            </a:lvl8pPr>
            <a:lvl9pPr lvl="8" algn="ctr" rtl="0">
              <a:spcBef>
                <a:spcPts val="0"/>
              </a:spcBef>
              <a:spcAft>
                <a:spcPts val="0"/>
              </a:spcAft>
              <a:buSzPts val="1600"/>
              <a:buFont typeface="Orbitron"/>
              <a:buNone/>
              <a:defRPr b="1">
                <a:latin typeface="Orbitron"/>
                <a:ea typeface="Orbitron"/>
                <a:cs typeface="Orbitron"/>
                <a:sym typeface="Orbitron"/>
              </a:defRPr>
            </a:lvl9pPr>
          </a:lstStyle>
          <a:p>
            <a:endParaRPr/>
          </a:p>
        </p:txBody>
      </p:sp>
      <p:sp>
        <p:nvSpPr>
          <p:cNvPr id="290" name="Google Shape;290;p26"/>
          <p:cNvSpPr txBox="1">
            <a:spLocks noGrp="1"/>
          </p:cNvSpPr>
          <p:nvPr>
            <p:ph type="subTitle" idx="6"/>
          </p:nvPr>
        </p:nvSpPr>
        <p:spPr>
          <a:xfrm>
            <a:off x="6162953" y="1975347"/>
            <a:ext cx="22650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91" name="Google Shape;291;p26"/>
          <p:cNvSpPr txBox="1">
            <a:spLocks noGrp="1"/>
          </p:cNvSpPr>
          <p:nvPr>
            <p:ph type="subTitle" idx="7"/>
          </p:nvPr>
        </p:nvSpPr>
        <p:spPr>
          <a:xfrm>
            <a:off x="1048466" y="3228088"/>
            <a:ext cx="16002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Orbitron"/>
              <a:buNone/>
              <a:defRPr b="1">
                <a:latin typeface="Orbitron"/>
                <a:ea typeface="Orbitron"/>
                <a:cs typeface="Orbitron"/>
                <a:sym typeface="Orbitron"/>
              </a:defRPr>
            </a:lvl1pPr>
            <a:lvl2pPr lvl="1" algn="ctr" rtl="0">
              <a:spcBef>
                <a:spcPts val="0"/>
              </a:spcBef>
              <a:spcAft>
                <a:spcPts val="0"/>
              </a:spcAft>
              <a:buSzPts val="1600"/>
              <a:buFont typeface="Orbitron"/>
              <a:buNone/>
              <a:defRPr b="1">
                <a:latin typeface="Orbitron"/>
                <a:ea typeface="Orbitron"/>
                <a:cs typeface="Orbitron"/>
                <a:sym typeface="Orbitron"/>
              </a:defRPr>
            </a:lvl2pPr>
            <a:lvl3pPr lvl="2" algn="ctr" rtl="0">
              <a:spcBef>
                <a:spcPts val="0"/>
              </a:spcBef>
              <a:spcAft>
                <a:spcPts val="0"/>
              </a:spcAft>
              <a:buSzPts val="1600"/>
              <a:buFont typeface="Orbitron"/>
              <a:buNone/>
              <a:defRPr b="1">
                <a:latin typeface="Orbitron"/>
                <a:ea typeface="Orbitron"/>
                <a:cs typeface="Orbitron"/>
                <a:sym typeface="Orbitron"/>
              </a:defRPr>
            </a:lvl3pPr>
            <a:lvl4pPr lvl="3" algn="ctr" rtl="0">
              <a:spcBef>
                <a:spcPts val="0"/>
              </a:spcBef>
              <a:spcAft>
                <a:spcPts val="0"/>
              </a:spcAft>
              <a:buSzPts val="1600"/>
              <a:buFont typeface="Orbitron"/>
              <a:buNone/>
              <a:defRPr b="1">
                <a:latin typeface="Orbitron"/>
                <a:ea typeface="Orbitron"/>
                <a:cs typeface="Orbitron"/>
                <a:sym typeface="Orbitron"/>
              </a:defRPr>
            </a:lvl4pPr>
            <a:lvl5pPr lvl="4" algn="ctr" rtl="0">
              <a:spcBef>
                <a:spcPts val="0"/>
              </a:spcBef>
              <a:spcAft>
                <a:spcPts val="0"/>
              </a:spcAft>
              <a:buSzPts val="1600"/>
              <a:buFont typeface="Orbitron"/>
              <a:buNone/>
              <a:defRPr b="1">
                <a:latin typeface="Orbitron"/>
                <a:ea typeface="Orbitron"/>
                <a:cs typeface="Orbitron"/>
                <a:sym typeface="Orbitron"/>
              </a:defRPr>
            </a:lvl5pPr>
            <a:lvl6pPr lvl="5" algn="ctr" rtl="0">
              <a:spcBef>
                <a:spcPts val="0"/>
              </a:spcBef>
              <a:spcAft>
                <a:spcPts val="0"/>
              </a:spcAft>
              <a:buSzPts val="1600"/>
              <a:buFont typeface="Orbitron"/>
              <a:buNone/>
              <a:defRPr b="1">
                <a:latin typeface="Orbitron"/>
                <a:ea typeface="Orbitron"/>
                <a:cs typeface="Orbitron"/>
                <a:sym typeface="Orbitron"/>
              </a:defRPr>
            </a:lvl6pPr>
            <a:lvl7pPr lvl="6" algn="ctr" rtl="0">
              <a:spcBef>
                <a:spcPts val="0"/>
              </a:spcBef>
              <a:spcAft>
                <a:spcPts val="0"/>
              </a:spcAft>
              <a:buSzPts val="1600"/>
              <a:buFont typeface="Orbitron"/>
              <a:buNone/>
              <a:defRPr b="1">
                <a:latin typeface="Orbitron"/>
                <a:ea typeface="Orbitron"/>
                <a:cs typeface="Orbitron"/>
                <a:sym typeface="Orbitron"/>
              </a:defRPr>
            </a:lvl7pPr>
            <a:lvl8pPr lvl="7" algn="ctr" rtl="0">
              <a:spcBef>
                <a:spcPts val="0"/>
              </a:spcBef>
              <a:spcAft>
                <a:spcPts val="0"/>
              </a:spcAft>
              <a:buSzPts val="1600"/>
              <a:buFont typeface="Orbitron"/>
              <a:buNone/>
              <a:defRPr b="1">
                <a:latin typeface="Orbitron"/>
                <a:ea typeface="Orbitron"/>
                <a:cs typeface="Orbitron"/>
                <a:sym typeface="Orbitron"/>
              </a:defRPr>
            </a:lvl8pPr>
            <a:lvl9pPr lvl="8" algn="ctr" rtl="0">
              <a:spcBef>
                <a:spcPts val="0"/>
              </a:spcBef>
              <a:spcAft>
                <a:spcPts val="0"/>
              </a:spcAft>
              <a:buSzPts val="1600"/>
              <a:buFont typeface="Orbitron"/>
              <a:buNone/>
              <a:defRPr b="1">
                <a:latin typeface="Orbitron"/>
                <a:ea typeface="Orbitron"/>
                <a:cs typeface="Orbitron"/>
                <a:sym typeface="Orbitron"/>
              </a:defRPr>
            </a:lvl9pPr>
          </a:lstStyle>
          <a:p>
            <a:endParaRPr/>
          </a:p>
        </p:txBody>
      </p:sp>
      <p:sp>
        <p:nvSpPr>
          <p:cNvPr id="292" name="Google Shape;292;p26"/>
          <p:cNvSpPr txBox="1">
            <a:spLocks noGrp="1"/>
          </p:cNvSpPr>
          <p:nvPr>
            <p:ph type="subTitle" idx="8"/>
          </p:nvPr>
        </p:nvSpPr>
        <p:spPr>
          <a:xfrm>
            <a:off x="716066" y="3644722"/>
            <a:ext cx="22650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93" name="Google Shape;293;p26"/>
          <p:cNvSpPr txBox="1">
            <a:spLocks noGrp="1"/>
          </p:cNvSpPr>
          <p:nvPr>
            <p:ph type="subTitle" idx="9"/>
          </p:nvPr>
        </p:nvSpPr>
        <p:spPr>
          <a:xfrm>
            <a:off x="3771903" y="3228088"/>
            <a:ext cx="16002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Orbitron"/>
              <a:buNone/>
              <a:defRPr b="1">
                <a:latin typeface="Orbitron"/>
                <a:ea typeface="Orbitron"/>
                <a:cs typeface="Orbitron"/>
                <a:sym typeface="Orbitron"/>
              </a:defRPr>
            </a:lvl1pPr>
            <a:lvl2pPr lvl="1" algn="ctr" rtl="0">
              <a:spcBef>
                <a:spcPts val="0"/>
              </a:spcBef>
              <a:spcAft>
                <a:spcPts val="0"/>
              </a:spcAft>
              <a:buSzPts val="1600"/>
              <a:buFont typeface="Orbitron"/>
              <a:buNone/>
              <a:defRPr b="1">
                <a:latin typeface="Orbitron"/>
                <a:ea typeface="Orbitron"/>
                <a:cs typeface="Orbitron"/>
                <a:sym typeface="Orbitron"/>
              </a:defRPr>
            </a:lvl2pPr>
            <a:lvl3pPr lvl="2" algn="ctr" rtl="0">
              <a:spcBef>
                <a:spcPts val="0"/>
              </a:spcBef>
              <a:spcAft>
                <a:spcPts val="0"/>
              </a:spcAft>
              <a:buSzPts val="1600"/>
              <a:buFont typeface="Orbitron"/>
              <a:buNone/>
              <a:defRPr b="1">
                <a:latin typeface="Orbitron"/>
                <a:ea typeface="Orbitron"/>
                <a:cs typeface="Orbitron"/>
                <a:sym typeface="Orbitron"/>
              </a:defRPr>
            </a:lvl3pPr>
            <a:lvl4pPr lvl="3" algn="ctr" rtl="0">
              <a:spcBef>
                <a:spcPts val="0"/>
              </a:spcBef>
              <a:spcAft>
                <a:spcPts val="0"/>
              </a:spcAft>
              <a:buSzPts val="1600"/>
              <a:buFont typeface="Orbitron"/>
              <a:buNone/>
              <a:defRPr b="1">
                <a:latin typeface="Orbitron"/>
                <a:ea typeface="Orbitron"/>
                <a:cs typeface="Orbitron"/>
                <a:sym typeface="Orbitron"/>
              </a:defRPr>
            </a:lvl4pPr>
            <a:lvl5pPr lvl="4" algn="ctr" rtl="0">
              <a:spcBef>
                <a:spcPts val="0"/>
              </a:spcBef>
              <a:spcAft>
                <a:spcPts val="0"/>
              </a:spcAft>
              <a:buSzPts val="1600"/>
              <a:buFont typeface="Orbitron"/>
              <a:buNone/>
              <a:defRPr b="1">
                <a:latin typeface="Orbitron"/>
                <a:ea typeface="Orbitron"/>
                <a:cs typeface="Orbitron"/>
                <a:sym typeface="Orbitron"/>
              </a:defRPr>
            </a:lvl5pPr>
            <a:lvl6pPr lvl="5" algn="ctr" rtl="0">
              <a:spcBef>
                <a:spcPts val="0"/>
              </a:spcBef>
              <a:spcAft>
                <a:spcPts val="0"/>
              </a:spcAft>
              <a:buSzPts val="1600"/>
              <a:buFont typeface="Orbitron"/>
              <a:buNone/>
              <a:defRPr b="1">
                <a:latin typeface="Orbitron"/>
                <a:ea typeface="Orbitron"/>
                <a:cs typeface="Orbitron"/>
                <a:sym typeface="Orbitron"/>
              </a:defRPr>
            </a:lvl6pPr>
            <a:lvl7pPr lvl="6" algn="ctr" rtl="0">
              <a:spcBef>
                <a:spcPts val="0"/>
              </a:spcBef>
              <a:spcAft>
                <a:spcPts val="0"/>
              </a:spcAft>
              <a:buSzPts val="1600"/>
              <a:buFont typeface="Orbitron"/>
              <a:buNone/>
              <a:defRPr b="1">
                <a:latin typeface="Orbitron"/>
                <a:ea typeface="Orbitron"/>
                <a:cs typeface="Orbitron"/>
                <a:sym typeface="Orbitron"/>
              </a:defRPr>
            </a:lvl7pPr>
            <a:lvl8pPr lvl="7" algn="ctr" rtl="0">
              <a:spcBef>
                <a:spcPts val="0"/>
              </a:spcBef>
              <a:spcAft>
                <a:spcPts val="0"/>
              </a:spcAft>
              <a:buSzPts val="1600"/>
              <a:buFont typeface="Orbitron"/>
              <a:buNone/>
              <a:defRPr b="1">
                <a:latin typeface="Orbitron"/>
                <a:ea typeface="Orbitron"/>
                <a:cs typeface="Orbitron"/>
                <a:sym typeface="Orbitron"/>
              </a:defRPr>
            </a:lvl8pPr>
            <a:lvl9pPr lvl="8" algn="ctr" rtl="0">
              <a:spcBef>
                <a:spcPts val="0"/>
              </a:spcBef>
              <a:spcAft>
                <a:spcPts val="0"/>
              </a:spcAft>
              <a:buSzPts val="1600"/>
              <a:buFont typeface="Orbitron"/>
              <a:buNone/>
              <a:defRPr b="1">
                <a:latin typeface="Orbitron"/>
                <a:ea typeface="Orbitron"/>
                <a:cs typeface="Orbitron"/>
                <a:sym typeface="Orbitron"/>
              </a:defRPr>
            </a:lvl9pPr>
          </a:lstStyle>
          <a:p>
            <a:endParaRPr/>
          </a:p>
        </p:txBody>
      </p:sp>
      <p:sp>
        <p:nvSpPr>
          <p:cNvPr id="294" name="Google Shape;294;p26"/>
          <p:cNvSpPr txBox="1">
            <a:spLocks noGrp="1"/>
          </p:cNvSpPr>
          <p:nvPr>
            <p:ph type="subTitle" idx="13"/>
          </p:nvPr>
        </p:nvSpPr>
        <p:spPr>
          <a:xfrm>
            <a:off x="3439503" y="3644722"/>
            <a:ext cx="22650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95" name="Google Shape;295;p26"/>
          <p:cNvSpPr txBox="1">
            <a:spLocks noGrp="1"/>
          </p:cNvSpPr>
          <p:nvPr>
            <p:ph type="subTitle" idx="14"/>
          </p:nvPr>
        </p:nvSpPr>
        <p:spPr>
          <a:xfrm>
            <a:off x="6495353" y="3228088"/>
            <a:ext cx="16002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Orbitron"/>
              <a:buNone/>
              <a:defRPr b="1">
                <a:latin typeface="Orbitron"/>
                <a:ea typeface="Orbitron"/>
                <a:cs typeface="Orbitron"/>
                <a:sym typeface="Orbitron"/>
              </a:defRPr>
            </a:lvl1pPr>
            <a:lvl2pPr lvl="1" algn="ctr" rtl="0">
              <a:spcBef>
                <a:spcPts val="0"/>
              </a:spcBef>
              <a:spcAft>
                <a:spcPts val="0"/>
              </a:spcAft>
              <a:buSzPts val="1600"/>
              <a:buFont typeface="Orbitron"/>
              <a:buNone/>
              <a:defRPr b="1">
                <a:latin typeface="Orbitron"/>
                <a:ea typeface="Orbitron"/>
                <a:cs typeface="Orbitron"/>
                <a:sym typeface="Orbitron"/>
              </a:defRPr>
            </a:lvl2pPr>
            <a:lvl3pPr lvl="2" algn="ctr" rtl="0">
              <a:spcBef>
                <a:spcPts val="0"/>
              </a:spcBef>
              <a:spcAft>
                <a:spcPts val="0"/>
              </a:spcAft>
              <a:buSzPts val="1600"/>
              <a:buFont typeface="Orbitron"/>
              <a:buNone/>
              <a:defRPr b="1">
                <a:latin typeface="Orbitron"/>
                <a:ea typeface="Orbitron"/>
                <a:cs typeface="Orbitron"/>
                <a:sym typeface="Orbitron"/>
              </a:defRPr>
            </a:lvl3pPr>
            <a:lvl4pPr lvl="3" algn="ctr" rtl="0">
              <a:spcBef>
                <a:spcPts val="0"/>
              </a:spcBef>
              <a:spcAft>
                <a:spcPts val="0"/>
              </a:spcAft>
              <a:buSzPts val="1600"/>
              <a:buFont typeface="Orbitron"/>
              <a:buNone/>
              <a:defRPr b="1">
                <a:latin typeface="Orbitron"/>
                <a:ea typeface="Orbitron"/>
                <a:cs typeface="Orbitron"/>
                <a:sym typeface="Orbitron"/>
              </a:defRPr>
            </a:lvl4pPr>
            <a:lvl5pPr lvl="4" algn="ctr" rtl="0">
              <a:spcBef>
                <a:spcPts val="0"/>
              </a:spcBef>
              <a:spcAft>
                <a:spcPts val="0"/>
              </a:spcAft>
              <a:buSzPts val="1600"/>
              <a:buFont typeface="Orbitron"/>
              <a:buNone/>
              <a:defRPr b="1">
                <a:latin typeface="Orbitron"/>
                <a:ea typeface="Orbitron"/>
                <a:cs typeface="Orbitron"/>
                <a:sym typeface="Orbitron"/>
              </a:defRPr>
            </a:lvl5pPr>
            <a:lvl6pPr lvl="5" algn="ctr" rtl="0">
              <a:spcBef>
                <a:spcPts val="0"/>
              </a:spcBef>
              <a:spcAft>
                <a:spcPts val="0"/>
              </a:spcAft>
              <a:buSzPts val="1600"/>
              <a:buFont typeface="Orbitron"/>
              <a:buNone/>
              <a:defRPr b="1">
                <a:latin typeface="Orbitron"/>
                <a:ea typeface="Orbitron"/>
                <a:cs typeface="Orbitron"/>
                <a:sym typeface="Orbitron"/>
              </a:defRPr>
            </a:lvl6pPr>
            <a:lvl7pPr lvl="6" algn="ctr" rtl="0">
              <a:spcBef>
                <a:spcPts val="0"/>
              </a:spcBef>
              <a:spcAft>
                <a:spcPts val="0"/>
              </a:spcAft>
              <a:buSzPts val="1600"/>
              <a:buFont typeface="Orbitron"/>
              <a:buNone/>
              <a:defRPr b="1">
                <a:latin typeface="Orbitron"/>
                <a:ea typeface="Orbitron"/>
                <a:cs typeface="Orbitron"/>
                <a:sym typeface="Orbitron"/>
              </a:defRPr>
            </a:lvl7pPr>
            <a:lvl8pPr lvl="7" algn="ctr" rtl="0">
              <a:spcBef>
                <a:spcPts val="0"/>
              </a:spcBef>
              <a:spcAft>
                <a:spcPts val="0"/>
              </a:spcAft>
              <a:buSzPts val="1600"/>
              <a:buFont typeface="Orbitron"/>
              <a:buNone/>
              <a:defRPr b="1">
                <a:latin typeface="Orbitron"/>
                <a:ea typeface="Orbitron"/>
                <a:cs typeface="Orbitron"/>
                <a:sym typeface="Orbitron"/>
              </a:defRPr>
            </a:lvl8pPr>
            <a:lvl9pPr lvl="8" algn="ctr" rtl="0">
              <a:spcBef>
                <a:spcPts val="0"/>
              </a:spcBef>
              <a:spcAft>
                <a:spcPts val="0"/>
              </a:spcAft>
              <a:buSzPts val="1600"/>
              <a:buFont typeface="Orbitron"/>
              <a:buNone/>
              <a:defRPr b="1">
                <a:latin typeface="Orbitron"/>
                <a:ea typeface="Orbitron"/>
                <a:cs typeface="Orbitron"/>
                <a:sym typeface="Orbitron"/>
              </a:defRPr>
            </a:lvl9pPr>
          </a:lstStyle>
          <a:p>
            <a:endParaRPr/>
          </a:p>
        </p:txBody>
      </p:sp>
      <p:sp>
        <p:nvSpPr>
          <p:cNvPr id="296" name="Google Shape;296;p26"/>
          <p:cNvSpPr txBox="1">
            <a:spLocks noGrp="1"/>
          </p:cNvSpPr>
          <p:nvPr>
            <p:ph type="subTitle" idx="15"/>
          </p:nvPr>
        </p:nvSpPr>
        <p:spPr>
          <a:xfrm>
            <a:off x="6162953" y="3644722"/>
            <a:ext cx="22650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 you">
  <p:cSld name="CUSTOM_6">
    <p:spTree>
      <p:nvGrpSpPr>
        <p:cNvPr id="1" name="Shape 297"/>
        <p:cNvGrpSpPr/>
        <p:nvPr/>
      </p:nvGrpSpPr>
      <p:grpSpPr>
        <a:xfrm>
          <a:off x="0" y="0"/>
          <a:ext cx="0" cy="0"/>
          <a:chOff x="0" y="0"/>
          <a:chExt cx="0" cy="0"/>
        </a:xfrm>
      </p:grpSpPr>
      <p:sp>
        <p:nvSpPr>
          <p:cNvPr id="298" name="Google Shape;298;p27"/>
          <p:cNvSpPr/>
          <p:nvPr/>
        </p:nvSpPr>
        <p:spPr>
          <a:xfrm>
            <a:off x="965650" y="2878550"/>
            <a:ext cx="867900" cy="8679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reflection stA="24000" endPos="24000" dist="10477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7532850" y="-638950"/>
            <a:ext cx="1796100" cy="1796100"/>
          </a:xfrm>
          <a:prstGeom prst="ellipse">
            <a:avLst/>
          </a:prstGeom>
          <a:gradFill>
            <a:gsLst>
              <a:gs pos="0">
                <a:schemeClr val="accent2"/>
              </a:gs>
              <a:gs pos="100000">
                <a:schemeClr val="accent1"/>
              </a:gs>
            </a:gsLst>
            <a:lin ang="5400700"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rot="-5400000">
            <a:off x="4562083" y="4383040"/>
            <a:ext cx="1374477" cy="1298185"/>
          </a:xfrm>
          <a:custGeom>
            <a:avLst/>
            <a:gdLst/>
            <a:ahLst/>
            <a:cxnLst/>
            <a:rect l="l" t="t" r="r" b="b"/>
            <a:pathLst>
              <a:path w="23314" h="22019" extrusionOk="0">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rot="-3325188">
            <a:off x="1893" y="-112546"/>
            <a:ext cx="920300" cy="1625646"/>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2" name="Google Shape;302;p27"/>
          <p:cNvSpPr/>
          <p:nvPr/>
        </p:nvSpPr>
        <p:spPr>
          <a:xfrm rot="701342">
            <a:off x="8450969" y="1940853"/>
            <a:ext cx="828025" cy="1033942"/>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3" name="Google Shape;303;p27"/>
          <p:cNvSpPr/>
          <p:nvPr/>
        </p:nvSpPr>
        <p:spPr>
          <a:xfrm>
            <a:off x="1918944" y="613075"/>
            <a:ext cx="152100" cy="152100"/>
          </a:xfrm>
          <a:prstGeom prst="ellipse">
            <a:avLst/>
          </a:prstGeom>
          <a:noFill/>
          <a:ln w="38100" cap="flat" cmpd="sng">
            <a:solidFill>
              <a:srgbClr val="FB54F4"/>
            </a:solidFill>
            <a:prstDash val="solid"/>
            <a:round/>
            <a:headEnd type="none" w="sm" len="sm"/>
            <a:tailEnd type="none" w="sm" len="sm"/>
          </a:ln>
          <a:effectLst>
            <a:outerShdw blurRad="57150" algn="bl" rotWithShape="0">
              <a:srgbClr val="FB54F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8354800" y="1323687"/>
            <a:ext cx="152100" cy="152100"/>
          </a:xfrm>
          <a:prstGeom prst="ellipse">
            <a:avLst/>
          </a:prstGeom>
          <a:noFill/>
          <a:ln w="38100" cap="flat" cmpd="sng">
            <a:solidFill>
              <a:srgbClr val="FFFFFF"/>
            </a:solidFill>
            <a:prstDash val="solid"/>
            <a:round/>
            <a:headEnd type="none" w="sm" len="sm"/>
            <a:tailEnd type="none" w="sm" len="sm"/>
          </a:ln>
          <a:effectLst>
            <a:outerShdw blurRad="57150" algn="bl" rotWithShape="0">
              <a:srgbClr val="FFFF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4495925" y="419280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835025" y="300893"/>
            <a:ext cx="238500" cy="238500"/>
          </a:xfrm>
          <a:prstGeom prst="ellipse">
            <a:avLst/>
          </a:prstGeom>
          <a:noFill/>
          <a:ln w="38100" cap="flat" cmpd="sng">
            <a:solidFill>
              <a:srgbClr val="FFFFFF"/>
            </a:solidFill>
            <a:prstDash val="solid"/>
            <a:round/>
            <a:headEnd type="none" w="sm" len="sm"/>
            <a:tailEnd type="none" w="sm" len="sm"/>
          </a:ln>
          <a:effectLst>
            <a:outerShdw blurRad="57150" algn="bl" rotWithShape="0">
              <a:srgbClr val="FFFF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txBox="1">
            <a:spLocks noGrp="1"/>
          </p:cNvSpPr>
          <p:nvPr>
            <p:ph type="title"/>
          </p:nvPr>
        </p:nvSpPr>
        <p:spPr>
          <a:xfrm>
            <a:off x="1739425" y="978625"/>
            <a:ext cx="5665200" cy="117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308" name="Google Shape;308;p27"/>
          <p:cNvSpPr txBox="1"/>
          <p:nvPr/>
        </p:nvSpPr>
        <p:spPr>
          <a:xfrm>
            <a:off x="713100" y="4037325"/>
            <a:ext cx="2939700" cy="670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rgbClr val="FFFFFF"/>
                </a:solidFill>
                <a:latin typeface="IBM Plex Sans"/>
                <a:ea typeface="IBM Plex Sans"/>
                <a:cs typeface="IBM Plex Sans"/>
                <a:sym typeface="IBM Plex Sans"/>
              </a:rPr>
              <a:t>CREDITS: This presentation template was created by </a:t>
            </a:r>
            <a:r>
              <a:rPr lang="en" sz="1000">
                <a:solidFill>
                  <a:srgbClr val="FFFFFF"/>
                </a:solidFill>
                <a:uFill>
                  <a:noFill/>
                </a:uFill>
                <a:latin typeface="IBM Plex Sans"/>
                <a:ea typeface="IBM Plex Sans"/>
                <a:cs typeface="IBM Plex Sans"/>
                <a:sym typeface="IBM Plex Sans"/>
                <a:hlinkClick r:id="rId2">
                  <a:extLst>
                    <a:ext uri="{A12FA001-AC4F-418D-AE19-62706E023703}">
                      <ahyp:hlinkClr xmlns:ahyp="http://schemas.microsoft.com/office/drawing/2018/hyperlinkcolor" val="tx"/>
                    </a:ext>
                  </a:extLst>
                </a:hlinkClick>
              </a:rPr>
              <a:t>Slidesgo</a:t>
            </a:r>
            <a:r>
              <a:rPr lang="en" sz="1000">
                <a:solidFill>
                  <a:srgbClr val="FFFFFF"/>
                </a:solidFill>
                <a:latin typeface="IBM Plex Sans"/>
                <a:ea typeface="IBM Plex Sans"/>
                <a:cs typeface="IBM Plex Sans"/>
                <a:sym typeface="IBM Plex Sans"/>
              </a:rPr>
              <a:t>, including icons by </a:t>
            </a:r>
            <a:r>
              <a:rPr lang="en" sz="1000">
                <a:solidFill>
                  <a:srgbClr val="FFFFFF"/>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val="tx"/>
                    </a:ext>
                  </a:extLst>
                </a:hlinkClick>
              </a:rPr>
              <a:t>Flaticon</a:t>
            </a:r>
            <a:r>
              <a:rPr lang="en" sz="1000">
                <a:solidFill>
                  <a:srgbClr val="FFFFFF"/>
                </a:solidFill>
                <a:latin typeface="IBM Plex Sans"/>
                <a:ea typeface="IBM Plex Sans"/>
                <a:cs typeface="IBM Plex Sans"/>
                <a:sym typeface="IBM Plex Sans"/>
              </a:rPr>
              <a:t>, and infographics &amp; images by </a:t>
            </a:r>
            <a:r>
              <a:rPr lang="en" sz="1000">
                <a:solidFill>
                  <a:srgbClr val="FFFFFF"/>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val="tx"/>
                    </a:ext>
                  </a:extLst>
                </a:hlinkClick>
              </a:rPr>
              <a:t>Freepik</a:t>
            </a:r>
            <a:r>
              <a:rPr lang="en" sz="1000">
                <a:solidFill>
                  <a:srgbClr val="FFFFFF"/>
                </a:solidFill>
                <a:latin typeface="IBM Plex Sans"/>
                <a:ea typeface="IBM Plex Sans"/>
                <a:cs typeface="IBM Plex Sans"/>
                <a:sym typeface="IBM Plex Sans"/>
              </a:rPr>
              <a:t>.</a:t>
            </a:r>
            <a:endParaRPr sz="1000">
              <a:solidFill>
                <a:srgbClr val="FFFFFF"/>
              </a:solidFill>
              <a:latin typeface="IBM Plex Sans"/>
              <a:ea typeface="IBM Plex Sans"/>
              <a:cs typeface="IBM Plex Sans"/>
              <a:sym typeface="IBM Plex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4">
  <p:cSld name="CUSTOM_7">
    <p:spTree>
      <p:nvGrpSpPr>
        <p:cNvPr id="1" name="Shape 309"/>
        <p:cNvGrpSpPr/>
        <p:nvPr/>
      </p:nvGrpSpPr>
      <p:grpSpPr>
        <a:xfrm>
          <a:off x="0" y="0"/>
          <a:ext cx="0" cy="0"/>
          <a:chOff x="0" y="0"/>
          <a:chExt cx="0" cy="0"/>
        </a:xfrm>
      </p:grpSpPr>
      <p:sp>
        <p:nvSpPr>
          <p:cNvPr id="310" name="Google Shape;310;p28"/>
          <p:cNvSpPr/>
          <p:nvPr/>
        </p:nvSpPr>
        <p:spPr>
          <a:xfrm rot="1083274">
            <a:off x="905564" y="-559368"/>
            <a:ext cx="585152" cy="1033631"/>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6878150" y="-981075"/>
            <a:ext cx="2423400" cy="24234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90028" y="410647"/>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rot="6189788">
            <a:off x="5151606" y="4130714"/>
            <a:ext cx="393419" cy="368764"/>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371425" y="965900"/>
            <a:ext cx="152100" cy="152100"/>
          </a:xfrm>
          <a:prstGeom prst="ellipse">
            <a:avLst/>
          </a:prstGeom>
          <a:noFill/>
          <a:ln w="38100" cap="flat" cmpd="sng">
            <a:solidFill>
              <a:schemeClr val="accent2"/>
            </a:solidFill>
            <a:prstDash val="solid"/>
            <a:round/>
            <a:headEnd type="none" w="sm" len="sm"/>
            <a:tailEnd type="none" w="sm" len="sm"/>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txBox="1">
            <a:spLocks noGrp="1"/>
          </p:cNvSpPr>
          <p:nvPr>
            <p:ph type="title"/>
          </p:nvPr>
        </p:nvSpPr>
        <p:spPr>
          <a:xfrm>
            <a:off x="713100" y="1118000"/>
            <a:ext cx="2185500" cy="14538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6" name="Google Shape;316;p28"/>
          <p:cNvSpPr txBox="1">
            <a:spLocks noGrp="1"/>
          </p:cNvSpPr>
          <p:nvPr>
            <p:ph type="subTitle" idx="1"/>
          </p:nvPr>
        </p:nvSpPr>
        <p:spPr>
          <a:xfrm>
            <a:off x="713100" y="2580810"/>
            <a:ext cx="2185500" cy="145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865229">
            <a:off x="-143962" y="286954"/>
            <a:ext cx="472139" cy="786754"/>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48925" y="128446"/>
            <a:ext cx="181800" cy="1818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rot="2700000">
            <a:off x="837138" y="35699"/>
            <a:ext cx="39734" cy="367313"/>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13100" y="1152475"/>
            <a:ext cx="77178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a:off x="5071050" y="3531350"/>
            <a:ext cx="941100" cy="941100"/>
          </a:xfrm>
          <a:prstGeom prst="ellipse">
            <a:avLst/>
          </a:prstGeom>
          <a:gradFill>
            <a:gsLst>
              <a:gs pos="0">
                <a:schemeClr val="accent2"/>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2843924" y="3359412"/>
            <a:ext cx="876665" cy="828024"/>
          </a:xfrm>
          <a:custGeom>
            <a:avLst/>
            <a:gdLst/>
            <a:ahLst/>
            <a:cxnLst/>
            <a:rect l="l" t="t" r="r" b="b"/>
            <a:pathLst>
              <a:path w="23314" h="22019" extrusionOk="0">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6904447" y="732772"/>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rot="6189828">
            <a:off x="8285381" y="885071"/>
            <a:ext cx="364663" cy="341808"/>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387161" y="3646051"/>
            <a:ext cx="390185" cy="365000"/>
          </a:xfrm>
          <a:custGeom>
            <a:avLst/>
            <a:gdLst/>
            <a:ahLst/>
            <a:cxnLst/>
            <a:rect l="l" t="t" r="r" b="b"/>
            <a:pathLst>
              <a:path w="9133" h="8543" extrusionOk="0">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rot="-1836933">
            <a:off x="-32089" y="2882347"/>
            <a:ext cx="335842" cy="419396"/>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6645875" y="1449950"/>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525" y="438565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7656125" y="25815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5"/>
          <p:cNvSpPr txBox="1">
            <a:spLocks noGrp="1"/>
          </p:cNvSpPr>
          <p:nvPr>
            <p:ph type="subTitle" idx="1"/>
          </p:nvPr>
        </p:nvSpPr>
        <p:spPr>
          <a:xfrm>
            <a:off x="713100" y="2085338"/>
            <a:ext cx="1783200" cy="740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rbitron"/>
              <a:buNone/>
              <a:defRPr sz="1800" b="1">
                <a:latin typeface="Orbitron"/>
                <a:ea typeface="Orbitron"/>
                <a:cs typeface="Orbitron"/>
                <a:sym typeface="Orbitron"/>
              </a:defRPr>
            </a:lvl1pPr>
            <a:lvl2pPr lvl="1" algn="r" rtl="0">
              <a:spcBef>
                <a:spcPts val="0"/>
              </a:spcBef>
              <a:spcAft>
                <a:spcPts val="0"/>
              </a:spcAft>
              <a:buSzPts val="1800"/>
              <a:buFont typeface="Orbitron"/>
              <a:buNone/>
              <a:defRPr sz="1800" b="1">
                <a:latin typeface="Orbitron"/>
                <a:ea typeface="Orbitron"/>
                <a:cs typeface="Orbitron"/>
                <a:sym typeface="Orbitron"/>
              </a:defRPr>
            </a:lvl2pPr>
            <a:lvl3pPr lvl="2" algn="r" rtl="0">
              <a:spcBef>
                <a:spcPts val="0"/>
              </a:spcBef>
              <a:spcAft>
                <a:spcPts val="0"/>
              </a:spcAft>
              <a:buSzPts val="1800"/>
              <a:buFont typeface="Orbitron"/>
              <a:buNone/>
              <a:defRPr sz="1800" b="1">
                <a:latin typeface="Orbitron"/>
                <a:ea typeface="Orbitron"/>
                <a:cs typeface="Orbitron"/>
                <a:sym typeface="Orbitron"/>
              </a:defRPr>
            </a:lvl3pPr>
            <a:lvl4pPr lvl="3" algn="r" rtl="0">
              <a:spcBef>
                <a:spcPts val="0"/>
              </a:spcBef>
              <a:spcAft>
                <a:spcPts val="0"/>
              </a:spcAft>
              <a:buSzPts val="1800"/>
              <a:buFont typeface="Orbitron"/>
              <a:buNone/>
              <a:defRPr sz="1800" b="1">
                <a:latin typeface="Orbitron"/>
                <a:ea typeface="Orbitron"/>
                <a:cs typeface="Orbitron"/>
                <a:sym typeface="Orbitron"/>
              </a:defRPr>
            </a:lvl4pPr>
            <a:lvl5pPr lvl="4" algn="r" rtl="0">
              <a:spcBef>
                <a:spcPts val="0"/>
              </a:spcBef>
              <a:spcAft>
                <a:spcPts val="0"/>
              </a:spcAft>
              <a:buSzPts val="1800"/>
              <a:buFont typeface="Orbitron"/>
              <a:buNone/>
              <a:defRPr sz="1800" b="1">
                <a:latin typeface="Orbitron"/>
                <a:ea typeface="Orbitron"/>
                <a:cs typeface="Orbitron"/>
                <a:sym typeface="Orbitron"/>
              </a:defRPr>
            </a:lvl5pPr>
            <a:lvl6pPr lvl="5" algn="r" rtl="0">
              <a:spcBef>
                <a:spcPts val="0"/>
              </a:spcBef>
              <a:spcAft>
                <a:spcPts val="0"/>
              </a:spcAft>
              <a:buSzPts val="1800"/>
              <a:buFont typeface="Orbitron"/>
              <a:buNone/>
              <a:defRPr sz="1800" b="1">
                <a:latin typeface="Orbitron"/>
                <a:ea typeface="Orbitron"/>
                <a:cs typeface="Orbitron"/>
                <a:sym typeface="Orbitron"/>
              </a:defRPr>
            </a:lvl6pPr>
            <a:lvl7pPr lvl="6" algn="r" rtl="0">
              <a:spcBef>
                <a:spcPts val="0"/>
              </a:spcBef>
              <a:spcAft>
                <a:spcPts val="0"/>
              </a:spcAft>
              <a:buSzPts val="1800"/>
              <a:buFont typeface="Orbitron"/>
              <a:buNone/>
              <a:defRPr sz="1800" b="1">
                <a:latin typeface="Orbitron"/>
                <a:ea typeface="Orbitron"/>
                <a:cs typeface="Orbitron"/>
                <a:sym typeface="Orbitron"/>
              </a:defRPr>
            </a:lvl7pPr>
            <a:lvl8pPr lvl="7" algn="r" rtl="0">
              <a:spcBef>
                <a:spcPts val="0"/>
              </a:spcBef>
              <a:spcAft>
                <a:spcPts val="0"/>
              </a:spcAft>
              <a:buSzPts val="1800"/>
              <a:buFont typeface="Orbitron"/>
              <a:buNone/>
              <a:defRPr sz="1800" b="1">
                <a:latin typeface="Orbitron"/>
                <a:ea typeface="Orbitron"/>
                <a:cs typeface="Orbitron"/>
                <a:sym typeface="Orbitron"/>
              </a:defRPr>
            </a:lvl8pPr>
            <a:lvl9pPr lvl="8" algn="r"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34" name="Google Shape;34;p5"/>
          <p:cNvSpPr txBox="1">
            <a:spLocks noGrp="1"/>
          </p:cNvSpPr>
          <p:nvPr>
            <p:ph type="subTitle" idx="2"/>
          </p:nvPr>
        </p:nvSpPr>
        <p:spPr>
          <a:xfrm>
            <a:off x="713100" y="2752263"/>
            <a:ext cx="1783200" cy="941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35" name="Google Shape;35;p5"/>
          <p:cNvSpPr txBox="1">
            <a:spLocks noGrp="1"/>
          </p:cNvSpPr>
          <p:nvPr>
            <p:ph type="subTitle" idx="3"/>
          </p:nvPr>
        </p:nvSpPr>
        <p:spPr>
          <a:xfrm>
            <a:off x="6647675" y="2085338"/>
            <a:ext cx="1783200" cy="740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rbitron"/>
              <a:buNone/>
              <a:defRPr sz="1800" b="1">
                <a:latin typeface="Orbitron"/>
                <a:ea typeface="Orbitron"/>
                <a:cs typeface="Orbitron"/>
                <a:sym typeface="Orbitron"/>
              </a:defRPr>
            </a:lvl1pPr>
            <a:lvl2pPr lvl="1" rtl="0">
              <a:spcBef>
                <a:spcPts val="0"/>
              </a:spcBef>
              <a:spcAft>
                <a:spcPts val="0"/>
              </a:spcAft>
              <a:buSzPts val="1800"/>
              <a:buFont typeface="Orbitron"/>
              <a:buNone/>
              <a:defRPr sz="1800" b="1">
                <a:latin typeface="Orbitron"/>
                <a:ea typeface="Orbitron"/>
                <a:cs typeface="Orbitron"/>
                <a:sym typeface="Orbitron"/>
              </a:defRPr>
            </a:lvl2pPr>
            <a:lvl3pPr lvl="2" rtl="0">
              <a:spcBef>
                <a:spcPts val="0"/>
              </a:spcBef>
              <a:spcAft>
                <a:spcPts val="0"/>
              </a:spcAft>
              <a:buSzPts val="1800"/>
              <a:buFont typeface="Orbitron"/>
              <a:buNone/>
              <a:defRPr sz="1800" b="1">
                <a:latin typeface="Orbitron"/>
                <a:ea typeface="Orbitron"/>
                <a:cs typeface="Orbitron"/>
                <a:sym typeface="Orbitron"/>
              </a:defRPr>
            </a:lvl3pPr>
            <a:lvl4pPr lvl="3" rtl="0">
              <a:spcBef>
                <a:spcPts val="0"/>
              </a:spcBef>
              <a:spcAft>
                <a:spcPts val="0"/>
              </a:spcAft>
              <a:buSzPts val="1800"/>
              <a:buFont typeface="Orbitron"/>
              <a:buNone/>
              <a:defRPr sz="1800" b="1">
                <a:latin typeface="Orbitron"/>
                <a:ea typeface="Orbitron"/>
                <a:cs typeface="Orbitron"/>
                <a:sym typeface="Orbitron"/>
              </a:defRPr>
            </a:lvl4pPr>
            <a:lvl5pPr lvl="4" rtl="0">
              <a:spcBef>
                <a:spcPts val="0"/>
              </a:spcBef>
              <a:spcAft>
                <a:spcPts val="0"/>
              </a:spcAft>
              <a:buSzPts val="1800"/>
              <a:buFont typeface="Orbitron"/>
              <a:buNone/>
              <a:defRPr sz="1800" b="1">
                <a:latin typeface="Orbitron"/>
                <a:ea typeface="Orbitron"/>
                <a:cs typeface="Orbitron"/>
                <a:sym typeface="Orbitron"/>
              </a:defRPr>
            </a:lvl5pPr>
            <a:lvl6pPr lvl="5" rtl="0">
              <a:spcBef>
                <a:spcPts val="0"/>
              </a:spcBef>
              <a:spcAft>
                <a:spcPts val="0"/>
              </a:spcAft>
              <a:buSzPts val="1800"/>
              <a:buFont typeface="Orbitron"/>
              <a:buNone/>
              <a:defRPr sz="1800" b="1">
                <a:latin typeface="Orbitron"/>
                <a:ea typeface="Orbitron"/>
                <a:cs typeface="Orbitron"/>
                <a:sym typeface="Orbitron"/>
              </a:defRPr>
            </a:lvl6pPr>
            <a:lvl7pPr lvl="6" rtl="0">
              <a:spcBef>
                <a:spcPts val="0"/>
              </a:spcBef>
              <a:spcAft>
                <a:spcPts val="0"/>
              </a:spcAft>
              <a:buSzPts val="1800"/>
              <a:buFont typeface="Orbitron"/>
              <a:buNone/>
              <a:defRPr sz="1800" b="1">
                <a:latin typeface="Orbitron"/>
                <a:ea typeface="Orbitron"/>
                <a:cs typeface="Orbitron"/>
                <a:sym typeface="Orbitron"/>
              </a:defRPr>
            </a:lvl7pPr>
            <a:lvl8pPr lvl="7" rtl="0">
              <a:spcBef>
                <a:spcPts val="0"/>
              </a:spcBef>
              <a:spcAft>
                <a:spcPts val="0"/>
              </a:spcAft>
              <a:buSzPts val="1800"/>
              <a:buFont typeface="Orbitron"/>
              <a:buNone/>
              <a:defRPr sz="1800" b="1">
                <a:latin typeface="Orbitron"/>
                <a:ea typeface="Orbitron"/>
                <a:cs typeface="Orbitron"/>
                <a:sym typeface="Orbitron"/>
              </a:defRPr>
            </a:lvl8pPr>
            <a:lvl9pPr lvl="8" rtl="0">
              <a:spcBef>
                <a:spcPts val="0"/>
              </a:spcBef>
              <a:spcAft>
                <a:spcPts val="0"/>
              </a:spcAft>
              <a:buSzPts val="1800"/>
              <a:buFont typeface="Orbitron"/>
              <a:buNone/>
              <a:defRPr sz="1800" b="1">
                <a:latin typeface="Orbitron"/>
                <a:ea typeface="Orbitron"/>
                <a:cs typeface="Orbitron"/>
                <a:sym typeface="Orbitron"/>
              </a:defRPr>
            </a:lvl9pPr>
          </a:lstStyle>
          <a:p>
            <a:endParaRPr/>
          </a:p>
        </p:txBody>
      </p:sp>
      <p:sp>
        <p:nvSpPr>
          <p:cNvPr id="36" name="Google Shape;36;p5"/>
          <p:cNvSpPr txBox="1">
            <a:spLocks noGrp="1"/>
          </p:cNvSpPr>
          <p:nvPr>
            <p:ph type="subTitle" idx="4"/>
          </p:nvPr>
        </p:nvSpPr>
        <p:spPr>
          <a:xfrm>
            <a:off x="6647675" y="2752263"/>
            <a:ext cx="1783200" cy="941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p:nvPr/>
        </p:nvSpPr>
        <p:spPr>
          <a:xfrm rot="1083274">
            <a:off x="8576664" y="65232"/>
            <a:ext cx="585152" cy="1033631"/>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7874722" y="420947"/>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6189828">
            <a:off x="6870643" y="303071"/>
            <a:ext cx="364663" cy="341808"/>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7175075" y="804200"/>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7656125" y="-7350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2700000">
            <a:off x="-402737" y="4024027"/>
            <a:ext cx="751550" cy="751550"/>
          </a:xfrm>
          <a:custGeom>
            <a:avLst/>
            <a:gdLst/>
            <a:ahLst/>
            <a:cxnLst/>
            <a:rect l="l" t="t" r="r" b="b"/>
            <a:pathLst>
              <a:path w="21682" h="21682" extrusionOk="0">
                <a:moveTo>
                  <a:pt x="20384" y="1310"/>
                </a:moveTo>
                <a:lnTo>
                  <a:pt x="20384" y="20384"/>
                </a:lnTo>
                <a:lnTo>
                  <a:pt x="1310" y="20384"/>
                </a:lnTo>
                <a:lnTo>
                  <a:pt x="1310" y="15205"/>
                </a:lnTo>
                <a:lnTo>
                  <a:pt x="14550" y="15205"/>
                </a:lnTo>
                <a:cubicBezTo>
                  <a:pt x="14907" y="15205"/>
                  <a:pt x="15204" y="14907"/>
                  <a:pt x="15204" y="14550"/>
                </a:cubicBezTo>
                <a:lnTo>
                  <a:pt x="15204" y="1310"/>
                </a:lnTo>
                <a:close/>
                <a:moveTo>
                  <a:pt x="14562" y="0"/>
                </a:moveTo>
                <a:cubicBezTo>
                  <a:pt x="14204" y="0"/>
                  <a:pt x="13907" y="298"/>
                  <a:pt x="13907" y="643"/>
                </a:cubicBezTo>
                <a:lnTo>
                  <a:pt x="13907" y="13895"/>
                </a:lnTo>
                <a:lnTo>
                  <a:pt x="655" y="13895"/>
                </a:lnTo>
                <a:cubicBezTo>
                  <a:pt x="298" y="13895"/>
                  <a:pt x="0" y="14193"/>
                  <a:pt x="0" y="14550"/>
                </a:cubicBezTo>
                <a:lnTo>
                  <a:pt x="0" y="21027"/>
                </a:lnTo>
                <a:cubicBezTo>
                  <a:pt x="0" y="21384"/>
                  <a:pt x="298" y="21682"/>
                  <a:pt x="655" y="21682"/>
                </a:cubicBezTo>
                <a:lnTo>
                  <a:pt x="21027" y="21682"/>
                </a:lnTo>
                <a:cubicBezTo>
                  <a:pt x="21384" y="21682"/>
                  <a:pt x="21681" y="21396"/>
                  <a:pt x="21681" y="21027"/>
                </a:cubicBezTo>
                <a:lnTo>
                  <a:pt x="21681" y="643"/>
                </a:lnTo>
                <a:cubicBezTo>
                  <a:pt x="21681" y="298"/>
                  <a:pt x="21384" y="0"/>
                  <a:pt x="21027" y="0"/>
                </a:cubicBezTo>
                <a:close/>
              </a:path>
            </a:pathLst>
          </a:custGeom>
          <a:solidFill>
            <a:schemeClr val="accent3"/>
          </a:solidFill>
          <a:ln>
            <a:noFill/>
          </a:ln>
          <a:effectLst>
            <a:outerShdw blurRad="142875" algn="bl" rotWithShape="0">
              <a:srgbClr val="4FC1F9"/>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44;p6"/>
          <p:cNvSpPr/>
          <p:nvPr/>
        </p:nvSpPr>
        <p:spPr>
          <a:xfrm>
            <a:off x="1030525" y="5087150"/>
            <a:ext cx="152100" cy="1521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352375" y="25752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713100" y="1680900"/>
            <a:ext cx="3557100" cy="576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7"/>
          <p:cNvSpPr txBox="1">
            <a:spLocks noGrp="1"/>
          </p:cNvSpPr>
          <p:nvPr>
            <p:ph type="subTitle" idx="1"/>
          </p:nvPr>
        </p:nvSpPr>
        <p:spPr>
          <a:xfrm>
            <a:off x="716100" y="2256900"/>
            <a:ext cx="3557100" cy="119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p:nvPr/>
        </p:nvSpPr>
        <p:spPr>
          <a:xfrm>
            <a:off x="960025" y="-221725"/>
            <a:ext cx="1774800" cy="17748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960023" y="4192849"/>
            <a:ext cx="304026" cy="284971"/>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rot="1650217">
            <a:off x="470736" y="3770916"/>
            <a:ext cx="42203" cy="390136"/>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a:off x="8010272" y="3230872"/>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6189788">
            <a:off x="8598856" y="4008764"/>
            <a:ext cx="393419" cy="368764"/>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871450" y="334465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8902100" y="3104775"/>
            <a:ext cx="152100" cy="152100"/>
          </a:xfrm>
          <a:prstGeom prst="ellipse">
            <a:avLst/>
          </a:prstGeom>
          <a:noFill/>
          <a:ln w="38100" cap="flat" cmpd="sng">
            <a:solidFill>
              <a:schemeClr val="accent2"/>
            </a:solidFill>
            <a:prstDash val="solid"/>
            <a:round/>
            <a:headEnd type="none" w="sm" len="sm"/>
            <a:tailEnd type="none" w="sm" len="sm"/>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8375621" y="3673408"/>
            <a:ext cx="195600" cy="1956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66950" y="395962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7968375" y="1919100"/>
            <a:ext cx="699300" cy="699300"/>
          </a:xfrm>
          <a:prstGeom prst="ellipse">
            <a:avLst/>
          </a:prstGeom>
          <a:gradFill>
            <a:gsLst>
              <a:gs pos="0">
                <a:schemeClr val="lt1"/>
              </a:gs>
              <a:gs pos="100000">
                <a:schemeClr val="accent1"/>
              </a:gs>
            </a:gsLst>
            <a:lin ang="5400012" scaled="0"/>
          </a:gradFill>
          <a:ln>
            <a:noFill/>
          </a:ln>
          <a:effectLst>
            <a:outerShdw blurRad="12858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txBox="1">
            <a:spLocks noGrp="1"/>
          </p:cNvSpPr>
          <p:nvPr>
            <p:ph type="title"/>
          </p:nvPr>
        </p:nvSpPr>
        <p:spPr>
          <a:xfrm>
            <a:off x="2179800" y="1861213"/>
            <a:ext cx="4782300" cy="141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p:nvPr/>
        </p:nvSpPr>
        <p:spPr>
          <a:xfrm flipH="1">
            <a:off x="225773" y="872476"/>
            <a:ext cx="403450" cy="375550"/>
          </a:xfrm>
          <a:custGeom>
            <a:avLst/>
            <a:gdLst/>
            <a:ahLst/>
            <a:cxnLst/>
            <a:rect l="l" t="t" r="r" b="b"/>
            <a:pathLst>
              <a:path w="9133" h="8543" extrusionOk="0">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chemeClr val="accent3"/>
          </a:solidFill>
          <a:ln>
            <a:noFill/>
          </a:ln>
          <a:effectLst>
            <a:outerShdw blurRad="142875"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1829653" flipH="1">
            <a:off x="208176" y="3991497"/>
            <a:ext cx="337049" cy="419926"/>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flipH="1">
            <a:off x="1455698" y="822144"/>
            <a:ext cx="1527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636748" y="512619"/>
            <a:ext cx="1527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txBox="1">
            <a:spLocks noGrp="1"/>
          </p:cNvSpPr>
          <p:nvPr>
            <p:ph type="title"/>
          </p:nvPr>
        </p:nvSpPr>
        <p:spPr>
          <a:xfrm>
            <a:off x="713100" y="1437025"/>
            <a:ext cx="2359200" cy="1033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9"/>
          <p:cNvSpPr txBox="1">
            <a:spLocks noGrp="1"/>
          </p:cNvSpPr>
          <p:nvPr>
            <p:ph type="subTitle" idx="1"/>
          </p:nvPr>
        </p:nvSpPr>
        <p:spPr>
          <a:xfrm>
            <a:off x="713100" y="2472145"/>
            <a:ext cx="2359200" cy="119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p:nvPr/>
        </p:nvSpPr>
        <p:spPr>
          <a:xfrm rot="-1865464">
            <a:off x="-492276" y="48381"/>
            <a:ext cx="858549" cy="1430650"/>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p:nvPr/>
        </p:nvSpPr>
        <p:spPr>
          <a:xfrm rot="5400000">
            <a:off x="33932" y="3415830"/>
            <a:ext cx="57889" cy="535141"/>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0"/>
          <p:cNvSpPr/>
          <p:nvPr/>
        </p:nvSpPr>
        <p:spPr>
          <a:xfrm>
            <a:off x="790500" y="151222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0"/>
          <p:cNvSpPr/>
          <p:nvPr/>
        </p:nvSpPr>
        <p:spPr>
          <a:xfrm>
            <a:off x="561085" y="2023684"/>
            <a:ext cx="304016" cy="37965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rot="3599947">
            <a:off x="2769494" y="4947310"/>
            <a:ext cx="304008" cy="37964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2"/>
          </a:solidFill>
          <a:ln>
            <a:noFill/>
          </a:ln>
          <a:effectLst>
            <a:outerShdw blurRad="100013"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txBox="1">
            <a:spLocks noGrp="1"/>
          </p:cNvSpPr>
          <p:nvPr>
            <p:ph type="title"/>
          </p:nvPr>
        </p:nvSpPr>
        <p:spPr>
          <a:xfrm>
            <a:off x="5696700" y="2766300"/>
            <a:ext cx="2734200" cy="183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6"/>
            </a:gs>
            <a:gs pos="65000">
              <a:schemeClr val="accent5"/>
            </a:gs>
            <a:gs pos="100000">
              <a:schemeClr val="accent4"/>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a:effectLst>
            <a:outerShdw blurRad="57150" algn="bl" rotWithShape="0">
              <a:srgbClr val="FFFFFF"/>
            </a:outerShdw>
          </a:effectLst>
        </p:spPr>
        <p:txBody>
          <a:bodyPr spcFirstLastPara="1" wrap="square" lIns="91425" tIns="91425" rIns="91425" bIns="91425" anchor="t" anchorCtr="0">
            <a:noAutofit/>
          </a:bodyPr>
          <a:lstStyle>
            <a:lvl1pPr lvl="0">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1pPr>
            <a:lvl2pPr lvl="1">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2pPr>
            <a:lvl3pPr lvl="2">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3pPr>
            <a:lvl4pPr lvl="3">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4pPr>
            <a:lvl5pPr lvl="4">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5pPr>
            <a:lvl6pPr lvl="5">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6pPr>
            <a:lvl7pPr lvl="6">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7pPr>
            <a:lvl8pPr lvl="7">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8pPr>
            <a:lvl9pPr lvl="8">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1pPr>
            <a:lvl2pPr marL="914400" lvl="1"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2pPr>
            <a:lvl3pPr marL="1371600" lvl="2"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3pPr>
            <a:lvl4pPr marL="1828800" lvl="3"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4pPr>
            <a:lvl5pPr marL="2286000" lvl="4"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5pPr>
            <a:lvl6pPr marL="2743200" lvl="5"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6pPr>
            <a:lvl7pPr marL="3200400" lvl="6"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7pPr>
            <a:lvl8pPr marL="3657600" lvl="7"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8pPr>
            <a:lvl9pPr marL="4114800" lvl="8" indent="-330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hyperlink" Target="https://bit.ly/2FdsTa6t"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47000">
              <a:schemeClr val="accent5"/>
            </a:gs>
            <a:gs pos="100000">
              <a:schemeClr val="accent4"/>
            </a:gs>
          </a:gsLst>
          <a:lin ang="5400012" scaled="0"/>
        </a:gradFill>
        <a:effectLst/>
      </p:bgPr>
    </p:bg>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1426201" y="1037813"/>
            <a:ext cx="7717800" cy="2052600"/>
          </a:xfrm>
          <a:prstGeom prst="rect">
            <a:avLst/>
          </a:prstGeom>
          <a:effectLst>
            <a:outerShdw blurRad="571500" algn="bl" rotWithShape="0">
              <a:schemeClr val="lt1">
                <a:alpha val="60000"/>
              </a:scheme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12000"/>
              <a:t>CTRL</a:t>
            </a:r>
            <a:endParaRPr sz="12000"/>
          </a:p>
        </p:txBody>
      </p:sp>
      <p:sp>
        <p:nvSpPr>
          <p:cNvPr id="322" name="Google Shape;322;p29"/>
          <p:cNvSpPr txBox="1">
            <a:spLocks noGrp="1"/>
          </p:cNvSpPr>
          <p:nvPr>
            <p:ph type="ctrTitle"/>
          </p:nvPr>
        </p:nvSpPr>
        <p:spPr>
          <a:xfrm>
            <a:off x="2675251" y="2655438"/>
            <a:ext cx="5219700" cy="539700"/>
          </a:xfrm>
          <a:prstGeom prst="rect">
            <a:avLst/>
          </a:prstGeom>
          <a:effectLst>
            <a:outerShdw blurRad="128588" algn="bl" rotWithShape="0">
              <a:schemeClr val="accent3">
                <a:alpha val="68000"/>
              </a:scheme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accent3"/>
                </a:solidFill>
              </a:rPr>
              <a:t>YOUR FINANCES</a:t>
            </a:r>
            <a:endParaRPr sz="2000">
              <a:solidFill>
                <a:schemeClr val="accent3"/>
              </a:solidFill>
            </a:endParaRPr>
          </a:p>
        </p:txBody>
      </p:sp>
      <p:grpSp>
        <p:nvGrpSpPr>
          <p:cNvPr id="323" name="Google Shape;323;p29"/>
          <p:cNvGrpSpPr/>
          <p:nvPr/>
        </p:nvGrpSpPr>
        <p:grpSpPr>
          <a:xfrm>
            <a:off x="-232365" y="1403850"/>
            <a:ext cx="9608725" cy="4181646"/>
            <a:chOff x="-222952" y="2072425"/>
            <a:chExt cx="9608725" cy="4181646"/>
          </a:xfrm>
        </p:grpSpPr>
        <p:sp>
          <p:nvSpPr>
            <p:cNvPr id="324" name="Google Shape;324;p29"/>
            <p:cNvSpPr/>
            <p:nvPr/>
          </p:nvSpPr>
          <p:spPr>
            <a:xfrm>
              <a:off x="2029200" y="3484198"/>
              <a:ext cx="450281" cy="422028"/>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1865389">
              <a:off x="682976" y="3370811"/>
              <a:ext cx="659200" cy="1098463"/>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lt1"/>
            </a:solidFill>
            <a:ln>
              <a:noFill/>
            </a:ln>
            <a:effectLst>
              <a:outerShdw blurRad="1143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1650173">
              <a:off x="424099" y="2536785"/>
              <a:ext cx="55480" cy="512873"/>
            </a:xfrm>
            <a:custGeom>
              <a:avLst/>
              <a:gdLst/>
              <a:ahLst/>
              <a:cxnLst/>
              <a:rect l="l" t="t" r="r" b="b"/>
              <a:pathLst>
                <a:path w="1310" h="12110" extrusionOk="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rot="1083225">
              <a:off x="8400052" y="5032672"/>
              <a:ext cx="650407" cy="1148898"/>
            </a:xfrm>
            <a:custGeom>
              <a:avLst/>
              <a:gdLst/>
              <a:ahLst/>
              <a:cxnLst/>
              <a:rect l="l" t="t" r="r" b="b"/>
              <a:pathLst>
                <a:path w="15550" h="27468" extrusionOk="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8430908" y="2611480"/>
              <a:ext cx="337939" cy="422014"/>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6189740">
              <a:off x="8917764" y="3753773"/>
              <a:ext cx="437302" cy="409900"/>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rot="2961694">
              <a:off x="170744" y="5014803"/>
              <a:ext cx="337933" cy="422007"/>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rot="9383746">
              <a:off x="-159177" y="3966910"/>
              <a:ext cx="437295" cy="409900"/>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919250" y="2678200"/>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82575" y="2072425"/>
              <a:ext cx="152100" cy="1521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8430900" y="3420350"/>
              <a:ext cx="152100" cy="152100"/>
            </a:xfrm>
            <a:prstGeom prst="ellipse">
              <a:avLst/>
            </a:prstGeom>
            <a:noFill/>
            <a:ln w="38100" cap="flat" cmpd="sng">
              <a:solidFill>
                <a:schemeClr val="accent3"/>
              </a:solidFill>
              <a:prstDash val="solid"/>
              <a:round/>
              <a:headEnd type="none" w="sm" len="sm"/>
              <a:tailEnd type="none" w="sm" len="sm"/>
            </a:ln>
            <a:effectLst>
              <a:outerShdw blurRad="571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9060363" y="2286575"/>
              <a:ext cx="152100" cy="1521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6528463" y="3882675"/>
              <a:ext cx="152100" cy="152100"/>
            </a:xfrm>
            <a:prstGeom prst="ellipse">
              <a:avLst/>
            </a:prstGeom>
            <a:noFill/>
            <a:ln w="38100" cap="flat" cmpd="sng">
              <a:solidFill>
                <a:schemeClr val="lt1"/>
              </a:solidFill>
              <a:prstDash val="solid"/>
              <a:round/>
              <a:headEnd type="none" w="sm" len="sm"/>
              <a:tailEnd type="none" w="sm" len="sm"/>
            </a:ln>
            <a:effectLst>
              <a:outerShdw blurRad="571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29"/>
          <p:cNvSpPr txBox="1"/>
          <p:nvPr/>
        </p:nvSpPr>
        <p:spPr>
          <a:xfrm>
            <a:off x="2865825" y="3195150"/>
            <a:ext cx="5035200" cy="91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IBM Plex Sans"/>
                <a:ea typeface="IBM Plex Sans"/>
                <a:cs typeface="IBM Plex Sans"/>
                <a:sym typeface="IBM Plex Sans"/>
              </a:rPr>
              <a:t>Presented by Team CTRL-ALT-</a:t>
            </a:r>
            <a:r>
              <a:rPr lang="en" sz="1600" i="1">
                <a:solidFill>
                  <a:schemeClr val="lt1"/>
                </a:solidFill>
                <a:latin typeface="IBM Plex Sans"/>
                <a:ea typeface="IBM Plex Sans"/>
                <a:cs typeface="IBM Plex Sans"/>
                <a:sym typeface="IBM Plex Sans"/>
              </a:rPr>
              <a:t>ELITE</a:t>
            </a:r>
            <a:r>
              <a:rPr lang="en" sz="1600">
                <a:solidFill>
                  <a:schemeClr val="lt1"/>
                </a:solidFill>
                <a:latin typeface="IBM Plex Sans"/>
                <a:ea typeface="IBM Plex Sans"/>
                <a:cs typeface="IBM Plex Sans"/>
                <a:sym typeface="IBM Plex Sans"/>
              </a:rPr>
              <a:t> </a:t>
            </a:r>
            <a:endParaRPr sz="1200">
              <a:solidFill>
                <a:schemeClr val="lt1"/>
              </a:solidFill>
              <a:latin typeface="IBM Plex Sans"/>
              <a:ea typeface="IBM Plex Sans"/>
              <a:cs typeface="IBM Plex Sans"/>
              <a:sym typeface="IBM Plex Sans"/>
            </a:endParaRPr>
          </a:p>
          <a:p>
            <a:pPr marL="0" lvl="0" indent="0" algn="l" rtl="0">
              <a:spcBef>
                <a:spcPts val="0"/>
              </a:spcBef>
              <a:spcAft>
                <a:spcPts val="0"/>
              </a:spcAft>
              <a:buNone/>
            </a:pPr>
            <a:r>
              <a:rPr lang="en" sz="1100">
                <a:solidFill>
                  <a:schemeClr val="lt1"/>
                </a:solidFill>
                <a:latin typeface="IBM Plex Sans"/>
                <a:ea typeface="IBM Plex Sans"/>
                <a:cs typeface="IBM Plex Sans"/>
                <a:sym typeface="IBM Plex Sans"/>
              </a:rPr>
              <a:t>Liew Xi Wei (Claire) | Year 1, School of Information Systems (SIS)</a:t>
            </a:r>
            <a:endParaRPr sz="1100">
              <a:solidFill>
                <a:schemeClr val="lt1"/>
              </a:solidFill>
              <a:latin typeface="IBM Plex Sans"/>
              <a:ea typeface="IBM Plex Sans"/>
              <a:cs typeface="IBM Plex Sans"/>
              <a:sym typeface="IBM Plex Sans"/>
            </a:endParaRPr>
          </a:p>
          <a:p>
            <a:pPr marL="0" lvl="0" indent="0" algn="l" rtl="0">
              <a:spcBef>
                <a:spcPts val="0"/>
              </a:spcBef>
              <a:spcAft>
                <a:spcPts val="0"/>
              </a:spcAft>
              <a:buNone/>
            </a:pPr>
            <a:r>
              <a:rPr lang="en" sz="1100">
                <a:solidFill>
                  <a:schemeClr val="lt1"/>
                </a:solidFill>
                <a:latin typeface="IBM Plex Sans"/>
                <a:ea typeface="IBM Plex Sans"/>
                <a:cs typeface="IBM Plex Sans"/>
                <a:sym typeface="IBM Plex Sans"/>
              </a:rPr>
              <a:t>Liu Enqi | Year 1, School of Business (LKCSB)</a:t>
            </a:r>
            <a:endParaRPr sz="1100">
              <a:solidFill>
                <a:schemeClr val="lt1"/>
              </a:solidFill>
              <a:latin typeface="IBM Plex Sans"/>
              <a:ea typeface="IBM Plex Sans"/>
              <a:cs typeface="IBM Plex Sans"/>
              <a:sym typeface="IBM Plex Sans"/>
            </a:endParaRPr>
          </a:p>
          <a:p>
            <a:pPr marL="0" lvl="0" indent="0" algn="l" rtl="0">
              <a:spcBef>
                <a:spcPts val="0"/>
              </a:spcBef>
              <a:spcAft>
                <a:spcPts val="0"/>
              </a:spcAft>
              <a:buNone/>
            </a:pPr>
            <a:r>
              <a:rPr lang="en" sz="1100">
                <a:solidFill>
                  <a:schemeClr val="lt1"/>
                </a:solidFill>
                <a:latin typeface="IBM Plex Sans"/>
                <a:ea typeface="IBM Plex Sans"/>
                <a:cs typeface="IBM Plex Sans"/>
                <a:sym typeface="IBM Plex Sans"/>
              </a:rPr>
              <a:t>Liu Hongying | Year 1, School of Business (LKCSB)</a:t>
            </a:r>
            <a:endParaRPr sz="1100">
              <a:solidFill>
                <a:schemeClr val="lt1"/>
              </a:solidFill>
              <a:latin typeface="IBM Plex Sans"/>
              <a:ea typeface="IBM Plex Sans"/>
              <a:cs typeface="IBM Plex Sans"/>
              <a:sym typeface="IBM Plex Sans"/>
            </a:endParaRPr>
          </a:p>
        </p:txBody>
      </p:sp>
      <p:grpSp>
        <p:nvGrpSpPr>
          <p:cNvPr id="338" name="Google Shape;338;p29"/>
          <p:cNvGrpSpPr/>
          <p:nvPr/>
        </p:nvGrpSpPr>
        <p:grpSpPr>
          <a:xfrm>
            <a:off x="2865826" y="2901438"/>
            <a:ext cx="4838550" cy="47700"/>
            <a:chOff x="2152650" y="2608200"/>
            <a:chExt cx="4838550" cy="47700"/>
          </a:xfrm>
        </p:grpSpPr>
        <p:sp>
          <p:nvSpPr>
            <p:cNvPr id="339" name="Google Shape;339;p29"/>
            <p:cNvSpPr/>
            <p:nvPr/>
          </p:nvSpPr>
          <p:spPr>
            <a:xfrm>
              <a:off x="5905500" y="2608200"/>
              <a:ext cx="1085700" cy="47700"/>
            </a:xfrm>
            <a:prstGeom prst="rect">
              <a:avLst/>
            </a:prstGeom>
            <a:solidFill>
              <a:schemeClr val="accent3"/>
            </a:solidFill>
            <a:ln>
              <a:noFill/>
            </a:ln>
            <a:effectLst>
              <a:outerShdw blurRad="142875"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2152650" y="2608200"/>
              <a:ext cx="1085700" cy="47700"/>
            </a:xfrm>
            <a:prstGeom prst="rect">
              <a:avLst/>
            </a:prstGeom>
            <a:solidFill>
              <a:schemeClr val="accent3"/>
            </a:solidFill>
            <a:ln>
              <a:noFill/>
            </a:ln>
            <a:effectLst>
              <a:outerShdw blurRad="142875"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1" name="Google Shape;341;p29"/>
          <p:cNvPicPr preferRelativeResize="0"/>
          <p:nvPr/>
        </p:nvPicPr>
        <p:blipFill rotWithShape="1">
          <a:blip r:embed="rId3">
            <a:alphaModFix/>
          </a:blip>
          <a:srcRect l="24575" r="28649"/>
          <a:stretch/>
        </p:blipFill>
        <p:spPr>
          <a:xfrm>
            <a:off x="207625" y="592187"/>
            <a:ext cx="2127978" cy="3959125"/>
          </a:xfrm>
          <a:prstGeom prst="rect">
            <a:avLst/>
          </a:prstGeom>
          <a:noFill/>
          <a:ln>
            <a:noFill/>
          </a:ln>
          <a:effectLst>
            <a:outerShdw blurRad="57150" dist="66675" dir="5400000" algn="bl" rotWithShape="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8"/>
          <p:cNvSpPr txBox="1">
            <a:spLocks noGrp="1"/>
          </p:cNvSpPr>
          <p:nvPr>
            <p:ph type="title"/>
          </p:nvPr>
        </p:nvSpPr>
        <p:spPr>
          <a:xfrm>
            <a:off x="5385975" y="1872275"/>
            <a:ext cx="3099000" cy="172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t>THANK YOU !</a:t>
            </a:r>
            <a:endParaRPr sz="5000"/>
          </a:p>
        </p:txBody>
      </p:sp>
      <p:grpSp>
        <p:nvGrpSpPr>
          <p:cNvPr id="528" name="Google Shape;528;p38"/>
          <p:cNvGrpSpPr/>
          <p:nvPr/>
        </p:nvGrpSpPr>
        <p:grpSpPr>
          <a:xfrm>
            <a:off x="584056" y="725805"/>
            <a:ext cx="4644634" cy="4016757"/>
            <a:chOff x="4792500" y="708074"/>
            <a:chExt cx="4202148" cy="3910775"/>
          </a:xfrm>
        </p:grpSpPr>
        <p:pic>
          <p:nvPicPr>
            <p:cNvPr id="529" name="Google Shape;529;p38"/>
            <p:cNvPicPr preferRelativeResize="0"/>
            <p:nvPr/>
          </p:nvPicPr>
          <p:blipFill rotWithShape="1">
            <a:blip r:embed="rId3">
              <a:alphaModFix/>
            </a:blip>
            <a:srcRect l="24575" r="28649"/>
            <a:stretch/>
          </p:blipFill>
          <p:spPr>
            <a:xfrm>
              <a:off x="7313775" y="1050364"/>
              <a:ext cx="1680874" cy="3208545"/>
            </a:xfrm>
            <a:prstGeom prst="rect">
              <a:avLst/>
            </a:prstGeom>
            <a:noFill/>
            <a:ln>
              <a:noFill/>
            </a:ln>
            <a:effectLst>
              <a:outerShdw blurRad="57150" dist="66675" dir="5400000" algn="bl" rotWithShape="0">
                <a:srgbClr val="000000">
                  <a:alpha val="50000"/>
                </a:srgbClr>
              </a:outerShdw>
            </a:effectLst>
          </p:spPr>
        </p:pic>
        <p:pic>
          <p:nvPicPr>
            <p:cNvPr id="530" name="Google Shape;530;p38"/>
            <p:cNvPicPr preferRelativeResize="0"/>
            <p:nvPr/>
          </p:nvPicPr>
          <p:blipFill rotWithShape="1">
            <a:blip r:embed="rId4">
              <a:alphaModFix/>
            </a:blip>
            <a:srcRect l="27493" r="25637"/>
            <a:stretch/>
          </p:blipFill>
          <p:spPr>
            <a:xfrm>
              <a:off x="4792500" y="1065674"/>
              <a:ext cx="1680874" cy="3202075"/>
            </a:xfrm>
            <a:prstGeom prst="rect">
              <a:avLst/>
            </a:prstGeom>
            <a:noFill/>
            <a:ln>
              <a:noFill/>
            </a:ln>
            <a:effectLst>
              <a:outerShdw blurRad="57150" dist="66675" dir="5400000" algn="bl" rotWithShape="0">
                <a:srgbClr val="000000">
                  <a:alpha val="50000"/>
                </a:srgbClr>
              </a:outerShdw>
            </a:effectLst>
          </p:spPr>
        </p:pic>
        <p:pic>
          <p:nvPicPr>
            <p:cNvPr id="531" name="Google Shape;531;p38"/>
            <p:cNvPicPr preferRelativeResize="0"/>
            <p:nvPr/>
          </p:nvPicPr>
          <p:blipFill rotWithShape="1">
            <a:blip r:embed="rId5">
              <a:alphaModFix/>
            </a:blip>
            <a:srcRect l="29512" r="29809"/>
            <a:stretch/>
          </p:blipFill>
          <p:spPr>
            <a:xfrm>
              <a:off x="6070025" y="708074"/>
              <a:ext cx="1781724" cy="3910775"/>
            </a:xfrm>
            <a:prstGeom prst="rect">
              <a:avLst/>
            </a:prstGeom>
            <a:noFill/>
            <a:ln>
              <a:noFill/>
            </a:ln>
            <a:effectLst>
              <a:outerShdw blurRad="57150" dist="66675" dir="5400000" algn="bl" rotWithShape="0">
                <a:srgbClr val="000000">
                  <a:alpha val="50000"/>
                </a:srgbClr>
              </a:outerShdw>
            </a:effectLst>
          </p:spPr>
        </p:pic>
      </p:grpSp>
      <p:sp>
        <p:nvSpPr>
          <p:cNvPr id="532" name="Google Shape;532;p38"/>
          <p:cNvSpPr txBox="1"/>
          <p:nvPr/>
        </p:nvSpPr>
        <p:spPr>
          <a:xfrm>
            <a:off x="5881725" y="3488350"/>
            <a:ext cx="2396700" cy="472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chemeClr val="lt1"/>
                </a:solidFill>
                <a:latin typeface="IBM Plex Sans"/>
                <a:ea typeface="IBM Plex Sans"/>
                <a:cs typeface="IBM Plex Sans"/>
                <a:sym typeface="IBM Plex Sans"/>
              </a:rPr>
              <a:t>Team CTRL-ALT-</a:t>
            </a:r>
            <a:r>
              <a:rPr lang="en" sz="1600" i="1">
                <a:solidFill>
                  <a:schemeClr val="lt1"/>
                </a:solidFill>
                <a:latin typeface="IBM Plex Sans"/>
                <a:ea typeface="IBM Plex Sans"/>
                <a:cs typeface="IBM Plex Sans"/>
                <a:sym typeface="IBM Plex Sans"/>
              </a:rPr>
              <a:t>ELITE</a:t>
            </a:r>
            <a:r>
              <a:rPr lang="en" sz="1600">
                <a:solidFill>
                  <a:schemeClr val="lt1"/>
                </a:solidFill>
                <a:latin typeface="IBM Plex Sans"/>
                <a:ea typeface="IBM Plex Sans"/>
                <a:cs typeface="IBM Plex Sans"/>
                <a:sym typeface="IBM Plex Sans"/>
              </a:rPr>
              <a:t> </a:t>
            </a:r>
            <a:endParaRPr/>
          </a:p>
        </p:txBody>
      </p:sp>
      <p:cxnSp>
        <p:nvCxnSpPr>
          <p:cNvPr id="533" name="Google Shape;533;p38"/>
          <p:cNvCxnSpPr/>
          <p:nvPr/>
        </p:nvCxnSpPr>
        <p:spPr>
          <a:xfrm>
            <a:off x="5547575" y="3724450"/>
            <a:ext cx="4983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grpSp>
        <p:nvGrpSpPr>
          <p:cNvPr id="346" name="Google Shape;346;p30"/>
          <p:cNvGrpSpPr/>
          <p:nvPr/>
        </p:nvGrpSpPr>
        <p:grpSpPr>
          <a:xfrm>
            <a:off x="308593" y="647284"/>
            <a:ext cx="8584649" cy="4402767"/>
            <a:chOff x="1615789" y="550332"/>
            <a:chExt cx="5912700" cy="3332400"/>
          </a:xfrm>
        </p:grpSpPr>
        <p:sp>
          <p:nvSpPr>
            <p:cNvPr id="347" name="Google Shape;347;p30"/>
            <p:cNvSpPr/>
            <p:nvPr/>
          </p:nvSpPr>
          <p:spPr>
            <a:xfrm>
              <a:off x="1615789" y="550332"/>
              <a:ext cx="5912700" cy="3332400"/>
            </a:xfrm>
            <a:prstGeom prst="roundRect">
              <a:avLst>
                <a:gd name="adj" fmla="val 16983"/>
              </a:avLst>
            </a:prstGeom>
            <a:solidFill>
              <a:srgbClr val="0F1524">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1771199" y="711297"/>
              <a:ext cx="5601600" cy="3010800"/>
            </a:xfrm>
            <a:prstGeom prst="roundRect">
              <a:avLst>
                <a:gd name="adj" fmla="val 15644"/>
              </a:avLst>
            </a:prstGeom>
            <a:noFill/>
            <a:ln w="38100" cap="flat" cmpd="sng">
              <a:solidFill>
                <a:schemeClr val="accent2"/>
              </a:solidFill>
              <a:prstDash val="solid"/>
              <a:round/>
              <a:headEnd type="none" w="sm" len="sm"/>
              <a:tailEnd type="none" w="sm" len="sm"/>
            </a:ln>
            <a:effectLst>
              <a:outerShdw blurRad="142875"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0"/>
          <p:cNvSpPr txBox="1"/>
          <p:nvPr/>
        </p:nvSpPr>
        <p:spPr>
          <a:xfrm>
            <a:off x="779150" y="1230275"/>
            <a:ext cx="7695000" cy="3404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chemeClr val="lt1"/>
                </a:solidFill>
                <a:latin typeface="IBM Plex Sans"/>
                <a:ea typeface="IBM Plex Sans"/>
                <a:cs typeface="IBM Plex Sans"/>
                <a:sym typeface="IBM Plex Sans"/>
              </a:rPr>
              <a:t>Information is generated at a pace faster than ever before but the signal is often lost amongst the noise. The ability to </a:t>
            </a:r>
            <a:r>
              <a:rPr lang="en" b="1" u="sng">
                <a:solidFill>
                  <a:schemeClr val="lt1"/>
                </a:solidFill>
                <a:latin typeface="IBM Plex Sans"/>
                <a:ea typeface="IBM Plex Sans"/>
                <a:cs typeface="IBM Plex Sans"/>
                <a:sym typeface="IBM Plex Sans"/>
              </a:rPr>
              <a:t>process large volumes of data quickly</a:t>
            </a:r>
            <a:r>
              <a:rPr lang="en" b="1">
                <a:solidFill>
                  <a:schemeClr val="lt1"/>
                </a:solidFill>
                <a:latin typeface="IBM Plex Sans"/>
                <a:ea typeface="IBM Plex Sans"/>
                <a:cs typeface="IBM Plex Sans"/>
                <a:sym typeface="IBM Plex Sans"/>
              </a:rPr>
              <a:t> </a:t>
            </a:r>
            <a:r>
              <a:rPr lang="en" sz="1300">
                <a:solidFill>
                  <a:schemeClr val="lt1"/>
                </a:solidFill>
                <a:latin typeface="IBM Plex Sans"/>
                <a:ea typeface="IBM Plex Sans"/>
                <a:cs typeface="IBM Plex Sans"/>
                <a:sym typeface="IBM Plex Sans"/>
              </a:rPr>
              <a:t>and </a:t>
            </a:r>
            <a:r>
              <a:rPr lang="en" b="1" u="sng">
                <a:solidFill>
                  <a:schemeClr val="lt1"/>
                </a:solidFill>
                <a:latin typeface="IBM Plex Sans"/>
                <a:ea typeface="IBM Plex Sans"/>
                <a:cs typeface="IBM Plex Sans"/>
                <a:sym typeface="IBM Plex Sans"/>
              </a:rPr>
              <a:t>correlate between events in near real time</a:t>
            </a:r>
            <a:r>
              <a:rPr lang="en" sz="1300">
                <a:solidFill>
                  <a:schemeClr val="lt1"/>
                </a:solidFill>
                <a:latin typeface="IBM Plex Sans"/>
                <a:ea typeface="IBM Plex Sans"/>
                <a:cs typeface="IBM Plex Sans"/>
                <a:sym typeface="IBM Plex Sans"/>
              </a:rPr>
              <a:t> is a crucial competitive advantage in helping you manage your personal finances. Leveraging AWS’ cloud platform and product offerings, you will be designing, implementing and delivering a system to help your peers steer their finances to safe harbors.</a:t>
            </a:r>
            <a:endParaRPr sz="1300">
              <a:solidFill>
                <a:schemeClr val="lt1"/>
              </a:solidFill>
              <a:latin typeface="IBM Plex Sans"/>
              <a:ea typeface="IBM Plex Sans"/>
              <a:cs typeface="IBM Plex Sans"/>
              <a:sym typeface="IBM Plex Sans"/>
            </a:endParaRPr>
          </a:p>
          <a:p>
            <a:pPr marL="0" lvl="0" indent="0" algn="just" rtl="0">
              <a:spcBef>
                <a:spcPts val="0"/>
              </a:spcBef>
              <a:spcAft>
                <a:spcPts val="0"/>
              </a:spcAft>
              <a:buNone/>
            </a:pPr>
            <a:endParaRPr sz="1300">
              <a:solidFill>
                <a:schemeClr val="lt1"/>
              </a:solidFill>
              <a:latin typeface="IBM Plex Sans"/>
              <a:ea typeface="IBM Plex Sans"/>
              <a:cs typeface="IBM Plex Sans"/>
              <a:sym typeface="IBM Plex Sans"/>
            </a:endParaRPr>
          </a:p>
          <a:p>
            <a:pPr marL="0" lvl="0" indent="0" algn="just" rtl="0">
              <a:spcBef>
                <a:spcPts val="0"/>
              </a:spcBef>
              <a:spcAft>
                <a:spcPts val="0"/>
              </a:spcAft>
              <a:buNone/>
            </a:pPr>
            <a:r>
              <a:rPr lang="en" sz="1300">
                <a:solidFill>
                  <a:schemeClr val="lt1"/>
                </a:solidFill>
                <a:latin typeface="IBM Plex Sans"/>
                <a:ea typeface="IBM Plex Sans"/>
                <a:cs typeface="IBM Plex Sans"/>
                <a:sym typeface="IBM Plex Sans"/>
              </a:rPr>
              <a:t>In 2016, The Straits Times reported that as many as </a:t>
            </a:r>
            <a:r>
              <a:rPr lang="en" sz="1300" b="1" u="sng">
                <a:solidFill>
                  <a:schemeClr val="lt1"/>
                </a:solidFill>
                <a:latin typeface="IBM Plex Sans"/>
                <a:ea typeface="IBM Plex Sans"/>
                <a:cs typeface="IBM Plex Sans"/>
                <a:sym typeface="IBM Plex Sans"/>
              </a:rPr>
              <a:t>2 in 3 young people</a:t>
            </a:r>
            <a:r>
              <a:rPr lang="en" sz="1300">
                <a:solidFill>
                  <a:schemeClr val="lt1"/>
                </a:solidFill>
                <a:latin typeface="IBM Plex Sans"/>
                <a:ea typeface="IBM Plex Sans"/>
                <a:cs typeface="IBM Plex Sans"/>
                <a:sym typeface="IBM Plex Sans"/>
              </a:rPr>
              <a:t> have not started investing with the </a:t>
            </a:r>
            <a:r>
              <a:rPr lang="en" b="1" u="sng">
                <a:solidFill>
                  <a:schemeClr val="lt1"/>
                </a:solidFill>
                <a:latin typeface="IBM Plex Sans"/>
                <a:ea typeface="IBM Plex Sans"/>
                <a:cs typeface="IBM Plex Sans"/>
                <a:sym typeface="IBM Plex Sans"/>
              </a:rPr>
              <a:t>lack of financial knowledge</a:t>
            </a:r>
            <a:r>
              <a:rPr lang="en" sz="1300">
                <a:solidFill>
                  <a:schemeClr val="lt1"/>
                </a:solidFill>
                <a:latin typeface="IBM Plex Sans"/>
                <a:ea typeface="IBM Plex Sans"/>
                <a:cs typeface="IBM Plex Sans"/>
                <a:sym typeface="IBM Plex Sans"/>
              </a:rPr>
              <a:t> being cited as one of the key reasons. As financial information is becoming increasingly accessible and more diverse in nature, it is important that youths have the </a:t>
            </a:r>
            <a:r>
              <a:rPr lang="en" b="1" u="sng">
                <a:solidFill>
                  <a:schemeClr val="lt1"/>
                </a:solidFill>
                <a:latin typeface="IBM Plex Sans"/>
                <a:ea typeface="IBM Plex Sans"/>
                <a:cs typeface="IBM Plex Sans"/>
                <a:sym typeface="IBM Plex Sans"/>
              </a:rPr>
              <a:t>access to the right information </a:t>
            </a:r>
            <a:r>
              <a:rPr lang="en" sz="1300">
                <a:solidFill>
                  <a:schemeClr val="lt1"/>
                </a:solidFill>
                <a:latin typeface="IBM Plex Sans"/>
                <a:ea typeface="IBM Plex Sans"/>
                <a:cs typeface="IBM Plex Sans"/>
                <a:sym typeface="IBM Plex Sans"/>
              </a:rPr>
              <a:t>to help facilitate an apt </a:t>
            </a:r>
            <a:r>
              <a:rPr lang="en" b="1" u="sng">
                <a:solidFill>
                  <a:schemeClr val="lt1"/>
                </a:solidFill>
                <a:latin typeface="IBM Plex Sans"/>
                <a:ea typeface="IBM Plex Sans"/>
                <a:cs typeface="IBM Plex Sans"/>
                <a:sym typeface="IBM Plex Sans"/>
              </a:rPr>
              <a:t>investment plan for retirement</a:t>
            </a:r>
            <a:r>
              <a:rPr lang="en" sz="1300">
                <a:solidFill>
                  <a:schemeClr val="lt1"/>
                </a:solidFill>
                <a:latin typeface="IBM Plex Sans"/>
                <a:ea typeface="IBM Plex Sans"/>
                <a:cs typeface="IBM Plex Sans"/>
                <a:sym typeface="IBM Plex Sans"/>
              </a:rPr>
              <a:t>. Your task is to design a solution on a platform of your choice, mobile or web, that empowers youths to make smart decisions with their finances by recommending ways and means to</a:t>
            </a:r>
            <a:endParaRPr sz="1300">
              <a:solidFill>
                <a:schemeClr val="lt1"/>
              </a:solidFill>
              <a:latin typeface="IBM Plex Sans"/>
              <a:ea typeface="IBM Plex Sans"/>
              <a:cs typeface="IBM Plex Sans"/>
              <a:sym typeface="IBM Plex Sans"/>
            </a:endParaRPr>
          </a:p>
          <a:p>
            <a:pPr marL="0" lvl="0" indent="0" algn="just" rtl="0">
              <a:spcBef>
                <a:spcPts val="0"/>
              </a:spcBef>
              <a:spcAft>
                <a:spcPts val="0"/>
              </a:spcAft>
              <a:buNone/>
            </a:pPr>
            <a:r>
              <a:rPr lang="en" sz="1300">
                <a:solidFill>
                  <a:schemeClr val="lt1"/>
                </a:solidFill>
                <a:latin typeface="IBM Plex Sans"/>
                <a:ea typeface="IBM Plex Sans"/>
                <a:cs typeface="IBM Plex Sans"/>
                <a:sym typeface="IBM Plex Sans"/>
              </a:rPr>
              <a:t>make their money work for them.</a:t>
            </a:r>
            <a:endParaRPr sz="1300">
              <a:solidFill>
                <a:schemeClr val="lt1"/>
              </a:solidFill>
              <a:latin typeface="IBM Plex Sans"/>
              <a:ea typeface="IBM Plex Sans"/>
              <a:cs typeface="IBM Plex Sans"/>
              <a:sym typeface="IBM Plex Sans"/>
            </a:endParaRPr>
          </a:p>
          <a:p>
            <a:pPr marL="0" lvl="0" indent="0" algn="just" rtl="0">
              <a:spcBef>
                <a:spcPts val="0"/>
              </a:spcBef>
              <a:spcAft>
                <a:spcPts val="0"/>
              </a:spcAft>
              <a:buNone/>
            </a:pPr>
            <a:r>
              <a:rPr lang="en" sz="1300">
                <a:solidFill>
                  <a:schemeClr val="lt1"/>
                </a:solidFill>
                <a:latin typeface="IBM Plex Sans"/>
                <a:ea typeface="IBM Plex Sans"/>
                <a:cs typeface="IBM Plex Sans"/>
                <a:sym typeface="IBM Plex Sans"/>
              </a:rPr>
              <a:t>The solution should target youths with emphasis in helping them </a:t>
            </a:r>
            <a:r>
              <a:rPr lang="en" b="1" u="sng">
                <a:solidFill>
                  <a:schemeClr val="lt1"/>
                </a:solidFill>
                <a:latin typeface="IBM Plex Sans"/>
                <a:ea typeface="IBM Plex Sans"/>
                <a:cs typeface="IBM Plex Sans"/>
                <a:sym typeface="IBM Plex Sans"/>
              </a:rPr>
              <a:t>make sense of the labyrinth of financial information available</a:t>
            </a:r>
            <a:r>
              <a:rPr lang="en" sz="1300">
                <a:solidFill>
                  <a:schemeClr val="lt1"/>
                </a:solidFill>
                <a:latin typeface="IBM Plex Sans"/>
                <a:ea typeface="IBM Plex Sans"/>
                <a:cs typeface="IBM Plex Sans"/>
                <a:sym typeface="IBM Plex Sans"/>
              </a:rPr>
              <a:t> out there and how this information can </a:t>
            </a:r>
            <a:r>
              <a:rPr lang="en" b="1" u="sng">
                <a:solidFill>
                  <a:schemeClr val="lt1"/>
                </a:solidFill>
                <a:latin typeface="IBM Plex Sans"/>
                <a:ea typeface="IBM Plex Sans"/>
                <a:cs typeface="IBM Plex Sans"/>
                <a:sym typeface="IBM Plex Sans"/>
              </a:rPr>
              <a:t>guide them in making smart decisions.</a:t>
            </a:r>
            <a:endParaRPr b="1" u="sng">
              <a:solidFill>
                <a:schemeClr val="lt1"/>
              </a:solidFill>
              <a:latin typeface="IBM Plex Sans"/>
              <a:ea typeface="IBM Plex Sans"/>
              <a:cs typeface="IBM Plex Sans"/>
              <a:sym typeface="IBM Plex Sans"/>
            </a:endParaRPr>
          </a:p>
          <a:p>
            <a:pPr marL="0" lvl="0" indent="0" algn="just" rtl="0">
              <a:spcBef>
                <a:spcPts val="0"/>
              </a:spcBef>
              <a:spcAft>
                <a:spcPts val="0"/>
              </a:spcAft>
              <a:buNone/>
            </a:pPr>
            <a:endParaRPr sz="1300">
              <a:solidFill>
                <a:schemeClr val="lt1"/>
              </a:solidFill>
              <a:highlight>
                <a:schemeClr val="dk1"/>
              </a:highlight>
              <a:latin typeface="IBM Plex Sans"/>
              <a:ea typeface="IBM Plex Sans"/>
              <a:cs typeface="IBM Plex Sans"/>
              <a:sym typeface="IBM Plex Sans"/>
            </a:endParaRPr>
          </a:p>
          <a:p>
            <a:pPr marL="0" lvl="0" indent="0" algn="just" rtl="0">
              <a:spcBef>
                <a:spcPts val="0"/>
              </a:spcBef>
              <a:spcAft>
                <a:spcPts val="0"/>
              </a:spcAft>
              <a:buNone/>
            </a:pPr>
            <a:endParaRPr sz="1300">
              <a:solidFill>
                <a:schemeClr val="lt1"/>
              </a:solidFill>
              <a:latin typeface="IBM Plex Sans"/>
              <a:ea typeface="IBM Plex Sans"/>
              <a:cs typeface="IBM Plex Sans"/>
              <a:sym typeface="IBM Plex Sans"/>
            </a:endParaRPr>
          </a:p>
        </p:txBody>
      </p:sp>
      <p:sp>
        <p:nvSpPr>
          <p:cNvPr id="350" name="Google Shape;350;p30"/>
          <p:cNvSpPr/>
          <p:nvPr/>
        </p:nvSpPr>
        <p:spPr>
          <a:xfrm>
            <a:off x="1764075" y="447100"/>
            <a:ext cx="5575200" cy="650100"/>
          </a:xfrm>
          <a:prstGeom prst="roundRect">
            <a:avLst>
              <a:gd name="adj" fmla="val 50000"/>
            </a:avLst>
          </a:prstGeom>
          <a:gradFill>
            <a:gsLst>
              <a:gs pos="0">
                <a:schemeClr val="accent2"/>
              </a:gs>
              <a:gs pos="100000">
                <a:schemeClr val="accent1"/>
              </a:gs>
            </a:gsLst>
            <a:lin ang="5400700" scaled="0"/>
          </a:gradFill>
          <a:ln>
            <a:noFill/>
          </a:ln>
          <a:effectLst>
            <a:outerShdw blurRad="1143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txBox="1">
            <a:spLocks noGrp="1"/>
          </p:cNvSpPr>
          <p:nvPr>
            <p:ph type="subTitle" idx="4294967295"/>
          </p:nvPr>
        </p:nvSpPr>
        <p:spPr>
          <a:xfrm>
            <a:off x="1679550" y="588125"/>
            <a:ext cx="57849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500" b="1">
                <a:latin typeface="Orbitron"/>
                <a:ea typeface="Orbitron"/>
                <a:cs typeface="Orbitron"/>
                <a:sym typeface="Orbitron"/>
              </a:rPr>
              <a:t>PROBLEM STATEMENT</a:t>
            </a:r>
            <a:endParaRPr sz="2500" b="1"/>
          </a:p>
        </p:txBody>
      </p:sp>
      <p:sp>
        <p:nvSpPr>
          <p:cNvPr id="352" name="Google Shape;352;p30"/>
          <p:cNvSpPr/>
          <p:nvPr/>
        </p:nvSpPr>
        <p:spPr>
          <a:xfrm>
            <a:off x="185874" y="2565100"/>
            <a:ext cx="548578" cy="512437"/>
          </a:xfrm>
          <a:custGeom>
            <a:avLst/>
            <a:gdLst/>
            <a:ahLst/>
            <a:cxnLst/>
            <a:rect l="l" t="t" r="r" b="b"/>
            <a:pathLst>
              <a:path w="23314" h="22019" extrusionOk="0">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rot="-2040897">
            <a:off x="8099727" y="108406"/>
            <a:ext cx="620492" cy="1089687"/>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8409653" y="2224335"/>
            <a:ext cx="366563" cy="51243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197350" y="3888425"/>
            <a:ext cx="425895" cy="445966"/>
          </a:xfrm>
          <a:custGeom>
            <a:avLst/>
            <a:gdLst/>
            <a:ahLst/>
            <a:cxnLst/>
            <a:rect l="l" t="t" r="r" b="b"/>
            <a:pathLst>
              <a:path w="9133" h="8543" extrusionOk="0">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rot="-2011408">
            <a:off x="698628" y="4492886"/>
            <a:ext cx="378383" cy="498845"/>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2"/>
          </a:solidFill>
          <a:ln>
            <a:noFill/>
          </a:ln>
          <a:effectLst>
            <a:outerShdw blurRad="100013"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7131354" y="146675"/>
            <a:ext cx="259200" cy="290400"/>
          </a:xfrm>
          <a:prstGeom prst="ellipse">
            <a:avLst/>
          </a:prstGeom>
          <a:noFill/>
          <a:ln w="38100" cap="flat" cmpd="sng">
            <a:solidFill>
              <a:schemeClr val="accent3"/>
            </a:solidFill>
            <a:prstDash val="solid"/>
            <a:round/>
            <a:headEnd type="none" w="sm" len="sm"/>
            <a:tailEnd type="none" w="sm" len="sm"/>
          </a:ln>
          <a:effectLst>
            <a:outerShdw blurRad="128588"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8901819" y="1061258"/>
            <a:ext cx="165900" cy="1857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txBox="1">
            <a:spLocks noGrp="1"/>
          </p:cNvSpPr>
          <p:nvPr>
            <p:ph type="subTitle" idx="4294967295"/>
          </p:nvPr>
        </p:nvSpPr>
        <p:spPr>
          <a:xfrm>
            <a:off x="1734200" y="407700"/>
            <a:ext cx="56052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300" b="1">
                <a:latin typeface="Orbitron"/>
                <a:ea typeface="Orbitron"/>
                <a:cs typeface="Orbitron"/>
                <a:sym typeface="Orbitron"/>
              </a:rPr>
              <a:t>THE</a:t>
            </a:r>
            <a:endParaRPr sz="1300" b="1"/>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1"/>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sp>
        <p:nvSpPr>
          <p:cNvPr id="365" name="Google Shape;365;p31"/>
          <p:cNvSpPr/>
          <p:nvPr/>
        </p:nvSpPr>
        <p:spPr>
          <a:xfrm>
            <a:off x="3733650" y="1553450"/>
            <a:ext cx="1655100" cy="1356000"/>
          </a:xfrm>
          <a:prstGeom prst="roundRect">
            <a:avLst>
              <a:gd name="adj" fmla="val 28198"/>
            </a:avLst>
          </a:prstGeom>
          <a:noFill/>
          <a:ln w="38100" cap="flat" cmpd="sng">
            <a:solidFill>
              <a:schemeClr val="accent2"/>
            </a:solidFill>
            <a:prstDash val="solid"/>
            <a:round/>
            <a:headEnd type="none" w="sm" len="sm"/>
            <a:tailEnd type="none" w="sm" len="sm"/>
          </a:ln>
          <a:effectLst>
            <a:outerShdw blurRad="142875"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806825" y="1553450"/>
            <a:ext cx="1796100" cy="1356000"/>
          </a:xfrm>
          <a:prstGeom prst="roundRect">
            <a:avLst>
              <a:gd name="adj" fmla="val 28198"/>
            </a:avLst>
          </a:prstGeom>
          <a:noFill/>
          <a:ln w="38100" cap="flat" cmpd="sng">
            <a:solidFill>
              <a:schemeClr val="accent2"/>
            </a:solidFill>
            <a:prstDash val="solid"/>
            <a:round/>
            <a:headEnd type="none" w="sm" len="sm"/>
            <a:tailEnd type="none" w="sm" len="sm"/>
          </a:ln>
          <a:effectLst>
            <a:outerShdw blurRad="142875"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txBox="1">
            <a:spLocks noGrp="1"/>
          </p:cNvSpPr>
          <p:nvPr>
            <p:ph type="subTitle" idx="2"/>
          </p:nvPr>
        </p:nvSpPr>
        <p:spPr>
          <a:xfrm>
            <a:off x="360425" y="3056350"/>
            <a:ext cx="2688900" cy="13560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 sz="1500"/>
              <a:t>Bite-sized information</a:t>
            </a:r>
            <a:endParaRPr sz="1500"/>
          </a:p>
          <a:p>
            <a:pPr marL="457200" lvl="0" indent="-323850" algn="just" rtl="0">
              <a:spcBef>
                <a:spcPts val="0"/>
              </a:spcBef>
              <a:spcAft>
                <a:spcPts val="0"/>
              </a:spcAft>
              <a:buSzPts val="1500"/>
              <a:buChar char="➢"/>
            </a:pPr>
            <a:r>
              <a:rPr lang="en" sz="1500"/>
              <a:t>Under “Learn” tab </a:t>
            </a:r>
            <a:endParaRPr sz="1500"/>
          </a:p>
        </p:txBody>
      </p:sp>
      <p:sp>
        <p:nvSpPr>
          <p:cNvPr id="368" name="Google Shape;368;p31"/>
          <p:cNvSpPr txBox="1">
            <a:spLocks noGrp="1"/>
          </p:cNvSpPr>
          <p:nvPr>
            <p:ph type="subTitle" idx="3"/>
          </p:nvPr>
        </p:nvSpPr>
        <p:spPr>
          <a:xfrm>
            <a:off x="877325" y="1872375"/>
            <a:ext cx="1655100" cy="6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Financial Literacy Information </a:t>
            </a:r>
            <a:endParaRPr/>
          </a:p>
        </p:txBody>
      </p:sp>
      <p:sp>
        <p:nvSpPr>
          <p:cNvPr id="369" name="Google Shape;369;p31"/>
          <p:cNvSpPr txBox="1">
            <a:spLocks noGrp="1"/>
          </p:cNvSpPr>
          <p:nvPr>
            <p:ph type="subTitle" idx="4"/>
          </p:nvPr>
        </p:nvSpPr>
        <p:spPr>
          <a:xfrm>
            <a:off x="3372000" y="3056350"/>
            <a:ext cx="2378400" cy="1356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Charts: progress towards goals</a:t>
            </a:r>
            <a:endParaRPr/>
          </a:p>
          <a:p>
            <a:pPr marL="457200" lvl="0" indent="-330200" algn="l" rtl="0">
              <a:spcBef>
                <a:spcPts val="0"/>
              </a:spcBef>
              <a:spcAft>
                <a:spcPts val="0"/>
              </a:spcAft>
              <a:buSzPts val="1600"/>
              <a:buChar char="➢"/>
            </a:pPr>
            <a:r>
              <a:rPr lang="en"/>
              <a:t>Points-based system to reward </a:t>
            </a:r>
            <a:endParaRPr/>
          </a:p>
        </p:txBody>
      </p:sp>
      <p:sp>
        <p:nvSpPr>
          <p:cNvPr id="370" name="Google Shape;370;p31"/>
          <p:cNvSpPr txBox="1">
            <a:spLocks noGrp="1"/>
          </p:cNvSpPr>
          <p:nvPr>
            <p:ph type="subTitle" idx="4"/>
          </p:nvPr>
        </p:nvSpPr>
        <p:spPr>
          <a:xfrm>
            <a:off x="713100" y="950600"/>
            <a:ext cx="6120600" cy="4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Application: </a:t>
            </a:r>
            <a:r>
              <a:rPr lang="en" b="1"/>
              <a:t>All-in-One </a:t>
            </a:r>
            <a:r>
              <a:rPr lang="en"/>
              <a:t>Saving, Banking &amp; Investing</a:t>
            </a:r>
            <a:r>
              <a:rPr lang="en" b="1"/>
              <a:t> </a:t>
            </a:r>
            <a:endParaRPr b="1"/>
          </a:p>
        </p:txBody>
      </p:sp>
      <p:sp>
        <p:nvSpPr>
          <p:cNvPr id="371" name="Google Shape;371;p31"/>
          <p:cNvSpPr txBox="1">
            <a:spLocks noGrp="1"/>
          </p:cNvSpPr>
          <p:nvPr>
            <p:ph type="subTitle" idx="3"/>
          </p:nvPr>
        </p:nvSpPr>
        <p:spPr>
          <a:xfrm>
            <a:off x="3733650" y="1872375"/>
            <a:ext cx="1655100" cy="6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Saving Goals</a:t>
            </a:r>
            <a:endParaRPr sz="1700"/>
          </a:p>
        </p:txBody>
      </p:sp>
      <p:sp>
        <p:nvSpPr>
          <p:cNvPr id="372" name="Google Shape;372;p31"/>
          <p:cNvSpPr/>
          <p:nvPr/>
        </p:nvSpPr>
        <p:spPr>
          <a:xfrm>
            <a:off x="6519475" y="1487300"/>
            <a:ext cx="1655100" cy="1356000"/>
          </a:xfrm>
          <a:prstGeom prst="roundRect">
            <a:avLst>
              <a:gd name="adj" fmla="val 28198"/>
            </a:avLst>
          </a:prstGeom>
          <a:noFill/>
          <a:ln w="38100" cap="flat" cmpd="sng">
            <a:solidFill>
              <a:schemeClr val="accent2"/>
            </a:solidFill>
            <a:prstDash val="solid"/>
            <a:round/>
            <a:headEnd type="none" w="sm" len="sm"/>
            <a:tailEnd type="none" w="sm" len="sm"/>
          </a:ln>
          <a:effectLst>
            <a:outerShdw blurRad="142875"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txBox="1">
            <a:spLocks noGrp="1"/>
          </p:cNvSpPr>
          <p:nvPr>
            <p:ph type="subTitle" idx="3"/>
          </p:nvPr>
        </p:nvSpPr>
        <p:spPr>
          <a:xfrm>
            <a:off x="6519475" y="1824500"/>
            <a:ext cx="1655100" cy="6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Portfolio &amp; Group Investment</a:t>
            </a:r>
            <a:endParaRPr sz="1700"/>
          </a:p>
        </p:txBody>
      </p:sp>
      <p:sp>
        <p:nvSpPr>
          <p:cNvPr id="374" name="Google Shape;374;p31"/>
          <p:cNvSpPr txBox="1">
            <a:spLocks noGrp="1"/>
          </p:cNvSpPr>
          <p:nvPr>
            <p:ph type="subTitle" idx="4"/>
          </p:nvPr>
        </p:nvSpPr>
        <p:spPr>
          <a:xfrm>
            <a:off x="6073075" y="3056350"/>
            <a:ext cx="2688900" cy="1527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Higher returns on pooled assets </a:t>
            </a:r>
            <a:endParaRPr/>
          </a:p>
          <a:p>
            <a:pPr marL="457200" lvl="0" indent="-330200" algn="l" rtl="0">
              <a:spcBef>
                <a:spcPts val="0"/>
              </a:spcBef>
              <a:spcAft>
                <a:spcPts val="0"/>
              </a:spcAft>
              <a:buSzPts val="1600"/>
              <a:buChar char="➢"/>
            </a:pPr>
            <a:r>
              <a:rPr lang="en"/>
              <a:t>Referral system: higher rates on deposits </a:t>
            </a:r>
            <a:endParaRPr/>
          </a:p>
        </p:txBody>
      </p:sp>
      <p:sp>
        <p:nvSpPr>
          <p:cNvPr id="375" name="Google Shape;375;p31"/>
          <p:cNvSpPr txBox="1">
            <a:spLocks noGrp="1"/>
          </p:cNvSpPr>
          <p:nvPr>
            <p:ph type="subTitle" idx="4"/>
          </p:nvPr>
        </p:nvSpPr>
        <p:spPr>
          <a:xfrm>
            <a:off x="2886325" y="1802900"/>
            <a:ext cx="333000" cy="3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t>
            </a:r>
            <a:endParaRPr b="1"/>
          </a:p>
        </p:txBody>
      </p:sp>
      <p:sp>
        <p:nvSpPr>
          <p:cNvPr id="376" name="Google Shape;376;p31"/>
          <p:cNvSpPr txBox="1">
            <a:spLocks noGrp="1"/>
          </p:cNvSpPr>
          <p:nvPr>
            <p:ph type="subTitle" idx="4"/>
          </p:nvPr>
        </p:nvSpPr>
        <p:spPr>
          <a:xfrm>
            <a:off x="5787613" y="1879100"/>
            <a:ext cx="333000" cy="3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t>
            </a:r>
            <a:endParaRPr b="1"/>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animEffect transition="in" filter="fade">
                                      <p:cBhvr>
                                        <p:cTn id="7" dur="1000"/>
                                        <p:tgtEl>
                                          <p:spTgt spid="366"/>
                                        </p:tgtEl>
                                      </p:cBhvr>
                                    </p:animEffect>
                                  </p:childTnLst>
                                </p:cTn>
                              </p:par>
                              <p:par>
                                <p:cTn id="8" presetID="10" presetClass="entr" presetSubtype="0" fill="hold" nodeType="withEffect">
                                  <p:stCondLst>
                                    <p:cond delay="0"/>
                                  </p:stCondLst>
                                  <p:childTnLst>
                                    <p:set>
                                      <p:cBhvr>
                                        <p:cTn id="9" dur="1" fill="hold">
                                          <p:stCondLst>
                                            <p:cond delay="0"/>
                                          </p:stCondLst>
                                        </p:cTn>
                                        <p:tgtEl>
                                          <p:spTgt spid="368"/>
                                        </p:tgtEl>
                                        <p:attrNameLst>
                                          <p:attrName>style.visibility</p:attrName>
                                        </p:attrNameLst>
                                      </p:cBhvr>
                                      <p:to>
                                        <p:strVal val="visible"/>
                                      </p:to>
                                    </p:set>
                                    <p:animEffect transition="in" filter="fade">
                                      <p:cBhvr>
                                        <p:cTn id="10" dur="1000"/>
                                        <p:tgtEl>
                                          <p:spTgt spid="3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5"/>
                                        </p:tgtEl>
                                        <p:attrNameLst>
                                          <p:attrName>style.visibility</p:attrName>
                                        </p:attrNameLst>
                                      </p:cBhvr>
                                      <p:to>
                                        <p:strVal val="visible"/>
                                      </p:to>
                                    </p:set>
                                    <p:animEffect transition="in" filter="fade">
                                      <p:cBhvr>
                                        <p:cTn id="15" dur="1000"/>
                                        <p:tgtEl>
                                          <p:spTgt spid="365"/>
                                        </p:tgtEl>
                                      </p:cBhvr>
                                    </p:animEffect>
                                  </p:childTnLst>
                                </p:cTn>
                              </p:par>
                              <p:par>
                                <p:cTn id="16" presetID="10" presetClass="entr" presetSubtype="0" fill="hold" nodeType="withEffect">
                                  <p:stCondLst>
                                    <p:cond delay="0"/>
                                  </p:stCondLst>
                                  <p:childTnLst>
                                    <p:set>
                                      <p:cBhvr>
                                        <p:cTn id="17" dur="1" fill="hold">
                                          <p:stCondLst>
                                            <p:cond delay="0"/>
                                          </p:stCondLst>
                                        </p:cTn>
                                        <p:tgtEl>
                                          <p:spTgt spid="375"/>
                                        </p:tgtEl>
                                        <p:attrNameLst>
                                          <p:attrName>style.visibility</p:attrName>
                                        </p:attrNameLst>
                                      </p:cBhvr>
                                      <p:to>
                                        <p:strVal val="visible"/>
                                      </p:to>
                                    </p:set>
                                    <p:animEffect transition="in" filter="fade">
                                      <p:cBhvr>
                                        <p:cTn id="18" dur="1000"/>
                                        <p:tgtEl>
                                          <p:spTgt spid="375"/>
                                        </p:tgtEl>
                                      </p:cBhvr>
                                    </p:animEffect>
                                  </p:childTnLst>
                                </p:cTn>
                              </p:par>
                              <p:par>
                                <p:cTn id="19" presetID="10" presetClass="entr" presetSubtype="0" fill="hold" nodeType="withEffect">
                                  <p:stCondLst>
                                    <p:cond delay="0"/>
                                  </p:stCondLst>
                                  <p:childTnLst>
                                    <p:set>
                                      <p:cBhvr>
                                        <p:cTn id="20" dur="1" fill="hold">
                                          <p:stCondLst>
                                            <p:cond delay="0"/>
                                          </p:stCondLst>
                                        </p:cTn>
                                        <p:tgtEl>
                                          <p:spTgt spid="371"/>
                                        </p:tgtEl>
                                        <p:attrNameLst>
                                          <p:attrName>style.visibility</p:attrName>
                                        </p:attrNameLst>
                                      </p:cBhvr>
                                      <p:to>
                                        <p:strVal val="visible"/>
                                      </p:to>
                                    </p:set>
                                    <p:animEffect transition="in" filter="fade">
                                      <p:cBhvr>
                                        <p:cTn id="21" dur="1000"/>
                                        <p:tgtEl>
                                          <p:spTgt spid="37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3"/>
                                        </p:tgtEl>
                                        <p:attrNameLst>
                                          <p:attrName>style.visibility</p:attrName>
                                        </p:attrNameLst>
                                      </p:cBhvr>
                                      <p:to>
                                        <p:strVal val="visible"/>
                                      </p:to>
                                    </p:set>
                                    <p:animEffect transition="in" filter="fade">
                                      <p:cBhvr>
                                        <p:cTn id="26" dur="1000"/>
                                        <p:tgtEl>
                                          <p:spTgt spid="373"/>
                                        </p:tgtEl>
                                      </p:cBhvr>
                                    </p:animEffect>
                                  </p:childTnLst>
                                </p:cTn>
                              </p:par>
                              <p:par>
                                <p:cTn id="27" presetID="10" presetClass="entr" presetSubtype="0" fill="hold" nodeType="withEffect">
                                  <p:stCondLst>
                                    <p:cond delay="0"/>
                                  </p:stCondLst>
                                  <p:childTnLst>
                                    <p:set>
                                      <p:cBhvr>
                                        <p:cTn id="28" dur="1" fill="hold">
                                          <p:stCondLst>
                                            <p:cond delay="0"/>
                                          </p:stCondLst>
                                        </p:cTn>
                                        <p:tgtEl>
                                          <p:spTgt spid="376"/>
                                        </p:tgtEl>
                                        <p:attrNameLst>
                                          <p:attrName>style.visibility</p:attrName>
                                        </p:attrNameLst>
                                      </p:cBhvr>
                                      <p:to>
                                        <p:strVal val="visible"/>
                                      </p:to>
                                    </p:set>
                                    <p:animEffect transition="in" filter="fade">
                                      <p:cBhvr>
                                        <p:cTn id="29" dur="1000"/>
                                        <p:tgtEl>
                                          <p:spTgt spid="376"/>
                                        </p:tgtEl>
                                      </p:cBhvr>
                                    </p:animEffect>
                                  </p:childTnLst>
                                </p:cTn>
                              </p:par>
                              <p:par>
                                <p:cTn id="30" presetID="10" presetClass="entr" presetSubtype="0" fill="hold" nodeType="withEffect">
                                  <p:stCondLst>
                                    <p:cond delay="0"/>
                                  </p:stCondLst>
                                  <p:childTnLst>
                                    <p:set>
                                      <p:cBhvr>
                                        <p:cTn id="31" dur="1" fill="hold">
                                          <p:stCondLst>
                                            <p:cond delay="0"/>
                                          </p:stCondLst>
                                        </p:cTn>
                                        <p:tgtEl>
                                          <p:spTgt spid="372"/>
                                        </p:tgtEl>
                                        <p:attrNameLst>
                                          <p:attrName>style.visibility</p:attrName>
                                        </p:attrNameLst>
                                      </p:cBhvr>
                                      <p:to>
                                        <p:strVal val="visible"/>
                                      </p:to>
                                    </p:set>
                                    <p:animEffect transition="in" filter="fade">
                                      <p:cBhvr>
                                        <p:cTn id="32" dur="1000"/>
                                        <p:tgtEl>
                                          <p:spTgt spid="3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7"/>
                                        </p:tgtEl>
                                        <p:attrNameLst>
                                          <p:attrName>style.visibility</p:attrName>
                                        </p:attrNameLst>
                                      </p:cBhvr>
                                      <p:to>
                                        <p:strVal val="visible"/>
                                      </p:to>
                                    </p:set>
                                    <p:animEffect transition="in" filter="fade">
                                      <p:cBhvr>
                                        <p:cTn id="37" dur="1000"/>
                                        <p:tgtEl>
                                          <p:spTgt spid="36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9"/>
                                        </p:tgtEl>
                                        <p:attrNameLst>
                                          <p:attrName>style.visibility</p:attrName>
                                        </p:attrNameLst>
                                      </p:cBhvr>
                                      <p:to>
                                        <p:strVal val="visible"/>
                                      </p:to>
                                    </p:set>
                                    <p:animEffect transition="in" filter="fade">
                                      <p:cBhvr>
                                        <p:cTn id="42" dur="1000"/>
                                        <p:tgtEl>
                                          <p:spTgt spid="36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4"/>
                                        </p:tgtEl>
                                        <p:attrNameLst>
                                          <p:attrName>style.visibility</p:attrName>
                                        </p:attrNameLst>
                                      </p:cBhvr>
                                      <p:to>
                                        <p:strVal val="visible"/>
                                      </p:to>
                                    </p:set>
                                    <p:animEffect transition="in" filter="fade">
                                      <p:cBhvr>
                                        <p:cTn id="47" dur="10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graphicFrame>
        <p:nvGraphicFramePr>
          <p:cNvPr id="381" name="Google Shape;381;p32"/>
          <p:cNvGraphicFramePr/>
          <p:nvPr/>
        </p:nvGraphicFramePr>
        <p:xfrm>
          <a:off x="558938" y="1299350"/>
          <a:ext cx="8359275" cy="3539800"/>
        </p:xfrm>
        <a:graphic>
          <a:graphicData uri="http://schemas.openxmlformats.org/drawingml/2006/table">
            <a:tbl>
              <a:tblPr>
                <a:noFill/>
                <a:tableStyleId>{0C223D79-B59B-40B4-9DC7-514D530DA3ED}</a:tableStyleId>
              </a:tblPr>
              <a:tblGrid>
                <a:gridCol w="1357200">
                  <a:extLst>
                    <a:ext uri="{9D8B030D-6E8A-4147-A177-3AD203B41FA5}">
                      <a16:colId xmlns:a16="http://schemas.microsoft.com/office/drawing/2014/main" val="20000"/>
                    </a:ext>
                  </a:extLst>
                </a:gridCol>
                <a:gridCol w="1336275">
                  <a:extLst>
                    <a:ext uri="{9D8B030D-6E8A-4147-A177-3AD203B41FA5}">
                      <a16:colId xmlns:a16="http://schemas.microsoft.com/office/drawing/2014/main" val="20001"/>
                    </a:ext>
                  </a:extLst>
                </a:gridCol>
                <a:gridCol w="1585825">
                  <a:extLst>
                    <a:ext uri="{9D8B030D-6E8A-4147-A177-3AD203B41FA5}">
                      <a16:colId xmlns:a16="http://schemas.microsoft.com/office/drawing/2014/main" val="20002"/>
                    </a:ext>
                  </a:extLst>
                </a:gridCol>
                <a:gridCol w="1403200">
                  <a:extLst>
                    <a:ext uri="{9D8B030D-6E8A-4147-A177-3AD203B41FA5}">
                      <a16:colId xmlns:a16="http://schemas.microsoft.com/office/drawing/2014/main" val="20003"/>
                    </a:ext>
                  </a:extLst>
                </a:gridCol>
                <a:gridCol w="1403975">
                  <a:extLst>
                    <a:ext uri="{9D8B030D-6E8A-4147-A177-3AD203B41FA5}">
                      <a16:colId xmlns:a16="http://schemas.microsoft.com/office/drawing/2014/main" val="20004"/>
                    </a:ext>
                  </a:extLst>
                </a:gridCol>
                <a:gridCol w="1272800">
                  <a:extLst>
                    <a:ext uri="{9D8B030D-6E8A-4147-A177-3AD203B41FA5}">
                      <a16:colId xmlns:a16="http://schemas.microsoft.com/office/drawing/2014/main" val="20005"/>
                    </a:ext>
                  </a:extLst>
                </a:gridCol>
              </a:tblGrid>
              <a:tr h="872525">
                <a:tc>
                  <a:txBody>
                    <a:bodyPr/>
                    <a:lstStyle/>
                    <a:p>
                      <a:pPr marL="0" lvl="0" indent="0" algn="ctr" rtl="0">
                        <a:spcBef>
                          <a:spcPts val="0"/>
                        </a:spcBef>
                        <a:spcAft>
                          <a:spcPts val="0"/>
                        </a:spcAft>
                        <a:buNone/>
                      </a:pPr>
                      <a:endParaRPr>
                        <a:solidFill>
                          <a:srgbClr val="FFFFFF"/>
                        </a:solidFill>
                      </a:endParaRPr>
                    </a:p>
                  </a:txBody>
                  <a:tcPr marL="91425" marR="91425" marT="91425" marB="91425">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latin typeface="Orbitron"/>
                          <a:ea typeface="Orbitron"/>
                          <a:cs typeface="Orbitron"/>
                          <a:sym typeface="Orbitron"/>
                        </a:rPr>
                        <a:t>CTRL</a:t>
                      </a:r>
                      <a:endParaRPr b="1">
                        <a:solidFill>
                          <a:schemeClr val="lt1"/>
                        </a:solidFill>
                        <a:latin typeface="Orbitron"/>
                        <a:ea typeface="Orbitron"/>
                        <a:cs typeface="Orbitron"/>
                        <a:sym typeface="Orbitron"/>
                      </a:endParaRPr>
                    </a:p>
                    <a:p>
                      <a:pPr marL="0" lvl="0" indent="0" algn="ctr" rtl="0">
                        <a:spcBef>
                          <a:spcPts val="0"/>
                        </a:spcBef>
                        <a:spcAft>
                          <a:spcPts val="0"/>
                        </a:spcAft>
                        <a:buNone/>
                      </a:pPr>
                      <a:r>
                        <a:rPr lang="en" sz="1100" b="1">
                          <a:solidFill>
                            <a:schemeClr val="lt1"/>
                          </a:solidFill>
                          <a:latin typeface="Orbitron"/>
                          <a:ea typeface="Orbitron"/>
                          <a:cs typeface="Orbitron"/>
                          <a:sym typeface="Orbitron"/>
                        </a:rPr>
                        <a:t>(Our Solution)</a:t>
                      </a:r>
                      <a:endParaRPr b="1">
                        <a:solidFill>
                          <a:srgbClr val="FFFFFF"/>
                        </a:solidFill>
                        <a:latin typeface="Orbitron"/>
                        <a:ea typeface="Orbitron"/>
                        <a:cs typeface="Orbitron"/>
                        <a:sym typeface="Orbitron"/>
                      </a:endParaRPr>
                    </a:p>
                  </a:txBody>
                  <a:tcPr marL="91425" marR="91425" marT="91425" marB="9142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FFFFF"/>
                          </a:solidFill>
                          <a:latin typeface="Orbitron"/>
                          <a:ea typeface="Orbitron"/>
                          <a:cs typeface="Orbitron"/>
                          <a:sym typeface="Orbitron"/>
                        </a:rPr>
                        <a:t>StashAway</a:t>
                      </a:r>
                      <a:endParaRPr b="1">
                        <a:solidFill>
                          <a:srgbClr val="FFFFFF"/>
                        </a:solidFill>
                        <a:latin typeface="Orbitron"/>
                        <a:ea typeface="Orbitron"/>
                        <a:cs typeface="Orbitron"/>
                        <a:sym typeface="Orbitron"/>
                      </a:endParaRPr>
                    </a:p>
                    <a:p>
                      <a:pPr marL="0" lvl="0" indent="0" algn="ctr" rtl="0">
                        <a:spcBef>
                          <a:spcPts val="0"/>
                        </a:spcBef>
                        <a:spcAft>
                          <a:spcPts val="0"/>
                        </a:spcAft>
                        <a:buNone/>
                      </a:pPr>
                      <a:r>
                        <a:rPr lang="en" sz="1000" b="1">
                          <a:solidFill>
                            <a:srgbClr val="FFFFFF"/>
                          </a:solidFill>
                          <a:latin typeface="Orbitron"/>
                          <a:ea typeface="Orbitron"/>
                          <a:cs typeface="Orbitron"/>
                          <a:sym typeface="Orbitron"/>
                        </a:rPr>
                        <a:t>(Robo-advisors)</a:t>
                      </a:r>
                      <a:endParaRPr sz="1000" b="1">
                        <a:solidFill>
                          <a:srgbClr val="FFFFFF"/>
                        </a:solidFill>
                        <a:latin typeface="Orbitron"/>
                        <a:ea typeface="Orbitron"/>
                        <a:cs typeface="Orbitron"/>
                        <a:sym typeface="Orbitron"/>
                      </a:endParaRPr>
                    </a:p>
                  </a:txBody>
                  <a:tcPr marL="91425" marR="91425" marT="91425" marB="9142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FFFFF"/>
                          </a:solidFill>
                          <a:latin typeface="Orbitron"/>
                          <a:ea typeface="Orbitron"/>
                          <a:cs typeface="Orbitron"/>
                          <a:sym typeface="Orbitron"/>
                        </a:rPr>
                        <a:t>iBanking Apps</a:t>
                      </a:r>
                      <a:endParaRPr b="1">
                        <a:solidFill>
                          <a:srgbClr val="FFFFFF"/>
                        </a:solidFill>
                        <a:latin typeface="Orbitron"/>
                        <a:ea typeface="Orbitron"/>
                        <a:cs typeface="Orbitron"/>
                        <a:sym typeface="Orbitron"/>
                      </a:endParaRPr>
                    </a:p>
                  </a:txBody>
                  <a:tcPr marL="91425" marR="91425" marT="91425" marB="9142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FFFFF"/>
                          </a:solidFill>
                          <a:latin typeface="Orbitron"/>
                          <a:ea typeface="Orbitron"/>
                          <a:cs typeface="Orbitron"/>
                          <a:sym typeface="Orbitron"/>
                        </a:rPr>
                        <a:t>Seedly </a:t>
                      </a:r>
                      <a:endParaRPr b="1">
                        <a:solidFill>
                          <a:srgbClr val="FFFFFF"/>
                        </a:solidFill>
                        <a:latin typeface="Orbitron"/>
                        <a:ea typeface="Orbitron"/>
                        <a:cs typeface="Orbitron"/>
                        <a:sym typeface="Orbitron"/>
                      </a:endParaRPr>
                    </a:p>
                    <a:p>
                      <a:pPr marL="0" lvl="0" indent="0" algn="ctr" rtl="0">
                        <a:spcBef>
                          <a:spcPts val="0"/>
                        </a:spcBef>
                        <a:spcAft>
                          <a:spcPts val="0"/>
                        </a:spcAft>
                        <a:buNone/>
                      </a:pPr>
                      <a:r>
                        <a:rPr lang="en" sz="1100" b="1">
                          <a:solidFill>
                            <a:srgbClr val="FFFFFF"/>
                          </a:solidFill>
                          <a:latin typeface="Orbitron"/>
                          <a:ea typeface="Orbitron"/>
                          <a:cs typeface="Orbitron"/>
                          <a:sym typeface="Orbitron"/>
                        </a:rPr>
                        <a:t>(Articles, Forums)</a:t>
                      </a:r>
                      <a:endParaRPr sz="1100" b="1">
                        <a:solidFill>
                          <a:srgbClr val="FFFFFF"/>
                        </a:solidFill>
                        <a:latin typeface="Orbitron"/>
                        <a:ea typeface="Orbitron"/>
                        <a:cs typeface="Orbitron"/>
                        <a:sym typeface="Orbitron"/>
                      </a:endParaRPr>
                    </a:p>
                  </a:txBody>
                  <a:tcPr marL="91425" marR="91425" marT="91425" marB="9142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latin typeface="Orbitron"/>
                          <a:ea typeface="Orbitron"/>
                          <a:cs typeface="Orbitron"/>
                          <a:sym typeface="Orbitron"/>
                        </a:rPr>
                        <a:t>Habitica</a:t>
                      </a:r>
                      <a:endParaRPr b="1">
                        <a:solidFill>
                          <a:schemeClr val="lt1"/>
                        </a:solidFill>
                        <a:latin typeface="Orbitron"/>
                        <a:ea typeface="Orbitron"/>
                        <a:cs typeface="Orbitron"/>
                        <a:sym typeface="Orbitron"/>
                      </a:endParaRPr>
                    </a:p>
                    <a:p>
                      <a:pPr marL="0" lvl="0" indent="0" algn="ctr" rtl="0">
                        <a:spcBef>
                          <a:spcPts val="0"/>
                        </a:spcBef>
                        <a:spcAft>
                          <a:spcPts val="0"/>
                        </a:spcAft>
                        <a:buClr>
                          <a:schemeClr val="dk1"/>
                        </a:buClr>
                        <a:buSzPts val="1100"/>
                        <a:buFont typeface="Arial"/>
                        <a:buNone/>
                      </a:pPr>
                      <a:r>
                        <a:rPr lang="en" sz="1100" b="1">
                          <a:solidFill>
                            <a:schemeClr val="lt1"/>
                          </a:solidFill>
                          <a:latin typeface="Orbitron"/>
                          <a:ea typeface="Orbitron"/>
                          <a:cs typeface="Orbitron"/>
                          <a:sym typeface="Orbitron"/>
                        </a:rPr>
                        <a:t>(Game-Based Productivity)</a:t>
                      </a:r>
                      <a:endParaRPr b="1">
                        <a:solidFill>
                          <a:srgbClr val="FFFFFF"/>
                        </a:solidFill>
                        <a:latin typeface="Orbitron"/>
                        <a:ea typeface="Orbitron"/>
                        <a:cs typeface="Orbitron"/>
                        <a:sym typeface="Orbitron"/>
                      </a:endParaRPr>
                    </a:p>
                  </a:txBody>
                  <a:tcPr marL="91425" marR="91425" marT="91425" marB="9142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extLst>
                  <a:ext uri="{0D108BD9-81ED-4DB2-BD59-A6C34878D82A}">
                    <a16:rowId xmlns:a16="http://schemas.microsoft.com/office/drawing/2014/main" val="10000"/>
                  </a:ext>
                </a:extLst>
              </a:tr>
              <a:tr h="682075">
                <a:tc>
                  <a:txBody>
                    <a:bodyPr/>
                    <a:lstStyle/>
                    <a:p>
                      <a:pPr marL="0" lvl="0" indent="0" algn="l" rtl="0">
                        <a:spcBef>
                          <a:spcPts val="0"/>
                        </a:spcBef>
                        <a:spcAft>
                          <a:spcPts val="0"/>
                        </a:spcAft>
                        <a:buClr>
                          <a:srgbClr val="000000"/>
                        </a:buClr>
                        <a:buSzPts val="1100"/>
                        <a:buFont typeface="Arial"/>
                        <a:buNone/>
                      </a:pPr>
                      <a:endParaRPr>
                        <a:solidFill>
                          <a:schemeClr val="lt1"/>
                        </a:solidFill>
                        <a:latin typeface="Orbitron"/>
                        <a:ea typeface="Orbitron"/>
                        <a:cs typeface="Orbitron"/>
                        <a:sym typeface="Orbitron"/>
                      </a:endParaRPr>
                    </a:p>
                  </a:txBody>
                  <a:tcPr marL="91425" marR="91425" marT="91425" marB="9142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2500" b="1">
                        <a:solidFill>
                          <a:schemeClr val="lt1"/>
                        </a:solidFill>
                        <a:latin typeface="Rubik"/>
                        <a:ea typeface="Rubik"/>
                        <a:cs typeface="Rubik"/>
                        <a:sym typeface="Rubik"/>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2500">
                        <a:solidFill>
                          <a:schemeClr val="lt1"/>
                        </a:solidFill>
                        <a:latin typeface="Rubik"/>
                        <a:ea typeface="Rubik"/>
                        <a:cs typeface="Rubik"/>
                        <a:sym typeface="Rubik"/>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500" b="1">
                        <a:solidFill>
                          <a:schemeClr val="lt1"/>
                        </a:solidFill>
                        <a:latin typeface="Rubik"/>
                        <a:ea typeface="Rubik"/>
                        <a:cs typeface="Rubik"/>
                        <a:sym typeface="Rubik"/>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extLst>
                  <a:ext uri="{0D108BD9-81ED-4DB2-BD59-A6C34878D82A}">
                    <a16:rowId xmlns:a16="http://schemas.microsoft.com/office/drawing/2014/main" val="10001"/>
                  </a:ext>
                </a:extLst>
              </a:tr>
              <a:tr h="419400">
                <a:tc>
                  <a:txBody>
                    <a:bodyPr/>
                    <a:lstStyle/>
                    <a:p>
                      <a:pPr marL="0" lvl="0" indent="0" algn="ctr" rtl="0">
                        <a:spcBef>
                          <a:spcPts val="0"/>
                        </a:spcBef>
                        <a:spcAft>
                          <a:spcPts val="0"/>
                        </a:spcAft>
                        <a:buClr>
                          <a:srgbClr val="000000"/>
                        </a:buClr>
                        <a:buSzPts val="1100"/>
                        <a:buFont typeface="Arial"/>
                        <a:buNone/>
                      </a:pPr>
                      <a:endParaRPr>
                        <a:solidFill>
                          <a:schemeClr val="lt1"/>
                        </a:solidFill>
                        <a:latin typeface="Orbitron"/>
                        <a:ea typeface="Orbitron"/>
                        <a:cs typeface="Orbitron"/>
                        <a:sym typeface="Orbitron"/>
                      </a:endParaRPr>
                    </a:p>
                  </a:txBody>
                  <a:tcPr marL="91425" marR="91425" marT="91425" marB="9142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2500" b="1">
                        <a:solidFill>
                          <a:schemeClr val="lt1"/>
                        </a:solidFill>
                        <a:latin typeface="Rubik"/>
                        <a:ea typeface="Rubik"/>
                        <a:cs typeface="Rubik"/>
                        <a:sym typeface="Rubik"/>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extLst>
                  <a:ext uri="{0D108BD9-81ED-4DB2-BD59-A6C34878D82A}">
                    <a16:rowId xmlns:a16="http://schemas.microsoft.com/office/drawing/2014/main" val="10002"/>
                  </a:ext>
                </a:extLst>
              </a:tr>
              <a:tr h="430750">
                <a:tc>
                  <a:txBody>
                    <a:bodyPr/>
                    <a:lstStyle/>
                    <a:p>
                      <a:pPr marL="0" lvl="0" indent="0" algn="ctr" rtl="0">
                        <a:spcBef>
                          <a:spcPts val="0"/>
                        </a:spcBef>
                        <a:spcAft>
                          <a:spcPts val="0"/>
                        </a:spcAft>
                        <a:buClr>
                          <a:srgbClr val="000000"/>
                        </a:buClr>
                        <a:buSzPts val="1100"/>
                        <a:buFont typeface="Arial"/>
                        <a:buNone/>
                      </a:pPr>
                      <a:endParaRPr>
                        <a:solidFill>
                          <a:schemeClr val="lt1"/>
                        </a:solidFill>
                        <a:latin typeface="Orbitron"/>
                        <a:ea typeface="Orbitron"/>
                        <a:cs typeface="Orbitron"/>
                        <a:sym typeface="Orbitron"/>
                      </a:endParaRPr>
                    </a:p>
                  </a:txBody>
                  <a:tcPr marL="91425" marR="91425" marT="91425" marB="9142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extLst>
                  <a:ext uri="{0D108BD9-81ED-4DB2-BD59-A6C34878D82A}">
                    <a16:rowId xmlns:a16="http://schemas.microsoft.com/office/drawing/2014/main" val="10003"/>
                  </a:ext>
                </a:extLst>
              </a:tr>
              <a:tr h="468750">
                <a:tc>
                  <a:txBody>
                    <a:bodyPr/>
                    <a:lstStyle/>
                    <a:p>
                      <a:pPr marL="0" lvl="0" indent="0" algn="ctr" rtl="0">
                        <a:spcBef>
                          <a:spcPts val="0"/>
                        </a:spcBef>
                        <a:spcAft>
                          <a:spcPts val="0"/>
                        </a:spcAft>
                        <a:buNone/>
                      </a:pPr>
                      <a:endParaRPr sz="1600" b="1">
                        <a:solidFill>
                          <a:schemeClr val="lt1"/>
                        </a:solidFill>
                        <a:latin typeface="Orbitron"/>
                        <a:ea typeface="Orbitron"/>
                        <a:cs typeface="Orbitron"/>
                        <a:sym typeface="Orbitron"/>
                      </a:endParaRPr>
                    </a:p>
                  </a:txBody>
                  <a:tcPr marL="91425" marR="91425" marT="91425" marB="9142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500" b="1">
                        <a:solidFill>
                          <a:schemeClr val="lt1"/>
                        </a:solidFill>
                        <a:latin typeface="Rubik"/>
                        <a:ea typeface="Rubik"/>
                        <a:cs typeface="Rubik"/>
                        <a:sym typeface="Rubik"/>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600">
                        <a:solidFill>
                          <a:schemeClr val="lt1"/>
                        </a:solidFill>
                        <a:latin typeface="IBM Plex Sans"/>
                        <a:ea typeface="IBM Plex Sans"/>
                        <a:cs typeface="IBM Plex Sans"/>
                        <a:sym typeface="IBM Plex Sans"/>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extLst>
                  <a:ext uri="{0D108BD9-81ED-4DB2-BD59-A6C34878D82A}">
                    <a16:rowId xmlns:a16="http://schemas.microsoft.com/office/drawing/2014/main" val="10004"/>
                  </a:ext>
                </a:extLst>
              </a:tr>
              <a:tr h="468750">
                <a:tc>
                  <a:txBody>
                    <a:bodyPr/>
                    <a:lstStyle/>
                    <a:p>
                      <a:pPr marL="0" lvl="0" indent="0" algn="ctr" rtl="0">
                        <a:spcBef>
                          <a:spcPts val="0"/>
                        </a:spcBef>
                        <a:spcAft>
                          <a:spcPts val="0"/>
                        </a:spcAft>
                        <a:buNone/>
                      </a:pPr>
                      <a:endParaRPr sz="1600" b="1">
                        <a:solidFill>
                          <a:schemeClr val="lt1"/>
                        </a:solidFill>
                        <a:latin typeface="Orbitron"/>
                        <a:ea typeface="Orbitron"/>
                        <a:cs typeface="Orbitron"/>
                        <a:sym typeface="Orbitron"/>
                      </a:endParaRPr>
                    </a:p>
                  </a:txBody>
                  <a:tcPr marL="91425" marR="91425" marT="91425" marB="9142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2500" b="1">
                        <a:solidFill>
                          <a:schemeClr val="lt1"/>
                        </a:solidFill>
                        <a:latin typeface="Rubik"/>
                        <a:ea typeface="Rubik"/>
                        <a:cs typeface="Rubik"/>
                        <a:sym typeface="Rubik"/>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2500" b="1">
                        <a:solidFill>
                          <a:schemeClr val="lt1"/>
                        </a:solidFill>
                        <a:latin typeface="Rubik"/>
                        <a:ea typeface="Rubik"/>
                        <a:cs typeface="Rubik"/>
                        <a:sym typeface="Rubik"/>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2500" b="1">
                        <a:solidFill>
                          <a:schemeClr val="lt1"/>
                        </a:solidFill>
                        <a:latin typeface="Rubik"/>
                        <a:ea typeface="Rubik"/>
                        <a:cs typeface="Rubik"/>
                        <a:sym typeface="Rubik"/>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2500" b="1">
                        <a:solidFill>
                          <a:schemeClr val="lt1"/>
                        </a:solidFill>
                        <a:latin typeface="Rubik"/>
                        <a:ea typeface="Rubik"/>
                        <a:cs typeface="Rubik"/>
                        <a:sym typeface="Rubik"/>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2500" b="1">
                        <a:solidFill>
                          <a:schemeClr val="lt1"/>
                        </a:solidFill>
                        <a:latin typeface="Rubik"/>
                        <a:ea typeface="Rubik"/>
                        <a:cs typeface="Rubik"/>
                        <a:sym typeface="Rubik"/>
                      </a:endParaRPr>
                    </a:p>
                  </a:txBody>
                  <a:tcPr marL="91425" marR="91425" marT="68575" marB="68575" anchor="ctr">
                    <a:lnL w="19050" cap="flat" cmpd="sng">
                      <a:solidFill>
                        <a:srgbClr val="F6F5F0">
                          <a:alpha val="0"/>
                        </a:srgbClr>
                      </a:solidFill>
                      <a:prstDash val="solid"/>
                      <a:round/>
                      <a:headEnd type="none" w="sm" len="sm"/>
                      <a:tailEnd type="none" w="sm" len="sm"/>
                    </a:lnL>
                    <a:lnR w="19050" cap="flat" cmpd="sng">
                      <a:solidFill>
                        <a:srgbClr val="F6F5F0">
                          <a:alpha val="0"/>
                        </a:srgbClr>
                      </a:solidFill>
                      <a:prstDash val="solid"/>
                      <a:round/>
                      <a:headEnd type="none" w="sm" len="sm"/>
                      <a:tailEnd type="none" w="sm" len="sm"/>
                    </a:lnR>
                    <a:lnT w="19050" cap="flat" cmpd="sng">
                      <a:solidFill>
                        <a:srgbClr val="F6F5F0">
                          <a:alpha val="0"/>
                        </a:srgbClr>
                      </a:solidFill>
                      <a:prstDash val="solid"/>
                      <a:round/>
                      <a:headEnd type="none" w="sm" len="sm"/>
                      <a:tailEnd type="none" w="sm" len="sm"/>
                    </a:lnT>
                    <a:lnB w="19050" cap="flat" cmpd="sng">
                      <a:solidFill>
                        <a:srgbClr val="F6F5F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82" name="Google Shape;382;p32"/>
          <p:cNvSpPr/>
          <p:nvPr/>
        </p:nvSpPr>
        <p:spPr>
          <a:xfrm>
            <a:off x="306550" y="2267925"/>
            <a:ext cx="1321800" cy="4194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rgbClr val="FFFFFF"/>
                </a:solidFill>
                <a:latin typeface="Orbitron"/>
                <a:ea typeface="Orbitron"/>
                <a:cs typeface="Orbitron"/>
                <a:sym typeface="Orbitron"/>
              </a:rPr>
              <a:t>FinLit Information</a:t>
            </a:r>
            <a:endParaRPr sz="1100" b="1">
              <a:solidFill>
                <a:srgbClr val="FFFFFF"/>
              </a:solidFill>
              <a:latin typeface="Orbitron"/>
              <a:ea typeface="Orbitron"/>
              <a:cs typeface="Orbitron"/>
              <a:sym typeface="Orbitron"/>
            </a:endParaRPr>
          </a:p>
        </p:txBody>
      </p:sp>
      <p:sp>
        <p:nvSpPr>
          <p:cNvPr id="383" name="Google Shape;383;p3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COMPETITIVE ANALYSIS</a:t>
            </a:r>
            <a:endParaRPr/>
          </a:p>
        </p:txBody>
      </p:sp>
      <p:sp>
        <p:nvSpPr>
          <p:cNvPr id="384" name="Google Shape;384;p32"/>
          <p:cNvSpPr txBox="1">
            <a:spLocks noGrp="1"/>
          </p:cNvSpPr>
          <p:nvPr>
            <p:ph type="subTitle" idx="4294967295"/>
          </p:nvPr>
        </p:nvSpPr>
        <p:spPr>
          <a:xfrm>
            <a:off x="713100" y="950600"/>
            <a:ext cx="6120600" cy="4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Comparison of Our Services vs Current Market Offerings</a:t>
            </a:r>
            <a:endParaRPr b="1"/>
          </a:p>
        </p:txBody>
      </p:sp>
      <p:sp>
        <p:nvSpPr>
          <p:cNvPr id="385" name="Google Shape;385;p32"/>
          <p:cNvSpPr/>
          <p:nvPr/>
        </p:nvSpPr>
        <p:spPr>
          <a:xfrm>
            <a:off x="306550" y="2854975"/>
            <a:ext cx="1321800" cy="4194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latin typeface="Orbitron"/>
                <a:ea typeface="Orbitron"/>
                <a:cs typeface="Orbitron"/>
                <a:sym typeface="Orbitron"/>
              </a:rPr>
              <a:t>Goal-Based </a:t>
            </a:r>
            <a:r>
              <a:rPr lang="en" sz="1000" b="1">
                <a:solidFill>
                  <a:schemeClr val="lt1"/>
                </a:solidFill>
                <a:latin typeface="Orbitron"/>
                <a:ea typeface="Orbitron"/>
                <a:cs typeface="Orbitron"/>
                <a:sym typeface="Orbitron"/>
              </a:rPr>
              <a:t>Approach</a:t>
            </a:r>
            <a:endParaRPr sz="1000">
              <a:solidFill>
                <a:srgbClr val="FFFFFF"/>
              </a:solidFill>
              <a:latin typeface="Orbitron"/>
              <a:ea typeface="Orbitron"/>
              <a:cs typeface="Orbitron"/>
              <a:sym typeface="Orbitron"/>
            </a:endParaRPr>
          </a:p>
        </p:txBody>
      </p:sp>
      <p:sp>
        <p:nvSpPr>
          <p:cNvPr id="386" name="Google Shape;386;p32"/>
          <p:cNvSpPr/>
          <p:nvPr/>
        </p:nvSpPr>
        <p:spPr>
          <a:xfrm>
            <a:off x="306425" y="3442025"/>
            <a:ext cx="1321800" cy="4194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b="1">
                <a:solidFill>
                  <a:schemeClr val="lt1"/>
                </a:solidFill>
                <a:latin typeface="Orbitron"/>
                <a:ea typeface="Orbitron"/>
                <a:cs typeface="Orbitron"/>
                <a:sym typeface="Orbitron"/>
              </a:rPr>
              <a:t>Points System</a:t>
            </a:r>
            <a:endParaRPr sz="1000">
              <a:solidFill>
                <a:schemeClr val="lt1"/>
              </a:solidFill>
              <a:latin typeface="Orbitron"/>
              <a:ea typeface="Orbitron"/>
              <a:cs typeface="Orbitron"/>
              <a:sym typeface="Orbitron"/>
            </a:endParaRPr>
          </a:p>
        </p:txBody>
      </p:sp>
      <p:sp>
        <p:nvSpPr>
          <p:cNvPr id="387" name="Google Shape;387;p32"/>
          <p:cNvSpPr/>
          <p:nvPr/>
        </p:nvSpPr>
        <p:spPr>
          <a:xfrm>
            <a:off x="306550" y="3986050"/>
            <a:ext cx="1321800" cy="3378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chemeClr val="lt1"/>
                </a:solidFill>
                <a:latin typeface="Orbitron"/>
                <a:ea typeface="Orbitron"/>
                <a:cs typeface="Orbitron"/>
                <a:sym typeface="Orbitron"/>
              </a:rPr>
              <a:t>Group Portfolio Management</a:t>
            </a:r>
            <a:endParaRPr sz="900">
              <a:solidFill>
                <a:srgbClr val="FFFFFF"/>
              </a:solidFill>
              <a:latin typeface="Orbitron"/>
              <a:ea typeface="Orbitron"/>
              <a:cs typeface="Orbitron"/>
              <a:sym typeface="Orbitron"/>
            </a:endParaRPr>
          </a:p>
        </p:txBody>
      </p:sp>
      <p:cxnSp>
        <p:nvCxnSpPr>
          <p:cNvPr id="388" name="Google Shape;388;p32"/>
          <p:cNvCxnSpPr/>
          <p:nvPr/>
        </p:nvCxnSpPr>
        <p:spPr>
          <a:xfrm>
            <a:off x="306425" y="2048350"/>
            <a:ext cx="8611800" cy="0"/>
          </a:xfrm>
          <a:prstGeom prst="straightConnector1">
            <a:avLst/>
          </a:prstGeom>
          <a:noFill/>
          <a:ln w="28575" cap="flat" cmpd="sng">
            <a:solidFill>
              <a:srgbClr val="FFFFFF"/>
            </a:solidFill>
            <a:prstDash val="lgDash"/>
            <a:round/>
            <a:headEnd type="none" w="med" len="med"/>
            <a:tailEnd type="none" w="med" len="med"/>
          </a:ln>
        </p:spPr>
      </p:cxnSp>
      <p:cxnSp>
        <p:nvCxnSpPr>
          <p:cNvPr id="389" name="Google Shape;389;p32"/>
          <p:cNvCxnSpPr/>
          <p:nvPr/>
        </p:nvCxnSpPr>
        <p:spPr>
          <a:xfrm>
            <a:off x="1825775" y="1509850"/>
            <a:ext cx="0" cy="3416700"/>
          </a:xfrm>
          <a:prstGeom prst="straightConnector1">
            <a:avLst/>
          </a:prstGeom>
          <a:noFill/>
          <a:ln w="28575" cap="flat" cmpd="sng">
            <a:solidFill>
              <a:srgbClr val="FFFFFF"/>
            </a:solidFill>
            <a:prstDash val="lgDash"/>
            <a:round/>
            <a:headEnd type="none" w="med" len="med"/>
            <a:tailEnd type="none" w="med" len="med"/>
          </a:ln>
        </p:spPr>
      </p:cxnSp>
      <p:sp>
        <p:nvSpPr>
          <p:cNvPr id="390" name="Google Shape;390;p32"/>
          <p:cNvSpPr/>
          <p:nvPr/>
        </p:nvSpPr>
        <p:spPr>
          <a:xfrm>
            <a:off x="306550" y="4448475"/>
            <a:ext cx="1321800" cy="4194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lt1"/>
                </a:solidFill>
                <a:latin typeface="Orbitron"/>
                <a:ea typeface="Orbitron"/>
                <a:cs typeface="Orbitron"/>
                <a:sym typeface="Orbitron"/>
              </a:rPr>
              <a:t>Discussion Forums</a:t>
            </a:r>
            <a:endParaRPr sz="1000">
              <a:solidFill>
                <a:srgbClr val="FFFFFF"/>
              </a:solidFill>
              <a:latin typeface="Orbitron"/>
              <a:ea typeface="Orbitron"/>
              <a:cs typeface="Orbitron"/>
              <a:sym typeface="Orbitron"/>
            </a:endParaRPr>
          </a:p>
        </p:txBody>
      </p:sp>
      <p:sp>
        <p:nvSpPr>
          <p:cNvPr id="391" name="Google Shape;391;p32"/>
          <p:cNvSpPr txBox="1"/>
          <p:nvPr/>
        </p:nvSpPr>
        <p:spPr>
          <a:xfrm>
            <a:off x="2190250" y="22325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392" name="Google Shape;392;p32"/>
          <p:cNvSpPr txBox="1"/>
          <p:nvPr/>
        </p:nvSpPr>
        <p:spPr>
          <a:xfrm>
            <a:off x="3591550" y="22502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393" name="Google Shape;393;p32"/>
          <p:cNvSpPr txBox="1"/>
          <p:nvPr/>
        </p:nvSpPr>
        <p:spPr>
          <a:xfrm>
            <a:off x="5130825" y="22502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394" name="Google Shape;394;p32"/>
          <p:cNvSpPr txBox="1"/>
          <p:nvPr/>
        </p:nvSpPr>
        <p:spPr>
          <a:xfrm>
            <a:off x="6470350" y="22502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395" name="Google Shape;395;p32"/>
          <p:cNvSpPr txBox="1"/>
          <p:nvPr/>
        </p:nvSpPr>
        <p:spPr>
          <a:xfrm>
            <a:off x="7888425" y="2268150"/>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396" name="Google Shape;396;p32"/>
          <p:cNvSpPr txBox="1"/>
          <p:nvPr/>
        </p:nvSpPr>
        <p:spPr>
          <a:xfrm>
            <a:off x="2197463" y="27635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397" name="Google Shape;397;p32"/>
          <p:cNvSpPr txBox="1"/>
          <p:nvPr/>
        </p:nvSpPr>
        <p:spPr>
          <a:xfrm>
            <a:off x="3598763" y="27812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398" name="Google Shape;398;p32"/>
          <p:cNvSpPr txBox="1"/>
          <p:nvPr/>
        </p:nvSpPr>
        <p:spPr>
          <a:xfrm>
            <a:off x="5138038" y="27812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399" name="Google Shape;399;p32"/>
          <p:cNvSpPr txBox="1"/>
          <p:nvPr/>
        </p:nvSpPr>
        <p:spPr>
          <a:xfrm>
            <a:off x="7850213" y="27812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00" name="Google Shape;400;p32"/>
          <p:cNvSpPr txBox="1"/>
          <p:nvPr/>
        </p:nvSpPr>
        <p:spPr>
          <a:xfrm>
            <a:off x="6494138" y="27812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01" name="Google Shape;401;p32"/>
          <p:cNvSpPr txBox="1"/>
          <p:nvPr/>
        </p:nvSpPr>
        <p:spPr>
          <a:xfrm>
            <a:off x="2190238" y="33481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02" name="Google Shape;402;p32"/>
          <p:cNvSpPr txBox="1"/>
          <p:nvPr/>
        </p:nvSpPr>
        <p:spPr>
          <a:xfrm>
            <a:off x="6494138" y="33481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03" name="Google Shape;403;p32"/>
          <p:cNvSpPr txBox="1"/>
          <p:nvPr/>
        </p:nvSpPr>
        <p:spPr>
          <a:xfrm>
            <a:off x="7812213" y="33481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04" name="Google Shape;404;p32"/>
          <p:cNvSpPr txBox="1"/>
          <p:nvPr/>
        </p:nvSpPr>
        <p:spPr>
          <a:xfrm>
            <a:off x="3603375" y="33481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05" name="Google Shape;405;p32"/>
          <p:cNvSpPr txBox="1"/>
          <p:nvPr/>
        </p:nvSpPr>
        <p:spPr>
          <a:xfrm>
            <a:off x="5130825" y="33481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06" name="Google Shape;406;p32"/>
          <p:cNvSpPr txBox="1"/>
          <p:nvPr/>
        </p:nvSpPr>
        <p:spPr>
          <a:xfrm>
            <a:off x="2158050" y="3879050"/>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07" name="Google Shape;407;p32"/>
          <p:cNvSpPr txBox="1"/>
          <p:nvPr/>
        </p:nvSpPr>
        <p:spPr>
          <a:xfrm>
            <a:off x="2158038" y="433377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08" name="Google Shape;408;p32"/>
          <p:cNvSpPr txBox="1"/>
          <p:nvPr/>
        </p:nvSpPr>
        <p:spPr>
          <a:xfrm>
            <a:off x="6470338" y="433377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09" name="Google Shape;409;p32"/>
          <p:cNvSpPr txBox="1"/>
          <p:nvPr/>
        </p:nvSpPr>
        <p:spPr>
          <a:xfrm>
            <a:off x="3591550" y="4321000"/>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10" name="Google Shape;410;p32"/>
          <p:cNvSpPr txBox="1"/>
          <p:nvPr/>
        </p:nvSpPr>
        <p:spPr>
          <a:xfrm>
            <a:off x="5128475" y="43210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11" name="Google Shape;411;p32"/>
          <p:cNvSpPr txBox="1"/>
          <p:nvPr/>
        </p:nvSpPr>
        <p:spPr>
          <a:xfrm>
            <a:off x="7812225" y="433377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12" name="Google Shape;412;p32"/>
          <p:cNvSpPr txBox="1"/>
          <p:nvPr/>
        </p:nvSpPr>
        <p:spPr>
          <a:xfrm>
            <a:off x="7812225" y="38388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13" name="Google Shape;413;p32"/>
          <p:cNvSpPr txBox="1"/>
          <p:nvPr/>
        </p:nvSpPr>
        <p:spPr>
          <a:xfrm>
            <a:off x="3594500" y="38388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14" name="Google Shape;414;p32"/>
          <p:cNvSpPr txBox="1"/>
          <p:nvPr/>
        </p:nvSpPr>
        <p:spPr>
          <a:xfrm>
            <a:off x="5138050" y="3834563"/>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
        <p:nvSpPr>
          <p:cNvPr id="415" name="Google Shape;415;p32"/>
          <p:cNvSpPr txBox="1"/>
          <p:nvPr/>
        </p:nvSpPr>
        <p:spPr>
          <a:xfrm>
            <a:off x="6475138" y="3838825"/>
            <a:ext cx="915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Rubik"/>
                <a:ea typeface="Rubik"/>
                <a:cs typeface="Rubik"/>
                <a:sym typeface="Rubik"/>
              </a:rPr>
              <a:t>✘</a:t>
            </a:r>
            <a:endParaRPr>
              <a:latin typeface="IBM Plex Sans"/>
              <a:ea typeface="IBM Plex Sans"/>
              <a:cs typeface="IBM Plex Sans"/>
              <a:sym typeface="IBM Plex Sans"/>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1000"/>
                                        <p:tgtEl>
                                          <p:spTgt spid="382"/>
                                        </p:tgtEl>
                                      </p:cBhvr>
                                    </p:animEffect>
                                  </p:childTnLst>
                                </p:cTn>
                              </p:par>
                              <p:par>
                                <p:cTn id="8" presetID="10" presetClass="entr" presetSubtype="0" fill="hold" nodeType="withEffect">
                                  <p:stCondLst>
                                    <p:cond delay="0"/>
                                  </p:stCondLst>
                                  <p:childTnLst>
                                    <p:set>
                                      <p:cBhvr>
                                        <p:cTn id="9" dur="1" fill="hold">
                                          <p:stCondLst>
                                            <p:cond delay="0"/>
                                          </p:stCondLst>
                                        </p:cTn>
                                        <p:tgtEl>
                                          <p:spTgt spid="391"/>
                                        </p:tgtEl>
                                        <p:attrNameLst>
                                          <p:attrName>style.visibility</p:attrName>
                                        </p:attrNameLst>
                                      </p:cBhvr>
                                      <p:to>
                                        <p:strVal val="visible"/>
                                      </p:to>
                                    </p:set>
                                    <p:animEffect transition="in" filter="fade">
                                      <p:cBhvr>
                                        <p:cTn id="10" dur="1000"/>
                                        <p:tgtEl>
                                          <p:spTgt spid="391"/>
                                        </p:tgtEl>
                                      </p:cBhvr>
                                    </p:animEffect>
                                  </p:childTnLst>
                                </p:cTn>
                              </p:par>
                              <p:par>
                                <p:cTn id="11" presetID="10" presetClass="entr" presetSubtype="0" fill="hold" nodeType="withEffect">
                                  <p:stCondLst>
                                    <p:cond delay="0"/>
                                  </p:stCondLst>
                                  <p:childTnLst>
                                    <p:set>
                                      <p:cBhvr>
                                        <p:cTn id="12" dur="1" fill="hold">
                                          <p:stCondLst>
                                            <p:cond delay="0"/>
                                          </p:stCondLst>
                                        </p:cTn>
                                        <p:tgtEl>
                                          <p:spTgt spid="392"/>
                                        </p:tgtEl>
                                        <p:attrNameLst>
                                          <p:attrName>style.visibility</p:attrName>
                                        </p:attrNameLst>
                                      </p:cBhvr>
                                      <p:to>
                                        <p:strVal val="visible"/>
                                      </p:to>
                                    </p:set>
                                    <p:animEffect transition="in" filter="fade">
                                      <p:cBhvr>
                                        <p:cTn id="13" dur="1000"/>
                                        <p:tgtEl>
                                          <p:spTgt spid="392"/>
                                        </p:tgtEl>
                                      </p:cBhvr>
                                    </p:animEffect>
                                  </p:childTnLst>
                                </p:cTn>
                              </p:par>
                              <p:par>
                                <p:cTn id="14" presetID="10" presetClass="entr" presetSubtype="0" fill="hold" nodeType="withEffect">
                                  <p:stCondLst>
                                    <p:cond delay="0"/>
                                  </p:stCondLst>
                                  <p:childTnLst>
                                    <p:set>
                                      <p:cBhvr>
                                        <p:cTn id="15" dur="1" fill="hold">
                                          <p:stCondLst>
                                            <p:cond delay="0"/>
                                          </p:stCondLst>
                                        </p:cTn>
                                        <p:tgtEl>
                                          <p:spTgt spid="393"/>
                                        </p:tgtEl>
                                        <p:attrNameLst>
                                          <p:attrName>style.visibility</p:attrName>
                                        </p:attrNameLst>
                                      </p:cBhvr>
                                      <p:to>
                                        <p:strVal val="visible"/>
                                      </p:to>
                                    </p:set>
                                    <p:animEffect transition="in" filter="fade">
                                      <p:cBhvr>
                                        <p:cTn id="16" dur="1000"/>
                                        <p:tgtEl>
                                          <p:spTgt spid="393"/>
                                        </p:tgtEl>
                                      </p:cBhvr>
                                    </p:animEffect>
                                  </p:childTnLst>
                                </p:cTn>
                              </p:par>
                              <p:par>
                                <p:cTn id="17" presetID="10" presetClass="entr" presetSubtype="0" fill="hold" nodeType="withEffect">
                                  <p:stCondLst>
                                    <p:cond delay="0"/>
                                  </p:stCondLst>
                                  <p:childTnLst>
                                    <p:set>
                                      <p:cBhvr>
                                        <p:cTn id="18" dur="1" fill="hold">
                                          <p:stCondLst>
                                            <p:cond delay="0"/>
                                          </p:stCondLst>
                                        </p:cTn>
                                        <p:tgtEl>
                                          <p:spTgt spid="394"/>
                                        </p:tgtEl>
                                        <p:attrNameLst>
                                          <p:attrName>style.visibility</p:attrName>
                                        </p:attrNameLst>
                                      </p:cBhvr>
                                      <p:to>
                                        <p:strVal val="visible"/>
                                      </p:to>
                                    </p:set>
                                    <p:animEffect transition="in" filter="fade">
                                      <p:cBhvr>
                                        <p:cTn id="19" dur="1000"/>
                                        <p:tgtEl>
                                          <p:spTgt spid="394"/>
                                        </p:tgtEl>
                                      </p:cBhvr>
                                    </p:animEffect>
                                  </p:childTnLst>
                                </p:cTn>
                              </p:par>
                              <p:par>
                                <p:cTn id="20" presetID="10" presetClass="entr" presetSubtype="0" fill="hold" nodeType="withEffect">
                                  <p:stCondLst>
                                    <p:cond delay="0"/>
                                  </p:stCondLst>
                                  <p:childTnLst>
                                    <p:set>
                                      <p:cBhvr>
                                        <p:cTn id="21" dur="1" fill="hold">
                                          <p:stCondLst>
                                            <p:cond delay="0"/>
                                          </p:stCondLst>
                                        </p:cTn>
                                        <p:tgtEl>
                                          <p:spTgt spid="395"/>
                                        </p:tgtEl>
                                        <p:attrNameLst>
                                          <p:attrName>style.visibility</p:attrName>
                                        </p:attrNameLst>
                                      </p:cBhvr>
                                      <p:to>
                                        <p:strVal val="visible"/>
                                      </p:to>
                                    </p:set>
                                    <p:animEffect transition="in" filter="fade">
                                      <p:cBhvr>
                                        <p:cTn id="22" dur="1000"/>
                                        <p:tgtEl>
                                          <p:spTgt spid="3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5"/>
                                        </p:tgtEl>
                                        <p:attrNameLst>
                                          <p:attrName>style.visibility</p:attrName>
                                        </p:attrNameLst>
                                      </p:cBhvr>
                                      <p:to>
                                        <p:strVal val="visible"/>
                                      </p:to>
                                    </p:set>
                                    <p:animEffect transition="in" filter="fade">
                                      <p:cBhvr>
                                        <p:cTn id="27" dur="1000"/>
                                        <p:tgtEl>
                                          <p:spTgt spid="385"/>
                                        </p:tgtEl>
                                      </p:cBhvr>
                                    </p:animEffect>
                                  </p:childTnLst>
                                </p:cTn>
                              </p:par>
                              <p:par>
                                <p:cTn id="28" presetID="10" presetClass="entr" presetSubtype="0" fill="hold" nodeType="withEffect">
                                  <p:stCondLst>
                                    <p:cond delay="0"/>
                                  </p:stCondLst>
                                  <p:childTnLst>
                                    <p:set>
                                      <p:cBhvr>
                                        <p:cTn id="29" dur="1" fill="hold">
                                          <p:stCondLst>
                                            <p:cond delay="0"/>
                                          </p:stCondLst>
                                        </p:cTn>
                                        <p:tgtEl>
                                          <p:spTgt spid="396"/>
                                        </p:tgtEl>
                                        <p:attrNameLst>
                                          <p:attrName>style.visibility</p:attrName>
                                        </p:attrNameLst>
                                      </p:cBhvr>
                                      <p:to>
                                        <p:strVal val="visible"/>
                                      </p:to>
                                    </p:set>
                                    <p:animEffect transition="in" filter="fade">
                                      <p:cBhvr>
                                        <p:cTn id="30" dur="1000"/>
                                        <p:tgtEl>
                                          <p:spTgt spid="396"/>
                                        </p:tgtEl>
                                      </p:cBhvr>
                                    </p:animEffect>
                                  </p:childTnLst>
                                </p:cTn>
                              </p:par>
                              <p:par>
                                <p:cTn id="31" presetID="10" presetClass="entr" presetSubtype="0" fill="hold" nodeType="withEffect">
                                  <p:stCondLst>
                                    <p:cond delay="0"/>
                                  </p:stCondLst>
                                  <p:childTnLst>
                                    <p:set>
                                      <p:cBhvr>
                                        <p:cTn id="32" dur="1" fill="hold">
                                          <p:stCondLst>
                                            <p:cond delay="0"/>
                                          </p:stCondLst>
                                        </p:cTn>
                                        <p:tgtEl>
                                          <p:spTgt spid="397"/>
                                        </p:tgtEl>
                                        <p:attrNameLst>
                                          <p:attrName>style.visibility</p:attrName>
                                        </p:attrNameLst>
                                      </p:cBhvr>
                                      <p:to>
                                        <p:strVal val="visible"/>
                                      </p:to>
                                    </p:set>
                                    <p:animEffect transition="in" filter="fade">
                                      <p:cBhvr>
                                        <p:cTn id="33" dur="1000"/>
                                        <p:tgtEl>
                                          <p:spTgt spid="397"/>
                                        </p:tgtEl>
                                      </p:cBhvr>
                                    </p:animEffect>
                                  </p:childTnLst>
                                </p:cTn>
                              </p:par>
                              <p:par>
                                <p:cTn id="34" presetID="10" presetClass="entr" presetSubtype="0" fill="hold" nodeType="withEffect">
                                  <p:stCondLst>
                                    <p:cond delay="0"/>
                                  </p:stCondLst>
                                  <p:childTnLst>
                                    <p:set>
                                      <p:cBhvr>
                                        <p:cTn id="35" dur="1" fill="hold">
                                          <p:stCondLst>
                                            <p:cond delay="0"/>
                                          </p:stCondLst>
                                        </p:cTn>
                                        <p:tgtEl>
                                          <p:spTgt spid="398"/>
                                        </p:tgtEl>
                                        <p:attrNameLst>
                                          <p:attrName>style.visibility</p:attrName>
                                        </p:attrNameLst>
                                      </p:cBhvr>
                                      <p:to>
                                        <p:strVal val="visible"/>
                                      </p:to>
                                    </p:set>
                                    <p:animEffect transition="in" filter="fade">
                                      <p:cBhvr>
                                        <p:cTn id="36" dur="1000"/>
                                        <p:tgtEl>
                                          <p:spTgt spid="398"/>
                                        </p:tgtEl>
                                      </p:cBhvr>
                                    </p:animEffect>
                                  </p:childTnLst>
                                </p:cTn>
                              </p:par>
                              <p:par>
                                <p:cTn id="37" presetID="10" presetClass="entr" presetSubtype="0" fill="hold" nodeType="withEffect">
                                  <p:stCondLst>
                                    <p:cond delay="0"/>
                                  </p:stCondLst>
                                  <p:childTnLst>
                                    <p:set>
                                      <p:cBhvr>
                                        <p:cTn id="38" dur="1" fill="hold">
                                          <p:stCondLst>
                                            <p:cond delay="0"/>
                                          </p:stCondLst>
                                        </p:cTn>
                                        <p:tgtEl>
                                          <p:spTgt spid="400"/>
                                        </p:tgtEl>
                                        <p:attrNameLst>
                                          <p:attrName>style.visibility</p:attrName>
                                        </p:attrNameLst>
                                      </p:cBhvr>
                                      <p:to>
                                        <p:strVal val="visible"/>
                                      </p:to>
                                    </p:set>
                                    <p:animEffect transition="in" filter="fade">
                                      <p:cBhvr>
                                        <p:cTn id="39" dur="1000"/>
                                        <p:tgtEl>
                                          <p:spTgt spid="400"/>
                                        </p:tgtEl>
                                      </p:cBhvr>
                                    </p:animEffect>
                                  </p:childTnLst>
                                </p:cTn>
                              </p:par>
                              <p:par>
                                <p:cTn id="40" presetID="10" presetClass="entr" presetSubtype="0" fill="hold" nodeType="withEffect">
                                  <p:stCondLst>
                                    <p:cond delay="0"/>
                                  </p:stCondLst>
                                  <p:childTnLst>
                                    <p:set>
                                      <p:cBhvr>
                                        <p:cTn id="41" dur="1" fill="hold">
                                          <p:stCondLst>
                                            <p:cond delay="0"/>
                                          </p:stCondLst>
                                        </p:cTn>
                                        <p:tgtEl>
                                          <p:spTgt spid="399"/>
                                        </p:tgtEl>
                                        <p:attrNameLst>
                                          <p:attrName>style.visibility</p:attrName>
                                        </p:attrNameLst>
                                      </p:cBhvr>
                                      <p:to>
                                        <p:strVal val="visible"/>
                                      </p:to>
                                    </p:set>
                                    <p:animEffect transition="in" filter="fade">
                                      <p:cBhvr>
                                        <p:cTn id="42" dur="1000"/>
                                        <p:tgtEl>
                                          <p:spTgt spid="39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86"/>
                                        </p:tgtEl>
                                        <p:attrNameLst>
                                          <p:attrName>style.visibility</p:attrName>
                                        </p:attrNameLst>
                                      </p:cBhvr>
                                      <p:to>
                                        <p:strVal val="visible"/>
                                      </p:to>
                                    </p:set>
                                    <p:animEffect transition="in" filter="fade">
                                      <p:cBhvr>
                                        <p:cTn id="47" dur="1000"/>
                                        <p:tgtEl>
                                          <p:spTgt spid="386"/>
                                        </p:tgtEl>
                                      </p:cBhvr>
                                    </p:animEffect>
                                  </p:childTnLst>
                                </p:cTn>
                              </p:par>
                              <p:par>
                                <p:cTn id="48" presetID="10" presetClass="entr" presetSubtype="0" fill="hold" nodeType="withEffect">
                                  <p:stCondLst>
                                    <p:cond delay="0"/>
                                  </p:stCondLst>
                                  <p:childTnLst>
                                    <p:set>
                                      <p:cBhvr>
                                        <p:cTn id="49" dur="1" fill="hold">
                                          <p:stCondLst>
                                            <p:cond delay="0"/>
                                          </p:stCondLst>
                                        </p:cTn>
                                        <p:tgtEl>
                                          <p:spTgt spid="401"/>
                                        </p:tgtEl>
                                        <p:attrNameLst>
                                          <p:attrName>style.visibility</p:attrName>
                                        </p:attrNameLst>
                                      </p:cBhvr>
                                      <p:to>
                                        <p:strVal val="visible"/>
                                      </p:to>
                                    </p:set>
                                    <p:animEffect transition="in" filter="fade">
                                      <p:cBhvr>
                                        <p:cTn id="50" dur="1000"/>
                                        <p:tgtEl>
                                          <p:spTgt spid="401"/>
                                        </p:tgtEl>
                                      </p:cBhvr>
                                    </p:animEffect>
                                  </p:childTnLst>
                                </p:cTn>
                              </p:par>
                              <p:par>
                                <p:cTn id="51" presetID="10" presetClass="entr" presetSubtype="0" fill="hold" nodeType="withEffect">
                                  <p:stCondLst>
                                    <p:cond delay="0"/>
                                  </p:stCondLst>
                                  <p:childTnLst>
                                    <p:set>
                                      <p:cBhvr>
                                        <p:cTn id="52" dur="1" fill="hold">
                                          <p:stCondLst>
                                            <p:cond delay="0"/>
                                          </p:stCondLst>
                                        </p:cTn>
                                        <p:tgtEl>
                                          <p:spTgt spid="402"/>
                                        </p:tgtEl>
                                        <p:attrNameLst>
                                          <p:attrName>style.visibility</p:attrName>
                                        </p:attrNameLst>
                                      </p:cBhvr>
                                      <p:to>
                                        <p:strVal val="visible"/>
                                      </p:to>
                                    </p:set>
                                    <p:animEffect transition="in" filter="fade">
                                      <p:cBhvr>
                                        <p:cTn id="53" dur="1000"/>
                                        <p:tgtEl>
                                          <p:spTgt spid="402"/>
                                        </p:tgtEl>
                                      </p:cBhvr>
                                    </p:animEffect>
                                  </p:childTnLst>
                                </p:cTn>
                              </p:par>
                              <p:par>
                                <p:cTn id="54" presetID="10" presetClass="entr" presetSubtype="0" fill="hold" nodeType="withEffect">
                                  <p:stCondLst>
                                    <p:cond delay="0"/>
                                  </p:stCondLst>
                                  <p:childTnLst>
                                    <p:set>
                                      <p:cBhvr>
                                        <p:cTn id="55" dur="1" fill="hold">
                                          <p:stCondLst>
                                            <p:cond delay="0"/>
                                          </p:stCondLst>
                                        </p:cTn>
                                        <p:tgtEl>
                                          <p:spTgt spid="404"/>
                                        </p:tgtEl>
                                        <p:attrNameLst>
                                          <p:attrName>style.visibility</p:attrName>
                                        </p:attrNameLst>
                                      </p:cBhvr>
                                      <p:to>
                                        <p:strVal val="visible"/>
                                      </p:to>
                                    </p:set>
                                    <p:animEffect transition="in" filter="fade">
                                      <p:cBhvr>
                                        <p:cTn id="56" dur="1000"/>
                                        <p:tgtEl>
                                          <p:spTgt spid="404"/>
                                        </p:tgtEl>
                                      </p:cBhvr>
                                    </p:animEffect>
                                  </p:childTnLst>
                                </p:cTn>
                              </p:par>
                              <p:par>
                                <p:cTn id="57" presetID="10" presetClass="entr" presetSubtype="0" fill="hold" nodeType="withEffect">
                                  <p:stCondLst>
                                    <p:cond delay="0"/>
                                  </p:stCondLst>
                                  <p:childTnLst>
                                    <p:set>
                                      <p:cBhvr>
                                        <p:cTn id="58" dur="1" fill="hold">
                                          <p:stCondLst>
                                            <p:cond delay="0"/>
                                          </p:stCondLst>
                                        </p:cTn>
                                        <p:tgtEl>
                                          <p:spTgt spid="405"/>
                                        </p:tgtEl>
                                        <p:attrNameLst>
                                          <p:attrName>style.visibility</p:attrName>
                                        </p:attrNameLst>
                                      </p:cBhvr>
                                      <p:to>
                                        <p:strVal val="visible"/>
                                      </p:to>
                                    </p:set>
                                    <p:animEffect transition="in" filter="fade">
                                      <p:cBhvr>
                                        <p:cTn id="59" dur="1000"/>
                                        <p:tgtEl>
                                          <p:spTgt spid="405"/>
                                        </p:tgtEl>
                                      </p:cBhvr>
                                    </p:animEffect>
                                  </p:childTnLst>
                                </p:cTn>
                              </p:par>
                              <p:par>
                                <p:cTn id="60" presetID="10" presetClass="entr" presetSubtype="0" fill="hold" nodeType="withEffect">
                                  <p:stCondLst>
                                    <p:cond delay="0"/>
                                  </p:stCondLst>
                                  <p:childTnLst>
                                    <p:set>
                                      <p:cBhvr>
                                        <p:cTn id="61" dur="1" fill="hold">
                                          <p:stCondLst>
                                            <p:cond delay="0"/>
                                          </p:stCondLst>
                                        </p:cTn>
                                        <p:tgtEl>
                                          <p:spTgt spid="403"/>
                                        </p:tgtEl>
                                        <p:attrNameLst>
                                          <p:attrName>style.visibility</p:attrName>
                                        </p:attrNameLst>
                                      </p:cBhvr>
                                      <p:to>
                                        <p:strVal val="visible"/>
                                      </p:to>
                                    </p:set>
                                    <p:animEffect transition="in" filter="fade">
                                      <p:cBhvr>
                                        <p:cTn id="62" dur="1000"/>
                                        <p:tgtEl>
                                          <p:spTgt spid="40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6"/>
                                        </p:tgtEl>
                                        <p:attrNameLst>
                                          <p:attrName>style.visibility</p:attrName>
                                        </p:attrNameLst>
                                      </p:cBhvr>
                                      <p:to>
                                        <p:strVal val="visible"/>
                                      </p:to>
                                    </p:set>
                                    <p:animEffect transition="in" filter="fade">
                                      <p:cBhvr>
                                        <p:cTn id="67" dur="1000"/>
                                        <p:tgtEl>
                                          <p:spTgt spid="406"/>
                                        </p:tgtEl>
                                      </p:cBhvr>
                                    </p:animEffect>
                                  </p:childTnLst>
                                </p:cTn>
                              </p:par>
                              <p:par>
                                <p:cTn id="68" presetID="10" presetClass="entr" presetSubtype="0" fill="hold" nodeType="withEffect">
                                  <p:stCondLst>
                                    <p:cond delay="0"/>
                                  </p:stCondLst>
                                  <p:childTnLst>
                                    <p:set>
                                      <p:cBhvr>
                                        <p:cTn id="69" dur="1" fill="hold">
                                          <p:stCondLst>
                                            <p:cond delay="0"/>
                                          </p:stCondLst>
                                        </p:cTn>
                                        <p:tgtEl>
                                          <p:spTgt spid="412"/>
                                        </p:tgtEl>
                                        <p:attrNameLst>
                                          <p:attrName>style.visibility</p:attrName>
                                        </p:attrNameLst>
                                      </p:cBhvr>
                                      <p:to>
                                        <p:strVal val="visible"/>
                                      </p:to>
                                    </p:set>
                                    <p:animEffect transition="in" filter="fade">
                                      <p:cBhvr>
                                        <p:cTn id="70" dur="1000"/>
                                        <p:tgtEl>
                                          <p:spTgt spid="412"/>
                                        </p:tgtEl>
                                      </p:cBhvr>
                                    </p:animEffect>
                                  </p:childTnLst>
                                </p:cTn>
                              </p:par>
                              <p:par>
                                <p:cTn id="71" presetID="10" presetClass="entr" presetSubtype="0" fill="hold" nodeType="withEffect">
                                  <p:stCondLst>
                                    <p:cond delay="0"/>
                                  </p:stCondLst>
                                  <p:childTnLst>
                                    <p:set>
                                      <p:cBhvr>
                                        <p:cTn id="72" dur="1" fill="hold">
                                          <p:stCondLst>
                                            <p:cond delay="0"/>
                                          </p:stCondLst>
                                        </p:cTn>
                                        <p:tgtEl>
                                          <p:spTgt spid="413"/>
                                        </p:tgtEl>
                                        <p:attrNameLst>
                                          <p:attrName>style.visibility</p:attrName>
                                        </p:attrNameLst>
                                      </p:cBhvr>
                                      <p:to>
                                        <p:strVal val="visible"/>
                                      </p:to>
                                    </p:set>
                                    <p:animEffect transition="in" filter="fade">
                                      <p:cBhvr>
                                        <p:cTn id="73" dur="1000"/>
                                        <p:tgtEl>
                                          <p:spTgt spid="413"/>
                                        </p:tgtEl>
                                      </p:cBhvr>
                                    </p:animEffect>
                                  </p:childTnLst>
                                </p:cTn>
                              </p:par>
                              <p:par>
                                <p:cTn id="74" presetID="10" presetClass="entr" presetSubtype="0" fill="hold" nodeType="withEffect">
                                  <p:stCondLst>
                                    <p:cond delay="0"/>
                                  </p:stCondLst>
                                  <p:childTnLst>
                                    <p:set>
                                      <p:cBhvr>
                                        <p:cTn id="75" dur="1" fill="hold">
                                          <p:stCondLst>
                                            <p:cond delay="0"/>
                                          </p:stCondLst>
                                        </p:cTn>
                                        <p:tgtEl>
                                          <p:spTgt spid="414"/>
                                        </p:tgtEl>
                                        <p:attrNameLst>
                                          <p:attrName>style.visibility</p:attrName>
                                        </p:attrNameLst>
                                      </p:cBhvr>
                                      <p:to>
                                        <p:strVal val="visible"/>
                                      </p:to>
                                    </p:set>
                                    <p:animEffect transition="in" filter="fade">
                                      <p:cBhvr>
                                        <p:cTn id="76" dur="1000"/>
                                        <p:tgtEl>
                                          <p:spTgt spid="414"/>
                                        </p:tgtEl>
                                      </p:cBhvr>
                                    </p:animEffect>
                                  </p:childTnLst>
                                </p:cTn>
                              </p:par>
                              <p:par>
                                <p:cTn id="77" presetID="10" presetClass="entr" presetSubtype="0" fill="hold" nodeType="withEffect">
                                  <p:stCondLst>
                                    <p:cond delay="0"/>
                                  </p:stCondLst>
                                  <p:childTnLst>
                                    <p:set>
                                      <p:cBhvr>
                                        <p:cTn id="78" dur="1" fill="hold">
                                          <p:stCondLst>
                                            <p:cond delay="0"/>
                                          </p:stCondLst>
                                        </p:cTn>
                                        <p:tgtEl>
                                          <p:spTgt spid="415"/>
                                        </p:tgtEl>
                                        <p:attrNameLst>
                                          <p:attrName>style.visibility</p:attrName>
                                        </p:attrNameLst>
                                      </p:cBhvr>
                                      <p:to>
                                        <p:strVal val="visible"/>
                                      </p:to>
                                    </p:set>
                                    <p:animEffect transition="in" filter="fade">
                                      <p:cBhvr>
                                        <p:cTn id="79" dur="1000"/>
                                        <p:tgtEl>
                                          <p:spTgt spid="415"/>
                                        </p:tgtEl>
                                      </p:cBhvr>
                                    </p:animEffect>
                                  </p:childTnLst>
                                </p:cTn>
                              </p:par>
                              <p:par>
                                <p:cTn id="80" presetID="10" presetClass="entr" presetSubtype="0" fill="hold" nodeType="withEffect">
                                  <p:stCondLst>
                                    <p:cond delay="0"/>
                                  </p:stCondLst>
                                  <p:childTnLst>
                                    <p:set>
                                      <p:cBhvr>
                                        <p:cTn id="81" dur="1" fill="hold">
                                          <p:stCondLst>
                                            <p:cond delay="0"/>
                                          </p:stCondLst>
                                        </p:cTn>
                                        <p:tgtEl>
                                          <p:spTgt spid="387"/>
                                        </p:tgtEl>
                                        <p:attrNameLst>
                                          <p:attrName>style.visibility</p:attrName>
                                        </p:attrNameLst>
                                      </p:cBhvr>
                                      <p:to>
                                        <p:strVal val="visible"/>
                                      </p:to>
                                    </p:set>
                                    <p:animEffect transition="in" filter="fade">
                                      <p:cBhvr>
                                        <p:cTn id="82" dur="1000"/>
                                        <p:tgtEl>
                                          <p:spTgt spid="38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90"/>
                                        </p:tgtEl>
                                        <p:attrNameLst>
                                          <p:attrName>style.visibility</p:attrName>
                                        </p:attrNameLst>
                                      </p:cBhvr>
                                      <p:to>
                                        <p:strVal val="visible"/>
                                      </p:to>
                                    </p:set>
                                    <p:animEffect transition="in" filter="fade">
                                      <p:cBhvr>
                                        <p:cTn id="87" dur="1000"/>
                                        <p:tgtEl>
                                          <p:spTgt spid="390"/>
                                        </p:tgtEl>
                                      </p:cBhvr>
                                    </p:animEffect>
                                  </p:childTnLst>
                                </p:cTn>
                              </p:par>
                              <p:par>
                                <p:cTn id="88" presetID="10" presetClass="entr" presetSubtype="0" fill="hold" nodeType="withEffect">
                                  <p:stCondLst>
                                    <p:cond delay="0"/>
                                  </p:stCondLst>
                                  <p:childTnLst>
                                    <p:set>
                                      <p:cBhvr>
                                        <p:cTn id="89" dur="1" fill="hold">
                                          <p:stCondLst>
                                            <p:cond delay="0"/>
                                          </p:stCondLst>
                                        </p:cTn>
                                        <p:tgtEl>
                                          <p:spTgt spid="407"/>
                                        </p:tgtEl>
                                        <p:attrNameLst>
                                          <p:attrName>style.visibility</p:attrName>
                                        </p:attrNameLst>
                                      </p:cBhvr>
                                      <p:to>
                                        <p:strVal val="visible"/>
                                      </p:to>
                                    </p:set>
                                    <p:animEffect transition="in" filter="fade">
                                      <p:cBhvr>
                                        <p:cTn id="90" dur="1000"/>
                                        <p:tgtEl>
                                          <p:spTgt spid="407"/>
                                        </p:tgtEl>
                                      </p:cBhvr>
                                    </p:animEffect>
                                  </p:childTnLst>
                                </p:cTn>
                              </p:par>
                              <p:par>
                                <p:cTn id="91" presetID="10" presetClass="entr" presetSubtype="0" fill="hold" nodeType="withEffect">
                                  <p:stCondLst>
                                    <p:cond delay="0"/>
                                  </p:stCondLst>
                                  <p:childTnLst>
                                    <p:set>
                                      <p:cBhvr>
                                        <p:cTn id="92" dur="1" fill="hold">
                                          <p:stCondLst>
                                            <p:cond delay="0"/>
                                          </p:stCondLst>
                                        </p:cTn>
                                        <p:tgtEl>
                                          <p:spTgt spid="408"/>
                                        </p:tgtEl>
                                        <p:attrNameLst>
                                          <p:attrName>style.visibility</p:attrName>
                                        </p:attrNameLst>
                                      </p:cBhvr>
                                      <p:to>
                                        <p:strVal val="visible"/>
                                      </p:to>
                                    </p:set>
                                    <p:animEffect transition="in" filter="fade">
                                      <p:cBhvr>
                                        <p:cTn id="93" dur="1000"/>
                                        <p:tgtEl>
                                          <p:spTgt spid="408"/>
                                        </p:tgtEl>
                                      </p:cBhvr>
                                    </p:animEffect>
                                  </p:childTnLst>
                                </p:cTn>
                              </p:par>
                              <p:par>
                                <p:cTn id="94" presetID="10" presetClass="entr" presetSubtype="0" fill="hold" nodeType="withEffect">
                                  <p:stCondLst>
                                    <p:cond delay="0"/>
                                  </p:stCondLst>
                                  <p:childTnLst>
                                    <p:set>
                                      <p:cBhvr>
                                        <p:cTn id="95" dur="1" fill="hold">
                                          <p:stCondLst>
                                            <p:cond delay="0"/>
                                          </p:stCondLst>
                                        </p:cTn>
                                        <p:tgtEl>
                                          <p:spTgt spid="409"/>
                                        </p:tgtEl>
                                        <p:attrNameLst>
                                          <p:attrName>style.visibility</p:attrName>
                                        </p:attrNameLst>
                                      </p:cBhvr>
                                      <p:to>
                                        <p:strVal val="visible"/>
                                      </p:to>
                                    </p:set>
                                    <p:animEffect transition="in" filter="fade">
                                      <p:cBhvr>
                                        <p:cTn id="96" dur="1000"/>
                                        <p:tgtEl>
                                          <p:spTgt spid="409"/>
                                        </p:tgtEl>
                                      </p:cBhvr>
                                    </p:animEffect>
                                  </p:childTnLst>
                                </p:cTn>
                              </p:par>
                              <p:par>
                                <p:cTn id="97" presetID="10" presetClass="entr" presetSubtype="0" fill="hold" nodeType="withEffect">
                                  <p:stCondLst>
                                    <p:cond delay="0"/>
                                  </p:stCondLst>
                                  <p:childTnLst>
                                    <p:set>
                                      <p:cBhvr>
                                        <p:cTn id="98" dur="1" fill="hold">
                                          <p:stCondLst>
                                            <p:cond delay="0"/>
                                          </p:stCondLst>
                                        </p:cTn>
                                        <p:tgtEl>
                                          <p:spTgt spid="410"/>
                                        </p:tgtEl>
                                        <p:attrNameLst>
                                          <p:attrName>style.visibility</p:attrName>
                                        </p:attrNameLst>
                                      </p:cBhvr>
                                      <p:to>
                                        <p:strVal val="visible"/>
                                      </p:to>
                                    </p:set>
                                    <p:animEffect transition="in" filter="fade">
                                      <p:cBhvr>
                                        <p:cTn id="99" dur="1000"/>
                                        <p:tgtEl>
                                          <p:spTgt spid="410"/>
                                        </p:tgtEl>
                                      </p:cBhvr>
                                    </p:animEffect>
                                  </p:childTnLst>
                                </p:cTn>
                              </p:par>
                              <p:par>
                                <p:cTn id="100" presetID="10" presetClass="entr" presetSubtype="0" fill="hold" nodeType="withEffect">
                                  <p:stCondLst>
                                    <p:cond delay="0"/>
                                  </p:stCondLst>
                                  <p:childTnLst>
                                    <p:set>
                                      <p:cBhvr>
                                        <p:cTn id="101" dur="1" fill="hold">
                                          <p:stCondLst>
                                            <p:cond delay="0"/>
                                          </p:stCondLst>
                                        </p:cTn>
                                        <p:tgtEl>
                                          <p:spTgt spid="411"/>
                                        </p:tgtEl>
                                        <p:attrNameLst>
                                          <p:attrName>style.visibility</p:attrName>
                                        </p:attrNameLst>
                                      </p:cBhvr>
                                      <p:to>
                                        <p:strVal val="visible"/>
                                      </p:to>
                                    </p:set>
                                    <p:animEffect transition="in" filter="fade">
                                      <p:cBhvr>
                                        <p:cTn id="102"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subTitle" idx="1"/>
          </p:nvPr>
        </p:nvSpPr>
        <p:spPr>
          <a:xfrm>
            <a:off x="713100" y="2472150"/>
            <a:ext cx="3381000" cy="3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 </a:t>
            </a:r>
            <a:r>
              <a:rPr lang="en" u="sng">
                <a:solidFill>
                  <a:schemeClr val="hlink"/>
                </a:solidFill>
                <a:hlinkClick r:id="rId3"/>
              </a:rPr>
              <a:t>https://bit.ly/2FdsTa6t</a:t>
            </a:r>
            <a:r>
              <a:rPr lang="en"/>
              <a:t> </a:t>
            </a:r>
            <a:endParaRPr/>
          </a:p>
        </p:txBody>
      </p:sp>
      <p:grpSp>
        <p:nvGrpSpPr>
          <p:cNvPr id="421" name="Google Shape;421;p33"/>
          <p:cNvGrpSpPr/>
          <p:nvPr/>
        </p:nvGrpSpPr>
        <p:grpSpPr>
          <a:xfrm>
            <a:off x="3833031" y="606782"/>
            <a:ext cx="4683294" cy="4015584"/>
            <a:chOff x="4792500" y="708074"/>
            <a:chExt cx="4202148" cy="3910775"/>
          </a:xfrm>
        </p:grpSpPr>
        <p:pic>
          <p:nvPicPr>
            <p:cNvPr id="422" name="Google Shape;422;p33"/>
            <p:cNvPicPr preferRelativeResize="0"/>
            <p:nvPr/>
          </p:nvPicPr>
          <p:blipFill rotWithShape="1">
            <a:blip r:embed="rId4">
              <a:alphaModFix/>
            </a:blip>
            <a:srcRect l="24575" r="28649"/>
            <a:stretch/>
          </p:blipFill>
          <p:spPr>
            <a:xfrm>
              <a:off x="7313775" y="1050364"/>
              <a:ext cx="1680874" cy="3208545"/>
            </a:xfrm>
            <a:prstGeom prst="rect">
              <a:avLst/>
            </a:prstGeom>
            <a:noFill/>
            <a:ln>
              <a:noFill/>
            </a:ln>
            <a:effectLst>
              <a:outerShdw blurRad="57150" dist="66675" dir="5400000" algn="bl" rotWithShape="0">
                <a:srgbClr val="000000">
                  <a:alpha val="50000"/>
                </a:srgbClr>
              </a:outerShdw>
            </a:effectLst>
          </p:spPr>
        </p:pic>
        <p:pic>
          <p:nvPicPr>
            <p:cNvPr id="423" name="Google Shape;423;p33"/>
            <p:cNvPicPr preferRelativeResize="0"/>
            <p:nvPr/>
          </p:nvPicPr>
          <p:blipFill rotWithShape="1">
            <a:blip r:embed="rId5">
              <a:alphaModFix/>
            </a:blip>
            <a:srcRect l="27493" r="25637"/>
            <a:stretch/>
          </p:blipFill>
          <p:spPr>
            <a:xfrm>
              <a:off x="4792500" y="1065674"/>
              <a:ext cx="1680874" cy="3202075"/>
            </a:xfrm>
            <a:prstGeom prst="rect">
              <a:avLst/>
            </a:prstGeom>
            <a:noFill/>
            <a:ln>
              <a:noFill/>
            </a:ln>
            <a:effectLst>
              <a:outerShdw blurRad="57150" dist="66675" dir="5400000" algn="bl" rotWithShape="0">
                <a:srgbClr val="000000">
                  <a:alpha val="50000"/>
                </a:srgbClr>
              </a:outerShdw>
            </a:effectLst>
          </p:spPr>
        </p:pic>
        <p:pic>
          <p:nvPicPr>
            <p:cNvPr id="424" name="Google Shape;424;p33"/>
            <p:cNvPicPr preferRelativeResize="0"/>
            <p:nvPr/>
          </p:nvPicPr>
          <p:blipFill rotWithShape="1">
            <a:blip r:embed="rId6">
              <a:alphaModFix/>
            </a:blip>
            <a:srcRect l="29512" r="29809"/>
            <a:stretch/>
          </p:blipFill>
          <p:spPr>
            <a:xfrm>
              <a:off x="6070025" y="708074"/>
              <a:ext cx="1781724" cy="3910775"/>
            </a:xfrm>
            <a:prstGeom prst="rect">
              <a:avLst/>
            </a:prstGeom>
            <a:noFill/>
            <a:ln>
              <a:noFill/>
            </a:ln>
            <a:effectLst>
              <a:outerShdw blurRad="57150" dist="66675" dir="5400000" algn="bl" rotWithShape="0">
                <a:srgbClr val="000000">
                  <a:alpha val="50000"/>
                </a:srgbClr>
              </a:outerShdw>
            </a:effectLst>
          </p:spPr>
        </p:pic>
      </p:grpSp>
      <p:sp>
        <p:nvSpPr>
          <p:cNvPr id="425" name="Google Shape;425;p33"/>
          <p:cNvSpPr txBox="1">
            <a:spLocks noGrp="1"/>
          </p:cNvSpPr>
          <p:nvPr>
            <p:ph type="title"/>
          </p:nvPr>
        </p:nvSpPr>
        <p:spPr>
          <a:xfrm>
            <a:off x="713100" y="1437025"/>
            <a:ext cx="2359200" cy="10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BUILT SOLUTION</a:t>
            </a:r>
            <a:endParaRPr/>
          </a:p>
        </p:txBody>
      </p:sp>
      <p:pic>
        <p:nvPicPr>
          <p:cNvPr id="426" name="Google Shape;426;p33"/>
          <p:cNvPicPr preferRelativeResize="0"/>
          <p:nvPr/>
        </p:nvPicPr>
        <p:blipFill>
          <a:blip r:embed="rId7">
            <a:alphaModFix/>
          </a:blip>
          <a:stretch>
            <a:fillRect/>
          </a:stretch>
        </p:blipFill>
        <p:spPr>
          <a:xfrm>
            <a:off x="809676" y="3013051"/>
            <a:ext cx="1532976" cy="1532976"/>
          </a:xfrm>
          <a:prstGeom prst="rect">
            <a:avLst/>
          </a:prstGeom>
          <a:noFill/>
          <a:ln>
            <a:noFill/>
          </a:ln>
        </p:spPr>
      </p:pic>
      <p:sp>
        <p:nvSpPr>
          <p:cNvPr id="427" name="Google Shape;427;p33"/>
          <p:cNvSpPr/>
          <p:nvPr/>
        </p:nvSpPr>
        <p:spPr>
          <a:xfrm rot="-2040897">
            <a:off x="8099727" y="108406"/>
            <a:ext cx="620492" cy="1089687"/>
          </a:xfrm>
          <a:custGeom>
            <a:avLst/>
            <a:gdLst/>
            <a:ahLst/>
            <a:cxnLst/>
            <a:rect l="l" t="t" r="r" b="b"/>
            <a:pathLst>
              <a:path w="18385" h="30636" extrusionOk="0">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8409653" y="2224335"/>
            <a:ext cx="366563" cy="512433"/>
          </a:xfrm>
          <a:custGeom>
            <a:avLst/>
            <a:gdLst/>
            <a:ahLst/>
            <a:cxnLst/>
            <a:rect l="l" t="t" r="r" b="b"/>
            <a:pathLst>
              <a:path w="9502" h="11866" extrusionOk="0">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131354" y="146675"/>
            <a:ext cx="259200" cy="290400"/>
          </a:xfrm>
          <a:prstGeom prst="ellipse">
            <a:avLst/>
          </a:prstGeom>
          <a:noFill/>
          <a:ln w="38100" cap="flat" cmpd="sng">
            <a:solidFill>
              <a:schemeClr val="accent3"/>
            </a:solidFill>
            <a:prstDash val="solid"/>
            <a:round/>
            <a:headEnd type="none" w="sm" len="sm"/>
            <a:tailEnd type="none" w="sm" len="sm"/>
          </a:ln>
          <a:effectLst>
            <a:outerShdw blurRad="128588"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8901819" y="1061258"/>
            <a:ext cx="165900" cy="185700"/>
          </a:xfrm>
          <a:prstGeom prst="ellipse">
            <a:avLst/>
          </a:prstGeom>
          <a:noFill/>
          <a:ln w="38100" cap="flat" cmpd="sng">
            <a:solidFill>
              <a:schemeClr val="accent2"/>
            </a:solidFill>
            <a:prstDash val="solid"/>
            <a:round/>
            <a:headEnd type="none" w="sm" len="sm"/>
            <a:tailEnd type="none" w="sm" len="sm"/>
          </a:ln>
          <a:effectLst>
            <a:outerShdw blurRad="571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1" name="Google Shape;431;p33"/>
          <p:cNvPicPr preferRelativeResize="0"/>
          <p:nvPr/>
        </p:nvPicPr>
        <p:blipFill>
          <a:blip r:embed="rId8">
            <a:alphaModFix/>
          </a:blip>
          <a:stretch>
            <a:fillRect/>
          </a:stretch>
        </p:blipFill>
        <p:spPr>
          <a:xfrm>
            <a:off x="5213913" y="417198"/>
            <a:ext cx="2075925" cy="4126716"/>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421"/>
                                        </p:tgtEl>
                                      </p:cBhvr>
                                    </p:animEffect>
                                    <p:set>
                                      <p:cBhvr>
                                        <p:cTn id="7" dur="1" fill="hold">
                                          <p:stCondLst>
                                            <p:cond delay="1000"/>
                                          </p:stCondLst>
                                        </p:cTn>
                                        <p:tgtEl>
                                          <p:spTgt spid="421"/>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31"/>
                                        </p:tgtEl>
                                        <p:attrNameLst>
                                          <p:attrName>style.visibility</p:attrName>
                                        </p:attrNameLst>
                                      </p:cBhvr>
                                      <p:to>
                                        <p:strVal val="visible"/>
                                      </p:to>
                                    </p:set>
                                    <p:animEffect transition="in" filter="fade">
                                      <p:cBhvr>
                                        <p:cTn id="11" dur="10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4"/>
          <p:cNvSpPr/>
          <p:nvPr/>
        </p:nvSpPr>
        <p:spPr>
          <a:xfrm>
            <a:off x="3489100" y="3695250"/>
            <a:ext cx="2166000" cy="484500"/>
          </a:xfrm>
          <a:prstGeom prst="roundRect">
            <a:avLst>
              <a:gd name="adj" fmla="val 50000"/>
            </a:avLst>
          </a:prstGeom>
          <a:gradFill>
            <a:gsLst>
              <a:gs pos="0">
                <a:schemeClr val="accent2"/>
              </a:gs>
              <a:gs pos="100000">
                <a:schemeClr val="accent1"/>
              </a:gs>
            </a:gsLst>
            <a:lin ang="5400700" scaled="0"/>
          </a:gradFill>
          <a:ln>
            <a:noFill/>
          </a:ln>
          <a:effectLst>
            <a:outerShdw blurRad="1143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rot="-2700000">
            <a:off x="201588" y="3127702"/>
            <a:ext cx="751550" cy="751550"/>
          </a:xfrm>
          <a:custGeom>
            <a:avLst/>
            <a:gdLst/>
            <a:ahLst/>
            <a:cxnLst/>
            <a:rect l="l" t="t" r="r" b="b"/>
            <a:pathLst>
              <a:path w="21682" h="21682" extrusionOk="0">
                <a:moveTo>
                  <a:pt x="20384" y="1310"/>
                </a:moveTo>
                <a:lnTo>
                  <a:pt x="20384" y="20384"/>
                </a:lnTo>
                <a:lnTo>
                  <a:pt x="1310" y="20384"/>
                </a:lnTo>
                <a:lnTo>
                  <a:pt x="1310" y="15205"/>
                </a:lnTo>
                <a:lnTo>
                  <a:pt x="14550" y="15205"/>
                </a:lnTo>
                <a:cubicBezTo>
                  <a:pt x="14907" y="15205"/>
                  <a:pt x="15204" y="14907"/>
                  <a:pt x="15204" y="14550"/>
                </a:cubicBezTo>
                <a:lnTo>
                  <a:pt x="15204" y="1310"/>
                </a:lnTo>
                <a:close/>
                <a:moveTo>
                  <a:pt x="14562" y="0"/>
                </a:moveTo>
                <a:cubicBezTo>
                  <a:pt x="14204" y="0"/>
                  <a:pt x="13907" y="298"/>
                  <a:pt x="13907" y="643"/>
                </a:cubicBezTo>
                <a:lnTo>
                  <a:pt x="13907" y="13895"/>
                </a:lnTo>
                <a:lnTo>
                  <a:pt x="655" y="13895"/>
                </a:lnTo>
                <a:cubicBezTo>
                  <a:pt x="298" y="13895"/>
                  <a:pt x="0" y="14193"/>
                  <a:pt x="0" y="14550"/>
                </a:cubicBezTo>
                <a:lnTo>
                  <a:pt x="0" y="21027"/>
                </a:lnTo>
                <a:cubicBezTo>
                  <a:pt x="0" y="21384"/>
                  <a:pt x="298" y="21682"/>
                  <a:pt x="655" y="21682"/>
                </a:cubicBezTo>
                <a:lnTo>
                  <a:pt x="21027" y="21682"/>
                </a:lnTo>
                <a:cubicBezTo>
                  <a:pt x="21384" y="21682"/>
                  <a:pt x="21681" y="21396"/>
                  <a:pt x="21681" y="21027"/>
                </a:cubicBezTo>
                <a:lnTo>
                  <a:pt x="21681" y="643"/>
                </a:lnTo>
                <a:cubicBezTo>
                  <a:pt x="21681" y="298"/>
                  <a:pt x="21384" y="0"/>
                  <a:pt x="21027" y="0"/>
                </a:cubicBezTo>
                <a:close/>
              </a:path>
            </a:pathLst>
          </a:custGeom>
          <a:solidFill>
            <a:schemeClr val="accent3"/>
          </a:solidFill>
          <a:ln>
            <a:noFill/>
          </a:ln>
          <a:effectLst>
            <a:outerShdw blurRad="142875" algn="bl" rotWithShape="0">
              <a:srgbClr val="4FC1F9"/>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8" name="Google Shape;438;p34"/>
          <p:cNvSpPr/>
          <p:nvPr/>
        </p:nvSpPr>
        <p:spPr>
          <a:xfrm>
            <a:off x="7991497" y="2770815"/>
            <a:ext cx="320626" cy="300554"/>
          </a:xfrm>
          <a:custGeom>
            <a:avLst/>
            <a:gdLst/>
            <a:ahLst/>
            <a:cxnLst/>
            <a:rect l="l" t="t" r="r" b="b"/>
            <a:pathLst>
              <a:path w="9121" h="8550" extrusionOk="0">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42875"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ARCHITECT</a:t>
            </a:r>
            <a:endParaRPr/>
          </a:p>
        </p:txBody>
      </p:sp>
      <p:sp>
        <p:nvSpPr>
          <p:cNvPr id="440" name="Google Shape;440;p34"/>
          <p:cNvSpPr txBox="1">
            <a:spLocks noGrp="1"/>
          </p:cNvSpPr>
          <p:nvPr>
            <p:ph type="subTitle" idx="1"/>
          </p:nvPr>
        </p:nvSpPr>
        <p:spPr>
          <a:xfrm>
            <a:off x="3489088" y="3695250"/>
            <a:ext cx="2166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300"/>
              <a:t>Yahoo Finance API</a:t>
            </a:r>
            <a:endParaRPr sz="1300"/>
          </a:p>
        </p:txBody>
      </p:sp>
      <p:sp>
        <p:nvSpPr>
          <p:cNvPr id="441" name="Google Shape;441;p34"/>
          <p:cNvSpPr txBox="1">
            <a:spLocks noGrp="1"/>
          </p:cNvSpPr>
          <p:nvPr>
            <p:ph type="subTitle" idx="2"/>
          </p:nvPr>
        </p:nvSpPr>
        <p:spPr>
          <a:xfrm>
            <a:off x="713100" y="928150"/>
            <a:ext cx="59433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Key technology / frameworks used</a:t>
            </a:r>
            <a:endParaRPr/>
          </a:p>
        </p:txBody>
      </p:sp>
      <p:sp>
        <p:nvSpPr>
          <p:cNvPr id="442" name="Google Shape;442;p34"/>
          <p:cNvSpPr/>
          <p:nvPr/>
        </p:nvSpPr>
        <p:spPr>
          <a:xfrm>
            <a:off x="3489100" y="2597100"/>
            <a:ext cx="2166000" cy="484500"/>
          </a:xfrm>
          <a:prstGeom prst="roundRect">
            <a:avLst>
              <a:gd name="adj" fmla="val 50000"/>
            </a:avLst>
          </a:prstGeom>
          <a:gradFill>
            <a:gsLst>
              <a:gs pos="0">
                <a:schemeClr val="accent2"/>
              </a:gs>
              <a:gs pos="100000">
                <a:schemeClr val="accent1"/>
              </a:gs>
            </a:gsLst>
            <a:lin ang="5400700" scaled="0"/>
          </a:gradFill>
          <a:ln>
            <a:noFill/>
          </a:ln>
          <a:effectLst>
            <a:outerShdw blurRad="1143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txBox="1">
            <a:spLocks noGrp="1"/>
          </p:cNvSpPr>
          <p:nvPr>
            <p:ph type="subTitle" idx="1"/>
          </p:nvPr>
        </p:nvSpPr>
        <p:spPr>
          <a:xfrm>
            <a:off x="3489000" y="2597100"/>
            <a:ext cx="2166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300"/>
              <a:t>Mobile Application</a:t>
            </a:r>
            <a:endParaRPr sz="1300"/>
          </a:p>
        </p:txBody>
      </p:sp>
      <p:cxnSp>
        <p:nvCxnSpPr>
          <p:cNvPr id="444" name="Google Shape;444;p34"/>
          <p:cNvCxnSpPr>
            <a:endCxn id="440" idx="0"/>
          </p:cNvCxnSpPr>
          <p:nvPr/>
        </p:nvCxnSpPr>
        <p:spPr>
          <a:xfrm>
            <a:off x="4572088" y="3081750"/>
            <a:ext cx="0" cy="613500"/>
          </a:xfrm>
          <a:prstGeom prst="straightConnector1">
            <a:avLst/>
          </a:prstGeom>
          <a:noFill/>
          <a:ln w="19050" cap="flat" cmpd="sng">
            <a:solidFill>
              <a:schemeClr val="accent3"/>
            </a:solidFill>
            <a:prstDash val="solid"/>
            <a:round/>
            <a:headEnd type="stealth" w="med" len="med"/>
            <a:tailEnd type="stealth" w="med" len="med"/>
          </a:ln>
        </p:spPr>
      </p:cxnSp>
      <p:pic>
        <p:nvPicPr>
          <p:cNvPr id="445" name="Google Shape;445;p34"/>
          <p:cNvPicPr preferRelativeResize="0"/>
          <p:nvPr/>
        </p:nvPicPr>
        <p:blipFill rotWithShape="1">
          <a:blip r:embed="rId3">
            <a:alphaModFix/>
          </a:blip>
          <a:srcRect t="27176" b="27650"/>
          <a:stretch/>
        </p:blipFill>
        <p:spPr>
          <a:xfrm>
            <a:off x="3605763" y="4258875"/>
            <a:ext cx="1932671" cy="426300"/>
          </a:xfrm>
          <a:prstGeom prst="rect">
            <a:avLst/>
          </a:prstGeom>
          <a:noFill/>
          <a:ln>
            <a:noFill/>
          </a:ln>
        </p:spPr>
      </p:pic>
      <p:pic>
        <p:nvPicPr>
          <p:cNvPr id="446" name="Google Shape;446;p34"/>
          <p:cNvPicPr preferRelativeResize="0"/>
          <p:nvPr/>
        </p:nvPicPr>
        <p:blipFill>
          <a:blip r:embed="rId4">
            <a:alphaModFix/>
          </a:blip>
          <a:stretch>
            <a:fillRect/>
          </a:stretch>
        </p:blipFill>
        <p:spPr>
          <a:xfrm>
            <a:off x="4177475" y="1529345"/>
            <a:ext cx="789251" cy="914619"/>
          </a:xfrm>
          <a:prstGeom prst="rect">
            <a:avLst/>
          </a:prstGeom>
          <a:noFill/>
          <a:ln>
            <a:noFill/>
          </a:ln>
        </p:spPr>
      </p:pic>
      <p:sp>
        <p:nvSpPr>
          <p:cNvPr id="447" name="Google Shape;447;p34"/>
          <p:cNvSpPr/>
          <p:nvPr/>
        </p:nvSpPr>
        <p:spPr>
          <a:xfrm>
            <a:off x="6402200" y="2552750"/>
            <a:ext cx="2166000" cy="484500"/>
          </a:xfrm>
          <a:prstGeom prst="roundRect">
            <a:avLst>
              <a:gd name="adj" fmla="val 50000"/>
            </a:avLst>
          </a:prstGeom>
          <a:gradFill>
            <a:gsLst>
              <a:gs pos="0">
                <a:schemeClr val="accent2"/>
              </a:gs>
              <a:gs pos="100000">
                <a:schemeClr val="accent1"/>
              </a:gs>
            </a:gsLst>
            <a:lin ang="5400700" scaled="0"/>
          </a:gradFill>
          <a:ln>
            <a:noFill/>
          </a:ln>
          <a:effectLst>
            <a:outerShdw blurRad="1143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txBox="1">
            <a:spLocks noGrp="1"/>
          </p:cNvSpPr>
          <p:nvPr>
            <p:ph type="subTitle" idx="1"/>
          </p:nvPr>
        </p:nvSpPr>
        <p:spPr>
          <a:xfrm>
            <a:off x="6402188" y="2552750"/>
            <a:ext cx="2166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300"/>
              <a:t>Blockchain</a:t>
            </a:r>
            <a:endParaRPr sz="1300"/>
          </a:p>
        </p:txBody>
      </p:sp>
      <p:cxnSp>
        <p:nvCxnSpPr>
          <p:cNvPr id="449" name="Google Shape;449;p34"/>
          <p:cNvCxnSpPr/>
          <p:nvPr/>
        </p:nvCxnSpPr>
        <p:spPr>
          <a:xfrm rot="10800000">
            <a:off x="5655100" y="2839350"/>
            <a:ext cx="793800" cy="0"/>
          </a:xfrm>
          <a:prstGeom prst="straightConnector1">
            <a:avLst/>
          </a:prstGeom>
          <a:noFill/>
          <a:ln w="19050" cap="flat" cmpd="sng">
            <a:solidFill>
              <a:schemeClr val="accent3"/>
            </a:solidFill>
            <a:prstDash val="solid"/>
            <a:round/>
            <a:headEnd type="stealth" w="med" len="med"/>
            <a:tailEnd type="stealth" w="med" len="med"/>
          </a:ln>
        </p:spPr>
      </p:cxnSp>
      <p:cxnSp>
        <p:nvCxnSpPr>
          <p:cNvPr id="450" name="Google Shape;450;p34"/>
          <p:cNvCxnSpPr/>
          <p:nvPr/>
        </p:nvCxnSpPr>
        <p:spPr>
          <a:xfrm rot="10800000">
            <a:off x="2728050" y="2867975"/>
            <a:ext cx="793800" cy="0"/>
          </a:xfrm>
          <a:prstGeom prst="straightConnector1">
            <a:avLst/>
          </a:prstGeom>
          <a:noFill/>
          <a:ln w="19050" cap="flat" cmpd="sng">
            <a:solidFill>
              <a:schemeClr val="accent3"/>
            </a:solidFill>
            <a:prstDash val="solid"/>
            <a:round/>
            <a:headEnd type="stealth" w="med" len="med"/>
            <a:tailEnd type="stealth" w="med" len="med"/>
          </a:ln>
        </p:spPr>
      </p:cxnSp>
      <p:grpSp>
        <p:nvGrpSpPr>
          <p:cNvPr id="451" name="Google Shape;451;p34"/>
          <p:cNvGrpSpPr/>
          <p:nvPr/>
        </p:nvGrpSpPr>
        <p:grpSpPr>
          <a:xfrm>
            <a:off x="513925" y="1742186"/>
            <a:ext cx="2289750" cy="1339414"/>
            <a:chOff x="513925" y="1742186"/>
            <a:chExt cx="2289750" cy="1339414"/>
          </a:xfrm>
        </p:grpSpPr>
        <p:sp>
          <p:nvSpPr>
            <p:cNvPr id="452" name="Google Shape;452;p34"/>
            <p:cNvSpPr/>
            <p:nvPr/>
          </p:nvSpPr>
          <p:spPr>
            <a:xfrm>
              <a:off x="575800" y="2597100"/>
              <a:ext cx="2166000" cy="484500"/>
            </a:xfrm>
            <a:prstGeom prst="roundRect">
              <a:avLst>
                <a:gd name="adj" fmla="val 50000"/>
              </a:avLst>
            </a:prstGeom>
            <a:gradFill>
              <a:gsLst>
                <a:gs pos="0">
                  <a:schemeClr val="accent2"/>
                </a:gs>
                <a:gs pos="100000">
                  <a:schemeClr val="accent1"/>
                </a:gs>
              </a:gsLst>
              <a:lin ang="5400700" scaled="0"/>
            </a:gradFill>
            <a:ln>
              <a:noFill/>
            </a:ln>
            <a:effectLst>
              <a:outerShdw blurRad="114300"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lt1"/>
                  </a:solidFill>
                  <a:latin typeface="Orbitron"/>
                  <a:ea typeface="Orbitron"/>
                  <a:cs typeface="Orbitron"/>
                  <a:sym typeface="Orbitron"/>
                </a:rPr>
                <a:t>Cloud Functions</a:t>
              </a:r>
              <a:endParaRPr/>
            </a:p>
          </p:txBody>
        </p:sp>
        <p:pic>
          <p:nvPicPr>
            <p:cNvPr id="453" name="Google Shape;453;p34"/>
            <p:cNvPicPr preferRelativeResize="0"/>
            <p:nvPr/>
          </p:nvPicPr>
          <p:blipFill rotWithShape="1">
            <a:blip r:embed="rId5">
              <a:alphaModFix/>
            </a:blip>
            <a:srcRect b="23153"/>
            <a:stretch/>
          </p:blipFill>
          <p:spPr>
            <a:xfrm>
              <a:off x="750600" y="1806688"/>
              <a:ext cx="673232" cy="484500"/>
            </a:xfrm>
            <a:prstGeom prst="rect">
              <a:avLst/>
            </a:prstGeom>
            <a:noFill/>
            <a:ln>
              <a:noFill/>
            </a:ln>
          </p:spPr>
        </p:pic>
        <p:sp>
          <p:nvSpPr>
            <p:cNvPr id="454" name="Google Shape;454;p34"/>
            <p:cNvSpPr txBox="1"/>
            <p:nvPr/>
          </p:nvSpPr>
          <p:spPr>
            <a:xfrm>
              <a:off x="513925" y="2244400"/>
              <a:ext cx="11466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FFFFFF"/>
                  </a:solidFill>
                  <a:latin typeface="IBM Plex Sans"/>
                  <a:ea typeface="IBM Plex Sans"/>
                  <a:cs typeface="IBM Plex Sans"/>
                  <a:sym typeface="IBM Plex Sans"/>
                </a:rPr>
                <a:t>AWS Amplify</a:t>
              </a:r>
              <a:endParaRPr sz="1100">
                <a:solidFill>
                  <a:srgbClr val="FFFFFF"/>
                </a:solidFill>
                <a:latin typeface="IBM Plex Sans"/>
                <a:ea typeface="IBM Plex Sans"/>
                <a:cs typeface="IBM Plex Sans"/>
                <a:sym typeface="IBM Plex Sans"/>
              </a:endParaRPr>
            </a:p>
          </p:txBody>
        </p:sp>
        <p:pic>
          <p:nvPicPr>
            <p:cNvPr id="455" name="Google Shape;455;p34"/>
            <p:cNvPicPr preferRelativeResize="0"/>
            <p:nvPr/>
          </p:nvPicPr>
          <p:blipFill>
            <a:blip r:embed="rId6">
              <a:alphaModFix/>
            </a:blip>
            <a:stretch>
              <a:fillRect/>
            </a:stretch>
          </p:blipFill>
          <p:spPr>
            <a:xfrm>
              <a:off x="1771325" y="1742186"/>
              <a:ext cx="613500" cy="613500"/>
            </a:xfrm>
            <a:prstGeom prst="rect">
              <a:avLst/>
            </a:prstGeom>
            <a:noFill/>
            <a:ln>
              <a:noFill/>
            </a:ln>
          </p:spPr>
        </p:pic>
        <p:sp>
          <p:nvSpPr>
            <p:cNvPr id="456" name="Google Shape;456;p34"/>
            <p:cNvSpPr txBox="1"/>
            <p:nvPr/>
          </p:nvSpPr>
          <p:spPr>
            <a:xfrm>
              <a:off x="1471975" y="2244413"/>
              <a:ext cx="13317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FFFFFF"/>
                  </a:solidFill>
                  <a:latin typeface="IBM Plex Sans"/>
                  <a:ea typeface="IBM Plex Sans"/>
                  <a:cs typeface="IBM Plex Sans"/>
                  <a:sym typeface="IBM Plex Sans"/>
                </a:rPr>
                <a:t>AWS DynamoDB</a:t>
              </a:r>
              <a:endParaRPr sz="1100">
                <a:solidFill>
                  <a:srgbClr val="FFFFFF"/>
                </a:solidFill>
                <a:latin typeface="IBM Plex Sans"/>
                <a:ea typeface="IBM Plex Sans"/>
                <a:cs typeface="IBM Plex Sans"/>
                <a:sym typeface="IBM Plex Sans"/>
              </a:endParaRPr>
            </a:p>
          </p:txBody>
        </p:sp>
      </p:grpSp>
      <p:grpSp>
        <p:nvGrpSpPr>
          <p:cNvPr id="457" name="Google Shape;457;p34"/>
          <p:cNvGrpSpPr/>
          <p:nvPr/>
        </p:nvGrpSpPr>
        <p:grpSpPr>
          <a:xfrm>
            <a:off x="6186300" y="1630412"/>
            <a:ext cx="2486276" cy="864450"/>
            <a:chOff x="6186300" y="1630412"/>
            <a:chExt cx="2486276" cy="864450"/>
          </a:xfrm>
        </p:grpSpPr>
        <p:pic>
          <p:nvPicPr>
            <p:cNvPr id="458" name="Google Shape;458;p34"/>
            <p:cNvPicPr preferRelativeResize="0"/>
            <p:nvPr/>
          </p:nvPicPr>
          <p:blipFill>
            <a:blip r:embed="rId7">
              <a:alphaModFix/>
            </a:blip>
            <a:stretch>
              <a:fillRect/>
            </a:stretch>
          </p:blipFill>
          <p:spPr>
            <a:xfrm>
              <a:off x="6347225" y="1630413"/>
              <a:ext cx="613500" cy="613500"/>
            </a:xfrm>
            <a:prstGeom prst="rect">
              <a:avLst/>
            </a:prstGeom>
            <a:noFill/>
            <a:ln>
              <a:noFill/>
            </a:ln>
          </p:spPr>
        </p:pic>
        <p:sp>
          <p:nvSpPr>
            <p:cNvPr id="459" name="Google Shape;459;p34"/>
            <p:cNvSpPr txBox="1"/>
            <p:nvPr/>
          </p:nvSpPr>
          <p:spPr>
            <a:xfrm>
              <a:off x="6186300" y="2154963"/>
              <a:ext cx="9024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FFFFFF"/>
                  </a:solidFill>
                  <a:latin typeface="IBM Plex Sans"/>
                  <a:ea typeface="IBM Plex Sans"/>
                  <a:cs typeface="IBM Plex Sans"/>
                  <a:sym typeface="IBM Plex Sans"/>
                </a:rPr>
                <a:t>CryptoJS</a:t>
              </a:r>
              <a:endParaRPr sz="1100">
                <a:solidFill>
                  <a:srgbClr val="FFFFFF"/>
                </a:solidFill>
                <a:latin typeface="IBM Plex Sans"/>
                <a:ea typeface="IBM Plex Sans"/>
                <a:cs typeface="IBM Plex Sans"/>
                <a:sym typeface="IBM Plex Sans"/>
              </a:endParaRPr>
            </a:p>
          </p:txBody>
        </p:sp>
        <p:pic>
          <p:nvPicPr>
            <p:cNvPr id="460" name="Google Shape;460;p34"/>
            <p:cNvPicPr preferRelativeResize="0"/>
            <p:nvPr/>
          </p:nvPicPr>
          <p:blipFill>
            <a:blip r:embed="rId8">
              <a:alphaModFix/>
            </a:blip>
            <a:stretch>
              <a:fillRect/>
            </a:stretch>
          </p:blipFill>
          <p:spPr>
            <a:xfrm>
              <a:off x="7112107" y="1630412"/>
              <a:ext cx="506682" cy="613500"/>
            </a:xfrm>
            <a:prstGeom prst="rect">
              <a:avLst/>
            </a:prstGeom>
            <a:noFill/>
            <a:ln>
              <a:noFill/>
            </a:ln>
          </p:spPr>
        </p:pic>
        <p:sp>
          <p:nvSpPr>
            <p:cNvPr id="461" name="Google Shape;461;p34"/>
            <p:cNvSpPr txBox="1"/>
            <p:nvPr/>
          </p:nvSpPr>
          <p:spPr>
            <a:xfrm>
              <a:off x="6914250" y="2154963"/>
              <a:ext cx="9024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FFFFFF"/>
                  </a:solidFill>
                  <a:latin typeface="IBM Plex Sans"/>
                  <a:ea typeface="IBM Plex Sans"/>
                  <a:cs typeface="IBM Plex Sans"/>
                  <a:sym typeface="IBM Plex Sans"/>
                </a:rPr>
                <a:t>AWS EC2</a:t>
              </a:r>
              <a:endParaRPr sz="1100">
                <a:solidFill>
                  <a:srgbClr val="FFFFFF"/>
                </a:solidFill>
                <a:latin typeface="IBM Plex Sans"/>
                <a:ea typeface="IBM Plex Sans"/>
                <a:cs typeface="IBM Plex Sans"/>
                <a:sym typeface="IBM Plex Sans"/>
              </a:endParaRPr>
            </a:p>
          </p:txBody>
        </p:sp>
        <p:pic>
          <p:nvPicPr>
            <p:cNvPr id="462" name="Google Shape;462;p34"/>
            <p:cNvPicPr preferRelativeResize="0"/>
            <p:nvPr/>
          </p:nvPicPr>
          <p:blipFill>
            <a:blip r:embed="rId9">
              <a:alphaModFix/>
            </a:blip>
            <a:stretch>
              <a:fillRect/>
            </a:stretch>
          </p:blipFill>
          <p:spPr>
            <a:xfrm>
              <a:off x="7770174" y="1725740"/>
              <a:ext cx="902402" cy="552798"/>
            </a:xfrm>
            <a:prstGeom prst="rect">
              <a:avLst/>
            </a:prstGeom>
            <a:noFill/>
            <a:ln>
              <a:noFill/>
            </a:ln>
          </p:spPr>
        </p:pic>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
                                        </p:tgtEl>
                                        <p:attrNameLst>
                                          <p:attrName>style.visibility</p:attrName>
                                        </p:attrNameLst>
                                      </p:cBhvr>
                                      <p:to>
                                        <p:strVal val="visible"/>
                                      </p:to>
                                    </p:set>
                                    <p:animEffect transition="in" filter="fade">
                                      <p:cBhvr>
                                        <p:cTn id="7" dur="1000"/>
                                        <p:tgtEl>
                                          <p:spTgt spid="450"/>
                                        </p:tgtEl>
                                      </p:cBhvr>
                                    </p:animEffect>
                                  </p:childTnLst>
                                </p:cTn>
                              </p:par>
                              <p:par>
                                <p:cTn id="8" presetID="10" presetClass="entr" presetSubtype="0" fill="hold" nodeType="withEffect">
                                  <p:stCondLst>
                                    <p:cond delay="0"/>
                                  </p:stCondLst>
                                  <p:childTnLst>
                                    <p:set>
                                      <p:cBhvr>
                                        <p:cTn id="9" dur="1" fill="hold">
                                          <p:stCondLst>
                                            <p:cond delay="0"/>
                                          </p:stCondLst>
                                        </p:cTn>
                                        <p:tgtEl>
                                          <p:spTgt spid="451"/>
                                        </p:tgtEl>
                                        <p:attrNameLst>
                                          <p:attrName>style.visibility</p:attrName>
                                        </p:attrNameLst>
                                      </p:cBhvr>
                                      <p:to>
                                        <p:strVal val="visible"/>
                                      </p:to>
                                    </p:set>
                                    <p:animEffect transition="in" filter="fade">
                                      <p:cBhvr>
                                        <p:cTn id="10" dur="1000"/>
                                        <p:tgtEl>
                                          <p:spTgt spid="4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8"/>
                                        </p:tgtEl>
                                        <p:attrNameLst>
                                          <p:attrName>style.visibility</p:attrName>
                                        </p:attrNameLst>
                                      </p:cBhvr>
                                      <p:to>
                                        <p:strVal val="visible"/>
                                      </p:to>
                                    </p:set>
                                    <p:animEffect transition="in" filter="fade">
                                      <p:cBhvr>
                                        <p:cTn id="15" dur="1000"/>
                                        <p:tgtEl>
                                          <p:spTgt spid="438"/>
                                        </p:tgtEl>
                                      </p:cBhvr>
                                    </p:animEffect>
                                  </p:childTnLst>
                                </p:cTn>
                              </p:par>
                              <p:par>
                                <p:cTn id="16" presetID="10" presetClass="entr" presetSubtype="0" fill="hold" nodeType="withEffect">
                                  <p:stCondLst>
                                    <p:cond delay="0"/>
                                  </p:stCondLst>
                                  <p:childTnLst>
                                    <p:set>
                                      <p:cBhvr>
                                        <p:cTn id="17" dur="1" fill="hold">
                                          <p:stCondLst>
                                            <p:cond delay="0"/>
                                          </p:stCondLst>
                                        </p:cTn>
                                        <p:tgtEl>
                                          <p:spTgt spid="447"/>
                                        </p:tgtEl>
                                        <p:attrNameLst>
                                          <p:attrName>style.visibility</p:attrName>
                                        </p:attrNameLst>
                                      </p:cBhvr>
                                      <p:to>
                                        <p:strVal val="visible"/>
                                      </p:to>
                                    </p:set>
                                    <p:animEffect transition="in" filter="fade">
                                      <p:cBhvr>
                                        <p:cTn id="18" dur="1000"/>
                                        <p:tgtEl>
                                          <p:spTgt spid="447"/>
                                        </p:tgtEl>
                                      </p:cBhvr>
                                    </p:animEffect>
                                  </p:childTnLst>
                                </p:cTn>
                              </p:par>
                              <p:par>
                                <p:cTn id="19" presetID="10" presetClass="entr" presetSubtype="0" fill="hold" nodeType="withEffect">
                                  <p:stCondLst>
                                    <p:cond delay="0"/>
                                  </p:stCondLst>
                                  <p:childTnLst>
                                    <p:set>
                                      <p:cBhvr>
                                        <p:cTn id="20" dur="1" fill="hold">
                                          <p:stCondLst>
                                            <p:cond delay="0"/>
                                          </p:stCondLst>
                                        </p:cTn>
                                        <p:tgtEl>
                                          <p:spTgt spid="448"/>
                                        </p:tgtEl>
                                        <p:attrNameLst>
                                          <p:attrName>style.visibility</p:attrName>
                                        </p:attrNameLst>
                                      </p:cBhvr>
                                      <p:to>
                                        <p:strVal val="visible"/>
                                      </p:to>
                                    </p:set>
                                    <p:animEffect transition="in" filter="fade">
                                      <p:cBhvr>
                                        <p:cTn id="21" dur="1000"/>
                                        <p:tgtEl>
                                          <p:spTgt spid="448"/>
                                        </p:tgtEl>
                                      </p:cBhvr>
                                    </p:animEffect>
                                  </p:childTnLst>
                                </p:cTn>
                              </p:par>
                              <p:par>
                                <p:cTn id="22" presetID="10" presetClass="entr" presetSubtype="0" fill="hold" nodeType="withEffect">
                                  <p:stCondLst>
                                    <p:cond delay="0"/>
                                  </p:stCondLst>
                                  <p:childTnLst>
                                    <p:set>
                                      <p:cBhvr>
                                        <p:cTn id="23" dur="1" fill="hold">
                                          <p:stCondLst>
                                            <p:cond delay="0"/>
                                          </p:stCondLst>
                                        </p:cTn>
                                        <p:tgtEl>
                                          <p:spTgt spid="449"/>
                                        </p:tgtEl>
                                        <p:attrNameLst>
                                          <p:attrName>style.visibility</p:attrName>
                                        </p:attrNameLst>
                                      </p:cBhvr>
                                      <p:to>
                                        <p:strVal val="visible"/>
                                      </p:to>
                                    </p:set>
                                    <p:animEffect transition="in" filter="fade">
                                      <p:cBhvr>
                                        <p:cTn id="24" dur="1000"/>
                                        <p:tgtEl>
                                          <p:spTgt spid="449"/>
                                        </p:tgtEl>
                                      </p:cBhvr>
                                    </p:animEffect>
                                  </p:childTnLst>
                                </p:cTn>
                              </p:par>
                              <p:par>
                                <p:cTn id="25" presetID="10" presetClass="entr" presetSubtype="0" fill="hold" nodeType="withEffect">
                                  <p:stCondLst>
                                    <p:cond delay="0"/>
                                  </p:stCondLst>
                                  <p:childTnLst>
                                    <p:set>
                                      <p:cBhvr>
                                        <p:cTn id="26" dur="1" fill="hold">
                                          <p:stCondLst>
                                            <p:cond delay="0"/>
                                          </p:stCondLst>
                                        </p:cTn>
                                        <p:tgtEl>
                                          <p:spTgt spid="457"/>
                                        </p:tgtEl>
                                        <p:attrNameLst>
                                          <p:attrName>style.visibility</p:attrName>
                                        </p:attrNameLst>
                                      </p:cBhvr>
                                      <p:to>
                                        <p:strVal val="visible"/>
                                      </p:to>
                                    </p:set>
                                    <p:animEffect transition="in" filter="fade">
                                      <p:cBhvr>
                                        <p:cTn id="27" dur="1000"/>
                                        <p:tgtEl>
                                          <p:spTgt spid="45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6"/>
                                        </p:tgtEl>
                                        <p:attrNameLst>
                                          <p:attrName>style.visibility</p:attrName>
                                        </p:attrNameLst>
                                      </p:cBhvr>
                                      <p:to>
                                        <p:strVal val="visible"/>
                                      </p:to>
                                    </p:set>
                                    <p:animEffect transition="in" filter="fade">
                                      <p:cBhvr>
                                        <p:cTn id="32" dur="1000"/>
                                        <p:tgtEl>
                                          <p:spTgt spid="436"/>
                                        </p:tgtEl>
                                      </p:cBhvr>
                                    </p:animEffect>
                                  </p:childTnLst>
                                </p:cTn>
                              </p:par>
                              <p:par>
                                <p:cTn id="33" presetID="10" presetClass="entr" presetSubtype="0" fill="hold" nodeType="withEffect">
                                  <p:stCondLst>
                                    <p:cond delay="0"/>
                                  </p:stCondLst>
                                  <p:childTnLst>
                                    <p:set>
                                      <p:cBhvr>
                                        <p:cTn id="34" dur="1" fill="hold">
                                          <p:stCondLst>
                                            <p:cond delay="0"/>
                                          </p:stCondLst>
                                        </p:cTn>
                                        <p:tgtEl>
                                          <p:spTgt spid="440"/>
                                        </p:tgtEl>
                                        <p:attrNameLst>
                                          <p:attrName>style.visibility</p:attrName>
                                        </p:attrNameLst>
                                      </p:cBhvr>
                                      <p:to>
                                        <p:strVal val="visible"/>
                                      </p:to>
                                    </p:set>
                                    <p:animEffect transition="in" filter="fade">
                                      <p:cBhvr>
                                        <p:cTn id="35" dur="1000"/>
                                        <p:tgtEl>
                                          <p:spTgt spid="440"/>
                                        </p:tgtEl>
                                      </p:cBhvr>
                                    </p:animEffect>
                                  </p:childTnLst>
                                </p:cTn>
                              </p:par>
                              <p:par>
                                <p:cTn id="36" presetID="10" presetClass="entr" presetSubtype="0" fill="hold" nodeType="withEffect">
                                  <p:stCondLst>
                                    <p:cond delay="0"/>
                                  </p:stCondLst>
                                  <p:childTnLst>
                                    <p:set>
                                      <p:cBhvr>
                                        <p:cTn id="37" dur="1" fill="hold">
                                          <p:stCondLst>
                                            <p:cond delay="0"/>
                                          </p:stCondLst>
                                        </p:cTn>
                                        <p:tgtEl>
                                          <p:spTgt spid="444"/>
                                        </p:tgtEl>
                                        <p:attrNameLst>
                                          <p:attrName>style.visibility</p:attrName>
                                        </p:attrNameLst>
                                      </p:cBhvr>
                                      <p:to>
                                        <p:strVal val="visible"/>
                                      </p:to>
                                    </p:set>
                                    <p:animEffect transition="in" filter="fade">
                                      <p:cBhvr>
                                        <p:cTn id="38" dur="1000"/>
                                        <p:tgtEl>
                                          <p:spTgt spid="444"/>
                                        </p:tgtEl>
                                      </p:cBhvr>
                                    </p:animEffect>
                                  </p:childTnLst>
                                </p:cTn>
                              </p:par>
                              <p:par>
                                <p:cTn id="39" presetID="10" presetClass="entr" presetSubtype="0" fill="hold" nodeType="withEffect">
                                  <p:stCondLst>
                                    <p:cond delay="0"/>
                                  </p:stCondLst>
                                  <p:childTnLst>
                                    <p:set>
                                      <p:cBhvr>
                                        <p:cTn id="40" dur="1" fill="hold">
                                          <p:stCondLst>
                                            <p:cond delay="0"/>
                                          </p:stCondLst>
                                        </p:cTn>
                                        <p:tgtEl>
                                          <p:spTgt spid="445"/>
                                        </p:tgtEl>
                                        <p:attrNameLst>
                                          <p:attrName>style.visibility</p:attrName>
                                        </p:attrNameLst>
                                      </p:cBhvr>
                                      <p:to>
                                        <p:strVal val="visible"/>
                                      </p:to>
                                    </p:set>
                                    <p:animEffect transition="in" filter="fade">
                                      <p:cBhvr>
                                        <p:cTn id="41" dur="10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5"/>
          <p:cNvSpPr/>
          <p:nvPr/>
        </p:nvSpPr>
        <p:spPr>
          <a:xfrm>
            <a:off x="3578113" y="1535175"/>
            <a:ext cx="1987800" cy="4038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600" b="1">
              <a:solidFill>
                <a:schemeClr val="lt1"/>
              </a:solidFill>
              <a:latin typeface="Orbitron"/>
              <a:ea typeface="Orbitron"/>
              <a:cs typeface="Orbitron"/>
              <a:sym typeface="Orbitron"/>
            </a:endParaRPr>
          </a:p>
        </p:txBody>
      </p:sp>
      <p:sp>
        <p:nvSpPr>
          <p:cNvPr id="468" name="Google Shape;468;p35"/>
          <p:cNvSpPr/>
          <p:nvPr/>
        </p:nvSpPr>
        <p:spPr>
          <a:xfrm>
            <a:off x="6280388" y="1535175"/>
            <a:ext cx="1987800" cy="4038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600" b="1">
              <a:solidFill>
                <a:schemeClr val="lt1"/>
              </a:solidFill>
              <a:latin typeface="Orbitron"/>
              <a:ea typeface="Orbitron"/>
              <a:cs typeface="Orbitron"/>
              <a:sym typeface="Orbitron"/>
            </a:endParaRPr>
          </a:p>
        </p:txBody>
      </p:sp>
      <p:sp>
        <p:nvSpPr>
          <p:cNvPr id="469" name="Google Shape;469;p35"/>
          <p:cNvSpPr/>
          <p:nvPr/>
        </p:nvSpPr>
        <p:spPr>
          <a:xfrm>
            <a:off x="875850" y="3204550"/>
            <a:ext cx="1987800" cy="4038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b="1">
                <a:solidFill>
                  <a:schemeClr val="lt1"/>
                </a:solidFill>
                <a:latin typeface="Orbitron"/>
                <a:ea typeface="Orbitron"/>
                <a:cs typeface="Orbitron"/>
                <a:sym typeface="Orbitron"/>
              </a:rPr>
              <a:t>CHALLENGE #1</a:t>
            </a:r>
            <a:endParaRPr sz="1200" b="1">
              <a:solidFill>
                <a:schemeClr val="lt1"/>
              </a:solidFill>
              <a:latin typeface="Orbitron"/>
              <a:ea typeface="Orbitron"/>
              <a:cs typeface="Orbitron"/>
              <a:sym typeface="Orbitron"/>
            </a:endParaRPr>
          </a:p>
        </p:txBody>
      </p:sp>
      <p:sp>
        <p:nvSpPr>
          <p:cNvPr id="470" name="Google Shape;470;p35"/>
          <p:cNvSpPr/>
          <p:nvPr/>
        </p:nvSpPr>
        <p:spPr>
          <a:xfrm>
            <a:off x="3578113" y="3204550"/>
            <a:ext cx="1987800" cy="4038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600" b="1">
              <a:solidFill>
                <a:schemeClr val="lt1"/>
              </a:solidFill>
              <a:latin typeface="Orbitron"/>
              <a:ea typeface="Orbitron"/>
              <a:cs typeface="Orbitron"/>
              <a:sym typeface="Orbitron"/>
            </a:endParaRPr>
          </a:p>
        </p:txBody>
      </p:sp>
      <p:sp>
        <p:nvSpPr>
          <p:cNvPr id="471" name="Google Shape;471;p35"/>
          <p:cNvSpPr/>
          <p:nvPr/>
        </p:nvSpPr>
        <p:spPr>
          <a:xfrm>
            <a:off x="6280400" y="3204550"/>
            <a:ext cx="1987800" cy="4038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600" b="1">
              <a:solidFill>
                <a:schemeClr val="lt1"/>
              </a:solidFill>
              <a:latin typeface="Orbitron"/>
              <a:ea typeface="Orbitron"/>
              <a:cs typeface="Orbitron"/>
              <a:sym typeface="Orbitron"/>
            </a:endParaRPr>
          </a:p>
        </p:txBody>
      </p:sp>
      <p:sp>
        <p:nvSpPr>
          <p:cNvPr id="472" name="Google Shape;472;p35"/>
          <p:cNvSpPr/>
          <p:nvPr/>
        </p:nvSpPr>
        <p:spPr>
          <a:xfrm>
            <a:off x="875850" y="1535175"/>
            <a:ext cx="1987800" cy="4038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600" b="1">
              <a:solidFill>
                <a:schemeClr val="lt1"/>
              </a:solidFill>
              <a:latin typeface="Orbitron"/>
              <a:ea typeface="Orbitron"/>
              <a:cs typeface="Orbitron"/>
              <a:sym typeface="Orbitron"/>
            </a:endParaRPr>
          </a:p>
        </p:txBody>
      </p:sp>
      <p:sp>
        <p:nvSpPr>
          <p:cNvPr id="473" name="Google Shape;473;p3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BENEFITS + CHALLENGES</a:t>
            </a:r>
            <a:endParaRPr/>
          </a:p>
        </p:txBody>
      </p:sp>
      <p:sp>
        <p:nvSpPr>
          <p:cNvPr id="474" name="Google Shape;474;p35"/>
          <p:cNvSpPr txBox="1">
            <a:spLocks noGrp="1"/>
          </p:cNvSpPr>
          <p:nvPr>
            <p:ph type="subTitle" idx="2"/>
          </p:nvPr>
        </p:nvSpPr>
        <p:spPr>
          <a:xfrm>
            <a:off x="716075" y="2013447"/>
            <a:ext cx="22650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Bite-sized financial literacy knowledge</a:t>
            </a:r>
            <a:endParaRPr sz="1500"/>
          </a:p>
        </p:txBody>
      </p:sp>
      <p:sp>
        <p:nvSpPr>
          <p:cNvPr id="475" name="Google Shape;475;p35"/>
          <p:cNvSpPr txBox="1">
            <a:spLocks noGrp="1"/>
          </p:cNvSpPr>
          <p:nvPr>
            <p:ph type="subTitle" idx="3"/>
          </p:nvPr>
        </p:nvSpPr>
        <p:spPr>
          <a:xfrm>
            <a:off x="3771903" y="1558713"/>
            <a:ext cx="1600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BENEFIT #2</a:t>
            </a:r>
            <a:endParaRPr/>
          </a:p>
        </p:txBody>
      </p:sp>
      <p:sp>
        <p:nvSpPr>
          <p:cNvPr id="476" name="Google Shape;476;p35"/>
          <p:cNvSpPr txBox="1">
            <a:spLocks noGrp="1"/>
          </p:cNvSpPr>
          <p:nvPr>
            <p:ph type="subTitle" idx="4"/>
          </p:nvPr>
        </p:nvSpPr>
        <p:spPr>
          <a:xfrm>
            <a:off x="3465150" y="1974000"/>
            <a:ext cx="2213700" cy="81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Community and discussion forums for like-minded individuals to connect</a:t>
            </a:r>
            <a:endParaRPr sz="1300"/>
          </a:p>
        </p:txBody>
      </p:sp>
      <p:sp>
        <p:nvSpPr>
          <p:cNvPr id="477" name="Google Shape;477;p35"/>
          <p:cNvSpPr txBox="1">
            <a:spLocks noGrp="1"/>
          </p:cNvSpPr>
          <p:nvPr>
            <p:ph type="subTitle" idx="5"/>
          </p:nvPr>
        </p:nvSpPr>
        <p:spPr>
          <a:xfrm>
            <a:off x="6495353" y="1558713"/>
            <a:ext cx="1600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BENEFIT #3</a:t>
            </a:r>
            <a:endParaRPr/>
          </a:p>
        </p:txBody>
      </p:sp>
      <p:sp>
        <p:nvSpPr>
          <p:cNvPr id="478" name="Google Shape;478;p35"/>
          <p:cNvSpPr txBox="1">
            <a:spLocks noGrp="1"/>
          </p:cNvSpPr>
          <p:nvPr>
            <p:ph type="subTitle" idx="1"/>
          </p:nvPr>
        </p:nvSpPr>
        <p:spPr>
          <a:xfrm>
            <a:off x="1048466" y="1558713"/>
            <a:ext cx="1600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BENEFIT #1</a:t>
            </a:r>
            <a:endParaRPr/>
          </a:p>
        </p:txBody>
      </p:sp>
      <p:sp>
        <p:nvSpPr>
          <p:cNvPr id="479" name="Google Shape;479;p35"/>
          <p:cNvSpPr txBox="1">
            <a:spLocks noGrp="1"/>
          </p:cNvSpPr>
          <p:nvPr>
            <p:ph type="subTitle" idx="6"/>
          </p:nvPr>
        </p:nvSpPr>
        <p:spPr>
          <a:xfrm>
            <a:off x="6222200" y="1975350"/>
            <a:ext cx="2465700" cy="9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All-in-one app provides convenience for a variety of functions (savings, budgeting, portfolio management,)</a:t>
            </a:r>
            <a:endParaRPr sz="1200"/>
          </a:p>
        </p:txBody>
      </p:sp>
      <p:sp>
        <p:nvSpPr>
          <p:cNvPr id="480" name="Google Shape;480;p35"/>
          <p:cNvSpPr txBox="1">
            <a:spLocks noGrp="1"/>
          </p:cNvSpPr>
          <p:nvPr>
            <p:ph type="subTitle" idx="8"/>
          </p:nvPr>
        </p:nvSpPr>
        <p:spPr>
          <a:xfrm>
            <a:off x="716066" y="3740572"/>
            <a:ext cx="22650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Promotion of the platform to a suitable target audience </a:t>
            </a:r>
            <a:endParaRPr sz="1400"/>
          </a:p>
        </p:txBody>
      </p:sp>
      <p:sp>
        <p:nvSpPr>
          <p:cNvPr id="481" name="Google Shape;481;p35"/>
          <p:cNvSpPr txBox="1">
            <a:spLocks noGrp="1"/>
          </p:cNvSpPr>
          <p:nvPr>
            <p:ph type="subTitle" idx="9"/>
          </p:nvPr>
        </p:nvSpPr>
        <p:spPr>
          <a:xfrm>
            <a:off x="3771903" y="3228088"/>
            <a:ext cx="1600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CHALLENGE #2</a:t>
            </a:r>
            <a:endParaRPr sz="1200"/>
          </a:p>
        </p:txBody>
      </p:sp>
      <p:sp>
        <p:nvSpPr>
          <p:cNvPr id="482" name="Google Shape;482;p35"/>
          <p:cNvSpPr txBox="1">
            <a:spLocks noGrp="1"/>
          </p:cNvSpPr>
          <p:nvPr>
            <p:ph type="subTitle" idx="13"/>
          </p:nvPr>
        </p:nvSpPr>
        <p:spPr>
          <a:xfrm>
            <a:off x="3439503" y="3749872"/>
            <a:ext cx="22650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a:t>Incentivisation of youths to utilise the platform</a:t>
            </a:r>
            <a:endParaRPr sz="1400"/>
          </a:p>
          <a:p>
            <a:pPr marL="0" lvl="0" indent="0" algn="l" rtl="0">
              <a:spcBef>
                <a:spcPts val="0"/>
              </a:spcBef>
              <a:spcAft>
                <a:spcPts val="0"/>
              </a:spcAft>
              <a:buNone/>
            </a:pPr>
            <a:endParaRPr sz="1400"/>
          </a:p>
        </p:txBody>
      </p:sp>
      <p:sp>
        <p:nvSpPr>
          <p:cNvPr id="483" name="Google Shape;483;p35"/>
          <p:cNvSpPr txBox="1">
            <a:spLocks noGrp="1"/>
          </p:cNvSpPr>
          <p:nvPr>
            <p:ph type="subTitle" idx="14"/>
          </p:nvPr>
        </p:nvSpPr>
        <p:spPr>
          <a:xfrm>
            <a:off x="6495353" y="3228088"/>
            <a:ext cx="16002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CHALLENGE #3</a:t>
            </a:r>
            <a:endParaRPr sz="1200"/>
          </a:p>
        </p:txBody>
      </p:sp>
      <p:sp>
        <p:nvSpPr>
          <p:cNvPr id="484" name="Google Shape;484;p35"/>
          <p:cNvSpPr txBox="1">
            <a:spLocks noGrp="1"/>
          </p:cNvSpPr>
          <p:nvPr>
            <p:ph type="subTitle" idx="15"/>
          </p:nvPr>
        </p:nvSpPr>
        <p:spPr>
          <a:xfrm>
            <a:off x="5855675" y="3740575"/>
            <a:ext cx="3026700" cy="9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Many features available may create a loss of focus as users may prefer a more streamlined app</a:t>
            </a:r>
            <a:endParaRPr sz="140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1000"/>
                                        <p:tgtEl>
                                          <p:spTgt spid="469"/>
                                        </p:tgtEl>
                                      </p:cBhvr>
                                    </p:animEffect>
                                  </p:childTnLst>
                                </p:cTn>
                              </p:par>
                              <p:par>
                                <p:cTn id="8" presetID="10" presetClass="entr" presetSubtype="0" fill="hold" nodeType="withEffect">
                                  <p:stCondLst>
                                    <p:cond delay="0"/>
                                  </p:stCondLst>
                                  <p:childTnLst>
                                    <p:set>
                                      <p:cBhvr>
                                        <p:cTn id="9" dur="1" fill="hold">
                                          <p:stCondLst>
                                            <p:cond delay="0"/>
                                          </p:stCondLst>
                                        </p:cTn>
                                        <p:tgtEl>
                                          <p:spTgt spid="480"/>
                                        </p:tgtEl>
                                        <p:attrNameLst>
                                          <p:attrName>style.visibility</p:attrName>
                                        </p:attrNameLst>
                                      </p:cBhvr>
                                      <p:to>
                                        <p:strVal val="visible"/>
                                      </p:to>
                                    </p:set>
                                    <p:animEffect transition="in" filter="fade">
                                      <p:cBhvr>
                                        <p:cTn id="10" dur="1000"/>
                                        <p:tgtEl>
                                          <p:spTgt spid="4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0"/>
                                        </p:tgtEl>
                                        <p:attrNameLst>
                                          <p:attrName>style.visibility</p:attrName>
                                        </p:attrNameLst>
                                      </p:cBhvr>
                                      <p:to>
                                        <p:strVal val="visible"/>
                                      </p:to>
                                    </p:set>
                                    <p:animEffect transition="in" filter="fade">
                                      <p:cBhvr>
                                        <p:cTn id="15" dur="1000"/>
                                        <p:tgtEl>
                                          <p:spTgt spid="470"/>
                                        </p:tgtEl>
                                      </p:cBhvr>
                                    </p:animEffect>
                                  </p:childTnLst>
                                </p:cTn>
                              </p:par>
                              <p:par>
                                <p:cTn id="16" presetID="10" presetClass="entr" presetSubtype="0" fill="hold" nodeType="withEffect">
                                  <p:stCondLst>
                                    <p:cond delay="0"/>
                                  </p:stCondLst>
                                  <p:childTnLst>
                                    <p:set>
                                      <p:cBhvr>
                                        <p:cTn id="17" dur="1" fill="hold">
                                          <p:stCondLst>
                                            <p:cond delay="0"/>
                                          </p:stCondLst>
                                        </p:cTn>
                                        <p:tgtEl>
                                          <p:spTgt spid="481"/>
                                        </p:tgtEl>
                                        <p:attrNameLst>
                                          <p:attrName>style.visibility</p:attrName>
                                        </p:attrNameLst>
                                      </p:cBhvr>
                                      <p:to>
                                        <p:strVal val="visible"/>
                                      </p:to>
                                    </p:set>
                                    <p:animEffect transition="in" filter="fade">
                                      <p:cBhvr>
                                        <p:cTn id="18" dur="1000"/>
                                        <p:tgtEl>
                                          <p:spTgt spid="481"/>
                                        </p:tgtEl>
                                      </p:cBhvr>
                                    </p:animEffect>
                                  </p:childTnLst>
                                </p:cTn>
                              </p:par>
                              <p:par>
                                <p:cTn id="19" presetID="10" presetClass="entr" presetSubtype="0" fill="hold" nodeType="withEffect">
                                  <p:stCondLst>
                                    <p:cond delay="0"/>
                                  </p:stCondLst>
                                  <p:childTnLst>
                                    <p:set>
                                      <p:cBhvr>
                                        <p:cTn id="20" dur="1" fill="hold">
                                          <p:stCondLst>
                                            <p:cond delay="0"/>
                                          </p:stCondLst>
                                        </p:cTn>
                                        <p:tgtEl>
                                          <p:spTgt spid="482"/>
                                        </p:tgtEl>
                                        <p:attrNameLst>
                                          <p:attrName>style.visibility</p:attrName>
                                        </p:attrNameLst>
                                      </p:cBhvr>
                                      <p:to>
                                        <p:strVal val="visible"/>
                                      </p:to>
                                    </p:set>
                                    <p:animEffect transition="in" filter="fade">
                                      <p:cBhvr>
                                        <p:cTn id="21" dur="1000"/>
                                        <p:tgtEl>
                                          <p:spTgt spid="48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71"/>
                                        </p:tgtEl>
                                        <p:attrNameLst>
                                          <p:attrName>style.visibility</p:attrName>
                                        </p:attrNameLst>
                                      </p:cBhvr>
                                      <p:to>
                                        <p:strVal val="visible"/>
                                      </p:to>
                                    </p:set>
                                    <p:animEffect transition="in" filter="fade">
                                      <p:cBhvr>
                                        <p:cTn id="26" dur="1000"/>
                                        <p:tgtEl>
                                          <p:spTgt spid="471"/>
                                        </p:tgtEl>
                                      </p:cBhvr>
                                    </p:animEffect>
                                  </p:childTnLst>
                                </p:cTn>
                              </p:par>
                              <p:par>
                                <p:cTn id="27" presetID="10" presetClass="entr" presetSubtype="0" fill="hold" nodeType="withEffect">
                                  <p:stCondLst>
                                    <p:cond delay="0"/>
                                  </p:stCondLst>
                                  <p:childTnLst>
                                    <p:set>
                                      <p:cBhvr>
                                        <p:cTn id="28" dur="1" fill="hold">
                                          <p:stCondLst>
                                            <p:cond delay="0"/>
                                          </p:stCondLst>
                                        </p:cTn>
                                        <p:tgtEl>
                                          <p:spTgt spid="483"/>
                                        </p:tgtEl>
                                        <p:attrNameLst>
                                          <p:attrName>style.visibility</p:attrName>
                                        </p:attrNameLst>
                                      </p:cBhvr>
                                      <p:to>
                                        <p:strVal val="visible"/>
                                      </p:to>
                                    </p:set>
                                    <p:animEffect transition="in" filter="fade">
                                      <p:cBhvr>
                                        <p:cTn id="29" dur="1000"/>
                                        <p:tgtEl>
                                          <p:spTgt spid="483"/>
                                        </p:tgtEl>
                                      </p:cBhvr>
                                    </p:animEffect>
                                  </p:childTnLst>
                                </p:cTn>
                              </p:par>
                              <p:par>
                                <p:cTn id="30" presetID="10" presetClass="entr" presetSubtype="0" fill="hold" nodeType="withEffect">
                                  <p:stCondLst>
                                    <p:cond delay="0"/>
                                  </p:stCondLst>
                                  <p:childTnLst>
                                    <p:set>
                                      <p:cBhvr>
                                        <p:cTn id="31" dur="1" fill="hold">
                                          <p:stCondLst>
                                            <p:cond delay="0"/>
                                          </p:stCondLst>
                                        </p:cTn>
                                        <p:tgtEl>
                                          <p:spTgt spid="484"/>
                                        </p:tgtEl>
                                        <p:attrNameLst>
                                          <p:attrName>style.visibility</p:attrName>
                                        </p:attrNameLst>
                                      </p:cBhvr>
                                      <p:to>
                                        <p:strVal val="visible"/>
                                      </p:to>
                                    </p:set>
                                    <p:animEffect transition="in" filter="fade">
                                      <p:cBhvr>
                                        <p:cTn id="32" dur="1000"/>
                                        <p:tgtEl>
                                          <p:spTgt spid="48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72"/>
                                        </p:tgtEl>
                                        <p:attrNameLst>
                                          <p:attrName>style.visibility</p:attrName>
                                        </p:attrNameLst>
                                      </p:cBhvr>
                                      <p:to>
                                        <p:strVal val="visible"/>
                                      </p:to>
                                    </p:set>
                                    <p:animEffect transition="in" filter="fade">
                                      <p:cBhvr>
                                        <p:cTn id="37" dur="1000"/>
                                        <p:tgtEl>
                                          <p:spTgt spid="472"/>
                                        </p:tgtEl>
                                      </p:cBhvr>
                                    </p:animEffect>
                                  </p:childTnLst>
                                </p:cTn>
                              </p:par>
                              <p:par>
                                <p:cTn id="38" presetID="10" presetClass="entr" presetSubtype="0" fill="hold" nodeType="withEffect">
                                  <p:stCondLst>
                                    <p:cond delay="0"/>
                                  </p:stCondLst>
                                  <p:childTnLst>
                                    <p:set>
                                      <p:cBhvr>
                                        <p:cTn id="39" dur="1" fill="hold">
                                          <p:stCondLst>
                                            <p:cond delay="0"/>
                                          </p:stCondLst>
                                        </p:cTn>
                                        <p:tgtEl>
                                          <p:spTgt spid="474"/>
                                        </p:tgtEl>
                                        <p:attrNameLst>
                                          <p:attrName>style.visibility</p:attrName>
                                        </p:attrNameLst>
                                      </p:cBhvr>
                                      <p:to>
                                        <p:strVal val="visible"/>
                                      </p:to>
                                    </p:set>
                                    <p:animEffect transition="in" filter="fade">
                                      <p:cBhvr>
                                        <p:cTn id="40" dur="1000"/>
                                        <p:tgtEl>
                                          <p:spTgt spid="474"/>
                                        </p:tgtEl>
                                      </p:cBhvr>
                                    </p:animEffect>
                                  </p:childTnLst>
                                </p:cTn>
                              </p:par>
                              <p:par>
                                <p:cTn id="41" presetID="10" presetClass="entr" presetSubtype="0" fill="hold" nodeType="withEffect">
                                  <p:stCondLst>
                                    <p:cond delay="0"/>
                                  </p:stCondLst>
                                  <p:childTnLst>
                                    <p:set>
                                      <p:cBhvr>
                                        <p:cTn id="42" dur="1" fill="hold">
                                          <p:stCondLst>
                                            <p:cond delay="0"/>
                                          </p:stCondLst>
                                        </p:cTn>
                                        <p:tgtEl>
                                          <p:spTgt spid="478"/>
                                        </p:tgtEl>
                                        <p:attrNameLst>
                                          <p:attrName>style.visibility</p:attrName>
                                        </p:attrNameLst>
                                      </p:cBhvr>
                                      <p:to>
                                        <p:strVal val="visible"/>
                                      </p:to>
                                    </p:set>
                                    <p:animEffect transition="in" filter="fade">
                                      <p:cBhvr>
                                        <p:cTn id="43" dur="1000"/>
                                        <p:tgtEl>
                                          <p:spTgt spid="47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67"/>
                                        </p:tgtEl>
                                        <p:attrNameLst>
                                          <p:attrName>style.visibility</p:attrName>
                                        </p:attrNameLst>
                                      </p:cBhvr>
                                      <p:to>
                                        <p:strVal val="visible"/>
                                      </p:to>
                                    </p:set>
                                    <p:animEffect transition="in" filter="fade">
                                      <p:cBhvr>
                                        <p:cTn id="48" dur="1000"/>
                                        <p:tgtEl>
                                          <p:spTgt spid="467"/>
                                        </p:tgtEl>
                                      </p:cBhvr>
                                    </p:animEffect>
                                  </p:childTnLst>
                                </p:cTn>
                              </p:par>
                              <p:par>
                                <p:cTn id="49" presetID="10" presetClass="entr" presetSubtype="0" fill="hold" nodeType="withEffect">
                                  <p:stCondLst>
                                    <p:cond delay="0"/>
                                  </p:stCondLst>
                                  <p:childTnLst>
                                    <p:set>
                                      <p:cBhvr>
                                        <p:cTn id="50" dur="1" fill="hold">
                                          <p:stCondLst>
                                            <p:cond delay="0"/>
                                          </p:stCondLst>
                                        </p:cTn>
                                        <p:tgtEl>
                                          <p:spTgt spid="475"/>
                                        </p:tgtEl>
                                        <p:attrNameLst>
                                          <p:attrName>style.visibility</p:attrName>
                                        </p:attrNameLst>
                                      </p:cBhvr>
                                      <p:to>
                                        <p:strVal val="visible"/>
                                      </p:to>
                                    </p:set>
                                    <p:animEffect transition="in" filter="fade">
                                      <p:cBhvr>
                                        <p:cTn id="51" dur="1000"/>
                                        <p:tgtEl>
                                          <p:spTgt spid="475"/>
                                        </p:tgtEl>
                                      </p:cBhvr>
                                    </p:animEffect>
                                  </p:childTnLst>
                                </p:cTn>
                              </p:par>
                              <p:par>
                                <p:cTn id="52" presetID="10" presetClass="entr" presetSubtype="0" fill="hold" nodeType="withEffect">
                                  <p:stCondLst>
                                    <p:cond delay="0"/>
                                  </p:stCondLst>
                                  <p:childTnLst>
                                    <p:set>
                                      <p:cBhvr>
                                        <p:cTn id="53" dur="1" fill="hold">
                                          <p:stCondLst>
                                            <p:cond delay="0"/>
                                          </p:stCondLst>
                                        </p:cTn>
                                        <p:tgtEl>
                                          <p:spTgt spid="476"/>
                                        </p:tgtEl>
                                        <p:attrNameLst>
                                          <p:attrName>style.visibility</p:attrName>
                                        </p:attrNameLst>
                                      </p:cBhvr>
                                      <p:to>
                                        <p:strVal val="visible"/>
                                      </p:to>
                                    </p:set>
                                    <p:animEffect transition="in" filter="fade">
                                      <p:cBhvr>
                                        <p:cTn id="54" dur="1000"/>
                                        <p:tgtEl>
                                          <p:spTgt spid="47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68"/>
                                        </p:tgtEl>
                                        <p:attrNameLst>
                                          <p:attrName>style.visibility</p:attrName>
                                        </p:attrNameLst>
                                      </p:cBhvr>
                                      <p:to>
                                        <p:strVal val="visible"/>
                                      </p:to>
                                    </p:set>
                                    <p:animEffect transition="in" filter="fade">
                                      <p:cBhvr>
                                        <p:cTn id="59" dur="1000"/>
                                        <p:tgtEl>
                                          <p:spTgt spid="468"/>
                                        </p:tgtEl>
                                      </p:cBhvr>
                                    </p:animEffect>
                                  </p:childTnLst>
                                </p:cTn>
                              </p:par>
                              <p:par>
                                <p:cTn id="60" presetID="10" presetClass="entr" presetSubtype="0" fill="hold" nodeType="withEffect">
                                  <p:stCondLst>
                                    <p:cond delay="0"/>
                                  </p:stCondLst>
                                  <p:childTnLst>
                                    <p:set>
                                      <p:cBhvr>
                                        <p:cTn id="61" dur="1" fill="hold">
                                          <p:stCondLst>
                                            <p:cond delay="0"/>
                                          </p:stCondLst>
                                        </p:cTn>
                                        <p:tgtEl>
                                          <p:spTgt spid="477"/>
                                        </p:tgtEl>
                                        <p:attrNameLst>
                                          <p:attrName>style.visibility</p:attrName>
                                        </p:attrNameLst>
                                      </p:cBhvr>
                                      <p:to>
                                        <p:strVal val="visible"/>
                                      </p:to>
                                    </p:set>
                                    <p:animEffect transition="in" filter="fade">
                                      <p:cBhvr>
                                        <p:cTn id="62" dur="1000"/>
                                        <p:tgtEl>
                                          <p:spTgt spid="477"/>
                                        </p:tgtEl>
                                      </p:cBhvr>
                                    </p:animEffect>
                                  </p:childTnLst>
                                </p:cTn>
                              </p:par>
                              <p:par>
                                <p:cTn id="63" presetID="10" presetClass="entr" presetSubtype="0" fill="hold" nodeType="withEffect">
                                  <p:stCondLst>
                                    <p:cond delay="0"/>
                                  </p:stCondLst>
                                  <p:childTnLst>
                                    <p:set>
                                      <p:cBhvr>
                                        <p:cTn id="64" dur="1" fill="hold">
                                          <p:stCondLst>
                                            <p:cond delay="0"/>
                                          </p:stCondLst>
                                        </p:cTn>
                                        <p:tgtEl>
                                          <p:spTgt spid="479"/>
                                        </p:tgtEl>
                                        <p:attrNameLst>
                                          <p:attrName>style.visibility</p:attrName>
                                        </p:attrNameLst>
                                      </p:cBhvr>
                                      <p:to>
                                        <p:strVal val="visible"/>
                                      </p:to>
                                    </p:set>
                                    <p:animEffect transition="in" filter="fade">
                                      <p:cBhvr>
                                        <p:cTn id="65" dur="10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TIMELINE</a:t>
            </a:r>
            <a:endParaRPr/>
          </a:p>
        </p:txBody>
      </p:sp>
      <p:sp>
        <p:nvSpPr>
          <p:cNvPr id="490" name="Google Shape;490;p36"/>
          <p:cNvSpPr/>
          <p:nvPr/>
        </p:nvSpPr>
        <p:spPr>
          <a:xfrm>
            <a:off x="6280350" y="2214650"/>
            <a:ext cx="1987800" cy="4038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lt1"/>
                </a:solidFill>
                <a:latin typeface="Orbitron"/>
                <a:ea typeface="Orbitron"/>
                <a:cs typeface="Orbitron"/>
                <a:sym typeface="Orbitron"/>
              </a:rPr>
              <a:t>Phase 3: Suite</a:t>
            </a:r>
            <a:endParaRPr sz="1600" b="1">
              <a:solidFill>
                <a:schemeClr val="lt1"/>
              </a:solidFill>
              <a:latin typeface="Orbitron"/>
              <a:ea typeface="Orbitron"/>
              <a:cs typeface="Orbitron"/>
              <a:sym typeface="Orbitron"/>
            </a:endParaRPr>
          </a:p>
        </p:txBody>
      </p:sp>
      <p:sp>
        <p:nvSpPr>
          <p:cNvPr id="491" name="Google Shape;491;p36"/>
          <p:cNvSpPr/>
          <p:nvPr/>
        </p:nvSpPr>
        <p:spPr>
          <a:xfrm>
            <a:off x="875850" y="2214650"/>
            <a:ext cx="1987800" cy="4038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lt1"/>
                </a:solidFill>
                <a:latin typeface="Orbitron"/>
                <a:ea typeface="Orbitron"/>
                <a:cs typeface="Orbitron"/>
                <a:sym typeface="Orbitron"/>
              </a:rPr>
              <a:t>Phase 1: MVP</a:t>
            </a:r>
            <a:endParaRPr sz="1600" b="1">
              <a:solidFill>
                <a:schemeClr val="lt1"/>
              </a:solidFill>
              <a:latin typeface="Orbitron"/>
              <a:ea typeface="Orbitron"/>
              <a:cs typeface="Orbitron"/>
              <a:sym typeface="Orbitron"/>
            </a:endParaRPr>
          </a:p>
        </p:txBody>
      </p:sp>
      <p:sp>
        <p:nvSpPr>
          <p:cNvPr id="492" name="Google Shape;492;p36"/>
          <p:cNvSpPr txBox="1">
            <a:spLocks noGrp="1"/>
          </p:cNvSpPr>
          <p:nvPr>
            <p:ph type="subTitle" idx="4294967295"/>
          </p:nvPr>
        </p:nvSpPr>
        <p:spPr>
          <a:xfrm>
            <a:off x="405100" y="3043900"/>
            <a:ext cx="3061500" cy="18906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sz="1300" b="1"/>
              <a:t>Assets Summary</a:t>
            </a:r>
            <a:endParaRPr sz="1300" b="1"/>
          </a:p>
          <a:p>
            <a:pPr marL="457200" lvl="0" indent="-311150" algn="l" rtl="0">
              <a:spcBef>
                <a:spcPts val="0"/>
              </a:spcBef>
              <a:spcAft>
                <a:spcPts val="0"/>
              </a:spcAft>
              <a:buSzPts val="1300"/>
              <a:buChar char="➢"/>
            </a:pPr>
            <a:r>
              <a:rPr lang="en" sz="1300"/>
              <a:t>Bite-sized </a:t>
            </a:r>
            <a:r>
              <a:rPr lang="en" sz="1300" b="1"/>
              <a:t>Financial Information  </a:t>
            </a:r>
            <a:r>
              <a:rPr lang="en" sz="1300"/>
              <a:t>from </a:t>
            </a:r>
            <a:r>
              <a:rPr lang="en" sz="1300" u="sng"/>
              <a:t>Yahoo Finance API </a:t>
            </a:r>
            <a:endParaRPr sz="1300" u="sng"/>
          </a:p>
          <a:p>
            <a:pPr marL="457200" lvl="0" indent="-311150" algn="just" rtl="0">
              <a:spcBef>
                <a:spcPts val="0"/>
              </a:spcBef>
              <a:spcAft>
                <a:spcPts val="0"/>
              </a:spcAft>
              <a:buSzPts val="1300"/>
              <a:buChar char="➢"/>
            </a:pPr>
            <a:r>
              <a:rPr lang="en" sz="1300" b="1"/>
              <a:t>Community-based</a:t>
            </a:r>
            <a:r>
              <a:rPr lang="en" sz="1300"/>
              <a:t> Aspect (Friends functionality) </a:t>
            </a:r>
            <a:endParaRPr sz="1300"/>
          </a:p>
          <a:p>
            <a:pPr marL="457200" lvl="0" indent="-311150" algn="just" rtl="0">
              <a:spcBef>
                <a:spcPts val="0"/>
              </a:spcBef>
              <a:spcAft>
                <a:spcPts val="0"/>
              </a:spcAft>
              <a:buSzPts val="1300"/>
              <a:buChar char="➢"/>
            </a:pPr>
            <a:r>
              <a:rPr lang="en" sz="1300" b="1"/>
              <a:t>Budgeting / Savings / Investing </a:t>
            </a:r>
            <a:r>
              <a:rPr lang="en" sz="1300"/>
              <a:t>entry &amp;</a:t>
            </a:r>
            <a:r>
              <a:rPr lang="en" sz="1300" b="1"/>
              <a:t> </a:t>
            </a:r>
            <a:r>
              <a:rPr lang="en" sz="1300"/>
              <a:t>logging </a:t>
            </a:r>
            <a:endParaRPr sz="1300"/>
          </a:p>
        </p:txBody>
      </p:sp>
      <p:sp>
        <p:nvSpPr>
          <p:cNvPr id="493" name="Google Shape;493;p36"/>
          <p:cNvSpPr txBox="1">
            <a:spLocks noGrp="1"/>
          </p:cNvSpPr>
          <p:nvPr>
            <p:ph type="subTitle" idx="4294967295"/>
          </p:nvPr>
        </p:nvSpPr>
        <p:spPr>
          <a:xfrm>
            <a:off x="3466500" y="1217650"/>
            <a:ext cx="2553000" cy="15567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 sz="1500" b="1"/>
              <a:t>Points</a:t>
            </a:r>
            <a:r>
              <a:rPr lang="en" sz="1500"/>
              <a:t> reward system for user leaderboard ranking</a:t>
            </a:r>
            <a:endParaRPr sz="1500"/>
          </a:p>
          <a:p>
            <a:pPr marL="457200" lvl="0" indent="-323850" algn="just" rtl="0">
              <a:spcBef>
                <a:spcPts val="0"/>
              </a:spcBef>
              <a:spcAft>
                <a:spcPts val="0"/>
              </a:spcAft>
              <a:buSzPts val="1500"/>
              <a:buChar char="➢"/>
            </a:pPr>
            <a:r>
              <a:rPr lang="en" sz="1500"/>
              <a:t>Interactive </a:t>
            </a:r>
            <a:r>
              <a:rPr lang="en" sz="1500" b="1"/>
              <a:t>Discussion Forum</a:t>
            </a:r>
            <a:endParaRPr sz="1500" b="1"/>
          </a:p>
          <a:p>
            <a:pPr marL="457200" lvl="0" indent="-323850" algn="just" rtl="0">
              <a:spcBef>
                <a:spcPts val="0"/>
              </a:spcBef>
              <a:spcAft>
                <a:spcPts val="0"/>
              </a:spcAft>
              <a:buSzPts val="1500"/>
              <a:buChar char="➢"/>
            </a:pPr>
            <a:r>
              <a:rPr lang="en" sz="1500" b="1"/>
              <a:t>Insurance</a:t>
            </a:r>
            <a:r>
              <a:rPr lang="en" sz="1500"/>
              <a:t> tracking</a:t>
            </a:r>
            <a:endParaRPr sz="1500"/>
          </a:p>
        </p:txBody>
      </p:sp>
      <p:cxnSp>
        <p:nvCxnSpPr>
          <p:cNvPr id="494" name="Google Shape;494;p36"/>
          <p:cNvCxnSpPr/>
          <p:nvPr/>
        </p:nvCxnSpPr>
        <p:spPr>
          <a:xfrm>
            <a:off x="14100" y="2914963"/>
            <a:ext cx="9123000" cy="0"/>
          </a:xfrm>
          <a:prstGeom prst="straightConnector1">
            <a:avLst/>
          </a:prstGeom>
          <a:noFill/>
          <a:ln w="28575" cap="flat" cmpd="sng">
            <a:solidFill>
              <a:schemeClr val="accent1"/>
            </a:solidFill>
            <a:prstDash val="solid"/>
            <a:round/>
            <a:headEnd type="none" w="med" len="med"/>
            <a:tailEnd type="none" w="med" len="med"/>
          </a:ln>
        </p:spPr>
      </p:cxnSp>
      <p:sp>
        <p:nvSpPr>
          <p:cNvPr id="495" name="Google Shape;495;p36"/>
          <p:cNvSpPr/>
          <p:nvPr/>
        </p:nvSpPr>
        <p:spPr>
          <a:xfrm>
            <a:off x="1799250" y="2844475"/>
            <a:ext cx="141000" cy="141000"/>
          </a:xfrm>
          <a:prstGeom prst="ellipse">
            <a:avLst/>
          </a:prstGeom>
          <a:solidFill>
            <a:schemeClr val="lt1"/>
          </a:solidFill>
          <a:ln>
            <a:noFill/>
          </a:ln>
          <a:effectLst>
            <a:outerShdw blurRad="142875" algn="bl" rotWithShape="0">
              <a:schemeClr val="l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7432350" y="2844475"/>
            <a:ext cx="141000" cy="141000"/>
          </a:xfrm>
          <a:prstGeom prst="ellipse">
            <a:avLst/>
          </a:prstGeom>
          <a:solidFill>
            <a:schemeClr val="lt1"/>
          </a:solidFill>
          <a:ln>
            <a:noFill/>
          </a:ln>
          <a:effectLst>
            <a:outerShdw blurRad="142875" algn="bl" rotWithShape="0">
              <a:schemeClr val="l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txBox="1">
            <a:spLocks noGrp="1"/>
          </p:cNvSpPr>
          <p:nvPr>
            <p:ph type="subTitle" idx="4294967295"/>
          </p:nvPr>
        </p:nvSpPr>
        <p:spPr>
          <a:xfrm>
            <a:off x="6211400" y="3117175"/>
            <a:ext cx="2382300" cy="17310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 sz="1500"/>
              <a:t>Implementation of </a:t>
            </a:r>
            <a:r>
              <a:rPr lang="en" sz="1500" b="1"/>
              <a:t>robo-advisor</a:t>
            </a:r>
            <a:r>
              <a:rPr lang="en" sz="1500"/>
              <a:t> with group portfolio management &amp; investments USP</a:t>
            </a:r>
            <a:endParaRPr sz="1500"/>
          </a:p>
        </p:txBody>
      </p:sp>
      <p:grpSp>
        <p:nvGrpSpPr>
          <p:cNvPr id="498" name="Google Shape;498;p36"/>
          <p:cNvGrpSpPr/>
          <p:nvPr/>
        </p:nvGrpSpPr>
        <p:grpSpPr>
          <a:xfrm>
            <a:off x="2863600" y="2690300"/>
            <a:ext cx="2949500" cy="840175"/>
            <a:chOff x="2863600" y="2690300"/>
            <a:chExt cx="2949500" cy="840175"/>
          </a:xfrm>
        </p:grpSpPr>
        <p:sp>
          <p:nvSpPr>
            <p:cNvPr id="499" name="Google Shape;499;p36"/>
            <p:cNvSpPr/>
            <p:nvPr/>
          </p:nvSpPr>
          <p:spPr>
            <a:xfrm>
              <a:off x="3825300" y="3126675"/>
              <a:ext cx="1987800" cy="403800"/>
            </a:xfrm>
            <a:prstGeom prst="roundRect">
              <a:avLst>
                <a:gd name="adj" fmla="val 50000"/>
              </a:avLst>
            </a:prstGeom>
            <a:gradFill>
              <a:gsLst>
                <a:gs pos="0">
                  <a:schemeClr val="accent2"/>
                </a:gs>
                <a:gs pos="100000">
                  <a:schemeClr val="accent1"/>
                </a:gs>
              </a:gsLst>
              <a:lin ang="5400700" scaled="0"/>
            </a:gradFill>
            <a:ln>
              <a:noFill/>
            </a:ln>
            <a:effectLst>
              <a:outerShdw blurRad="142875" algn="bl" rotWithShape="0">
                <a:schemeClr val="accent2"/>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300" b="1">
                  <a:solidFill>
                    <a:schemeClr val="lt1"/>
                  </a:solidFill>
                  <a:latin typeface="Orbitron"/>
                  <a:ea typeface="Orbitron"/>
                  <a:cs typeface="Orbitron"/>
                  <a:sym typeface="Orbitron"/>
                </a:rPr>
                <a:t>Phase 2: Midpoint</a:t>
              </a:r>
              <a:endParaRPr sz="1300" b="1">
                <a:solidFill>
                  <a:schemeClr val="lt1"/>
                </a:solidFill>
                <a:latin typeface="Orbitron"/>
                <a:ea typeface="Orbitron"/>
                <a:cs typeface="Orbitron"/>
                <a:sym typeface="Orbitron"/>
              </a:endParaRPr>
            </a:p>
          </p:txBody>
        </p:sp>
        <p:sp>
          <p:nvSpPr>
            <p:cNvPr id="500" name="Google Shape;500;p36"/>
            <p:cNvSpPr/>
            <p:nvPr/>
          </p:nvSpPr>
          <p:spPr>
            <a:xfrm>
              <a:off x="4501500" y="2844475"/>
              <a:ext cx="141000" cy="141000"/>
            </a:xfrm>
            <a:prstGeom prst="ellipse">
              <a:avLst/>
            </a:prstGeom>
            <a:solidFill>
              <a:schemeClr val="lt1"/>
            </a:solidFill>
            <a:ln>
              <a:noFill/>
            </a:ln>
            <a:effectLst>
              <a:outerShdw blurRad="142875" algn="bl" rotWithShape="0">
                <a:schemeClr val="lt1">
                  <a:alpha val="7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txBox="1"/>
            <p:nvPr/>
          </p:nvSpPr>
          <p:spPr>
            <a:xfrm>
              <a:off x="2863600" y="2690300"/>
              <a:ext cx="919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Orbitron"/>
                  <a:ea typeface="Orbitron"/>
                  <a:cs typeface="Orbitron"/>
                  <a:sym typeface="Orbitron"/>
                </a:rPr>
                <a:t>&gt; &gt; &gt;</a:t>
              </a:r>
              <a:endParaRPr sz="1600" b="1">
                <a:solidFill>
                  <a:schemeClr val="lt1"/>
                </a:solidFill>
                <a:latin typeface="Orbitron"/>
                <a:ea typeface="Orbitron"/>
                <a:cs typeface="Orbitron"/>
                <a:sym typeface="Orbitron"/>
              </a:endParaRPr>
            </a:p>
          </p:txBody>
        </p:sp>
      </p:grpSp>
      <p:sp>
        <p:nvSpPr>
          <p:cNvPr id="502" name="Google Shape;502;p36"/>
          <p:cNvSpPr txBox="1"/>
          <p:nvPr/>
        </p:nvSpPr>
        <p:spPr>
          <a:xfrm>
            <a:off x="5569500" y="2690300"/>
            <a:ext cx="919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Orbitron"/>
                <a:ea typeface="Orbitron"/>
                <a:cs typeface="Orbitron"/>
                <a:sym typeface="Orbitron"/>
              </a:rPr>
              <a:t>&gt; &gt; &gt;</a:t>
            </a:r>
            <a:endParaRPr sz="1600" b="1">
              <a:solidFill>
                <a:schemeClr val="lt1"/>
              </a:solidFill>
              <a:latin typeface="Orbitron"/>
              <a:ea typeface="Orbitron"/>
              <a:cs typeface="Orbitron"/>
              <a:sym typeface="Orbitron"/>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anim calcmode="lin" valueType="num">
                                      <p:cBhvr additive="base">
                                        <p:cTn id="7" dur="1000"/>
                                        <p:tgtEl>
                                          <p:spTgt spid="49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95"/>
                                        </p:tgtEl>
                                        <p:attrNameLst>
                                          <p:attrName>style.visibility</p:attrName>
                                        </p:attrNameLst>
                                      </p:cBhvr>
                                      <p:to>
                                        <p:strVal val="visible"/>
                                      </p:to>
                                    </p:set>
                                    <p:anim calcmode="lin" valueType="num">
                                      <p:cBhvr additive="base">
                                        <p:cTn id="10" dur="1000"/>
                                        <p:tgtEl>
                                          <p:spTgt spid="49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2"/>
                                        </p:tgtEl>
                                        <p:attrNameLst>
                                          <p:attrName>style.visibility</p:attrName>
                                        </p:attrNameLst>
                                      </p:cBhvr>
                                      <p:to>
                                        <p:strVal val="visible"/>
                                      </p:to>
                                    </p:set>
                                    <p:animEffect transition="in" filter="fade">
                                      <p:cBhvr>
                                        <p:cTn id="15" dur="1000"/>
                                        <p:tgtEl>
                                          <p:spTgt spid="49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498"/>
                                        </p:tgtEl>
                                        <p:attrNameLst>
                                          <p:attrName>style.visibility</p:attrName>
                                        </p:attrNameLst>
                                      </p:cBhvr>
                                      <p:to>
                                        <p:strVal val="visible"/>
                                      </p:to>
                                    </p:set>
                                    <p:anim calcmode="lin" valueType="num">
                                      <p:cBhvr additive="base">
                                        <p:cTn id="20" dur="200"/>
                                        <p:tgtEl>
                                          <p:spTgt spid="498"/>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93"/>
                                        </p:tgtEl>
                                        <p:attrNameLst>
                                          <p:attrName>style.visibility</p:attrName>
                                        </p:attrNameLst>
                                      </p:cBhvr>
                                      <p:to>
                                        <p:strVal val="visible"/>
                                      </p:to>
                                    </p:set>
                                    <p:animEffect transition="in" filter="fade">
                                      <p:cBhvr>
                                        <p:cTn id="25" dur="600"/>
                                        <p:tgtEl>
                                          <p:spTgt spid="49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96"/>
                                        </p:tgtEl>
                                        <p:attrNameLst>
                                          <p:attrName>style.visibility</p:attrName>
                                        </p:attrNameLst>
                                      </p:cBhvr>
                                      <p:to>
                                        <p:strVal val="visible"/>
                                      </p:to>
                                    </p:set>
                                    <p:animEffect transition="in" filter="fade">
                                      <p:cBhvr>
                                        <p:cTn id="30" dur="1000"/>
                                        <p:tgtEl>
                                          <p:spTgt spid="496"/>
                                        </p:tgtEl>
                                      </p:cBhvr>
                                    </p:animEffect>
                                  </p:childTnLst>
                                </p:cTn>
                              </p:par>
                              <p:par>
                                <p:cTn id="31" presetID="10" presetClass="entr" presetSubtype="0" fill="hold" nodeType="withEffect">
                                  <p:stCondLst>
                                    <p:cond delay="0"/>
                                  </p:stCondLst>
                                  <p:childTnLst>
                                    <p:set>
                                      <p:cBhvr>
                                        <p:cTn id="32" dur="1" fill="hold">
                                          <p:stCondLst>
                                            <p:cond delay="0"/>
                                          </p:stCondLst>
                                        </p:cTn>
                                        <p:tgtEl>
                                          <p:spTgt spid="502"/>
                                        </p:tgtEl>
                                        <p:attrNameLst>
                                          <p:attrName>style.visibility</p:attrName>
                                        </p:attrNameLst>
                                      </p:cBhvr>
                                      <p:to>
                                        <p:strVal val="visible"/>
                                      </p:to>
                                    </p:set>
                                    <p:animEffect transition="in" filter="fade">
                                      <p:cBhvr>
                                        <p:cTn id="33" dur="1000"/>
                                        <p:tgtEl>
                                          <p:spTgt spid="502"/>
                                        </p:tgtEl>
                                      </p:cBhvr>
                                    </p:animEffect>
                                  </p:childTnLst>
                                </p:cTn>
                              </p:par>
                              <p:par>
                                <p:cTn id="34" presetID="2" presetClass="entr" presetSubtype="8" fill="hold" nodeType="withEffect">
                                  <p:stCondLst>
                                    <p:cond delay="0"/>
                                  </p:stCondLst>
                                  <p:childTnLst>
                                    <p:set>
                                      <p:cBhvr>
                                        <p:cTn id="35" dur="1" fill="hold">
                                          <p:stCondLst>
                                            <p:cond delay="0"/>
                                          </p:stCondLst>
                                        </p:cTn>
                                        <p:tgtEl>
                                          <p:spTgt spid="490"/>
                                        </p:tgtEl>
                                        <p:attrNameLst>
                                          <p:attrName>style.visibility</p:attrName>
                                        </p:attrNameLst>
                                      </p:cBhvr>
                                      <p:to>
                                        <p:strVal val="visible"/>
                                      </p:to>
                                    </p:set>
                                    <p:anim calcmode="lin" valueType="num">
                                      <p:cBhvr additive="base">
                                        <p:cTn id="36" dur="1000"/>
                                        <p:tgtEl>
                                          <p:spTgt spid="490"/>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97"/>
                                        </p:tgtEl>
                                        <p:attrNameLst>
                                          <p:attrName>style.visibility</p:attrName>
                                        </p:attrNameLst>
                                      </p:cBhvr>
                                      <p:to>
                                        <p:strVal val="visible"/>
                                      </p:to>
                                    </p:set>
                                    <p:animEffect transition="in" filter="fade">
                                      <p:cBhvr>
                                        <p:cTn id="41" dur="100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7"/>
          <p:cNvSpPr txBox="1">
            <a:spLocks noGrp="1"/>
          </p:cNvSpPr>
          <p:nvPr>
            <p:ph type="title"/>
          </p:nvPr>
        </p:nvSpPr>
        <p:spPr>
          <a:xfrm>
            <a:off x="4845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pic>
        <p:nvPicPr>
          <p:cNvPr id="508" name="Google Shape;508;p37"/>
          <p:cNvPicPr preferRelativeResize="0"/>
          <p:nvPr/>
        </p:nvPicPr>
        <p:blipFill rotWithShape="1">
          <a:blip r:embed="rId3">
            <a:alphaModFix/>
          </a:blip>
          <a:srcRect l="29512" r="29809"/>
          <a:stretch/>
        </p:blipFill>
        <p:spPr>
          <a:xfrm>
            <a:off x="436175" y="1416850"/>
            <a:ext cx="1702826" cy="3642900"/>
          </a:xfrm>
          <a:prstGeom prst="rect">
            <a:avLst/>
          </a:prstGeom>
          <a:noFill/>
          <a:ln>
            <a:noFill/>
          </a:ln>
          <a:effectLst>
            <a:outerShdw blurRad="57150" dist="66675" dir="5400000" algn="bl" rotWithShape="0">
              <a:srgbClr val="000000">
                <a:alpha val="50000"/>
              </a:srgbClr>
            </a:outerShdw>
          </a:effectLst>
        </p:spPr>
      </p:pic>
      <p:sp>
        <p:nvSpPr>
          <p:cNvPr id="509" name="Google Shape;509;p37"/>
          <p:cNvSpPr txBox="1">
            <a:spLocks noGrp="1"/>
          </p:cNvSpPr>
          <p:nvPr>
            <p:ph type="subTitle" idx="4294967295"/>
          </p:nvPr>
        </p:nvSpPr>
        <p:spPr>
          <a:xfrm>
            <a:off x="174825" y="998825"/>
            <a:ext cx="2160000" cy="64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b="1"/>
              <a:t>Portfolio / Assets Management </a:t>
            </a:r>
            <a:endParaRPr sz="1300" b="1"/>
          </a:p>
        </p:txBody>
      </p:sp>
      <p:sp>
        <p:nvSpPr>
          <p:cNvPr id="510" name="Google Shape;510;p37"/>
          <p:cNvSpPr txBox="1">
            <a:spLocks noGrp="1"/>
          </p:cNvSpPr>
          <p:nvPr>
            <p:ph type="subTitle" idx="4294967295"/>
          </p:nvPr>
        </p:nvSpPr>
        <p:spPr>
          <a:xfrm>
            <a:off x="2235750" y="2682650"/>
            <a:ext cx="1046400" cy="64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b="1"/>
              <a:t>Budgeting</a:t>
            </a:r>
            <a:endParaRPr sz="1300" b="1"/>
          </a:p>
        </p:txBody>
      </p:sp>
      <p:sp>
        <p:nvSpPr>
          <p:cNvPr id="511" name="Google Shape;511;p37"/>
          <p:cNvSpPr txBox="1">
            <a:spLocks noGrp="1"/>
          </p:cNvSpPr>
          <p:nvPr>
            <p:ph type="subTitle" idx="4294967295"/>
          </p:nvPr>
        </p:nvSpPr>
        <p:spPr>
          <a:xfrm>
            <a:off x="3080925" y="2682650"/>
            <a:ext cx="1009500" cy="45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b="1"/>
              <a:t>Savings</a:t>
            </a:r>
            <a:endParaRPr sz="1300" b="1"/>
          </a:p>
        </p:txBody>
      </p:sp>
      <p:sp>
        <p:nvSpPr>
          <p:cNvPr id="512" name="Google Shape;512;p37"/>
          <p:cNvSpPr txBox="1">
            <a:spLocks noGrp="1"/>
          </p:cNvSpPr>
          <p:nvPr>
            <p:ph type="subTitle" idx="4294967295"/>
          </p:nvPr>
        </p:nvSpPr>
        <p:spPr>
          <a:xfrm>
            <a:off x="2139000" y="4563550"/>
            <a:ext cx="1351800" cy="64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b="1"/>
              <a:t>Investments</a:t>
            </a:r>
            <a:endParaRPr sz="1300" b="1"/>
          </a:p>
        </p:txBody>
      </p:sp>
      <p:sp>
        <p:nvSpPr>
          <p:cNvPr id="513" name="Google Shape;513;p37"/>
          <p:cNvSpPr txBox="1">
            <a:spLocks noGrp="1"/>
          </p:cNvSpPr>
          <p:nvPr>
            <p:ph type="subTitle" idx="4294967295"/>
          </p:nvPr>
        </p:nvSpPr>
        <p:spPr>
          <a:xfrm>
            <a:off x="4033875" y="998825"/>
            <a:ext cx="2091600" cy="64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b="1"/>
              <a:t>Financial Information + Discussions</a:t>
            </a:r>
            <a:endParaRPr sz="1300" b="1"/>
          </a:p>
        </p:txBody>
      </p:sp>
      <p:pic>
        <p:nvPicPr>
          <p:cNvPr id="514" name="Google Shape;514;p37"/>
          <p:cNvPicPr preferRelativeResize="0"/>
          <p:nvPr/>
        </p:nvPicPr>
        <p:blipFill>
          <a:blip r:embed="rId4">
            <a:alphaModFix/>
          </a:blip>
          <a:stretch>
            <a:fillRect/>
          </a:stretch>
        </p:blipFill>
        <p:spPr>
          <a:xfrm>
            <a:off x="2298263" y="2937725"/>
            <a:ext cx="921375" cy="1683825"/>
          </a:xfrm>
          <a:prstGeom prst="rect">
            <a:avLst/>
          </a:prstGeom>
          <a:noFill/>
          <a:ln>
            <a:noFill/>
          </a:ln>
        </p:spPr>
      </p:pic>
      <p:pic>
        <p:nvPicPr>
          <p:cNvPr id="515" name="Google Shape;515;p37"/>
          <p:cNvPicPr preferRelativeResize="0"/>
          <p:nvPr/>
        </p:nvPicPr>
        <p:blipFill>
          <a:blip r:embed="rId5">
            <a:alphaModFix/>
          </a:blip>
          <a:stretch>
            <a:fillRect/>
          </a:stretch>
        </p:blipFill>
        <p:spPr>
          <a:xfrm>
            <a:off x="2083050" y="1475682"/>
            <a:ext cx="1351801" cy="1206970"/>
          </a:xfrm>
          <a:prstGeom prst="rect">
            <a:avLst/>
          </a:prstGeom>
          <a:noFill/>
          <a:ln>
            <a:noFill/>
          </a:ln>
        </p:spPr>
      </p:pic>
      <p:pic>
        <p:nvPicPr>
          <p:cNvPr id="516" name="Google Shape;516;p37"/>
          <p:cNvPicPr preferRelativeResize="0"/>
          <p:nvPr/>
        </p:nvPicPr>
        <p:blipFill>
          <a:blip r:embed="rId6">
            <a:alphaModFix/>
          </a:blip>
          <a:stretch>
            <a:fillRect/>
          </a:stretch>
        </p:blipFill>
        <p:spPr>
          <a:xfrm>
            <a:off x="3249538" y="1409728"/>
            <a:ext cx="672275" cy="1338874"/>
          </a:xfrm>
          <a:prstGeom prst="rect">
            <a:avLst/>
          </a:prstGeom>
          <a:noFill/>
          <a:ln>
            <a:noFill/>
          </a:ln>
        </p:spPr>
      </p:pic>
      <p:pic>
        <p:nvPicPr>
          <p:cNvPr id="517" name="Google Shape;517;p37"/>
          <p:cNvPicPr preferRelativeResize="0"/>
          <p:nvPr/>
        </p:nvPicPr>
        <p:blipFill>
          <a:blip r:embed="rId7">
            <a:alphaModFix/>
          </a:blip>
          <a:stretch>
            <a:fillRect/>
          </a:stretch>
        </p:blipFill>
        <p:spPr>
          <a:xfrm>
            <a:off x="4090437" y="1340650"/>
            <a:ext cx="2091630" cy="3642901"/>
          </a:xfrm>
          <a:prstGeom prst="rect">
            <a:avLst/>
          </a:prstGeom>
          <a:noFill/>
          <a:ln>
            <a:noFill/>
          </a:ln>
        </p:spPr>
      </p:pic>
      <p:sp>
        <p:nvSpPr>
          <p:cNvPr id="518" name="Google Shape;518;p37"/>
          <p:cNvSpPr txBox="1">
            <a:spLocks noGrp="1"/>
          </p:cNvSpPr>
          <p:nvPr>
            <p:ph type="subTitle" idx="4294967295"/>
          </p:nvPr>
        </p:nvSpPr>
        <p:spPr>
          <a:xfrm>
            <a:off x="6458400" y="998825"/>
            <a:ext cx="1046400" cy="64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b="1"/>
              <a:t>Friends</a:t>
            </a:r>
            <a:endParaRPr sz="1300" b="1"/>
          </a:p>
        </p:txBody>
      </p:sp>
      <p:pic>
        <p:nvPicPr>
          <p:cNvPr id="519" name="Google Shape;519;p37"/>
          <p:cNvPicPr preferRelativeResize="0"/>
          <p:nvPr/>
        </p:nvPicPr>
        <p:blipFill>
          <a:blip r:embed="rId8">
            <a:alphaModFix/>
          </a:blip>
          <a:stretch>
            <a:fillRect/>
          </a:stretch>
        </p:blipFill>
        <p:spPr>
          <a:xfrm>
            <a:off x="6182075" y="1409725"/>
            <a:ext cx="1779710" cy="3527675"/>
          </a:xfrm>
          <a:prstGeom prst="rect">
            <a:avLst/>
          </a:prstGeom>
          <a:noFill/>
          <a:ln>
            <a:noFill/>
          </a:ln>
        </p:spPr>
      </p:pic>
      <p:sp>
        <p:nvSpPr>
          <p:cNvPr id="520" name="Google Shape;520;p37"/>
          <p:cNvSpPr txBox="1">
            <a:spLocks noGrp="1"/>
          </p:cNvSpPr>
          <p:nvPr>
            <p:ph type="subTitle" idx="4294967295"/>
          </p:nvPr>
        </p:nvSpPr>
        <p:spPr>
          <a:xfrm>
            <a:off x="7974700" y="998825"/>
            <a:ext cx="1046400" cy="64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b="1"/>
              <a:t>Referral</a:t>
            </a:r>
            <a:endParaRPr sz="1300" b="1"/>
          </a:p>
        </p:txBody>
      </p:sp>
      <p:pic>
        <p:nvPicPr>
          <p:cNvPr id="521" name="Google Shape;521;p37"/>
          <p:cNvPicPr preferRelativeResize="0"/>
          <p:nvPr/>
        </p:nvPicPr>
        <p:blipFill>
          <a:blip r:embed="rId9">
            <a:alphaModFix/>
          </a:blip>
          <a:stretch>
            <a:fillRect/>
          </a:stretch>
        </p:blipFill>
        <p:spPr>
          <a:xfrm>
            <a:off x="8133502" y="1556475"/>
            <a:ext cx="733228" cy="1462050"/>
          </a:xfrm>
          <a:prstGeom prst="rect">
            <a:avLst/>
          </a:prstGeom>
          <a:noFill/>
          <a:ln>
            <a:noFill/>
          </a:ln>
        </p:spPr>
      </p:pic>
      <p:pic>
        <p:nvPicPr>
          <p:cNvPr id="522" name="Google Shape;522;p37"/>
          <p:cNvPicPr preferRelativeResize="0"/>
          <p:nvPr/>
        </p:nvPicPr>
        <p:blipFill>
          <a:blip r:embed="rId10">
            <a:alphaModFix/>
          </a:blip>
          <a:stretch>
            <a:fillRect/>
          </a:stretch>
        </p:blipFill>
        <p:spPr>
          <a:xfrm>
            <a:off x="7961775" y="3018523"/>
            <a:ext cx="921349" cy="1712550"/>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fade">
                                      <p:cBhvr>
                                        <p:cTn id="7" dur="1000"/>
                                        <p:tgtEl>
                                          <p:spTgt spid="508"/>
                                        </p:tgtEl>
                                      </p:cBhvr>
                                    </p:animEffect>
                                  </p:childTnLst>
                                </p:cTn>
                              </p:par>
                              <p:par>
                                <p:cTn id="8" presetID="10" presetClass="entr" presetSubtype="0" fill="hold" nodeType="withEffect">
                                  <p:stCondLst>
                                    <p:cond delay="0"/>
                                  </p:stCondLst>
                                  <p:childTnLst>
                                    <p:set>
                                      <p:cBhvr>
                                        <p:cTn id="9" dur="1" fill="hold">
                                          <p:stCondLst>
                                            <p:cond delay="0"/>
                                          </p:stCondLst>
                                        </p:cTn>
                                        <p:tgtEl>
                                          <p:spTgt spid="509"/>
                                        </p:tgtEl>
                                        <p:attrNameLst>
                                          <p:attrName>style.visibility</p:attrName>
                                        </p:attrNameLst>
                                      </p:cBhvr>
                                      <p:to>
                                        <p:strVal val="visible"/>
                                      </p:to>
                                    </p:set>
                                    <p:animEffect transition="in" filter="fade">
                                      <p:cBhvr>
                                        <p:cTn id="10" dur="1000"/>
                                        <p:tgtEl>
                                          <p:spTgt spid="509"/>
                                        </p:tgtEl>
                                      </p:cBhvr>
                                    </p:animEffect>
                                  </p:childTnLst>
                                </p:cTn>
                              </p:par>
                              <p:par>
                                <p:cTn id="11" presetID="10" presetClass="entr" presetSubtype="0" fill="hold" nodeType="withEffect">
                                  <p:stCondLst>
                                    <p:cond delay="0"/>
                                  </p:stCondLst>
                                  <p:childTnLst>
                                    <p:set>
                                      <p:cBhvr>
                                        <p:cTn id="12" dur="1" fill="hold">
                                          <p:stCondLst>
                                            <p:cond delay="0"/>
                                          </p:stCondLst>
                                        </p:cTn>
                                        <p:tgtEl>
                                          <p:spTgt spid="510"/>
                                        </p:tgtEl>
                                        <p:attrNameLst>
                                          <p:attrName>style.visibility</p:attrName>
                                        </p:attrNameLst>
                                      </p:cBhvr>
                                      <p:to>
                                        <p:strVal val="visible"/>
                                      </p:to>
                                    </p:set>
                                    <p:animEffect transition="in" filter="fade">
                                      <p:cBhvr>
                                        <p:cTn id="13" dur="1000"/>
                                        <p:tgtEl>
                                          <p:spTgt spid="510"/>
                                        </p:tgtEl>
                                      </p:cBhvr>
                                    </p:animEffect>
                                  </p:childTnLst>
                                </p:cTn>
                              </p:par>
                              <p:par>
                                <p:cTn id="14" presetID="10" presetClass="entr" presetSubtype="0" fill="hold" nodeType="withEffect">
                                  <p:stCondLst>
                                    <p:cond delay="0"/>
                                  </p:stCondLst>
                                  <p:childTnLst>
                                    <p:set>
                                      <p:cBhvr>
                                        <p:cTn id="15" dur="1" fill="hold">
                                          <p:stCondLst>
                                            <p:cond delay="0"/>
                                          </p:stCondLst>
                                        </p:cTn>
                                        <p:tgtEl>
                                          <p:spTgt spid="511"/>
                                        </p:tgtEl>
                                        <p:attrNameLst>
                                          <p:attrName>style.visibility</p:attrName>
                                        </p:attrNameLst>
                                      </p:cBhvr>
                                      <p:to>
                                        <p:strVal val="visible"/>
                                      </p:to>
                                    </p:set>
                                    <p:animEffect transition="in" filter="fade">
                                      <p:cBhvr>
                                        <p:cTn id="16" dur="1000"/>
                                        <p:tgtEl>
                                          <p:spTgt spid="511"/>
                                        </p:tgtEl>
                                      </p:cBhvr>
                                    </p:animEffect>
                                  </p:childTnLst>
                                </p:cTn>
                              </p:par>
                              <p:par>
                                <p:cTn id="17" presetID="10" presetClass="entr" presetSubtype="0" fill="hold" nodeType="withEffect">
                                  <p:stCondLst>
                                    <p:cond delay="0"/>
                                  </p:stCondLst>
                                  <p:childTnLst>
                                    <p:set>
                                      <p:cBhvr>
                                        <p:cTn id="18" dur="1" fill="hold">
                                          <p:stCondLst>
                                            <p:cond delay="0"/>
                                          </p:stCondLst>
                                        </p:cTn>
                                        <p:tgtEl>
                                          <p:spTgt spid="514"/>
                                        </p:tgtEl>
                                        <p:attrNameLst>
                                          <p:attrName>style.visibility</p:attrName>
                                        </p:attrNameLst>
                                      </p:cBhvr>
                                      <p:to>
                                        <p:strVal val="visible"/>
                                      </p:to>
                                    </p:set>
                                    <p:animEffect transition="in" filter="fade">
                                      <p:cBhvr>
                                        <p:cTn id="19" dur="1000"/>
                                        <p:tgtEl>
                                          <p:spTgt spid="514"/>
                                        </p:tgtEl>
                                      </p:cBhvr>
                                    </p:animEffect>
                                  </p:childTnLst>
                                </p:cTn>
                              </p:par>
                              <p:par>
                                <p:cTn id="20" presetID="10" presetClass="entr" presetSubtype="0" fill="hold" nodeType="withEffect">
                                  <p:stCondLst>
                                    <p:cond delay="0"/>
                                  </p:stCondLst>
                                  <p:childTnLst>
                                    <p:set>
                                      <p:cBhvr>
                                        <p:cTn id="21" dur="1" fill="hold">
                                          <p:stCondLst>
                                            <p:cond delay="0"/>
                                          </p:stCondLst>
                                        </p:cTn>
                                        <p:tgtEl>
                                          <p:spTgt spid="515"/>
                                        </p:tgtEl>
                                        <p:attrNameLst>
                                          <p:attrName>style.visibility</p:attrName>
                                        </p:attrNameLst>
                                      </p:cBhvr>
                                      <p:to>
                                        <p:strVal val="visible"/>
                                      </p:to>
                                    </p:set>
                                    <p:animEffect transition="in" filter="fade">
                                      <p:cBhvr>
                                        <p:cTn id="22" dur="1000"/>
                                        <p:tgtEl>
                                          <p:spTgt spid="515"/>
                                        </p:tgtEl>
                                      </p:cBhvr>
                                    </p:animEffect>
                                  </p:childTnLst>
                                </p:cTn>
                              </p:par>
                              <p:par>
                                <p:cTn id="23" presetID="10" presetClass="entr" presetSubtype="0" fill="hold" nodeType="withEffect">
                                  <p:stCondLst>
                                    <p:cond delay="0"/>
                                  </p:stCondLst>
                                  <p:childTnLst>
                                    <p:set>
                                      <p:cBhvr>
                                        <p:cTn id="24" dur="1" fill="hold">
                                          <p:stCondLst>
                                            <p:cond delay="0"/>
                                          </p:stCondLst>
                                        </p:cTn>
                                        <p:tgtEl>
                                          <p:spTgt spid="516"/>
                                        </p:tgtEl>
                                        <p:attrNameLst>
                                          <p:attrName>style.visibility</p:attrName>
                                        </p:attrNameLst>
                                      </p:cBhvr>
                                      <p:to>
                                        <p:strVal val="visible"/>
                                      </p:to>
                                    </p:set>
                                    <p:animEffect transition="in" filter="fade">
                                      <p:cBhvr>
                                        <p:cTn id="25" dur="1000"/>
                                        <p:tgtEl>
                                          <p:spTgt spid="516"/>
                                        </p:tgtEl>
                                      </p:cBhvr>
                                    </p:animEffect>
                                  </p:childTnLst>
                                </p:cTn>
                              </p:par>
                              <p:par>
                                <p:cTn id="26" presetID="10" presetClass="entr" presetSubtype="0" fill="hold" nodeType="withEffect">
                                  <p:stCondLst>
                                    <p:cond delay="0"/>
                                  </p:stCondLst>
                                  <p:childTnLst>
                                    <p:set>
                                      <p:cBhvr>
                                        <p:cTn id="27" dur="1" fill="hold">
                                          <p:stCondLst>
                                            <p:cond delay="0"/>
                                          </p:stCondLst>
                                        </p:cTn>
                                        <p:tgtEl>
                                          <p:spTgt spid="512"/>
                                        </p:tgtEl>
                                        <p:attrNameLst>
                                          <p:attrName>style.visibility</p:attrName>
                                        </p:attrNameLst>
                                      </p:cBhvr>
                                      <p:to>
                                        <p:strVal val="visible"/>
                                      </p:to>
                                    </p:set>
                                    <p:animEffect transition="in" filter="fade">
                                      <p:cBhvr>
                                        <p:cTn id="28" dur="1000"/>
                                        <p:tgtEl>
                                          <p:spTgt spid="5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13"/>
                                        </p:tgtEl>
                                        <p:attrNameLst>
                                          <p:attrName>style.visibility</p:attrName>
                                        </p:attrNameLst>
                                      </p:cBhvr>
                                      <p:to>
                                        <p:strVal val="visible"/>
                                      </p:to>
                                    </p:set>
                                    <p:animEffect transition="in" filter="fade">
                                      <p:cBhvr>
                                        <p:cTn id="33" dur="1000"/>
                                        <p:tgtEl>
                                          <p:spTgt spid="513"/>
                                        </p:tgtEl>
                                      </p:cBhvr>
                                    </p:animEffect>
                                  </p:childTnLst>
                                </p:cTn>
                              </p:par>
                              <p:par>
                                <p:cTn id="34" presetID="10" presetClass="entr" presetSubtype="0" fill="hold" nodeType="withEffect">
                                  <p:stCondLst>
                                    <p:cond delay="0"/>
                                  </p:stCondLst>
                                  <p:childTnLst>
                                    <p:set>
                                      <p:cBhvr>
                                        <p:cTn id="35" dur="1" fill="hold">
                                          <p:stCondLst>
                                            <p:cond delay="0"/>
                                          </p:stCondLst>
                                        </p:cTn>
                                        <p:tgtEl>
                                          <p:spTgt spid="517"/>
                                        </p:tgtEl>
                                        <p:attrNameLst>
                                          <p:attrName>style.visibility</p:attrName>
                                        </p:attrNameLst>
                                      </p:cBhvr>
                                      <p:to>
                                        <p:strVal val="visible"/>
                                      </p:to>
                                    </p:set>
                                    <p:animEffect transition="in" filter="fade">
                                      <p:cBhvr>
                                        <p:cTn id="36" dur="1000"/>
                                        <p:tgtEl>
                                          <p:spTgt spid="5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18"/>
                                        </p:tgtEl>
                                        <p:attrNameLst>
                                          <p:attrName>style.visibility</p:attrName>
                                        </p:attrNameLst>
                                      </p:cBhvr>
                                      <p:to>
                                        <p:strVal val="visible"/>
                                      </p:to>
                                    </p:set>
                                    <p:animEffect transition="in" filter="fade">
                                      <p:cBhvr>
                                        <p:cTn id="41" dur="1000"/>
                                        <p:tgtEl>
                                          <p:spTgt spid="518"/>
                                        </p:tgtEl>
                                      </p:cBhvr>
                                    </p:animEffect>
                                  </p:childTnLst>
                                </p:cTn>
                              </p:par>
                              <p:par>
                                <p:cTn id="42" presetID="10" presetClass="entr" presetSubtype="0" fill="hold" nodeType="withEffect">
                                  <p:stCondLst>
                                    <p:cond delay="0"/>
                                  </p:stCondLst>
                                  <p:childTnLst>
                                    <p:set>
                                      <p:cBhvr>
                                        <p:cTn id="43" dur="1" fill="hold">
                                          <p:stCondLst>
                                            <p:cond delay="0"/>
                                          </p:stCondLst>
                                        </p:cTn>
                                        <p:tgtEl>
                                          <p:spTgt spid="519"/>
                                        </p:tgtEl>
                                        <p:attrNameLst>
                                          <p:attrName>style.visibility</p:attrName>
                                        </p:attrNameLst>
                                      </p:cBhvr>
                                      <p:to>
                                        <p:strVal val="visible"/>
                                      </p:to>
                                    </p:set>
                                    <p:animEffect transition="in" filter="fade">
                                      <p:cBhvr>
                                        <p:cTn id="44" dur="1000"/>
                                        <p:tgtEl>
                                          <p:spTgt spid="519"/>
                                        </p:tgtEl>
                                      </p:cBhvr>
                                    </p:animEffect>
                                  </p:childTnLst>
                                </p:cTn>
                              </p:par>
                              <p:par>
                                <p:cTn id="45" presetID="10" presetClass="entr" presetSubtype="0" fill="hold" nodeType="withEffect">
                                  <p:stCondLst>
                                    <p:cond delay="0"/>
                                  </p:stCondLst>
                                  <p:childTnLst>
                                    <p:set>
                                      <p:cBhvr>
                                        <p:cTn id="46" dur="1" fill="hold">
                                          <p:stCondLst>
                                            <p:cond delay="0"/>
                                          </p:stCondLst>
                                        </p:cTn>
                                        <p:tgtEl>
                                          <p:spTgt spid="520"/>
                                        </p:tgtEl>
                                        <p:attrNameLst>
                                          <p:attrName>style.visibility</p:attrName>
                                        </p:attrNameLst>
                                      </p:cBhvr>
                                      <p:to>
                                        <p:strVal val="visible"/>
                                      </p:to>
                                    </p:set>
                                    <p:animEffect transition="in" filter="fade">
                                      <p:cBhvr>
                                        <p:cTn id="47" dur="1000"/>
                                        <p:tgtEl>
                                          <p:spTgt spid="520"/>
                                        </p:tgtEl>
                                      </p:cBhvr>
                                    </p:animEffect>
                                  </p:childTnLst>
                                </p:cTn>
                              </p:par>
                              <p:par>
                                <p:cTn id="48" presetID="10" presetClass="entr" presetSubtype="0" fill="hold" nodeType="withEffect">
                                  <p:stCondLst>
                                    <p:cond delay="0"/>
                                  </p:stCondLst>
                                  <p:childTnLst>
                                    <p:set>
                                      <p:cBhvr>
                                        <p:cTn id="49" dur="1" fill="hold">
                                          <p:stCondLst>
                                            <p:cond delay="0"/>
                                          </p:stCondLst>
                                        </p:cTn>
                                        <p:tgtEl>
                                          <p:spTgt spid="521"/>
                                        </p:tgtEl>
                                        <p:attrNameLst>
                                          <p:attrName>style.visibility</p:attrName>
                                        </p:attrNameLst>
                                      </p:cBhvr>
                                      <p:to>
                                        <p:strVal val="visible"/>
                                      </p:to>
                                    </p:set>
                                    <p:animEffect transition="in" filter="fade">
                                      <p:cBhvr>
                                        <p:cTn id="50" dur="1000"/>
                                        <p:tgtEl>
                                          <p:spTgt spid="521"/>
                                        </p:tgtEl>
                                      </p:cBhvr>
                                    </p:animEffect>
                                  </p:childTnLst>
                                </p:cTn>
                              </p:par>
                              <p:par>
                                <p:cTn id="51" presetID="10" presetClass="entr" presetSubtype="0" fill="hold" nodeType="withEffect">
                                  <p:stCondLst>
                                    <p:cond delay="0"/>
                                  </p:stCondLst>
                                  <p:childTnLst>
                                    <p:set>
                                      <p:cBhvr>
                                        <p:cTn id="52" dur="1" fill="hold">
                                          <p:stCondLst>
                                            <p:cond delay="0"/>
                                          </p:stCondLst>
                                        </p:cTn>
                                        <p:tgtEl>
                                          <p:spTgt spid="522"/>
                                        </p:tgtEl>
                                        <p:attrNameLst>
                                          <p:attrName>style.visibility</p:attrName>
                                        </p:attrNameLst>
                                      </p:cBhvr>
                                      <p:to>
                                        <p:strVal val="visible"/>
                                      </p:to>
                                    </p:set>
                                    <p:animEffect transition="in" filter="fade">
                                      <p:cBhvr>
                                        <p:cTn id="53" dur="1000"/>
                                        <p:tgtEl>
                                          <p:spTgt spid="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on Pitch Deck by Slidesgo">
  <a:themeElements>
    <a:clrScheme name="Simple Light">
      <a:dk1>
        <a:srgbClr val="000000"/>
      </a:dk1>
      <a:lt1>
        <a:srgbClr val="FFFFFF"/>
      </a:lt1>
      <a:dk2>
        <a:srgbClr val="595959"/>
      </a:dk2>
      <a:lt2>
        <a:srgbClr val="EEEEEE"/>
      </a:lt2>
      <a:accent1>
        <a:srgbClr val="FDA7F9"/>
      </a:accent1>
      <a:accent2>
        <a:srgbClr val="FB54F4"/>
      </a:accent2>
      <a:accent3>
        <a:srgbClr val="4FC1F9"/>
      </a:accent3>
      <a:accent4>
        <a:srgbClr val="5F3F9E"/>
      </a:accent4>
      <a:accent5>
        <a:srgbClr val="2B3880"/>
      </a:accent5>
      <a:accent6>
        <a:srgbClr val="0F152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1795</Words>
  <Application>Microsoft Macintosh PowerPoint</Application>
  <PresentationFormat>On-screen Show (16:9)</PresentationFormat>
  <Paragraphs>146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Rubik</vt:lpstr>
      <vt:lpstr>Orbitron</vt:lpstr>
      <vt:lpstr>IBM Plex Sans</vt:lpstr>
      <vt:lpstr>Arial</vt:lpstr>
      <vt:lpstr>Neon Pitch Deck by Slidesgo</vt:lpstr>
      <vt:lpstr>CTRL</vt:lpstr>
      <vt:lpstr>PowerPoint Presentation</vt:lpstr>
      <vt:lpstr>PROPOSED SOLUTION</vt:lpstr>
      <vt:lpstr>COMPETITIVE ANALYSIS</vt:lpstr>
      <vt:lpstr>BUILT SOLUTION</vt:lpstr>
      <vt:lpstr>SOLUTION ARCHITECT</vt:lpstr>
      <vt:lpstr>KEY BENEFITS + CHALLENGES</vt:lpstr>
      <vt:lpstr>IMPLEMENTATION TIMELINE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CTRL</dc:title>
  <cp:lastModifiedBy>LIU Enqi</cp:lastModifiedBy>
  <cp:revision>1</cp:revision>
  <dcterms:modified xsi:type="dcterms:W3CDTF">2020-09-07T09:18:29Z</dcterms:modified>
</cp:coreProperties>
</file>