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Barlow Semi Condensed Light"/>
      <p:regular r:id="rId18"/>
      <p:bold r:id="rId19"/>
      <p:italic r:id="rId20"/>
      <p:boldItalic r:id="rId21"/>
    </p:embeddedFont>
    <p:embeddedFont>
      <p:font typeface="Fira Sans Extra Condensed Medium"/>
      <p:regular r:id="rId22"/>
      <p:bold r:id="rId23"/>
      <p:italic r:id="rId24"/>
      <p:boldItalic r:id="rId25"/>
    </p:embeddedFont>
    <p:embeddedFont>
      <p:font typeface="Saira Extra Condensed"/>
      <p:regular r:id="rId26"/>
      <p:bold r:id="rId27"/>
    </p:embeddedFont>
    <p:embeddedFont>
      <p:font typeface="Squada One"/>
      <p:regular r:id="rId28"/>
    </p:embeddedFont>
    <p:embeddedFont>
      <p:font typeface="Barlow Semi Condensed"/>
      <p:regular r:id="rId29"/>
      <p:bold r:id="rId30"/>
      <p:italic r:id="rId31"/>
      <p:boldItalic r:id="rId32"/>
    </p:embeddedFont>
    <p:embeddedFont>
      <p:font typeface="Saira ExtraCondensed SemiBold"/>
      <p:regular r:id="rId33"/>
      <p:bold r:id="rId34"/>
    </p:embeddedFont>
    <p:embeddedFont>
      <p:font typeface="Saira ExtraCondensed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 uri="http://customooxmlschemas.google.com/">
      <go:slidesCustomData xmlns:go="http://customooxmlschemas.google.com/" r:id="rId37" roundtripDataSignature="AMtx7mgtFumtePLbVwRNmi9GKVfz0yEw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SemiCondensedLight-italic.fntdata"/><Relationship Id="rId22" Type="http://schemas.openxmlformats.org/officeDocument/2006/relationships/font" Target="fonts/FiraSansExtraCondensedMedium-regular.fntdata"/><Relationship Id="rId21" Type="http://schemas.openxmlformats.org/officeDocument/2006/relationships/font" Target="fonts/BarlowSemiCondensedLight-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airaExtraCondensed-regular.fntdata"/><Relationship Id="rId25" Type="http://schemas.openxmlformats.org/officeDocument/2006/relationships/font" Target="fonts/FiraSansExtraCondensedMedium-boldItalic.fntdata"/><Relationship Id="rId28" Type="http://schemas.openxmlformats.org/officeDocument/2006/relationships/font" Target="fonts/SquadaOne-regular.fntdata"/><Relationship Id="rId27" Type="http://schemas.openxmlformats.org/officeDocument/2006/relationships/font" Target="fonts/SairaExtraCondense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italic.fntdata"/><Relationship Id="rId30" Type="http://schemas.openxmlformats.org/officeDocument/2006/relationships/font" Target="fonts/BarlowSemiCondensed-bold.fntdata"/><Relationship Id="rId11" Type="http://schemas.openxmlformats.org/officeDocument/2006/relationships/slide" Target="slides/slide6.xml"/><Relationship Id="rId33" Type="http://schemas.openxmlformats.org/officeDocument/2006/relationships/font" Target="fonts/SairaExtraCondensedSemiBold-regular.fntdata"/><Relationship Id="rId10" Type="http://schemas.openxmlformats.org/officeDocument/2006/relationships/slide" Target="slides/slide5.xml"/><Relationship Id="rId32" Type="http://schemas.openxmlformats.org/officeDocument/2006/relationships/font" Target="fonts/BarlowSemiCondensed-boldItalic.fntdata"/><Relationship Id="rId13" Type="http://schemas.openxmlformats.org/officeDocument/2006/relationships/slide" Target="slides/slide8.xml"/><Relationship Id="rId35" Type="http://schemas.openxmlformats.org/officeDocument/2006/relationships/font" Target="fonts/SairaExtraCondensedMedium-regular.fntdata"/><Relationship Id="rId12" Type="http://schemas.openxmlformats.org/officeDocument/2006/relationships/slide" Target="slides/slide7.xml"/><Relationship Id="rId34" Type="http://schemas.openxmlformats.org/officeDocument/2006/relationships/font" Target="fonts/SairaExtraCondensedSemiBold-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SairaExtraCondensedMedium-bold.fntdata"/><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BarlowSemiCondensedLight-bold.fntdata"/><Relationship Id="rId18" Type="http://schemas.openxmlformats.org/officeDocument/2006/relationships/font" Target="fonts/BarlowSemiCondensed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13272f4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9413272f4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As we are constantly overloaded with financial information. There is an uprising in influencers who’s popularity is based on their financial wisdom. That’s where our product Finsocial comes into play, “getting social with your money”</a:t>
            </a:r>
            <a:br>
              <a:rPr lang="es"/>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9413272f4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9413272f4b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560fa94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9560fa94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Our target audience is the youth in Singapore, from our research 86% of youths rely on social media to get their news.</a:t>
            </a:r>
            <a:endParaRPr/>
          </a:p>
          <a:p>
            <a:pPr indent="0" lvl="0" marL="0" rtl="0" algn="l">
              <a:lnSpc>
                <a:spcPct val="100000"/>
              </a:lnSpc>
              <a:spcBef>
                <a:spcPts val="0"/>
              </a:spcBef>
              <a:spcAft>
                <a:spcPts val="0"/>
              </a:spcAft>
              <a:buSzPts val="1100"/>
              <a:buNone/>
            </a:pPr>
            <a:r>
              <a:rPr lang="es"/>
              <a:t>Since most youth’s are getting information from social media it is important to understand why they are doing so.</a:t>
            </a:r>
            <a:endParaRPr/>
          </a:p>
          <a:p>
            <a:pPr indent="0" lvl="0" marL="0" rtl="0" algn="l">
              <a:lnSpc>
                <a:spcPct val="100000"/>
              </a:lnSpc>
              <a:spcBef>
                <a:spcPts val="0"/>
              </a:spcBef>
              <a:spcAft>
                <a:spcPts val="0"/>
              </a:spcAft>
              <a:buSzPts val="1100"/>
              <a:buNone/>
            </a:pPr>
            <a:r>
              <a:rPr lang="es"/>
              <a:t>We believe it is so as social media is much more attractive compared to traditional media whereby it has a lot more interaction with the viewers, spending on average 12 hrs a week.</a:t>
            </a:r>
            <a:endParaRPr/>
          </a:p>
          <a:p>
            <a:pPr indent="0" lvl="0" marL="0" rtl="0" algn="l">
              <a:lnSpc>
                <a:spcPct val="100000"/>
              </a:lnSpc>
              <a:spcBef>
                <a:spcPts val="0"/>
              </a:spcBef>
              <a:spcAft>
                <a:spcPts val="0"/>
              </a:spcAft>
              <a:buSzPts val="1100"/>
              <a:buNone/>
            </a:pPr>
            <a:r>
              <a:rPr lang="es"/>
              <a:t>Coupled with video content platforms such as Youtube have youths spending approx 10 hrs a week on youtube. Therefore we can see that the youths are are heavily invested in these platforms.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The four platforms we believe that are essential in getting youths,</a:t>
            </a:r>
            <a:endParaRPr/>
          </a:p>
          <a:p>
            <a:pPr indent="0" lvl="0" marL="0" rtl="0" algn="l">
              <a:lnSpc>
                <a:spcPct val="100000"/>
              </a:lnSpc>
              <a:spcBef>
                <a:spcPts val="0"/>
              </a:spcBef>
              <a:spcAft>
                <a:spcPts val="0"/>
              </a:spcAft>
              <a:buSzPts val="1100"/>
              <a:buNone/>
            </a:pPr>
            <a:r>
              <a:rPr lang="es"/>
              <a:t>First we will identify and verify financial influencers and gather data from these social media platforms. Of which will construct a graph of related financial news from the data points.</a:t>
            </a:r>
            <a:endParaRPr/>
          </a:p>
          <a:p>
            <a:pPr indent="0" lvl="0" marL="0" rtl="0" algn="l">
              <a:lnSpc>
                <a:spcPct val="100000"/>
              </a:lnSpc>
              <a:spcBef>
                <a:spcPts val="0"/>
              </a:spcBef>
              <a:spcAft>
                <a:spcPts val="0"/>
              </a:spcAft>
              <a:buSzPts val="1100"/>
              <a:buNone/>
            </a:pPr>
            <a:r>
              <a:rPr lang="es"/>
              <a:t>Lastly Finsocial will dynamically display the feed for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413272f4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413272f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is an indepth strategy for how we go about storing the data.</a:t>
            </a:r>
            <a:endParaRPr/>
          </a:p>
          <a:p>
            <a:pPr indent="0" lvl="0" marL="0" rtl="0" algn="l">
              <a:spcBef>
                <a:spcPts val="0"/>
              </a:spcBef>
              <a:spcAft>
                <a:spcPts val="0"/>
              </a:spcAft>
              <a:buNone/>
            </a:pPr>
            <a:r>
              <a:rPr lang="es"/>
              <a:t>First we identfiy nano-influencers on all 4 social media platforms of which data will be ingested through cron jobs within our AWS lambda scripts.</a:t>
            </a:r>
            <a:endParaRPr/>
          </a:p>
          <a:p>
            <a:pPr indent="0" lvl="0" marL="0" rtl="0" algn="l">
              <a:spcBef>
                <a:spcPts val="0"/>
              </a:spcBef>
              <a:spcAft>
                <a:spcPts val="0"/>
              </a:spcAft>
              <a:buNone/>
            </a:pPr>
            <a:r>
              <a:rPr lang="es"/>
              <a:t>The data is then piped to our MongoDB which will act as a data lake to process the data. To process, we will link the data from the different social media platforms to create a substantial story to curate a financial storyline for the youths.</a:t>
            </a:r>
            <a:endParaRPr/>
          </a:p>
          <a:p>
            <a:pPr indent="0" lvl="0" marL="0" rtl="0" algn="l">
              <a:spcBef>
                <a:spcPts val="0"/>
              </a:spcBef>
              <a:spcAft>
                <a:spcPts val="0"/>
              </a:spcAft>
              <a:buNone/>
            </a:pPr>
            <a:r>
              <a:rPr lang="es"/>
              <a:t>Lastly the information will be displayed through embed code to allow the youths to directly interact with the social media platforms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413272f4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413272f4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is the high level overview of how the data is ingress, the lambda script will scrape the 4 social media platforms daily at 6am to pull new data from the content creators to be piped back to MongoDB</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413272f4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413272f4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 is an example of our graph works.</a:t>
            </a:r>
            <a:endParaRPr/>
          </a:p>
          <a:p>
            <a:pPr indent="0" lvl="0" marL="0" rtl="0" algn="l">
              <a:spcBef>
                <a:spcPts val="0"/>
              </a:spcBef>
              <a:spcAft>
                <a:spcPts val="0"/>
              </a:spcAft>
              <a:buNone/>
            </a:pPr>
            <a:r>
              <a:rPr lang="es"/>
              <a:t>Twitter is used as our master node as it is mainly text based. Using nltk we are able to remove stop words and extract the important context of the tweet. Of then we will use the Youtube search API to get 20 videos based on the context and take the top 3 videos based on 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Another layer of search is done to on the highest viewed video of the previous layer to check for more videos. It will then be added to the current 3 videos which will result in 5 videos where we will take the top 3 most viewed videos. This will allow us to obtain a more contextual storyline.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413272f4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413272f4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Social media embedded widgets,</a:t>
            </a:r>
            <a:endParaRPr/>
          </a:p>
          <a:p>
            <a:pPr indent="0" lvl="0" marL="0" rtl="0" algn="l">
              <a:spcBef>
                <a:spcPts val="0"/>
              </a:spcBef>
              <a:spcAft>
                <a:spcPts val="0"/>
              </a:spcAft>
              <a:buNone/>
            </a:pPr>
            <a:r>
              <a:rPr lang="es"/>
              <a:t>Finsocial is not only about data, although it is important to youths to learn, we want to showcase entertaining content and improve their overall learning experience.</a:t>
            </a:r>
            <a:endParaRPr/>
          </a:p>
          <a:p>
            <a:pPr indent="0" lvl="0" marL="0" rtl="0" algn="l">
              <a:spcBef>
                <a:spcPts val="0"/>
              </a:spcBef>
              <a:spcAft>
                <a:spcPts val="0"/>
              </a:spcAft>
              <a:buNone/>
            </a:pPr>
            <a:r>
              <a:rPr lang="es"/>
              <a:t>We tap on the social media embedded widgets to add credibility to our data via verified post. The widgets promotes a better engagement with the user as they are able to interact with a</a:t>
            </a:r>
            <a:endParaRPr/>
          </a:p>
          <a:p>
            <a:pPr indent="0" lvl="0" marL="0" rtl="0" algn="l">
              <a:spcBef>
                <a:spcPts val="0"/>
              </a:spcBef>
              <a:spcAft>
                <a:spcPts val="0"/>
              </a:spcAft>
              <a:buNone/>
            </a:pPr>
            <a:r>
              <a:rPr lang="es"/>
              <a:t>familiar user interface that they use everyday. Lastly, each individual widget is able to provide more content for the user to consume, without having to redirect them to a different platform. </a:t>
            </a:r>
            <a:endParaRPr/>
          </a:p>
          <a:p>
            <a:pPr indent="0" lvl="0" marL="0" rtl="0" algn="l">
              <a:spcBef>
                <a:spcPts val="0"/>
              </a:spcBef>
              <a:spcAft>
                <a:spcPts val="0"/>
              </a:spcAft>
              <a:buNone/>
            </a:pPr>
            <a:r>
              <a:rPr lang="es"/>
              <a:t>This reduces bounce rate and retains the users exploring our site.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413272f4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413272f4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 is our solution architecture, where we will focus on 4 aspects.</a:t>
            </a:r>
            <a:endParaRPr/>
          </a:p>
          <a:p>
            <a:pPr indent="0" lvl="0" marL="0" rtl="0" algn="l">
              <a:spcBef>
                <a:spcPts val="0"/>
              </a:spcBef>
              <a:spcAft>
                <a:spcPts val="0"/>
              </a:spcAft>
              <a:buNone/>
            </a:pPr>
            <a:r>
              <a:rPr lang="es"/>
              <a:t>1 we are tapping on AWS EKS to manage our kubernetes cluster which pulls containers from AWS ECR.</a:t>
            </a:r>
            <a:endParaRPr/>
          </a:p>
          <a:p>
            <a:pPr indent="0" lvl="0" marL="0" rtl="0" algn="l">
              <a:spcBef>
                <a:spcPts val="0"/>
              </a:spcBef>
              <a:spcAft>
                <a:spcPts val="0"/>
              </a:spcAft>
              <a:buNone/>
            </a:pPr>
            <a:r>
              <a:rPr lang="es"/>
              <a:t>2 The pods are auto scaled with des 2 min 2 max 5 and clusters are auto scaled with des 1 min 1 max 3 with an application load balancer to manage the load</a:t>
            </a:r>
            <a:endParaRPr/>
          </a:p>
          <a:p>
            <a:pPr indent="0" lvl="0" marL="0" rtl="0" algn="l">
              <a:spcBef>
                <a:spcPts val="0"/>
              </a:spcBef>
              <a:spcAft>
                <a:spcPts val="0"/>
              </a:spcAft>
              <a:buNone/>
            </a:pPr>
            <a:r>
              <a:rPr lang="es"/>
              <a:t>3 Data is ingress at 6am everyday and workload is distributed among 4 AWS lambda which piped data to MongoDB</a:t>
            </a:r>
            <a:endParaRPr/>
          </a:p>
          <a:p>
            <a:pPr indent="0" lvl="0" marL="0" rtl="0" algn="l">
              <a:spcBef>
                <a:spcPts val="0"/>
              </a:spcBef>
              <a:spcAft>
                <a:spcPts val="0"/>
              </a:spcAft>
              <a:buNone/>
            </a:pPr>
            <a:r>
              <a:rPr lang="es"/>
              <a:t>4 Our frontend is hosted on AWS S3 which is exposed to end-users through AWS Cloudfront to provide CDN for faster delivery of content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413272f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413272f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TLE OPENING" type="title">
  <p:cSld name="TITLE">
    <p:bg>
      <p:bgPr>
        <a:gradFill>
          <a:gsLst>
            <a:gs pos="0">
              <a:srgbClr val="10D6B6">
                <a:alpha val="70196"/>
              </a:srgbClr>
            </a:gs>
            <a:gs pos="100000">
              <a:srgbClr val="7337D4"/>
            </a:gs>
          </a:gsLst>
          <a:lin ang="0" scaled="0"/>
        </a:gradFill>
      </p:bgPr>
    </p:bg>
    <p:spTree>
      <p:nvGrpSpPr>
        <p:cNvPr id="9" name="Shape 9"/>
        <p:cNvGrpSpPr/>
        <p:nvPr/>
      </p:nvGrpSpPr>
      <p:grpSpPr>
        <a:xfrm>
          <a:off x="0" y="0"/>
          <a:ext cx="0" cy="0"/>
          <a:chOff x="0" y="0"/>
          <a:chExt cx="0" cy="0"/>
        </a:xfrm>
      </p:grpSpPr>
      <p:sp>
        <p:nvSpPr>
          <p:cNvPr id="10" name="Google Shape;10;p48"/>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8"/>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8"/>
          <p:cNvSpPr txBox="1"/>
          <p:nvPr>
            <p:ph type="ctrTitle"/>
          </p:nvPr>
        </p:nvSpPr>
        <p:spPr>
          <a:xfrm flipH="1">
            <a:off x="1144850" y="2646075"/>
            <a:ext cx="33942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
        <p:nvSpPr>
          <p:cNvPr id="15" name="Google Shape;15;p48"/>
          <p:cNvSpPr txBox="1"/>
          <p:nvPr>
            <p:ph idx="1" type="subTitle"/>
          </p:nvPr>
        </p:nvSpPr>
        <p:spPr>
          <a:xfrm flipH="1">
            <a:off x="1144700" y="3316575"/>
            <a:ext cx="19344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400"/>
              <a:buNone/>
              <a:defRPr sz="1400">
                <a:solidFill>
                  <a:srgbClr val="FFFFFF"/>
                </a:solidFill>
              </a:defRPr>
            </a:lvl1pPr>
            <a:lvl2pPr lvl="1" algn="l">
              <a:lnSpc>
                <a:spcPct val="100000"/>
              </a:lnSpc>
              <a:spcBef>
                <a:spcPts val="0"/>
              </a:spcBef>
              <a:spcAft>
                <a:spcPts val="0"/>
              </a:spcAft>
              <a:buClr>
                <a:srgbClr val="FFFFFF"/>
              </a:buClr>
              <a:buSzPts val="1400"/>
              <a:buNone/>
              <a:defRPr sz="1400">
                <a:solidFill>
                  <a:srgbClr val="FFFFFF"/>
                </a:solidFill>
              </a:defRPr>
            </a:lvl2pPr>
            <a:lvl3pPr lvl="2" algn="l">
              <a:lnSpc>
                <a:spcPct val="100000"/>
              </a:lnSpc>
              <a:spcBef>
                <a:spcPts val="0"/>
              </a:spcBef>
              <a:spcAft>
                <a:spcPts val="0"/>
              </a:spcAft>
              <a:buClr>
                <a:srgbClr val="FFFFFF"/>
              </a:buClr>
              <a:buSzPts val="1400"/>
              <a:buNone/>
              <a:defRPr sz="1400">
                <a:solidFill>
                  <a:srgbClr val="FFFFFF"/>
                </a:solidFill>
              </a:defRPr>
            </a:lvl3pPr>
            <a:lvl4pPr lvl="3" algn="l">
              <a:lnSpc>
                <a:spcPct val="100000"/>
              </a:lnSpc>
              <a:spcBef>
                <a:spcPts val="0"/>
              </a:spcBef>
              <a:spcAft>
                <a:spcPts val="0"/>
              </a:spcAft>
              <a:buClr>
                <a:srgbClr val="FFFFFF"/>
              </a:buClr>
              <a:buSzPts val="1400"/>
              <a:buNone/>
              <a:defRPr sz="1400">
                <a:solidFill>
                  <a:srgbClr val="FFFFFF"/>
                </a:solidFill>
              </a:defRPr>
            </a:lvl4pPr>
            <a:lvl5pPr lvl="4" algn="l">
              <a:lnSpc>
                <a:spcPct val="100000"/>
              </a:lnSpc>
              <a:spcBef>
                <a:spcPts val="0"/>
              </a:spcBef>
              <a:spcAft>
                <a:spcPts val="0"/>
              </a:spcAft>
              <a:buClr>
                <a:srgbClr val="FFFFFF"/>
              </a:buClr>
              <a:buSzPts val="1400"/>
              <a:buNone/>
              <a:defRPr sz="1400">
                <a:solidFill>
                  <a:srgbClr val="FFFFFF"/>
                </a:solidFill>
              </a:defRPr>
            </a:lvl5pPr>
            <a:lvl6pPr lvl="5" algn="l">
              <a:lnSpc>
                <a:spcPct val="100000"/>
              </a:lnSpc>
              <a:spcBef>
                <a:spcPts val="0"/>
              </a:spcBef>
              <a:spcAft>
                <a:spcPts val="0"/>
              </a:spcAft>
              <a:buClr>
                <a:srgbClr val="FFFFFF"/>
              </a:buClr>
              <a:buSzPts val="1400"/>
              <a:buNone/>
              <a:defRPr sz="1400">
                <a:solidFill>
                  <a:srgbClr val="FFFFFF"/>
                </a:solidFill>
              </a:defRPr>
            </a:lvl6pPr>
            <a:lvl7pPr lvl="6" algn="l">
              <a:lnSpc>
                <a:spcPct val="100000"/>
              </a:lnSpc>
              <a:spcBef>
                <a:spcPts val="0"/>
              </a:spcBef>
              <a:spcAft>
                <a:spcPts val="0"/>
              </a:spcAft>
              <a:buClr>
                <a:srgbClr val="FFFFFF"/>
              </a:buClr>
              <a:buSzPts val="1400"/>
              <a:buNone/>
              <a:defRPr sz="1400">
                <a:solidFill>
                  <a:srgbClr val="FFFFFF"/>
                </a:solidFill>
              </a:defRPr>
            </a:lvl7pPr>
            <a:lvl8pPr lvl="7" algn="l">
              <a:lnSpc>
                <a:spcPct val="100000"/>
              </a:lnSpc>
              <a:spcBef>
                <a:spcPts val="0"/>
              </a:spcBef>
              <a:spcAft>
                <a:spcPts val="0"/>
              </a:spcAft>
              <a:buClr>
                <a:srgbClr val="FFFFFF"/>
              </a:buClr>
              <a:buSzPts val="1400"/>
              <a:buNone/>
              <a:defRPr sz="1400">
                <a:solidFill>
                  <a:srgbClr val="FFFFFF"/>
                </a:solidFill>
              </a:defRPr>
            </a:lvl8pPr>
            <a:lvl9pPr lvl="8" algn="l">
              <a:lnSpc>
                <a:spcPct val="100000"/>
              </a:lnSpc>
              <a:spcBef>
                <a:spcPts val="0"/>
              </a:spcBef>
              <a:spcAft>
                <a:spcPts val="0"/>
              </a:spcAft>
              <a:buClr>
                <a:srgbClr val="FFFFFF"/>
              </a:buClr>
              <a:buSzPts val="1400"/>
              <a:buNone/>
              <a:defRPr sz="1400">
                <a:solidFill>
                  <a:srgbClr val="FFFFFF"/>
                </a:solidFill>
              </a:defRPr>
            </a:lvl9pPr>
          </a:lstStyle>
          <a:p/>
        </p:txBody>
      </p:sp>
      <p:cxnSp>
        <p:nvCxnSpPr>
          <p:cNvPr id="16" name="Google Shape;16;p48"/>
          <p:cNvCxnSpPr/>
          <p:nvPr/>
        </p:nvCxnSpPr>
        <p:spPr>
          <a:xfrm>
            <a:off x="1257850" y="3246250"/>
            <a:ext cx="464100" cy="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6">
  <p:cSld name="CUSTOM_1_1_1_1_1_1">
    <p:bg>
      <p:bgPr>
        <a:gradFill>
          <a:gsLst>
            <a:gs pos="0">
              <a:srgbClr val="10D6B6">
                <a:alpha val="70196"/>
              </a:srgbClr>
            </a:gs>
            <a:gs pos="100000">
              <a:srgbClr val="7337D4"/>
            </a:gs>
          </a:gsLst>
          <a:lin ang="0" scaled="0"/>
        </a:gradFill>
      </p:bgPr>
    </p:bg>
    <p:spTree>
      <p:nvGrpSpPr>
        <p:cNvPr id="80" name="Shape 80"/>
        <p:cNvGrpSpPr/>
        <p:nvPr/>
      </p:nvGrpSpPr>
      <p:grpSpPr>
        <a:xfrm>
          <a:off x="0" y="0"/>
          <a:ext cx="0" cy="0"/>
          <a:chOff x="0" y="0"/>
          <a:chExt cx="0" cy="0"/>
        </a:xfrm>
      </p:grpSpPr>
      <p:sp>
        <p:nvSpPr>
          <p:cNvPr id="81" name="Google Shape;81;p57"/>
          <p:cNvSpPr txBox="1"/>
          <p:nvPr>
            <p:ph type="title"/>
          </p:nvPr>
        </p:nvSpPr>
        <p:spPr>
          <a:xfrm>
            <a:off x="303938" y="1858700"/>
            <a:ext cx="1444800" cy="1619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2" name="Google Shape;82;p57"/>
          <p:cNvSpPr txBox="1"/>
          <p:nvPr>
            <p:ph idx="2" type="ctrTitle"/>
          </p:nvPr>
        </p:nvSpPr>
        <p:spPr>
          <a:xfrm>
            <a:off x="2102537" y="2540048"/>
            <a:ext cx="329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83" name="Google Shape;83;p57"/>
          <p:cNvSpPr txBox="1"/>
          <p:nvPr>
            <p:ph idx="1" type="subTitle"/>
          </p:nvPr>
        </p:nvSpPr>
        <p:spPr>
          <a:xfrm>
            <a:off x="2109125" y="2952184"/>
            <a:ext cx="1906500" cy="73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cxnSp>
        <p:nvCxnSpPr>
          <p:cNvPr id="84" name="Google Shape;84;p57"/>
          <p:cNvCxnSpPr/>
          <p:nvPr/>
        </p:nvCxnSpPr>
        <p:spPr>
          <a:xfrm>
            <a:off x="1901150" y="-7600"/>
            <a:ext cx="0" cy="515880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3">
  <p:cSld name="CUSTOM_1_1_1_1">
    <p:bg>
      <p:bgPr>
        <a:gradFill>
          <a:gsLst>
            <a:gs pos="0">
              <a:srgbClr val="10D6B6">
                <a:alpha val="70196"/>
              </a:srgbClr>
            </a:gs>
            <a:gs pos="100000">
              <a:srgbClr val="7337D4"/>
            </a:gs>
          </a:gsLst>
          <a:lin ang="0" scaled="0"/>
        </a:gradFill>
      </p:bgPr>
    </p:bg>
    <p:spTree>
      <p:nvGrpSpPr>
        <p:cNvPr id="85" name="Shape 85"/>
        <p:cNvGrpSpPr/>
        <p:nvPr/>
      </p:nvGrpSpPr>
      <p:grpSpPr>
        <a:xfrm>
          <a:off x="0" y="0"/>
          <a:ext cx="0" cy="0"/>
          <a:chOff x="0" y="0"/>
          <a:chExt cx="0" cy="0"/>
        </a:xfrm>
      </p:grpSpPr>
      <p:sp>
        <p:nvSpPr>
          <p:cNvPr id="86" name="Google Shape;86;p58"/>
          <p:cNvSpPr txBox="1"/>
          <p:nvPr>
            <p:ph type="title"/>
          </p:nvPr>
        </p:nvSpPr>
        <p:spPr>
          <a:xfrm flipH="1">
            <a:off x="7324862" y="1858700"/>
            <a:ext cx="1444800" cy="161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87" name="Google Shape;87;p58"/>
          <p:cNvSpPr txBox="1"/>
          <p:nvPr>
            <p:ph idx="2" type="ctrTitle"/>
          </p:nvPr>
        </p:nvSpPr>
        <p:spPr>
          <a:xfrm flipH="1">
            <a:off x="3981563" y="2540048"/>
            <a:ext cx="329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1600"/>
              <a:buNone/>
              <a:defRPr sz="1600">
                <a:solidFill>
                  <a:srgbClr val="FFFFFF"/>
                </a:solidFill>
              </a:defRPr>
            </a:lvl2pPr>
            <a:lvl3pPr lvl="2" algn="r">
              <a:lnSpc>
                <a:spcPct val="100000"/>
              </a:lnSpc>
              <a:spcBef>
                <a:spcPts val="0"/>
              </a:spcBef>
              <a:spcAft>
                <a:spcPts val="0"/>
              </a:spcAft>
              <a:buClr>
                <a:srgbClr val="FFFFFF"/>
              </a:buClr>
              <a:buSzPts val="1600"/>
              <a:buNone/>
              <a:defRPr sz="1600">
                <a:solidFill>
                  <a:srgbClr val="FFFFFF"/>
                </a:solidFill>
              </a:defRPr>
            </a:lvl3pPr>
            <a:lvl4pPr lvl="3" algn="r">
              <a:lnSpc>
                <a:spcPct val="100000"/>
              </a:lnSpc>
              <a:spcBef>
                <a:spcPts val="0"/>
              </a:spcBef>
              <a:spcAft>
                <a:spcPts val="0"/>
              </a:spcAft>
              <a:buClr>
                <a:srgbClr val="FFFFFF"/>
              </a:buClr>
              <a:buSzPts val="1600"/>
              <a:buNone/>
              <a:defRPr sz="1600">
                <a:solidFill>
                  <a:srgbClr val="FFFFFF"/>
                </a:solidFill>
              </a:defRPr>
            </a:lvl4pPr>
            <a:lvl5pPr lvl="4" algn="r">
              <a:lnSpc>
                <a:spcPct val="100000"/>
              </a:lnSpc>
              <a:spcBef>
                <a:spcPts val="0"/>
              </a:spcBef>
              <a:spcAft>
                <a:spcPts val="0"/>
              </a:spcAft>
              <a:buClr>
                <a:srgbClr val="FFFFFF"/>
              </a:buClr>
              <a:buSzPts val="1600"/>
              <a:buNone/>
              <a:defRPr sz="1600">
                <a:solidFill>
                  <a:srgbClr val="FFFFFF"/>
                </a:solidFill>
              </a:defRPr>
            </a:lvl5pPr>
            <a:lvl6pPr lvl="5" algn="r">
              <a:lnSpc>
                <a:spcPct val="100000"/>
              </a:lnSpc>
              <a:spcBef>
                <a:spcPts val="0"/>
              </a:spcBef>
              <a:spcAft>
                <a:spcPts val="0"/>
              </a:spcAft>
              <a:buClr>
                <a:srgbClr val="FFFFFF"/>
              </a:buClr>
              <a:buSzPts val="1600"/>
              <a:buNone/>
              <a:defRPr sz="1600">
                <a:solidFill>
                  <a:srgbClr val="FFFFFF"/>
                </a:solidFill>
              </a:defRPr>
            </a:lvl6pPr>
            <a:lvl7pPr lvl="6" algn="r">
              <a:lnSpc>
                <a:spcPct val="100000"/>
              </a:lnSpc>
              <a:spcBef>
                <a:spcPts val="0"/>
              </a:spcBef>
              <a:spcAft>
                <a:spcPts val="0"/>
              </a:spcAft>
              <a:buClr>
                <a:srgbClr val="FFFFFF"/>
              </a:buClr>
              <a:buSzPts val="1600"/>
              <a:buNone/>
              <a:defRPr sz="1600">
                <a:solidFill>
                  <a:srgbClr val="FFFFFF"/>
                </a:solidFill>
              </a:defRPr>
            </a:lvl7pPr>
            <a:lvl8pPr lvl="7" algn="r">
              <a:lnSpc>
                <a:spcPct val="100000"/>
              </a:lnSpc>
              <a:spcBef>
                <a:spcPts val="0"/>
              </a:spcBef>
              <a:spcAft>
                <a:spcPts val="0"/>
              </a:spcAft>
              <a:buClr>
                <a:srgbClr val="FFFFFF"/>
              </a:buClr>
              <a:buSzPts val="1600"/>
              <a:buNone/>
              <a:defRPr sz="1600">
                <a:solidFill>
                  <a:srgbClr val="FFFFFF"/>
                </a:solidFill>
              </a:defRPr>
            </a:lvl8pPr>
            <a:lvl9pPr lvl="8" algn="r">
              <a:lnSpc>
                <a:spcPct val="100000"/>
              </a:lnSpc>
              <a:spcBef>
                <a:spcPts val="0"/>
              </a:spcBef>
              <a:spcAft>
                <a:spcPts val="0"/>
              </a:spcAft>
              <a:buClr>
                <a:srgbClr val="FFFFFF"/>
              </a:buClr>
              <a:buSzPts val="1600"/>
              <a:buNone/>
              <a:defRPr sz="1600">
                <a:solidFill>
                  <a:srgbClr val="FFFFFF"/>
                </a:solidFill>
              </a:defRPr>
            </a:lvl9pPr>
          </a:lstStyle>
          <a:p/>
        </p:txBody>
      </p:sp>
      <p:sp>
        <p:nvSpPr>
          <p:cNvPr id="88" name="Google Shape;88;p58"/>
          <p:cNvSpPr txBox="1"/>
          <p:nvPr>
            <p:ph idx="1" type="subTitle"/>
          </p:nvPr>
        </p:nvSpPr>
        <p:spPr>
          <a:xfrm flipH="1">
            <a:off x="5369350" y="3180784"/>
            <a:ext cx="1906500" cy="732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r">
              <a:lnSpc>
                <a:spcPct val="100000"/>
              </a:lnSpc>
              <a:spcBef>
                <a:spcPts val="0"/>
              </a:spcBef>
              <a:spcAft>
                <a:spcPts val="0"/>
              </a:spcAft>
              <a:buClr>
                <a:srgbClr val="FFFFFF"/>
              </a:buClr>
              <a:buSzPts val="1200"/>
              <a:buNone/>
              <a:defRPr>
                <a:solidFill>
                  <a:srgbClr val="FFFFFF"/>
                </a:solidFill>
              </a:defRPr>
            </a:lvl2pPr>
            <a:lvl3pPr lvl="2" algn="r">
              <a:lnSpc>
                <a:spcPct val="100000"/>
              </a:lnSpc>
              <a:spcBef>
                <a:spcPts val="0"/>
              </a:spcBef>
              <a:spcAft>
                <a:spcPts val="0"/>
              </a:spcAft>
              <a:buClr>
                <a:srgbClr val="FFFFFF"/>
              </a:buClr>
              <a:buSzPts val="1200"/>
              <a:buNone/>
              <a:defRPr>
                <a:solidFill>
                  <a:srgbClr val="FFFFFF"/>
                </a:solidFill>
              </a:defRPr>
            </a:lvl3pPr>
            <a:lvl4pPr lvl="3" algn="r">
              <a:lnSpc>
                <a:spcPct val="100000"/>
              </a:lnSpc>
              <a:spcBef>
                <a:spcPts val="0"/>
              </a:spcBef>
              <a:spcAft>
                <a:spcPts val="0"/>
              </a:spcAft>
              <a:buClr>
                <a:srgbClr val="FFFFFF"/>
              </a:buClr>
              <a:buSzPts val="1200"/>
              <a:buNone/>
              <a:defRPr>
                <a:solidFill>
                  <a:srgbClr val="FFFFFF"/>
                </a:solidFill>
              </a:defRPr>
            </a:lvl4pPr>
            <a:lvl5pPr lvl="4" algn="r">
              <a:lnSpc>
                <a:spcPct val="100000"/>
              </a:lnSpc>
              <a:spcBef>
                <a:spcPts val="0"/>
              </a:spcBef>
              <a:spcAft>
                <a:spcPts val="0"/>
              </a:spcAft>
              <a:buClr>
                <a:srgbClr val="FFFFFF"/>
              </a:buClr>
              <a:buSzPts val="1200"/>
              <a:buNone/>
              <a:defRPr>
                <a:solidFill>
                  <a:srgbClr val="FFFFFF"/>
                </a:solidFill>
              </a:defRPr>
            </a:lvl5pPr>
            <a:lvl6pPr lvl="5" algn="r">
              <a:lnSpc>
                <a:spcPct val="100000"/>
              </a:lnSpc>
              <a:spcBef>
                <a:spcPts val="0"/>
              </a:spcBef>
              <a:spcAft>
                <a:spcPts val="0"/>
              </a:spcAft>
              <a:buClr>
                <a:srgbClr val="FFFFFF"/>
              </a:buClr>
              <a:buSzPts val="1200"/>
              <a:buNone/>
              <a:defRPr>
                <a:solidFill>
                  <a:srgbClr val="FFFFFF"/>
                </a:solidFill>
              </a:defRPr>
            </a:lvl6pPr>
            <a:lvl7pPr lvl="6" algn="r">
              <a:lnSpc>
                <a:spcPct val="100000"/>
              </a:lnSpc>
              <a:spcBef>
                <a:spcPts val="0"/>
              </a:spcBef>
              <a:spcAft>
                <a:spcPts val="0"/>
              </a:spcAft>
              <a:buClr>
                <a:srgbClr val="FFFFFF"/>
              </a:buClr>
              <a:buSzPts val="1200"/>
              <a:buNone/>
              <a:defRPr>
                <a:solidFill>
                  <a:srgbClr val="FFFFFF"/>
                </a:solidFill>
              </a:defRPr>
            </a:lvl7pPr>
            <a:lvl8pPr lvl="7" algn="r">
              <a:lnSpc>
                <a:spcPct val="100000"/>
              </a:lnSpc>
              <a:spcBef>
                <a:spcPts val="0"/>
              </a:spcBef>
              <a:spcAft>
                <a:spcPts val="0"/>
              </a:spcAft>
              <a:buClr>
                <a:srgbClr val="FFFFFF"/>
              </a:buClr>
              <a:buSzPts val="1200"/>
              <a:buNone/>
              <a:defRPr>
                <a:solidFill>
                  <a:srgbClr val="FFFFFF"/>
                </a:solidFill>
              </a:defRPr>
            </a:lvl8pPr>
            <a:lvl9pPr lvl="8" algn="r">
              <a:lnSpc>
                <a:spcPct val="100000"/>
              </a:lnSpc>
              <a:spcBef>
                <a:spcPts val="0"/>
              </a:spcBef>
              <a:spcAft>
                <a:spcPts val="0"/>
              </a:spcAft>
              <a:buClr>
                <a:srgbClr val="FFFFFF"/>
              </a:buClr>
              <a:buSzPts val="1200"/>
              <a:buNone/>
              <a:defRPr>
                <a:solidFill>
                  <a:srgbClr val="FFFFFF"/>
                </a:solidFill>
              </a:defRPr>
            </a:lvl9pPr>
          </a:lstStyle>
          <a:p/>
        </p:txBody>
      </p:sp>
      <p:cxnSp>
        <p:nvCxnSpPr>
          <p:cNvPr id="89" name="Google Shape;89;p58"/>
          <p:cNvCxnSpPr/>
          <p:nvPr/>
        </p:nvCxnSpPr>
        <p:spPr>
          <a:xfrm rot="10800000">
            <a:off x="5123712" y="3079800"/>
            <a:ext cx="4020300"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BOXES">
  <p:cSld name="CUSTOM_6_1_1_1_1">
    <p:bg>
      <p:bgPr>
        <a:gradFill>
          <a:gsLst>
            <a:gs pos="0">
              <a:srgbClr val="10D6B6">
                <a:alpha val="70196"/>
              </a:srgbClr>
            </a:gs>
            <a:gs pos="100000">
              <a:srgbClr val="7337D4"/>
            </a:gs>
          </a:gsLst>
          <a:lin ang="0" scaled="0"/>
        </a:gradFill>
      </p:bgPr>
    </p:bg>
    <p:spTree>
      <p:nvGrpSpPr>
        <p:cNvPr id="90" name="Shape 90"/>
        <p:cNvGrpSpPr/>
        <p:nvPr/>
      </p:nvGrpSpPr>
      <p:grpSpPr>
        <a:xfrm>
          <a:off x="0" y="0"/>
          <a:ext cx="0" cy="0"/>
          <a:chOff x="0" y="0"/>
          <a:chExt cx="0" cy="0"/>
        </a:xfrm>
      </p:grpSpPr>
      <p:sp>
        <p:nvSpPr>
          <p:cNvPr id="91" name="Google Shape;91;p59"/>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cxnSp>
        <p:nvCxnSpPr>
          <p:cNvPr id="92" name="Google Shape;92;p59"/>
          <p:cNvCxnSpPr>
            <a:stCxn id="91" idx="2"/>
          </p:cNvCxnSpPr>
          <p:nvPr/>
        </p:nvCxnSpPr>
        <p:spPr>
          <a:xfrm>
            <a:off x="4571950" y="986500"/>
            <a:ext cx="4575600" cy="0"/>
          </a:xfrm>
          <a:prstGeom prst="straightConnector1">
            <a:avLst/>
          </a:prstGeom>
          <a:noFill/>
          <a:ln cap="flat" cmpd="sng" w="28575">
            <a:solidFill>
              <a:srgbClr val="FFFFFF"/>
            </a:solidFill>
            <a:prstDash val="solid"/>
            <a:round/>
            <a:headEnd len="sm" w="sm" type="none"/>
            <a:tailEnd len="sm" w="sm" type="none"/>
          </a:ln>
        </p:spPr>
      </p:cxnSp>
      <p:sp>
        <p:nvSpPr>
          <p:cNvPr id="93" name="Google Shape;93;p59"/>
          <p:cNvSpPr/>
          <p:nvPr/>
        </p:nvSpPr>
        <p:spPr>
          <a:xfrm>
            <a:off x="1780400" y="1322325"/>
            <a:ext cx="1988100" cy="2065200"/>
          </a:xfrm>
          <a:prstGeom prst="rect">
            <a:avLst/>
          </a:prstGeom>
          <a:solidFill>
            <a:srgbClr val="494ECE">
              <a:alpha val="51372"/>
            </a:srgbClr>
          </a:solidFill>
          <a:ln cap="flat" cmpd="sng" w="2857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4" name="Google Shape;94;p59"/>
          <p:cNvSpPr txBox="1"/>
          <p:nvPr>
            <p:ph idx="2" type="ctrTitle"/>
          </p:nvPr>
        </p:nvSpPr>
        <p:spPr>
          <a:xfrm>
            <a:off x="2210934" y="2280150"/>
            <a:ext cx="11271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5" name="Google Shape;95;p59"/>
          <p:cNvSpPr txBox="1"/>
          <p:nvPr>
            <p:ph idx="1" type="subTitle"/>
          </p:nvPr>
        </p:nvSpPr>
        <p:spPr>
          <a:xfrm>
            <a:off x="2084700" y="2452668"/>
            <a:ext cx="13797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96" name="Google Shape;96;p59"/>
          <p:cNvSpPr/>
          <p:nvPr/>
        </p:nvSpPr>
        <p:spPr>
          <a:xfrm>
            <a:off x="3577850" y="2456125"/>
            <a:ext cx="1988100" cy="2065200"/>
          </a:xfrm>
          <a:prstGeom prst="rect">
            <a:avLst/>
          </a:prstGeom>
          <a:solidFill>
            <a:srgbClr val="00FFFF">
              <a:alpha val="45098"/>
            </a:srgbClr>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7" name="Google Shape;97;p59"/>
          <p:cNvSpPr txBox="1"/>
          <p:nvPr>
            <p:ph idx="3" type="ctrTitle"/>
          </p:nvPr>
        </p:nvSpPr>
        <p:spPr>
          <a:xfrm>
            <a:off x="4008384" y="3413950"/>
            <a:ext cx="11271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98" name="Google Shape;98;p59"/>
          <p:cNvSpPr txBox="1"/>
          <p:nvPr>
            <p:ph idx="4" type="subTitle"/>
          </p:nvPr>
        </p:nvSpPr>
        <p:spPr>
          <a:xfrm>
            <a:off x="3882150" y="3586468"/>
            <a:ext cx="13797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99" name="Google Shape;99;p59"/>
          <p:cNvSpPr/>
          <p:nvPr/>
        </p:nvSpPr>
        <p:spPr>
          <a:xfrm>
            <a:off x="5375500" y="1322325"/>
            <a:ext cx="1988100" cy="2065200"/>
          </a:xfrm>
          <a:prstGeom prst="rect">
            <a:avLst/>
          </a:prstGeom>
          <a:solidFill>
            <a:srgbClr val="10D6B6">
              <a:alpha val="70588"/>
            </a:srgbClr>
          </a:solidFill>
          <a:ln cap="flat" cmpd="sng" w="28575">
            <a:solidFill>
              <a:srgbClr val="11E4C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0" name="Google Shape;100;p59"/>
          <p:cNvSpPr txBox="1"/>
          <p:nvPr>
            <p:ph idx="5" type="ctrTitle"/>
          </p:nvPr>
        </p:nvSpPr>
        <p:spPr>
          <a:xfrm>
            <a:off x="5806034" y="2280150"/>
            <a:ext cx="11271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p:txBody>
      </p:sp>
      <p:sp>
        <p:nvSpPr>
          <p:cNvPr id="101" name="Google Shape;101;p59"/>
          <p:cNvSpPr txBox="1"/>
          <p:nvPr>
            <p:ph idx="6" type="subTitle"/>
          </p:nvPr>
        </p:nvSpPr>
        <p:spPr>
          <a:xfrm>
            <a:off x="5679800" y="2452668"/>
            <a:ext cx="13797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2">
  <p:cSld name="CUSTOM_6_1_2">
    <p:bg>
      <p:bgPr>
        <a:gradFill>
          <a:gsLst>
            <a:gs pos="0">
              <a:srgbClr val="10D6B6">
                <a:alpha val="70196"/>
              </a:srgbClr>
            </a:gs>
            <a:gs pos="100000">
              <a:srgbClr val="7337D4"/>
            </a:gs>
          </a:gsLst>
          <a:lin ang="0" scaled="0"/>
        </a:gradFill>
      </p:bgPr>
    </p:bg>
    <p:spTree>
      <p:nvGrpSpPr>
        <p:cNvPr id="102" name="Shape 102"/>
        <p:cNvGrpSpPr/>
        <p:nvPr/>
      </p:nvGrpSpPr>
      <p:grpSpPr>
        <a:xfrm>
          <a:off x="0" y="0"/>
          <a:ext cx="0" cy="0"/>
          <a:chOff x="0" y="0"/>
          <a:chExt cx="0" cy="0"/>
        </a:xfrm>
      </p:grpSpPr>
      <p:sp>
        <p:nvSpPr>
          <p:cNvPr id="103" name="Google Shape;103;p60"/>
          <p:cNvSpPr/>
          <p:nvPr/>
        </p:nvSpPr>
        <p:spPr>
          <a:xfrm>
            <a:off x="0" y="560550"/>
            <a:ext cx="9144000" cy="4022400"/>
          </a:xfrm>
          <a:prstGeom prst="rect">
            <a:avLst/>
          </a:prstGeom>
          <a:gradFill>
            <a:gsLst>
              <a:gs pos="0">
                <a:srgbClr val="7337D4">
                  <a:alpha val="61960"/>
                </a:srgbClr>
              </a:gs>
              <a:gs pos="100000">
                <a:srgbClr val="10D6B6">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0"/>
          <p:cNvSpPr txBox="1"/>
          <p:nvPr>
            <p:ph type="ctrTitle"/>
          </p:nvPr>
        </p:nvSpPr>
        <p:spPr>
          <a:xfrm flipH="1">
            <a:off x="4457674" y="1862650"/>
            <a:ext cx="4209300" cy="85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cxnSp>
        <p:nvCxnSpPr>
          <p:cNvPr id="105" name="Google Shape;105;p60"/>
          <p:cNvCxnSpPr/>
          <p:nvPr/>
        </p:nvCxnSpPr>
        <p:spPr>
          <a:xfrm rot="10800000">
            <a:off x="4567500" y="2730450"/>
            <a:ext cx="4576500" cy="0"/>
          </a:xfrm>
          <a:prstGeom prst="straightConnector1">
            <a:avLst/>
          </a:prstGeom>
          <a:noFill/>
          <a:ln cap="flat" cmpd="sng" w="28575">
            <a:solidFill>
              <a:srgbClr val="FFFFFF"/>
            </a:solidFill>
            <a:prstDash val="solid"/>
            <a:round/>
            <a:headEnd len="sm" w="sm" type="none"/>
            <a:tailEnd len="sm" w="sm" type="none"/>
          </a:ln>
        </p:spPr>
      </p:cxnSp>
      <p:sp>
        <p:nvSpPr>
          <p:cNvPr id="106" name="Google Shape;106;p60"/>
          <p:cNvSpPr txBox="1"/>
          <p:nvPr>
            <p:ph idx="1" type="subTitle"/>
          </p:nvPr>
        </p:nvSpPr>
        <p:spPr>
          <a:xfrm>
            <a:off x="2327475" y="2806650"/>
            <a:ext cx="2892000" cy="1623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6_1_1_1_1_1">
    <p:bg>
      <p:bgPr>
        <a:gradFill>
          <a:gsLst>
            <a:gs pos="0">
              <a:srgbClr val="10D6B6">
                <a:alpha val="70196"/>
              </a:srgbClr>
            </a:gs>
            <a:gs pos="100000">
              <a:srgbClr val="7337D4"/>
            </a:gs>
          </a:gsLst>
          <a:lin ang="0" scaled="0"/>
        </a:gradFill>
      </p:bgPr>
    </p:bg>
    <p:spTree>
      <p:nvGrpSpPr>
        <p:cNvPr id="107" name="Shape 107"/>
        <p:cNvGrpSpPr/>
        <p:nvPr/>
      </p:nvGrpSpPr>
      <p:grpSpPr>
        <a:xfrm>
          <a:off x="0" y="0"/>
          <a:ext cx="0" cy="0"/>
          <a:chOff x="0" y="0"/>
          <a:chExt cx="0" cy="0"/>
        </a:xfrm>
      </p:grpSpPr>
      <p:sp>
        <p:nvSpPr>
          <p:cNvPr id="108" name="Google Shape;108;p61"/>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cxnSp>
        <p:nvCxnSpPr>
          <p:cNvPr id="109" name="Google Shape;109;p61"/>
          <p:cNvCxnSpPr>
            <a:stCxn id="108" idx="2"/>
          </p:cNvCxnSpPr>
          <p:nvPr/>
        </p:nvCxnSpPr>
        <p:spPr>
          <a:xfrm>
            <a:off x="4571950" y="986500"/>
            <a:ext cx="4575600" cy="0"/>
          </a:xfrm>
          <a:prstGeom prst="straightConnector1">
            <a:avLst/>
          </a:prstGeom>
          <a:noFill/>
          <a:ln cap="flat" cmpd="sng" w="28575">
            <a:solidFill>
              <a:srgbClr val="FFFFFF"/>
            </a:solidFill>
            <a:prstDash val="solid"/>
            <a:round/>
            <a:headEnd len="sm" w="sm" type="none"/>
            <a:tailEnd len="sm" w="sm" type="none"/>
          </a:ln>
        </p:spPr>
      </p:cxnSp>
      <p:sp>
        <p:nvSpPr>
          <p:cNvPr id="110" name="Google Shape;110;p61"/>
          <p:cNvSpPr/>
          <p:nvPr/>
        </p:nvSpPr>
        <p:spPr>
          <a:xfrm>
            <a:off x="815350" y="2853050"/>
            <a:ext cx="3594900" cy="1130100"/>
          </a:xfrm>
          <a:prstGeom prst="rect">
            <a:avLst/>
          </a:prstGeom>
          <a:solidFill>
            <a:srgbClr val="494ECE">
              <a:alpha val="51372"/>
            </a:srgbClr>
          </a:solidFill>
          <a:ln cap="flat" cmpd="sng" w="2857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1" name="Google Shape;111;p61"/>
          <p:cNvSpPr/>
          <p:nvPr/>
        </p:nvSpPr>
        <p:spPr>
          <a:xfrm>
            <a:off x="1878200" y="1616125"/>
            <a:ext cx="5387400" cy="1384200"/>
          </a:xfrm>
          <a:prstGeom prst="rect">
            <a:avLst/>
          </a:prstGeom>
          <a:solidFill>
            <a:srgbClr val="00FFFF">
              <a:alpha val="45098"/>
            </a:srgbClr>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2" name="Google Shape;112;p61"/>
          <p:cNvSpPr/>
          <p:nvPr/>
        </p:nvSpPr>
        <p:spPr>
          <a:xfrm>
            <a:off x="4218450" y="3465375"/>
            <a:ext cx="3594900" cy="898200"/>
          </a:xfrm>
          <a:prstGeom prst="rect">
            <a:avLst/>
          </a:prstGeom>
          <a:solidFill>
            <a:srgbClr val="10D6B6">
              <a:alpha val="70588"/>
            </a:srgbClr>
          </a:solidFill>
          <a:ln cap="flat" cmpd="sng" w="28575">
            <a:solidFill>
              <a:srgbClr val="11E4C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 name="Google Shape;113;p61"/>
          <p:cNvSpPr txBox="1"/>
          <p:nvPr>
            <p:ph idx="2" type="title"/>
          </p:nvPr>
        </p:nvSpPr>
        <p:spPr>
          <a:xfrm>
            <a:off x="2637350" y="1882375"/>
            <a:ext cx="3869400" cy="85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7200"/>
              <a:buNone/>
              <a:defRPr sz="7200">
                <a:solidFill>
                  <a:srgbClr val="FFFFFF"/>
                </a:solidFill>
              </a:defRPr>
            </a:lvl1pPr>
            <a:lvl2pPr lvl="1"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7200"/>
              <a:buFont typeface="Fira Sans Extra Condensed Medium"/>
              <a:buNone/>
              <a:defRPr sz="72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114" name="Google Shape;114;p61"/>
          <p:cNvSpPr txBox="1"/>
          <p:nvPr>
            <p:ph idx="3" type="title"/>
          </p:nvPr>
        </p:nvSpPr>
        <p:spPr>
          <a:xfrm>
            <a:off x="967476" y="3129125"/>
            <a:ext cx="32907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115" name="Google Shape;115;p61"/>
          <p:cNvSpPr txBox="1"/>
          <p:nvPr>
            <p:ph idx="4" type="title"/>
          </p:nvPr>
        </p:nvSpPr>
        <p:spPr>
          <a:xfrm>
            <a:off x="4414951" y="3629950"/>
            <a:ext cx="32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_1">
    <p:bg>
      <p:bgPr>
        <a:gradFill>
          <a:gsLst>
            <a:gs pos="0">
              <a:srgbClr val="10D6B6">
                <a:alpha val="70196"/>
              </a:srgbClr>
            </a:gs>
            <a:gs pos="100000">
              <a:srgbClr val="7337D4"/>
            </a:gs>
          </a:gsLst>
          <a:lin ang="0" scaled="0"/>
        </a:gradFill>
      </p:bgPr>
    </p:bg>
    <p:spTree>
      <p:nvGrpSpPr>
        <p:cNvPr id="17" name="Shape 17"/>
        <p:cNvGrpSpPr/>
        <p:nvPr/>
      </p:nvGrpSpPr>
      <p:grpSpPr>
        <a:xfrm>
          <a:off x="0" y="0"/>
          <a:ext cx="0" cy="0"/>
          <a:chOff x="0" y="0"/>
          <a:chExt cx="0" cy="0"/>
        </a:xfrm>
      </p:grpSpPr>
      <p:sp>
        <p:nvSpPr>
          <p:cNvPr id="18" name="Google Shape;18;p49"/>
          <p:cNvSpPr txBox="1"/>
          <p:nvPr>
            <p:ph type="ctrTitle"/>
          </p:nvPr>
        </p:nvSpPr>
        <p:spPr>
          <a:xfrm>
            <a:off x="2825950" y="1575950"/>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19" name="Google Shape;19;p49"/>
          <p:cNvSpPr txBox="1"/>
          <p:nvPr>
            <p:ph idx="1" type="subTitle"/>
          </p:nvPr>
        </p:nvSpPr>
        <p:spPr>
          <a:xfrm>
            <a:off x="3034050" y="2037397"/>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20" name="Google Shape;20;p49"/>
          <p:cNvSpPr txBox="1"/>
          <p:nvPr>
            <p:ph idx="2" type="title"/>
          </p:nvPr>
        </p:nvSpPr>
        <p:spPr>
          <a:xfrm>
            <a:off x="3110412" y="1059178"/>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21" name="Google Shape;21;p49"/>
          <p:cNvSpPr txBox="1"/>
          <p:nvPr>
            <p:ph idx="3" type="ctrTitle"/>
          </p:nvPr>
        </p:nvSpPr>
        <p:spPr>
          <a:xfrm>
            <a:off x="2826162" y="3255050"/>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22" name="Google Shape;22;p49"/>
          <p:cNvSpPr txBox="1"/>
          <p:nvPr>
            <p:ph idx="4" type="subTitle"/>
          </p:nvPr>
        </p:nvSpPr>
        <p:spPr>
          <a:xfrm>
            <a:off x="2998950" y="3716497"/>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23" name="Google Shape;23;p49"/>
          <p:cNvSpPr txBox="1"/>
          <p:nvPr>
            <p:ph idx="5" type="title"/>
          </p:nvPr>
        </p:nvSpPr>
        <p:spPr>
          <a:xfrm>
            <a:off x="3110412" y="2738280"/>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24" name="Google Shape;24;p49"/>
          <p:cNvSpPr txBox="1"/>
          <p:nvPr>
            <p:ph idx="6" type="ctrTitle"/>
          </p:nvPr>
        </p:nvSpPr>
        <p:spPr>
          <a:xfrm>
            <a:off x="4975625" y="1575950"/>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25" name="Google Shape;25;p49"/>
          <p:cNvSpPr txBox="1"/>
          <p:nvPr>
            <p:ph idx="7" type="subTitle"/>
          </p:nvPr>
        </p:nvSpPr>
        <p:spPr>
          <a:xfrm>
            <a:off x="5183500" y="2037397"/>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26" name="Google Shape;26;p49"/>
          <p:cNvSpPr txBox="1"/>
          <p:nvPr>
            <p:ph idx="8" type="title"/>
          </p:nvPr>
        </p:nvSpPr>
        <p:spPr>
          <a:xfrm>
            <a:off x="5259862" y="1059178"/>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27" name="Google Shape;27;p49"/>
          <p:cNvSpPr txBox="1"/>
          <p:nvPr>
            <p:ph idx="9" type="ctrTitle"/>
          </p:nvPr>
        </p:nvSpPr>
        <p:spPr>
          <a:xfrm>
            <a:off x="4975587" y="3255050"/>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28" name="Google Shape;28;p49"/>
          <p:cNvSpPr txBox="1"/>
          <p:nvPr>
            <p:ph idx="13" type="subTitle"/>
          </p:nvPr>
        </p:nvSpPr>
        <p:spPr>
          <a:xfrm>
            <a:off x="5148400" y="3716497"/>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29" name="Google Shape;29;p49"/>
          <p:cNvSpPr txBox="1"/>
          <p:nvPr>
            <p:ph idx="14" type="title"/>
          </p:nvPr>
        </p:nvSpPr>
        <p:spPr>
          <a:xfrm>
            <a:off x="5259862" y="2738280"/>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0" name="Google Shape;30;p49"/>
          <p:cNvSpPr txBox="1"/>
          <p:nvPr>
            <p:ph idx="15" type="ctrTitle"/>
          </p:nvPr>
        </p:nvSpPr>
        <p:spPr>
          <a:xfrm rot="-5400000">
            <a:off x="6378350" y="1583700"/>
            <a:ext cx="3487500" cy="85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cxnSp>
        <p:nvCxnSpPr>
          <p:cNvPr id="31" name="Google Shape;31;p49"/>
          <p:cNvCxnSpPr/>
          <p:nvPr/>
        </p:nvCxnSpPr>
        <p:spPr>
          <a:xfrm>
            <a:off x="8541292" y="-14700"/>
            <a:ext cx="0" cy="3669000"/>
          </a:xfrm>
          <a:prstGeom prst="straightConnector1">
            <a:avLst/>
          </a:prstGeom>
          <a:noFill/>
          <a:ln cap="flat" cmpd="sng" w="28575">
            <a:solidFill>
              <a:srgbClr val="FFFFFF"/>
            </a:solidFill>
            <a:prstDash val="solid"/>
            <a:round/>
            <a:headEnd len="sm" w="sm" type="none"/>
            <a:tailEnd len="sm" w="sm" type="none"/>
          </a:ln>
        </p:spPr>
      </p:cxnSp>
      <p:sp>
        <p:nvSpPr>
          <p:cNvPr id="32" name="Google Shape;32;p49"/>
          <p:cNvSpPr txBox="1"/>
          <p:nvPr>
            <p:ph idx="16" type="ctrTitle"/>
          </p:nvPr>
        </p:nvSpPr>
        <p:spPr>
          <a:xfrm>
            <a:off x="606175" y="1575950"/>
            <a:ext cx="2392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33" name="Google Shape;33;p49"/>
          <p:cNvSpPr txBox="1"/>
          <p:nvPr>
            <p:ph idx="17" type="subTitle"/>
          </p:nvPr>
        </p:nvSpPr>
        <p:spPr>
          <a:xfrm>
            <a:off x="849375" y="2037397"/>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34" name="Google Shape;34;p49"/>
          <p:cNvSpPr txBox="1"/>
          <p:nvPr>
            <p:ph idx="18" type="title"/>
          </p:nvPr>
        </p:nvSpPr>
        <p:spPr>
          <a:xfrm>
            <a:off x="925737" y="1059178"/>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5" name="Google Shape;35;p49"/>
          <p:cNvSpPr txBox="1"/>
          <p:nvPr>
            <p:ph idx="19" type="ctrTitle"/>
          </p:nvPr>
        </p:nvSpPr>
        <p:spPr>
          <a:xfrm>
            <a:off x="641487" y="3255050"/>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600"/>
              <a:buNone/>
              <a:defRPr sz="1600">
                <a:solidFill>
                  <a:srgbClr val="FFFFFF"/>
                </a:solidFill>
              </a:defRPr>
            </a:lvl1pPr>
            <a:lvl2pPr lvl="1" algn="ctr">
              <a:lnSpc>
                <a:spcPct val="100000"/>
              </a:lnSpc>
              <a:spcBef>
                <a:spcPts val="0"/>
              </a:spcBef>
              <a:spcAft>
                <a:spcPts val="0"/>
              </a:spcAft>
              <a:buClr>
                <a:srgbClr val="FFFFFF"/>
              </a:buClr>
              <a:buSzPts val="1600"/>
              <a:buNone/>
              <a:defRPr sz="1600">
                <a:solidFill>
                  <a:srgbClr val="FFFFFF"/>
                </a:solidFill>
              </a:defRPr>
            </a:lvl2pPr>
            <a:lvl3pPr lvl="2" algn="ctr">
              <a:lnSpc>
                <a:spcPct val="100000"/>
              </a:lnSpc>
              <a:spcBef>
                <a:spcPts val="0"/>
              </a:spcBef>
              <a:spcAft>
                <a:spcPts val="0"/>
              </a:spcAft>
              <a:buClr>
                <a:srgbClr val="FFFFFF"/>
              </a:buClr>
              <a:buSzPts val="1600"/>
              <a:buNone/>
              <a:defRPr sz="1600">
                <a:solidFill>
                  <a:srgbClr val="FFFFFF"/>
                </a:solidFill>
              </a:defRPr>
            </a:lvl3pPr>
            <a:lvl4pPr lvl="3" algn="ctr">
              <a:lnSpc>
                <a:spcPct val="100000"/>
              </a:lnSpc>
              <a:spcBef>
                <a:spcPts val="0"/>
              </a:spcBef>
              <a:spcAft>
                <a:spcPts val="0"/>
              </a:spcAft>
              <a:buClr>
                <a:srgbClr val="FFFFFF"/>
              </a:buClr>
              <a:buSzPts val="1600"/>
              <a:buNone/>
              <a:defRPr sz="1600">
                <a:solidFill>
                  <a:srgbClr val="FFFFFF"/>
                </a:solidFill>
              </a:defRPr>
            </a:lvl4pPr>
            <a:lvl5pPr lvl="4" algn="ctr">
              <a:lnSpc>
                <a:spcPct val="100000"/>
              </a:lnSpc>
              <a:spcBef>
                <a:spcPts val="0"/>
              </a:spcBef>
              <a:spcAft>
                <a:spcPts val="0"/>
              </a:spcAft>
              <a:buClr>
                <a:srgbClr val="FFFFFF"/>
              </a:buClr>
              <a:buSzPts val="1600"/>
              <a:buNone/>
              <a:defRPr sz="1600">
                <a:solidFill>
                  <a:srgbClr val="FFFFFF"/>
                </a:solidFill>
              </a:defRPr>
            </a:lvl5pPr>
            <a:lvl6pPr lvl="5" algn="ctr">
              <a:lnSpc>
                <a:spcPct val="100000"/>
              </a:lnSpc>
              <a:spcBef>
                <a:spcPts val="0"/>
              </a:spcBef>
              <a:spcAft>
                <a:spcPts val="0"/>
              </a:spcAft>
              <a:buClr>
                <a:srgbClr val="FFFFFF"/>
              </a:buClr>
              <a:buSzPts val="1600"/>
              <a:buNone/>
              <a:defRPr sz="1600">
                <a:solidFill>
                  <a:srgbClr val="FFFFFF"/>
                </a:solidFill>
              </a:defRPr>
            </a:lvl6pPr>
            <a:lvl7pPr lvl="6" algn="ctr">
              <a:lnSpc>
                <a:spcPct val="100000"/>
              </a:lnSpc>
              <a:spcBef>
                <a:spcPts val="0"/>
              </a:spcBef>
              <a:spcAft>
                <a:spcPts val="0"/>
              </a:spcAft>
              <a:buClr>
                <a:srgbClr val="FFFFFF"/>
              </a:buClr>
              <a:buSzPts val="1600"/>
              <a:buNone/>
              <a:defRPr sz="1600">
                <a:solidFill>
                  <a:srgbClr val="FFFFFF"/>
                </a:solidFill>
              </a:defRPr>
            </a:lvl7pPr>
            <a:lvl8pPr lvl="7" algn="ctr">
              <a:lnSpc>
                <a:spcPct val="100000"/>
              </a:lnSpc>
              <a:spcBef>
                <a:spcPts val="0"/>
              </a:spcBef>
              <a:spcAft>
                <a:spcPts val="0"/>
              </a:spcAft>
              <a:buClr>
                <a:srgbClr val="FFFFFF"/>
              </a:buClr>
              <a:buSzPts val="1600"/>
              <a:buNone/>
              <a:defRPr sz="1600">
                <a:solidFill>
                  <a:srgbClr val="FFFFFF"/>
                </a:solidFill>
              </a:defRPr>
            </a:lvl8pPr>
            <a:lvl9pPr lvl="8" algn="ctr">
              <a:lnSpc>
                <a:spcPct val="100000"/>
              </a:lnSpc>
              <a:spcBef>
                <a:spcPts val="0"/>
              </a:spcBef>
              <a:spcAft>
                <a:spcPts val="0"/>
              </a:spcAft>
              <a:buClr>
                <a:srgbClr val="FFFFFF"/>
              </a:buClr>
              <a:buSzPts val="1600"/>
              <a:buNone/>
              <a:defRPr sz="1600">
                <a:solidFill>
                  <a:srgbClr val="FFFFFF"/>
                </a:solidFill>
              </a:defRPr>
            </a:lvl9pPr>
          </a:lstStyle>
          <a:p/>
        </p:txBody>
      </p:sp>
      <p:sp>
        <p:nvSpPr>
          <p:cNvPr id="36" name="Google Shape;36;p49"/>
          <p:cNvSpPr txBox="1"/>
          <p:nvPr>
            <p:ph idx="20" type="subTitle"/>
          </p:nvPr>
        </p:nvSpPr>
        <p:spPr>
          <a:xfrm>
            <a:off x="814275" y="3716497"/>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37" name="Google Shape;37;p49"/>
          <p:cNvSpPr txBox="1"/>
          <p:nvPr>
            <p:ph idx="21" type="title"/>
          </p:nvPr>
        </p:nvSpPr>
        <p:spPr>
          <a:xfrm>
            <a:off x="925737" y="2738280"/>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6000"/>
              <a:buNone/>
              <a:defRPr sz="6000">
                <a:solidFill>
                  <a:srgbClr val="FFFFFF"/>
                </a:solidFill>
              </a:defRPr>
            </a:lvl1pPr>
            <a:lvl2pPr lvl="1"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cxnSp>
        <p:nvCxnSpPr>
          <p:cNvPr id="38" name="Google Shape;38;p49"/>
          <p:cNvCxnSpPr/>
          <p:nvPr/>
        </p:nvCxnSpPr>
        <p:spPr>
          <a:xfrm>
            <a:off x="1089475" y="1712986"/>
            <a:ext cx="5795400" cy="0"/>
          </a:xfrm>
          <a:prstGeom prst="straightConnector1">
            <a:avLst/>
          </a:prstGeom>
          <a:noFill/>
          <a:ln cap="flat" cmpd="sng" w="28575">
            <a:solidFill>
              <a:srgbClr val="FFFFFF"/>
            </a:solidFill>
            <a:prstDash val="solid"/>
            <a:round/>
            <a:headEnd len="sm" w="sm" type="none"/>
            <a:tailEnd len="sm" w="sm" type="none"/>
          </a:ln>
        </p:spPr>
      </p:cxnSp>
      <p:cxnSp>
        <p:nvCxnSpPr>
          <p:cNvPr id="39" name="Google Shape;39;p49"/>
          <p:cNvCxnSpPr/>
          <p:nvPr/>
        </p:nvCxnSpPr>
        <p:spPr>
          <a:xfrm>
            <a:off x="1089475" y="3390061"/>
            <a:ext cx="5795400"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CUSTOM_1_1_1">
    <p:bg>
      <p:bgPr>
        <a:gradFill>
          <a:gsLst>
            <a:gs pos="0">
              <a:srgbClr val="10D6B6">
                <a:alpha val="70196"/>
              </a:srgbClr>
            </a:gs>
            <a:gs pos="100000">
              <a:srgbClr val="7337D4"/>
            </a:gs>
          </a:gsLst>
          <a:lin ang="0" scaled="0"/>
        </a:gradFill>
      </p:bgPr>
    </p:bg>
    <p:spTree>
      <p:nvGrpSpPr>
        <p:cNvPr id="40" name="Shape 40"/>
        <p:cNvGrpSpPr/>
        <p:nvPr/>
      </p:nvGrpSpPr>
      <p:grpSpPr>
        <a:xfrm>
          <a:off x="0" y="0"/>
          <a:ext cx="0" cy="0"/>
          <a:chOff x="0" y="0"/>
          <a:chExt cx="0" cy="0"/>
        </a:xfrm>
      </p:grpSpPr>
      <p:sp>
        <p:nvSpPr>
          <p:cNvPr id="41" name="Google Shape;41;p50"/>
          <p:cNvSpPr txBox="1"/>
          <p:nvPr>
            <p:ph type="title"/>
          </p:nvPr>
        </p:nvSpPr>
        <p:spPr>
          <a:xfrm>
            <a:off x="374450" y="1858700"/>
            <a:ext cx="1444800" cy="1619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42" name="Google Shape;42;p50"/>
          <p:cNvSpPr txBox="1"/>
          <p:nvPr>
            <p:ph idx="2" type="ctrTitle"/>
          </p:nvPr>
        </p:nvSpPr>
        <p:spPr>
          <a:xfrm>
            <a:off x="1868249" y="2540048"/>
            <a:ext cx="329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p:txBody>
      </p:sp>
      <p:sp>
        <p:nvSpPr>
          <p:cNvPr id="43" name="Google Shape;43;p50"/>
          <p:cNvSpPr txBox="1"/>
          <p:nvPr>
            <p:ph idx="1" type="subTitle"/>
          </p:nvPr>
        </p:nvSpPr>
        <p:spPr>
          <a:xfrm>
            <a:off x="1868250" y="3180766"/>
            <a:ext cx="1906500" cy="36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cxnSp>
        <p:nvCxnSpPr>
          <p:cNvPr id="44" name="Google Shape;44;p50"/>
          <p:cNvCxnSpPr/>
          <p:nvPr/>
        </p:nvCxnSpPr>
        <p:spPr>
          <a:xfrm>
            <a:off x="0" y="3079800"/>
            <a:ext cx="4020300"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6">
    <p:bg>
      <p:bgPr>
        <a:gradFill>
          <a:gsLst>
            <a:gs pos="0">
              <a:srgbClr val="10D6B6">
                <a:alpha val="70196"/>
              </a:srgbClr>
            </a:gs>
            <a:gs pos="100000">
              <a:srgbClr val="7337D4"/>
            </a:gs>
          </a:gsLst>
          <a:lin ang="0" scaled="0"/>
        </a:gradFill>
      </p:bgPr>
    </p:bg>
    <p:spTree>
      <p:nvGrpSpPr>
        <p:cNvPr id="45" name="Shape 45"/>
        <p:cNvGrpSpPr/>
        <p:nvPr/>
      </p:nvGrpSpPr>
      <p:grpSpPr>
        <a:xfrm>
          <a:off x="0" y="0"/>
          <a:ext cx="0" cy="0"/>
          <a:chOff x="0" y="0"/>
          <a:chExt cx="0" cy="0"/>
        </a:xfrm>
      </p:grpSpPr>
      <p:sp>
        <p:nvSpPr>
          <p:cNvPr id="46" name="Google Shape;46;p51"/>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cxnSp>
        <p:nvCxnSpPr>
          <p:cNvPr id="47" name="Google Shape;47;p51"/>
          <p:cNvCxnSpPr>
            <a:stCxn id="46" idx="2"/>
          </p:cNvCxnSpPr>
          <p:nvPr/>
        </p:nvCxnSpPr>
        <p:spPr>
          <a:xfrm>
            <a:off x="4571950" y="986500"/>
            <a:ext cx="4575600"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6_1">
    <p:bg>
      <p:bgPr>
        <a:gradFill>
          <a:gsLst>
            <a:gs pos="0">
              <a:srgbClr val="10D6B6">
                <a:alpha val="70196"/>
              </a:srgbClr>
            </a:gs>
            <a:gs pos="100000">
              <a:srgbClr val="7337D4"/>
            </a:gs>
          </a:gsLst>
          <a:lin ang="0" scaled="0"/>
        </a:gradFill>
      </p:bgPr>
    </p:bg>
    <p:spTree>
      <p:nvGrpSpPr>
        <p:cNvPr id="48" name="Shape 48"/>
        <p:cNvGrpSpPr/>
        <p:nvPr/>
      </p:nvGrpSpPr>
      <p:grpSpPr>
        <a:xfrm>
          <a:off x="0" y="0"/>
          <a:ext cx="0" cy="0"/>
          <a:chOff x="0" y="0"/>
          <a:chExt cx="0" cy="0"/>
        </a:xfrm>
      </p:grpSpPr>
      <p:sp>
        <p:nvSpPr>
          <p:cNvPr id="49" name="Google Shape;49;p52"/>
          <p:cNvSpPr/>
          <p:nvPr/>
        </p:nvSpPr>
        <p:spPr>
          <a:xfrm>
            <a:off x="0" y="560550"/>
            <a:ext cx="9144000" cy="4022400"/>
          </a:xfrm>
          <a:prstGeom prst="rect">
            <a:avLst/>
          </a:prstGeom>
          <a:gradFill>
            <a:gsLst>
              <a:gs pos="0">
                <a:srgbClr val="7337D4">
                  <a:alpha val="61960"/>
                </a:srgbClr>
              </a:gs>
              <a:gs pos="100000">
                <a:srgbClr val="10D6B6">
                  <a:alpha val="45882"/>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2"/>
          <p:cNvSpPr txBox="1"/>
          <p:nvPr>
            <p:ph type="ctrTitle"/>
          </p:nvPr>
        </p:nvSpPr>
        <p:spPr>
          <a:xfrm>
            <a:off x="477026" y="1862650"/>
            <a:ext cx="4209300" cy="85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cxnSp>
        <p:nvCxnSpPr>
          <p:cNvPr id="51" name="Google Shape;51;p52"/>
          <p:cNvCxnSpPr/>
          <p:nvPr/>
        </p:nvCxnSpPr>
        <p:spPr>
          <a:xfrm>
            <a:off x="0" y="2730450"/>
            <a:ext cx="4576500" cy="0"/>
          </a:xfrm>
          <a:prstGeom prst="straightConnector1">
            <a:avLst/>
          </a:prstGeom>
          <a:noFill/>
          <a:ln cap="flat" cmpd="sng" w="28575">
            <a:solidFill>
              <a:srgbClr val="FFFFFF"/>
            </a:solidFill>
            <a:prstDash val="solid"/>
            <a:round/>
            <a:headEnd len="sm" w="sm" type="none"/>
            <a:tailEnd len="sm" w="sm" type="none"/>
          </a:ln>
        </p:spPr>
      </p:cxnSp>
      <p:sp>
        <p:nvSpPr>
          <p:cNvPr id="52" name="Google Shape;52;p52"/>
          <p:cNvSpPr txBox="1"/>
          <p:nvPr>
            <p:ph idx="1" type="subTitle"/>
          </p:nvPr>
        </p:nvSpPr>
        <p:spPr>
          <a:xfrm flipH="1">
            <a:off x="4576500" y="2806650"/>
            <a:ext cx="4423200" cy="34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
        <p:nvSpPr>
          <p:cNvPr id="53" name="Google Shape;53;p52"/>
          <p:cNvSpPr txBox="1"/>
          <p:nvPr>
            <p:ph idx="2" type="subTitle"/>
          </p:nvPr>
        </p:nvSpPr>
        <p:spPr>
          <a:xfrm flipH="1">
            <a:off x="4576500" y="3148050"/>
            <a:ext cx="4423200" cy="34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
        <p:nvSpPr>
          <p:cNvPr id="54" name="Google Shape;54;p52"/>
          <p:cNvSpPr txBox="1"/>
          <p:nvPr>
            <p:ph idx="3" type="subTitle"/>
          </p:nvPr>
        </p:nvSpPr>
        <p:spPr>
          <a:xfrm flipH="1">
            <a:off x="4576500" y="3489450"/>
            <a:ext cx="4423200" cy="34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
        <p:nvSpPr>
          <p:cNvPr id="55" name="Google Shape;55;p52"/>
          <p:cNvSpPr txBox="1"/>
          <p:nvPr>
            <p:ph idx="4" type="subTitle"/>
          </p:nvPr>
        </p:nvSpPr>
        <p:spPr>
          <a:xfrm flipH="1">
            <a:off x="4576500" y="3830850"/>
            <a:ext cx="4423200" cy="34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type="titleOnly">
  <p:cSld name="TITLE_ONLY">
    <p:bg>
      <p:bgPr>
        <a:gradFill>
          <a:gsLst>
            <a:gs pos="0">
              <a:srgbClr val="10D6B6">
                <a:alpha val="70196"/>
              </a:srgbClr>
            </a:gs>
            <a:gs pos="100000">
              <a:srgbClr val="7337D4"/>
            </a:gs>
          </a:gsLst>
          <a:lin ang="0" scaled="0"/>
        </a:gradFill>
      </p:bgPr>
    </p:bg>
    <p:spTree>
      <p:nvGrpSpPr>
        <p:cNvPr id="56" name="Shape 56"/>
        <p:cNvGrpSpPr/>
        <p:nvPr/>
      </p:nvGrpSpPr>
      <p:grpSpPr>
        <a:xfrm>
          <a:off x="0" y="0"/>
          <a:ext cx="0" cy="0"/>
          <a:chOff x="0" y="0"/>
          <a:chExt cx="0" cy="0"/>
        </a:xfrm>
      </p:grpSpPr>
      <p:sp>
        <p:nvSpPr>
          <p:cNvPr id="57" name="Google Shape;57;p53"/>
          <p:cNvSpPr/>
          <p:nvPr/>
        </p:nvSpPr>
        <p:spPr>
          <a:xfrm>
            <a:off x="1165500" y="1838375"/>
            <a:ext cx="3343800" cy="26841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3"/>
          <p:cNvSpPr/>
          <p:nvPr/>
        </p:nvSpPr>
        <p:spPr>
          <a:xfrm>
            <a:off x="4641650" y="1838375"/>
            <a:ext cx="3343800" cy="26841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3"/>
          <p:cNvSpPr txBox="1"/>
          <p:nvPr>
            <p:ph idx="1" type="subTitle"/>
          </p:nvPr>
        </p:nvSpPr>
        <p:spPr>
          <a:xfrm>
            <a:off x="1552731" y="3050500"/>
            <a:ext cx="27972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r">
              <a:lnSpc>
                <a:spcPct val="100000"/>
              </a:lnSpc>
              <a:spcBef>
                <a:spcPts val="0"/>
              </a:spcBef>
              <a:spcAft>
                <a:spcPts val="0"/>
              </a:spcAft>
              <a:buClr>
                <a:srgbClr val="FFFFFF"/>
              </a:buClr>
              <a:buSzPts val="1200"/>
              <a:buNone/>
              <a:defRPr>
                <a:solidFill>
                  <a:srgbClr val="FFFFFF"/>
                </a:solidFill>
              </a:defRPr>
            </a:lvl2pPr>
            <a:lvl3pPr lvl="2" algn="r">
              <a:lnSpc>
                <a:spcPct val="100000"/>
              </a:lnSpc>
              <a:spcBef>
                <a:spcPts val="0"/>
              </a:spcBef>
              <a:spcAft>
                <a:spcPts val="0"/>
              </a:spcAft>
              <a:buClr>
                <a:srgbClr val="FFFFFF"/>
              </a:buClr>
              <a:buSzPts val="1200"/>
              <a:buNone/>
              <a:defRPr>
                <a:solidFill>
                  <a:srgbClr val="FFFFFF"/>
                </a:solidFill>
              </a:defRPr>
            </a:lvl3pPr>
            <a:lvl4pPr lvl="3" algn="r">
              <a:lnSpc>
                <a:spcPct val="100000"/>
              </a:lnSpc>
              <a:spcBef>
                <a:spcPts val="0"/>
              </a:spcBef>
              <a:spcAft>
                <a:spcPts val="0"/>
              </a:spcAft>
              <a:buClr>
                <a:srgbClr val="FFFFFF"/>
              </a:buClr>
              <a:buSzPts val="1200"/>
              <a:buNone/>
              <a:defRPr>
                <a:solidFill>
                  <a:srgbClr val="FFFFFF"/>
                </a:solidFill>
              </a:defRPr>
            </a:lvl4pPr>
            <a:lvl5pPr lvl="4" algn="r">
              <a:lnSpc>
                <a:spcPct val="100000"/>
              </a:lnSpc>
              <a:spcBef>
                <a:spcPts val="0"/>
              </a:spcBef>
              <a:spcAft>
                <a:spcPts val="0"/>
              </a:spcAft>
              <a:buClr>
                <a:srgbClr val="FFFFFF"/>
              </a:buClr>
              <a:buSzPts val="1200"/>
              <a:buNone/>
              <a:defRPr>
                <a:solidFill>
                  <a:srgbClr val="FFFFFF"/>
                </a:solidFill>
              </a:defRPr>
            </a:lvl5pPr>
            <a:lvl6pPr lvl="5" algn="r">
              <a:lnSpc>
                <a:spcPct val="100000"/>
              </a:lnSpc>
              <a:spcBef>
                <a:spcPts val="0"/>
              </a:spcBef>
              <a:spcAft>
                <a:spcPts val="0"/>
              </a:spcAft>
              <a:buClr>
                <a:srgbClr val="FFFFFF"/>
              </a:buClr>
              <a:buSzPts val="1200"/>
              <a:buNone/>
              <a:defRPr>
                <a:solidFill>
                  <a:srgbClr val="FFFFFF"/>
                </a:solidFill>
              </a:defRPr>
            </a:lvl6pPr>
            <a:lvl7pPr lvl="6" algn="r">
              <a:lnSpc>
                <a:spcPct val="100000"/>
              </a:lnSpc>
              <a:spcBef>
                <a:spcPts val="0"/>
              </a:spcBef>
              <a:spcAft>
                <a:spcPts val="0"/>
              </a:spcAft>
              <a:buClr>
                <a:srgbClr val="FFFFFF"/>
              </a:buClr>
              <a:buSzPts val="1200"/>
              <a:buNone/>
              <a:defRPr>
                <a:solidFill>
                  <a:srgbClr val="FFFFFF"/>
                </a:solidFill>
              </a:defRPr>
            </a:lvl7pPr>
            <a:lvl8pPr lvl="7" algn="r">
              <a:lnSpc>
                <a:spcPct val="100000"/>
              </a:lnSpc>
              <a:spcBef>
                <a:spcPts val="0"/>
              </a:spcBef>
              <a:spcAft>
                <a:spcPts val="0"/>
              </a:spcAft>
              <a:buClr>
                <a:srgbClr val="FFFFFF"/>
              </a:buClr>
              <a:buSzPts val="1200"/>
              <a:buNone/>
              <a:defRPr>
                <a:solidFill>
                  <a:srgbClr val="FFFFFF"/>
                </a:solidFill>
              </a:defRPr>
            </a:lvl8pPr>
            <a:lvl9pPr lvl="8" algn="r">
              <a:lnSpc>
                <a:spcPct val="100000"/>
              </a:lnSpc>
              <a:spcBef>
                <a:spcPts val="0"/>
              </a:spcBef>
              <a:spcAft>
                <a:spcPts val="0"/>
              </a:spcAft>
              <a:buClr>
                <a:srgbClr val="FFFFFF"/>
              </a:buClr>
              <a:buSzPts val="1200"/>
              <a:buNone/>
              <a:defRPr>
                <a:solidFill>
                  <a:srgbClr val="FFFFFF"/>
                </a:solidFill>
              </a:defRPr>
            </a:lvl9pPr>
          </a:lstStyle>
          <a:p/>
        </p:txBody>
      </p:sp>
      <p:sp>
        <p:nvSpPr>
          <p:cNvPr id="60" name="Google Shape;60;p53"/>
          <p:cNvSpPr txBox="1"/>
          <p:nvPr>
            <p:ph idx="2" type="subTitle"/>
          </p:nvPr>
        </p:nvSpPr>
        <p:spPr>
          <a:xfrm>
            <a:off x="4794050" y="3050500"/>
            <a:ext cx="27972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sp>
        <p:nvSpPr>
          <p:cNvPr id="61" name="Google Shape;61;p53"/>
          <p:cNvSpPr txBox="1"/>
          <p:nvPr>
            <p:ph type="ctrTitle"/>
          </p:nvPr>
        </p:nvSpPr>
        <p:spPr>
          <a:xfrm>
            <a:off x="1552731" y="2457900"/>
            <a:ext cx="27972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algn="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p:txBody>
      </p:sp>
      <p:sp>
        <p:nvSpPr>
          <p:cNvPr id="62" name="Google Shape;62;p53"/>
          <p:cNvSpPr txBox="1"/>
          <p:nvPr>
            <p:ph idx="3" type="ctrTitle"/>
          </p:nvPr>
        </p:nvSpPr>
        <p:spPr>
          <a:xfrm>
            <a:off x="4794050" y="2457900"/>
            <a:ext cx="27972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1pPr>
            <a:lvl2pPr lvl="1"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2pPr>
            <a:lvl3pPr lvl="2"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3pPr>
            <a:lvl4pPr lvl="3"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4pPr>
            <a:lvl5pPr lvl="4"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5pPr>
            <a:lvl6pPr lvl="5"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6pPr>
            <a:lvl7pPr lvl="6"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7pPr>
            <a:lvl8pPr lvl="7"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8pPr>
            <a:lvl9pPr lvl="8" algn="ctr">
              <a:lnSpc>
                <a:spcPct val="100000"/>
              </a:lnSpc>
              <a:spcBef>
                <a:spcPts val="0"/>
              </a:spcBef>
              <a:spcAft>
                <a:spcPts val="0"/>
              </a:spcAft>
              <a:buClr>
                <a:srgbClr val="FFFFFF"/>
              </a:buClr>
              <a:buSzPts val="1800"/>
              <a:buFont typeface="Saira ExtraCondensed Medium"/>
              <a:buNone/>
              <a:defRPr sz="1800">
                <a:solidFill>
                  <a:srgbClr val="FFFFFF"/>
                </a:solidFill>
                <a:latin typeface="Saira ExtraCondensed Medium"/>
                <a:ea typeface="Saira ExtraCondensed Medium"/>
                <a:cs typeface="Saira ExtraCondensed Medium"/>
                <a:sym typeface="Saira ExtraCondensed Medium"/>
              </a:defRPr>
            </a:lvl9pPr>
          </a:lstStyle>
          <a:p/>
        </p:txBody>
      </p:sp>
      <p:sp>
        <p:nvSpPr>
          <p:cNvPr id="63" name="Google Shape;63;p53"/>
          <p:cNvSpPr txBox="1"/>
          <p:nvPr>
            <p:ph idx="4" type="ctrTitle"/>
          </p:nvPr>
        </p:nvSpPr>
        <p:spPr>
          <a:xfrm>
            <a:off x="1000125" y="134800"/>
            <a:ext cx="7143900" cy="85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cxnSp>
        <p:nvCxnSpPr>
          <p:cNvPr id="64" name="Google Shape;64;p53"/>
          <p:cNvCxnSpPr>
            <a:stCxn id="63" idx="2"/>
          </p:cNvCxnSpPr>
          <p:nvPr/>
        </p:nvCxnSpPr>
        <p:spPr>
          <a:xfrm>
            <a:off x="4572075" y="986500"/>
            <a:ext cx="4575600"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extLst>
    <p:ext uri="{DCECCB84-F9BA-43D5-87BE-67443E8EF086}">
      <p15:sldGuideLst>
        <p15:guide id="1" orient="horz" pos="16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_1_1">
    <p:bg>
      <p:bgPr>
        <a:gradFill>
          <a:gsLst>
            <a:gs pos="0">
              <a:srgbClr val="10D6B6">
                <a:alpha val="70196"/>
              </a:srgbClr>
            </a:gs>
            <a:gs pos="100000">
              <a:srgbClr val="7337D4"/>
            </a:gs>
          </a:gsLst>
          <a:lin ang="0" scaled="0"/>
        </a:gradFill>
      </p:bgPr>
    </p:bg>
    <p:spTree>
      <p:nvGrpSpPr>
        <p:cNvPr id="65" name="Shape 65"/>
        <p:cNvGrpSpPr/>
        <p:nvPr/>
      </p:nvGrpSpPr>
      <p:grpSpPr>
        <a:xfrm>
          <a:off x="0" y="0"/>
          <a:ext cx="0" cy="0"/>
          <a:chOff x="0" y="0"/>
          <a:chExt cx="0" cy="0"/>
        </a:xfrm>
      </p:grpSpPr>
      <p:sp>
        <p:nvSpPr>
          <p:cNvPr id="66" name="Google Shape;66;p54"/>
          <p:cNvSpPr txBox="1"/>
          <p:nvPr>
            <p:ph type="ctrTitle"/>
          </p:nvPr>
        </p:nvSpPr>
        <p:spPr>
          <a:xfrm>
            <a:off x="2788350" y="3170250"/>
            <a:ext cx="3567300" cy="30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400"/>
              <a:buNone/>
              <a:defRPr sz="14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67" name="Google Shape;67;p54"/>
          <p:cNvSpPr txBox="1"/>
          <p:nvPr>
            <p:ph idx="1" type="subTitle"/>
          </p:nvPr>
        </p:nvSpPr>
        <p:spPr>
          <a:xfrm flipH="1">
            <a:off x="2064750" y="1973250"/>
            <a:ext cx="5014500" cy="119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200"/>
              <a:buNone/>
              <a:defRPr>
                <a:solidFill>
                  <a:srgbClr val="FFFFFF"/>
                </a:solidFill>
              </a:defRPr>
            </a:lvl2pPr>
            <a:lvl3pPr lvl="2" algn="ctr">
              <a:lnSpc>
                <a:spcPct val="100000"/>
              </a:lnSpc>
              <a:spcBef>
                <a:spcPts val="0"/>
              </a:spcBef>
              <a:spcAft>
                <a:spcPts val="0"/>
              </a:spcAft>
              <a:buClr>
                <a:srgbClr val="FFFFFF"/>
              </a:buClr>
              <a:buSzPts val="1200"/>
              <a:buNone/>
              <a:defRPr>
                <a:solidFill>
                  <a:srgbClr val="FFFFFF"/>
                </a:solidFill>
              </a:defRPr>
            </a:lvl3pPr>
            <a:lvl4pPr lvl="3" algn="ctr">
              <a:lnSpc>
                <a:spcPct val="100000"/>
              </a:lnSpc>
              <a:spcBef>
                <a:spcPts val="0"/>
              </a:spcBef>
              <a:spcAft>
                <a:spcPts val="0"/>
              </a:spcAft>
              <a:buClr>
                <a:srgbClr val="FFFFFF"/>
              </a:buClr>
              <a:buSzPts val="1200"/>
              <a:buNone/>
              <a:defRPr>
                <a:solidFill>
                  <a:srgbClr val="FFFFFF"/>
                </a:solidFill>
              </a:defRPr>
            </a:lvl4pPr>
            <a:lvl5pPr lvl="4" algn="ctr">
              <a:lnSpc>
                <a:spcPct val="100000"/>
              </a:lnSpc>
              <a:spcBef>
                <a:spcPts val="0"/>
              </a:spcBef>
              <a:spcAft>
                <a:spcPts val="0"/>
              </a:spcAft>
              <a:buClr>
                <a:srgbClr val="FFFFFF"/>
              </a:buClr>
              <a:buSzPts val="1200"/>
              <a:buNone/>
              <a:defRPr>
                <a:solidFill>
                  <a:srgbClr val="FFFFFF"/>
                </a:solidFill>
              </a:defRPr>
            </a:lvl5pPr>
            <a:lvl6pPr lvl="5" algn="ctr">
              <a:lnSpc>
                <a:spcPct val="100000"/>
              </a:lnSpc>
              <a:spcBef>
                <a:spcPts val="0"/>
              </a:spcBef>
              <a:spcAft>
                <a:spcPts val="0"/>
              </a:spcAft>
              <a:buClr>
                <a:srgbClr val="FFFFFF"/>
              </a:buClr>
              <a:buSzPts val="1200"/>
              <a:buNone/>
              <a:defRPr>
                <a:solidFill>
                  <a:srgbClr val="FFFFFF"/>
                </a:solidFill>
              </a:defRPr>
            </a:lvl6pPr>
            <a:lvl7pPr lvl="6" algn="ctr">
              <a:lnSpc>
                <a:spcPct val="100000"/>
              </a:lnSpc>
              <a:spcBef>
                <a:spcPts val="0"/>
              </a:spcBef>
              <a:spcAft>
                <a:spcPts val="0"/>
              </a:spcAft>
              <a:buClr>
                <a:srgbClr val="FFFFFF"/>
              </a:buClr>
              <a:buSzPts val="1200"/>
              <a:buNone/>
              <a:defRPr>
                <a:solidFill>
                  <a:srgbClr val="FFFFFF"/>
                </a:solidFill>
              </a:defRPr>
            </a:lvl7pPr>
            <a:lvl8pPr lvl="7" algn="ctr">
              <a:lnSpc>
                <a:spcPct val="100000"/>
              </a:lnSpc>
              <a:spcBef>
                <a:spcPts val="0"/>
              </a:spcBef>
              <a:spcAft>
                <a:spcPts val="0"/>
              </a:spcAft>
              <a:buClr>
                <a:srgbClr val="FFFFFF"/>
              </a:buClr>
              <a:buSzPts val="1200"/>
              <a:buNone/>
              <a:defRPr>
                <a:solidFill>
                  <a:srgbClr val="FFFFFF"/>
                </a:solidFill>
              </a:defRPr>
            </a:lvl8pPr>
            <a:lvl9pPr lvl="8" algn="ctr">
              <a:lnSpc>
                <a:spcPct val="100000"/>
              </a:lnSpc>
              <a:spcBef>
                <a:spcPts val="0"/>
              </a:spcBef>
              <a:spcAft>
                <a:spcPts val="0"/>
              </a:spcAft>
              <a:buClr>
                <a:srgbClr val="FFFFFF"/>
              </a:buClr>
              <a:buSzPts val="1200"/>
              <a:buNone/>
              <a:defRPr>
                <a:solidFill>
                  <a:srgbClr val="FFFFFF"/>
                </a:solidFill>
              </a:defRPr>
            </a:lvl9pPr>
          </a:lstStyle>
          <a:p/>
        </p:txBody>
      </p:sp>
      <p:cxnSp>
        <p:nvCxnSpPr>
          <p:cNvPr id="68" name="Google Shape;68;p54"/>
          <p:cNvCxnSpPr/>
          <p:nvPr/>
        </p:nvCxnSpPr>
        <p:spPr>
          <a:xfrm>
            <a:off x="-6925" y="981700"/>
            <a:ext cx="7016700" cy="2834400"/>
          </a:xfrm>
          <a:prstGeom prst="bentConnector3">
            <a:avLst>
              <a:gd fmla="val 12316" name="adj1"/>
            </a:avLst>
          </a:prstGeom>
          <a:noFill/>
          <a:ln cap="flat" cmpd="sng" w="28575">
            <a:solidFill>
              <a:srgbClr val="FFFFFF"/>
            </a:solidFill>
            <a:prstDash val="solid"/>
            <a:round/>
            <a:headEnd len="sm" w="sm" type="none"/>
            <a:tailEnd len="sm" w="sm" type="none"/>
          </a:ln>
        </p:spPr>
      </p:cxnSp>
      <p:cxnSp>
        <p:nvCxnSpPr>
          <p:cNvPr id="69" name="Google Shape;69;p54"/>
          <p:cNvCxnSpPr/>
          <p:nvPr/>
        </p:nvCxnSpPr>
        <p:spPr>
          <a:xfrm rot="10800000">
            <a:off x="2204950" y="1597150"/>
            <a:ext cx="6962100" cy="2585400"/>
          </a:xfrm>
          <a:prstGeom prst="bentConnector3">
            <a:avLst>
              <a:gd fmla="val 11419" name="adj1"/>
            </a:avLst>
          </a:prstGeom>
          <a:noFill/>
          <a:ln cap="flat" cmpd="sng" w="28575">
            <a:solidFill>
              <a:srgbClr val="FFFFFF"/>
            </a:solidFill>
            <a:prstDash val="solid"/>
            <a:round/>
            <a:headEnd len="sm" w="sm" type="none"/>
            <a:tailEnd len="sm" w="sm" type="none"/>
          </a:ln>
        </p:spPr>
      </p:cxnSp>
      <p:cxnSp>
        <p:nvCxnSpPr>
          <p:cNvPr id="70" name="Google Shape;70;p54"/>
          <p:cNvCxnSpPr>
            <a:endCxn id="66" idx="1"/>
          </p:cNvCxnSpPr>
          <p:nvPr/>
        </p:nvCxnSpPr>
        <p:spPr>
          <a:xfrm rot="-5400000">
            <a:off x="1162200" y="3586500"/>
            <a:ext cx="1888200" cy="1364100"/>
          </a:xfrm>
          <a:prstGeom prst="bentConnector2">
            <a:avLst/>
          </a:prstGeom>
          <a:noFill/>
          <a:ln cap="flat" cmpd="sng" w="28575">
            <a:solidFill>
              <a:srgbClr val="FFFFFF"/>
            </a:solidFill>
            <a:prstDash val="solid"/>
            <a:round/>
            <a:headEnd len="sm" w="sm" type="none"/>
            <a:tailEnd len="sm" w="sm" type="none"/>
          </a:ln>
        </p:spPr>
      </p:cxnSp>
      <p:cxnSp>
        <p:nvCxnSpPr>
          <p:cNvPr id="71" name="Google Shape;71;p54"/>
          <p:cNvCxnSpPr>
            <a:endCxn id="66" idx="3"/>
          </p:cNvCxnSpPr>
          <p:nvPr/>
        </p:nvCxnSpPr>
        <p:spPr>
          <a:xfrm flipH="1" rot="5400000">
            <a:off x="6084450" y="3595650"/>
            <a:ext cx="1881300" cy="1338900"/>
          </a:xfrm>
          <a:prstGeom prst="bentConnector2">
            <a:avLst/>
          </a:prstGeom>
          <a:noFill/>
          <a:ln cap="flat" cmpd="sng" w="28575">
            <a:solidFill>
              <a:srgbClr val="FFFFFF"/>
            </a:solidFill>
            <a:prstDash val="solid"/>
            <a:round/>
            <a:headEnd len="sm" w="sm" type="none"/>
            <a:tailEnd len="sm" w="sm" type="none"/>
          </a:ln>
        </p:spPr>
      </p:cxnSp>
    </p:spTree>
  </p:cSld>
  <p:clrMapOvr>
    <a:masterClrMapping/>
  </p:clrMapOvr>
  <p:extLst>
    <p:ext uri="{DCECCB84-F9BA-43D5-87BE-67443E8EF086}">
      <p15:sldGuideLst>
        <p15:guide id="1"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4">
  <p:cSld name="CUSTOM_1_1_1_1_1">
    <p:bg>
      <p:bgPr>
        <a:gradFill>
          <a:gsLst>
            <a:gs pos="0">
              <a:srgbClr val="10D6B6">
                <a:alpha val="70196"/>
              </a:srgbClr>
            </a:gs>
            <a:gs pos="100000">
              <a:srgbClr val="7337D4"/>
            </a:gs>
          </a:gsLst>
          <a:lin ang="0" scaled="0"/>
        </a:gradFill>
      </p:bgPr>
    </p:bg>
    <p:spTree>
      <p:nvGrpSpPr>
        <p:cNvPr id="72" name="Shape 72"/>
        <p:cNvGrpSpPr/>
        <p:nvPr/>
      </p:nvGrpSpPr>
      <p:grpSpPr>
        <a:xfrm>
          <a:off x="0" y="0"/>
          <a:ext cx="0" cy="0"/>
          <a:chOff x="0" y="0"/>
          <a:chExt cx="0" cy="0"/>
        </a:xfrm>
      </p:grpSpPr>
      <p:sp>
        <p:nvSpPr>
          <p:cNvPr id="73" name="Google Shape;73;p55"/>
          <p:cNvSpPr txBox="1"/>
          <p:nvPr>
            <p:ph type="title"/>
          </p:nvPr>
        </p:nvSpPr>
        <p:spPr>
          <a:xfrm flipH="1">
            <a:off x="7477262" y="1858700"/>
            <a:ext cx="1444800" cy="161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4800"/>
              <a:buNone/>
              <a:defRPr sz="4800">
                <a:solidFill>
                  <a:srgbClr val="FFFFFF"/>
                </a:solidFill>
              </a:defRPr>
            </a:lvl1pPr>
            <a:lvl2pPr lvl="1"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55"/>
          <p:cNvSpPr txBox="1"/>
          <p:nvPr>
            <p:ph idx="2" type="ctrTitle"/>
          </p:nvPr>
        </p:nvSpPr>
        <p:spPr>
          <a:xfrm flipH="1">
            <a:off x="3829163" y="2540048"/>
            <a:ext cx="329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1600"/>
              <a:buNone/>
              <a:defRPr sz="1600">
                <a:solidFill>
                  <a:srgbClr val="FFFFFF"/>
                </a:solidFill>
              </a:defRPr>
            </a:lvl2pPr>
            <a:lvl3pPr lvl="2" algn="r">
              <a:lnSpc>
                <a:spcPct val="100000"/>
              </a:lnSpc>
              <a:spcBef>
                <a:spcPts val="0"/>
              </a:spcBef>
              <a:spcAft>
                <a:spcPts val="0"/>
              </a:spcAft>
              <a:buClr>
                <a:srgbClr val="FFFFFF"/>
              </a:buClr>
              <a:buSzPts val="1600"/>
              <a:buNone/>
              <a:defRPr sz="1600">
                <a:solidFill>
                  <a:srgbClr val="FFFFFF"/>
                </a:solidFill>
              </a:defRPr>
            </a:lvl3pPr>
            <a:lvl4pPr lvl="3" algn="r">
              <a:lnSpc>
                <a:spcPct val="100000"/>
              </a:lnSpc>
              <a:spcBef>
                <a:spcPts val="0"/>
              </a:spcBef>
              <a:spcAft>
                <a:spcPts val="0"/>
              </a:spcAft>
              <a:buClr>
                <a:srgbClr val="FFFFFF"/>
              </a:buClr>
              <a:buSzPts val="1600"/>
              <a:buNone/>
              <a:defRPr sz="1600">
                <a:solidFill>
                  <a:srgbClr val="FFFFFF"/>
                </a:solidFill>
              </a:defRPr>
            </a:lvl4pPr>
            <a:lvl5pPr lvl="4" algn="r">
              <a:lnSpc>
                <a:spcPct val="100000"/>
              </a:lnSpc>
              <a:spcBef>
                <a:spcPts val="0"/>
              </a:spcBef>
              <a:spcAft>
                <a:spcPts val="0"/>
              </a:spcAft>
              <a:buClr>
                <a:srgbClr val="FFFFFF"/>
              </a:buClr>
              <a:buSzPts val="1600"/>
              <a:buNone/>
              <a:defRPr sz="1600">
                <a:solidFill>
                  <a:srgbClr val="FFFFFF"/>
                </a:solidFill>
              </a:defRPr>
            </a:lvl5pPr>
            <a:lvl6pPr lvl="5" algn="r">
              <a:lnSpc>
                <a:spcPct val="100000"/>
              </a:lnSpc>
              <a:spcBef>
                <a:spcPts val="0"/>
              </a:spcBef>
              <a:spcAft>
                <a:spcPts val="0"/>
              </a:spcAft>
              <a:buClr>
                <a:srgbClr val="FFFFFF"/>
              </a:buClr>
              <a:buSzPts val="1600"/>
              <a:buNone/>
              <a:defRPr sz="1600">
                <a:solidFill>
                  <a:srgbClr val="FFFFFF"/>
                </a:solidFill>
              </a:defRPr>
            </a:lvl6pPr>
            <a:lvl7pPr lvl="6" algn="r">
              <a:lnSpc>
                <a:spcPct val="100000"/>
              </a:lnSpc>
              <a:spcBef>
                <a:spcPts val="0"/>
              </a:spcBef>
              <a:spcAft>
                <a:spcPts val="0"/>
              </a:spcAft>
              <a:buClr>
                <a:srgbClr val="FFFFFF"/>
              </a:buClr>
              <a:buSzPts val="1600"/>
              <a:buNone/>
              <a:defRPr sz="1600">
                <a:solidFill>
                  <a:srgbClr val="FFFFFF"/>
                </a:solidFill>
              </a:defRPr>
            </a:lvl7pPr>
            <a:lvl8pPr lvl="7" algn="r">
              <a:lnSpc>
                <a:spcPct val="100000"/>
              </a:lnSpc>
              <a:spcBef>
                <a:spcPts val="0"/>
              </a:spcBef>
              <a:spcAft>
                <a:spcPts val="0"/>
              </a:spcAft>
              <a:buClr>
                <a:srgbClr val="FFFFFF"/>
              </a:buClr>
              <a:buSzPts val="1600"/>
              <a:buNone/>
              <a:defRPr sz="1600">
                <a:solidFill>
                  <a:srgbClr val="FFFFFF"/>
                </a:solidFill>
              </a:defRPr>
            </a:lvl8pPr>
            <a:lvl9pPr lvl="8" algn="r">
              <a:lnSpc>
                <a:spcPct val="100000"/>
              </a:lnSpc>
              <a:spcBef>
                <a:spcPts val="0"/>
              </a:spcBef>
              <a:spcAft>
                <a:spcPts val="0"/>
              </a:spcAft>
              <a:buClr>
                <a:srgbClr val="FFFFFF"/>
              </a:buClr>
              <a:buSzPts val="1600"/>
              <a:buNone/>
              <a:defRPr sz="1600">
                <a:solidFill>
                  <a:srgbClr val="FFFFFF"/>
                </a:solidFill>
              </a:defRPr>
            </a:lvl9pPr>
          </a:lstStyle>
          <a:p/>
        </p:txBody>
      </p:sp>
      <p:sp>
        <p:nvSpPr>
          <p:cNvPr id="75" name="Google Shape;75;p55"/>
          <p:cNvSpPr txBox="1"/>
          <p:nvPr>
            <p:ph idx="1" type="subTitle"/>
          </p:nvPr>
        </p:nvSpPr>
        <p:spPr>
          <a:xfrm flipH="1">
            <a:off x="5216975" y="2952184"/>
            <a:ext cx="1906500" cy="732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a:solidFill>
                  <a:srgbClr val="FFFFFF"/>
                </a:solidFill>
              </a:defRPr>
            </a:lvl1pPr>
            <a:lvl2pPr lvl="1" algn="r">
              <a:lnSpc>
                <a:spcPct val="100000"/>
              </a:lnSpc>
              <a:spcBef>
                <a:spcPts val="0"/>
              </a:spcBef>
              <a:spcAft>
                <a:spcPts val="0"/>
              </a:spcAft>
              <a:buClr>
                <a:srgbClr val="FFFFFF"/>
              </a:buClr>
              <a:buSzPts val="1200"/>
              <a:buNone/>
              <a:defRPr>
                <a:solidFill>
                  <a:srgbClr val="FFFFFF"/>
                </a:solidFill>
              </a:defRPr>
            </a:lvl2pPr>
            <a:lvl3pPr lvl="2" algn="r">
              <a:lnSpc>
                <a:spcPct val="100000"/>
              </a:lnSpc>
              <a:spcBef>
                <a:spcPts val="0"/>
              </a:spcBef>
              <a:spcAft>
                <a:spcPts val="0"/>
              </a:spcAft>
              <a:buClr>
                <a:srgbClr val="FFFFFF"/>
              </a:buClr>
              <a:buSzPts val="1200"/>
              <a:buNone/>
              <a:defRPr>
                <a:solidFill>
                  <a:srgbClr val="FFFFFF"/>
                </a:solidFill>
              </a:defRPr>
            </a:lvl3pPr>
            <a:lvl4pPr lvl="3" algn="r">
              <a:lnSpc>
                <a:spcPct val="100000"/>
              </a:lnSpc>
              <a:spcBef>
                <a:spcPts val="0"/>
              </a:spcBef>
              <a:spcAft>
                <a:spcPts val="0"/>
              </a:spcAft>
              <a:buClr>
                <a:srgbClr val="FFFFFF"/>
              </a:buClr>
              <a:buSzPts val="1200"/>
              <a:buNone/>
              <a:defRPr>
                <a:solidFill>
                  <a:srgbClr val="FFFFFF"/>
                </a:solidFill>
              </a:defRPr>
            </a:lvl4pPr>
            <a:lvl5pPr lvl="4" algn="r">
              <a:lnSpc>
                <a:spcPct val="100000"/>
              </a:lnSpc>
              <a:spcBef>
                <a:spcPts val="0"/>
              </a:spcBef>
              <a:spcAft>
                <a:spcPts val="0"/>
              </a:spcAft>
              <a:buClr>
                <a:srgbClr val="FFFFFF"/>
              </a:buClr>
              <a:buSzPts val="1200"/>
              <a:buNone/>
              <a:defRPr>
                <a:solidFill>
                  <a:srgbClr val="FFFFFF"/>
                </a:solidFill>
              </a:defRPr>
            </a:lvl5pPr>
            <a:lvl6pPr lvl="5" algn="r">
              <a:lnSpc>
                <a:spcPct val="100000"/>
              </a:lnSpc>
              <a:spcBef>
                <a:spcPts val="0"/>
              </a:spcBef>
              <a:spcAft>
                <a:spcPts val="0"/>
              </a:spcAft>
              <a:buClr>
                <a:srgbClr val="FFFFFF"/>
              </a:buClr>
              <a:buSzPts val="1200"/>
              <a:buNone/>
              <a:defRPr>
                <a:solidFill>
                  <a:srgbClr val="FFFFFF"/>
                </a:solidFill>
              </a:defRPr>
            </a:lvl6pPr>
            <a:lvl7pPr lvl="6" algn="r">
              <a:lnSpc>
                <a:spcPct val="100000"/>
              </a:lnSpc>
              <a:spcBef>
                <a:spcPts val="0"/>
              </a:spcBef>
              <a:spcAft>
                <a:spcPts val="0"/>
              </a:spcAft>
              <a:buClr>
                <a:srgbClr val="FFFFFF"/>
              </a:buClr>
              <a:buSzPts val="1200"/>
              <a:buNone/>
              <a:defRPr>
                <a:solidFill>
                  <a:srgbClr val="FFFFFF"/>
                </a:solidFill>
              </a:defRPr>
            </a:lvl7pPr>
            <a:lvl8pPr lvl="7" algn="r">
              <a:lnSpc>
                <a:spcPct val="100000"/>
              </a:lnSpc>
              <a:spcBef>
                <a:spcPts val="0"/>
              </a:spcBef>
              <a:spcAft>
                <a:spcPts val="0"/>
              </a:spcAft>
              <a:buClr>
                <a:srgbClr val="FFFFFF"/>
              </a:buClr>
              <a:buSzPts val="1200"/>
              <a:buNone/>
              <a:defRPr>
                <a:solidFill>
                  <a:srgbClr val="FFFFFF"/>
                </a:solidFill>
              </a:defRPr>
            </a:lvl8pPr>
            <a:lvl9pPr lvl="8" algn="r">
              <a:lnSpc>
                <a:spcPct val="100000"/>
              </a:lnSpc>
              <a:spcBef>
                <a:spcPts val="0"/>
              </a:spcBef>
              <a:spcAft>
                <a:spcPts val="0"/>
              </a:spcAft>
              <a:buClr>
                <a:srgbClr val="FFFFFF"/>
              </a:buClr>
              <a:buSzPts val="1200"/>
              <a:buNone/>
              <a:defRPr>
                <a:solidFill>
                  <a:srgbClr val="FFFFFF"/>
                </a:solidFill>
              </a:defRPr>
            </a:lvl9pPr>
          </a:lstStyle>
          <a:p/>
        </p:txBody>
      </p:sp>
      <p:cxnSp>
        <p:nvCxnSpPr>
          <p:cNvPr id="76" name="Google Shape;76;p55"/>
          <p:cNvCxnSpPr/>
          <p:nvPr/>
        </p:nvCxnSpPr>
        <p:spPr>
          <a:xfrm>
            <a:off x="7324850" y="-7600"/>
            <a:ext cx="0" cy="515880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extLst>
    <p:ext uri="{DCECCB84-F9BA-43D5-87BE-67443E8EF086}">
      <p15:sldGuideLst>
        <p15:guide id="1" orient="horz" pos="181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CUSTOM_6_2">
    <p:bg>
      <p:bgPr>
        <a:gradFill>
          <a:gsLst>
            <a:gs pos="0">
              <a:srgbClr val="10D6B6">
                <a:alpha val="70196"/>
              </a:srgbClr>
            </a:gs>
            <a:gs pos="100000">
              <a:srgbClr val="7337D4"/>
            </a:gs>
          </a:gsLst>
          <a:lin ang="0" scaled="0"/>
        </a:gradFill>
      </p:bgPr>
    </p:bg>
    <p:spTree>
      <p:nvGrpSpPr>
        <p:cNvPr id="77" name="Shape 77"/>
        <p:cNvGrpSpPr/>
        <p:nvPr/>
      </p:nvGrpSpPr>
      <p:grpSpPr>
        <a:xfrm>
          <a:off x="0" y="0"/>
          <a:ext cx="0" cy="0"/>
          <a:chOff x="0" y="0"/>
          <a:chExt cx="0" cy="0"/>
        </a:xfrm>
      </p:grpSpPr>
      <p:sp>
        <p:nvSpPr>
          <p:cNvPr id="78" name="Google Shape;78;p56"/>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cxnSp>
        <p:nvCxnSpPr>
          <p:cNvPr id="79" name="Google Shape;79;p56"/>
          <p:cNvCxnSpPr/>
          <p:nvPr/>
        </p:nvCxnSpPr>
        <p:spPr>
          <a:xfrm>
            <a:off x="-32325" y="986500"/>
            <a:ext cx="4575600" cy="0"/>
          </a:xfrm>
          <a:prstGeom prst="straightConnector1">
            <a:avLst/>
          </a:prstGeom>
          <a:noFill/>
          <a:ln cap="flat" cmpd="sng" w="28575">
            <a:solidFill>
              <a:srgbClr val="FFFFFF"/>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Saira ExtraCondensed SemiBold"/>
              <a:buNone/>
              <a:defRPr b="0" i="0" sz="2800" u="none" cap="none" strike="noStrike">
                <a:solidFill>
                  <a:srgbClr val="434343"/>
                </a:solidFill>
                <a:latin typeface="Saira ExtraCondensed SemiBold"/>
                <a:ea typeface="Saira ExtraCondensed SemiBold"/>
                <a:cs typeface="Saira ExtraCondensed SemiBold"/>
                <a:sym typeface="Saira ExtraCondensed SemiBold"/>
              </a:defRPr>
            </a:lvl1pPr>
            <a:lvl2pPr lvl="1"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2pPr>
            <a:lvl3pPr lvl="2"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3pPr>
            <a:lvl4pPr lvl="3"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4pPr>
            <a:lvl5pPr lvl="4"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5pPr>
            <a:lvl6pPr lvl="5"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6pPr>
            <a:lvl7pPr lvl="6"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7pPr>
            <a:lvl8pPr lvl="7"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8pPr>
            <a:lvl9pPr lvl="8" marR="0" rtl="0" algn="l">
              <a:lnSpc>
                <a:spcPct val="100000"/>
              </a:lnSpc>
              <a:spcBef>
                <a:spcPts val="0"/>
              </a:spcBef>
              <a:spcAft>
                <a:spcPts val="0"/>
              </a:spcAft>
              <a:buClr>
                <a:srgbClr val="666666"/>
              </a:buClr>
              <a:buSzPts val="2800"/>
              <a:buFont typeface="Squada One"/>
              <a:buNone/>
              <a:defRPr b="0" i="0" sz="2800" u="none" cap="none" strike="noStrike">
                <a:solidFill>
                  <a:srgbClr val="666666"/>
                </a:solidFill>
                <a:latin typeface="Squada One"/>
                <a:ea typeface="Squada One"/>
                <a:cs typeface="Squada One"/>
                <a:sym typeface="Squada One"/>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1pPr>
            <a:lvl2pPr indent="-304800" lvl="1" marL="9144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2pPr>
            <a:lvl3pPr indent="-304800" lvl="2" marL="13716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3pPr>
            <a:lvl4pPr indent="-304800" lvl="3" marL="18288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4pPr>
            <a:lvl5pPr indent="-304800" lvl="4" marL="22860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5pPr>
            <a:lvl6pPr indent="-304800" lvl="5" marL="27432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6pPr>
            <a:lvl7pPr indent="-304800" lvl="6" marL="32004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7pPr>
            <a:lvl8pPr indent="-304800" lvl="7" marL="3657600" marR="0" rtl="0" algn="l">
              <a:lnSpc>
                <a:spcPct val="115000"/>
              </a:lnSpc>
              <a:spcBef>
                <a:spcPts val="1600"/>
              </a:spcBef>
              <a:spcAft>
                <a:spcPts val="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8pPr>
            <a:lvl9pPr indent="-304800" lvl="8" marL="4114800" marR="0" rtl="0" algn="l">
              <a:lnSpc>
                <a:spcPct val="115000"/>
              </a:lnSpc>
              <a:spcBef>
                <a:spcPts val="1600"/>
              </a:spcBef>
              <a:spcAft>
                <a:spcPts val="1600"/>
              </a:spcAft>
              <a:buClr>
                <a:srgbClr val="666666"/>
              </a:buClr>
              <a:buSzPts val="1200"/>
              <a:buFont typeface="Barlow Semi Condensed"/>
              <a:buChar char="■"/>
              <a:defRPr b="0" i="0" sz="1200" u="none" cap="none" strike="noStrike">
                <a:solidFill>
                  <a:srgbClr val="666666"/>
                </a:solidFill>
                <a:latin typeface="Barlow Semi Condensed"/>
                <a:ea typeface="Barlow Semi Condensed"/>
                <a:cs typeface="Barlow Semi Condensed"/>
                <a:sym typeface="Barlow Semi Condensed"/>
              </a:defRPr>
            </a:lvl9pPr>
          </a:lstStyle>
          <a:p/>
        </p:txBody>
      </p:sp>
      <p:sp>
        <p:nvSpPr>
          <p:cNvPr id="8" name="Google Shape;8;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666666"/>
                </a:solidFill>
                <a:latin typeface="Roboto Slab"/>
                <a:ea typeface="Roboto Slab"/>
                <a:cs typeface="Roboto Slab"/>
                <a:sym typeface="Roboto Slab"/>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jp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D6B6">
                <a:alpha val="70196"/>
              </a:srgbClr>
            </a:gs>
            <a:gs pos="100000">
              <a:srgbClr val="7337D4"/>
            </a:gs>
          </a:gsLst>
          <a:lin ang="0" scaled="0"/>
        </a:gradFill>
      </p:bgPr>
    </p:bg>
    <p:spTree>
      <p:nvGrpSpPr>
        <p:cNvPr id="119" name="Shape 119"/>
        <p:cNvGrpSpPr/>
        <p:nvPr/>
      </p:nvGrpSpPr>
      <p:grpSpPr>
        <a:xfrm>
          <a:off x="0" y="0"/>
          <a:ext cx="0" cy="0"/>
          <a:chOff x="0" y="0"/>
          <a:chExt cx="0" cy="0"/>
        </a:xfrm>
      </p:grpSpPr>
      <p:sp>
        <p:nvSpPr>
          <p:cNvPr id="120" name="Google Shape;120;g9413272f4b_0_8"/>
          <p:cNvSpPr txBox="1"/>
          <p:nvPr>
            <p:ph idx="1" type="subTitle"/>
          </p:nvPr>
        </p:nvSpPr>
        <p:spPr>
          <a:xfrm flipH="1">
            <a:off x="1144700" y="3316575"/>
            <a:ext cx="1934400" cy="6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s">
                <a:solidFill>
                  <a:schemeClr val="lt1"/>
                </a:solidFill>
              </a:rPr>
              <a:t>Get financially smart with Finsocial</a:t>
            </a:r>
            <a:endParaRPr/>
          </a:p>
        </p:txBody>
      </p:sp>
      <p:sp>
        <p:nvSpPr>
          <p:cNvPr id="121" name="Google Shape;121;g9413272f4b_0_8"/>
          <p:cNvSpPr txBox="1"/>
          <p:nvPr>
            <p:ph type="ctrTitle"/>
          </p:nvPr>
        </p:nvSpPr>
        <p:spPr>
          <a:xfrm flipH="1">
            <a:off x="1144800" y="2646075"/>
            <a:ext cx="30183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s"/>
              <a:t>Finsocial</a:t>
            </a:r>
            <a:endParaRPr>
              <a:latin typeface="Saira ExtraCondensed SemiBold"/>
              <a:ea typeface="Saira ExtraCondensed SemiBold"/>
              <a:cs typeface="Saira ExtraCondensed SemiBold"/>
              <a:sym typeface="Saira ExtraCondensed SemiBold"/>
            </a:endParaRPr>
          </a:p>
        </p:txBody>
      </p:sp>
      <p:pic>
        <p:nvPicPr>
          <p:cNvPr id="122" name="Google Shape;122;g9413272f4b_0_8"/>
          <p:cNvPicPr preferRelativeResize="0"/>
          <p:nvPr/>
        </p:nvPicPr>
        <p:blipFill rotWithShape="1">
          <a:blip r:embed="rId3">
            <a:alphaModFix/>
          </a:blip>
          <a:srcRect b="0" l="0" r="0" t="0"/>
          <a:stretch/>
        </p:blipFill>
        <p:spPr>
          <a:xfrm>
            <a:off x="4312538" y="659713"/>
            <a:ext cx="3875624" cy="394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g9413272f4b_0_264"/>
          <p:cNvPicPr preferRelativeResize="0"/>
          <p:nvPr/>
        </p:nvPicPr>
        <p:blipFill rotWithShape="1">
          <a:blip r:embed="rId3">
            <a:alphaModFix/>
          </a:blip>
          <a:srcRect b="5373" l="0" r="0" t="10138"/>
          <a:stretch/>
        </p:blipFill>
        <p:spPr>
          <a:xfrm>
            <a:off x="5263600" y="1833725"/>
            <a:ext cx="2253000" cy="1903500"/>
          </a:xfrm>
          <a:prstGeom prst="rect">
            <a:avLst/>
          </a:prstGeom>
          <a:noFill/>
          <a:ln>
            <a:noFill/>
          </a:ln>
        </p:spPr>
      </p:pic>
      <p:pic>
        <p:nvPicPr>
          <p:cNvPr id="403" name="Google Shape;403;g9413272f4b_0_264"/>
          <p:cNvPicPr preferRelativeResize="0"/>
          <p:nvPr/>
        </p:nvPicPr>
        <p:blipFill rotWithShape="1">
          <a:blip r:embed="rId4">
            <a:alphaModFix/>
          </a:blip>
          <a:srcRect b="15654" l="0" r="0" t="0"/>
          <a:stretch/>
        </p:blipFill>
        <p:spPr>
          <a:xfrm>
            <a:off x="1633000" y="1833800"/>
            <a:ext cx="2253000" cy="1903350"/>
          </a:xfrm>
          <a:prstGeom prst="rect">
            <a:avLst/>
          </a:prstGeom>
          <a:noFill/>
          <a:ln>
            <a:noFill/>
          </a:ln>
        </p:spPr>
      </p:pic>
      <p:sp>
        <p:nvSpPr>
          <p:cNvPr id="404" name="Google Shape;404;g9413272f4b_0_264"/>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OUR TEAM</a:t>
            </a:r>
            <a:endParaRPr/>
          </a:p>
        </p:txBody>
      </p:sp>
      <p:sp>
        <p:nvSpPr>
          <p:cNvPr id="405" name="Google Shape;405;g9413272f4b_0_264"/>
          <p:cNvSpPr txBox="1"/>
          <p:nvPr>
            <p:ph idx="4294967295" type="subTitle"/>
          </p:nvPr>
        </p:nvSpPr>
        <p:spPr>
          <a:xfrm>
            <a:off x="2381500" y="3819275"/>
            <a:ext cx="1144200" cy="825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666666"/>
              </a:buClr>
              <a:buSzPts val="1200"/>
              <a:buFont typeface="Barlow Semi Condensed"/>
              <a:buNone/>
            </a:pPr>
            <a:r>
              <a:rPr lang="es">
                <a:solidFill>
                  <a:srgbClr val="FFFFFF"/>
                </a:solidFill>
              </a:rPr>
              <a:t>nicolaswee</a:t>
            </a:r>
            <a:endParaRPr>
              <a:solidFill>
                <a:srgbClr val="FFFFFF"/>
              </a:solidFill>
            </a:endParaRPr>
          </a:p>
          <a:p>
            <a:pPr indent="0" lvl="0" marL="0" marR="0" rtl="0" algn="l">
              <a:lnSpc>
                <a:spcPct val="150000"/>
              </a:lnSpc>
              <a:spcBef>
                <a:spcPts val="0"/>
              </a:spcBef>
              <a:spcAft>
                <a:spcPts val="0"/>
              </a:spcAft>
              <a:buClr>
                <a:srgbClr val="666666"/>
              </a:buClr>
              <a:buSzPts val="1200"/>
              <a:buFont typeface="Barlow Semi Condensed"/>
              <a:buNone/>
            </a:pPr>
            <a:r>
              <a:rPr lang="es">
                <a:solidFill>
                  <a:srgbClr val="FFFFFF"/>
                </a:solidFill>
              </a:rPr>
              <a:t>nicolaswee</a:t>
            </a:r>
            <a:endParaRPr>
              <a:solidFill>
                <a:srgbClr val="FFFFFF"/>
              </a:solidFill>
            </a:endParaRPr>
          </a:p>
          <a:p>
            <a:pPr indent="0" lvl="0" marL="0" marR="0" rtl="0" algn="l">
              <a:lnSpc>
                <a:spcPct val="150000"/>
              </a:lnSpc>
              <a:spcBef>
                <a:spcPts val="0"/>
              </a:spcBef>
              <a:spcAft>
                <a:spcPts val="0"/>
              </a:spcAft>
              <a:buClr>
                <a:srgbClr val="666666"/>
              </a:buClr>
              <a:buSzPts val="1200"/>
              <a:buFont typeface="Barlow Semi Condensed"/>
              <a:buNone/>
            </a:pPr>
            <a:r>
              <a:rPr lang="es">
                <a:solidFill>
                  <a:srgbClr val="FFFFFF"/>
                </a:solidFill>
              </a:rPr>
              <a:t>nicolasmarcwee</a:t>
            </a:r>
            <a:endParaRPr>
              <a:solidFill>
                <a:srgbClr val="FFFFFF"/>
              </a:solidFill>
            </a:endParaRPr>
          </a:p>
          <a:p>
            <a:pPr indent="0" lvl="0" marL="0" marR="0" rtl="0" algn="l">
              <a:lnSpc>
                <a:spcPct val="115000"/>
              </a:lnSpc>
              <a:spcBef>
                <a:spcPts val="0"/>
              </a:spcBef>
              <a:spcAft>
                <a:spcPts val="1600"/>
              </a:spcAft>
              <a:buClr>
                <a:srgbClr val="666666"/>
              </a:buClr>
              <a:buSzPts val="1200"/>
              <a:buFont typeface="Barlow Semi Condensed"/>
              <a:buNone/>
            </a:pPr>
            <a:r>
              <a:t/>
            </a:r>
            <a:endParaRPr>
              <a:solidFill>
                <a:srgbClr val="FFFFFF"/>
              </a:solidFill>
            </a:endParaRPr>
          </a:p>
        </p:txBody>
      </p:sp>
      <p:sp>
        <p:nvSpPr>
          <p:cNvPr id="406" name="Google Shape;406;g9413272f4b_0_264"/>
          <p:cNvSpPr/>
          <p:nvPr/>
        </p:nvSpPr>
        <p:spPr>
          <a:xfrm rot="10800000">
            <a:off x="1633000" y="1833713"/>
            <a:ext cx="2253000" cy="1903500"/>
          </a:xfrm>
          <a:prstGeom prst="rect">
            <a:avLst/>
          </a:prstGeom>
          <a:solidFill>
            <a:srgbClr val="7337D4">
              <a:alpha val="349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9413272f4b_0_264"/>
          <p:cNvSpPr/>
          <p:nvPr/>
        </p:nvSpPr>
        <p:spPr>
          <a:xfrm rot="10800000">
            <a:off x="5263588" y="1833713"/>
            <a:ext cx="2253000" cy="1903500"/>
          </a:xfrm>
          <a:prstGeom prst="rect">
            <a:avLst/>
          </a:prstGeom>
          <a:solidFill>
            <a:srgbClr val="00FFFF">
              <a:alpha val="270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9413272f4b_0_264"/>
          <p:cNvSpPr txBox="1"/>
          <p:nvPr>
            <p:ph type="ctrTitle"/>
          </p:nvPr>
        </p:nvSpPr>
        <p:spPr>
          <a:xfrm>
            <a:off x="3677800" y="1427150"/>
            <a:ext cx="873600" cy="6447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s" sz="1800">
                <a:latin typeface="Saira ExtraCondensed Medium"/>
                <a:ea typeface="Saira ExtraCondensed Medium"/>
                <a:cs typeface="Saira ExtraCondensed Medium"/>
                <a:sym typeface="Saira ExtraCondensed Medium"/>
              </a:rPr>
              <a:t>NICOLAS</a:t>
            </a:r>
            <a:endParaRPr sz="1800">
              <a:latin typeface="Saira ExtraCondensed Medium"/>
              <a:ea typeface="Saira ExtraCondensed Medium"/>
              <a:cs typeface="Saira ExtraCondensed Medium"/>
              <a:sym typeface="Saira ExtraCondensed Medium"/>
            </a:endParaRPr>
          </a:p>
          <a:p>
            <a:pPr indent="0" lvl="0" marL="0" rtl="0" algn="r">
              <a:lnSpc>
                <a:spcPct val="100000"/>
              </a:lnSpc>
              <a:spcBef>
                <a:spcPts val="0"/>
              </a:spcBef>
              <a:spcAft>
                <a:spcPts val="0"/>
              </a:spcAft>
              <a:buSzPts val="3000"/>
              <a:buNone/>
            </a:pPr>
            <a:r>
              <a:rPr lang="es" sz="1800">
                <a:latin typeface="Saira ExtraCondensed Medium"/>
                <a:ea typeface="Saira ExtraCondensed Medium"/>
                <a:cs typeface="Saira ExtraCondensed Medium"/>
                <a:sym typeface="Saira ExtraCondensed Medium"/>
              </a:rPr>
              <a:t>WEE</a:t>
            </a:r>
            <a:endParaRPr sz="1800">
              <a:latin typeface="Saira ExtraCondensed Medium"/>
              <a:ea typeface="Saira ExtraCondensed Medium"/>
              <a:cs typeface="Saira ExtraCondensed Medium"/>
              <a:sym typeface="Saira ExtraCondensed Medium"/>
            </a:endParaRPr>
          </a:p>
        </p:txBody>
      </p:sp>
      <p:sp>
        <p:nvSpPr>
          <p:cNvPr id="409" name="Google Shape;409;g9413272f4b_0_264"/>
          <p:cNvSpPr txBox="1"/>
          <p:nvPr>
            <p:ph idx="4294967295" type="ctrTitle"/>
          </p:nvPr>
        </p:nvSpPr>
        <p:spPr>
          <a:xfrm>
            <a:off x="7301749" y="1417525"/>
            <a:ext cx="873600" cy="6447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434343"/>
              </a:buClr>
              <a:buSzPts val="2800"/>
              <a:buFont typeface="Saira ExtraCondensed SemiBold"/>
              <a:buNone/>
            </a:pPr>
            <a:r>
              <a:rPr lang="es" sz="1800">
                <a:solidFill>
                  <a:srgbClr val="FFFFFF"/>
                </a:solidFill>
                <a:latin typeface="Saira ExtraCondensed Medium"/>
                <a:ea typeface="Saira ExtraCondensed Medium"/>
                <a:cs typeface="Saira ExtraCondensed Medium"/>
                <a:sym typeface="Saira ExtraCondensed Medium"/>
              </a:rPr>
              <a:t>ARIX</a:t>
            </a:r>
            <a:endParaRPr sz="1800">
              <a:solidFill>
                <a:srgbClr val="FFFFFF"/>
              </a:solidFill>
              <a:latin typeface="Saira ExtraCondensed Medium"/>
              <a:ea typeface="Saira ExtraCondensed Medium"/>
              <a:cs typeface="Saira ExtraCondensed Medium"/>
              <a:sym typeface="Saira ExtraCondensed Medium"/>
            </a:endParaRPr>
          </a:p>
          <a:p>
            <a:pPr indent="0" lvl="0" marL="0" marR="0" rtl="0" algn="r">
              <a:lnSpc>
                <a:spcPct val="100000"/>
              </a:lnSpc>
              <a:spcBef>
                <a:spcPts val="0"/>
              </a:spcBef>
              <a:spcAft>
                <a:spcPts val="0"/>
              </a:spcAft>
              <a:buClr>
                <a:srgbClr val="434343"/>
              </a:buClr>
              <a:buSzPts val="2800"/>
              <a:buFont typeface="Saira ExtraCondensed SemiBold"/>
              <a:buNone/>
            </a:pPr>
            <a:r>
              <a:rPr lang="es" sz="1800">
                <a:solidFill>
                  <a:srgbClr val="FFFFFF"/>
                </a:solidFill>
                <a:latin typeface="Saira ExtraCondensed Medium"/>
                <a:ea typeface="Saira ExtraCondensed Medium"/>
                <a:cs typeface="Saira ExtraCondensed Medium"/>
                <a:sym typeface="Saira ExtraCondensed Medium"/>
              </a:rPr>
              <a:t>PHUA</a:t>
            </a:r>
            <a:endParaRPr sz="1800">
              <a:solidFill>
                <a:srgbClr val="FFFFFF"/>
              </a:solidFill>
              <a:latin typeface="Saira ExtraCondensed Medium"/>
              <a:ea typeface="Saira ExtraCondensed Medium"/>
              <a:cs typeface="Saira ExtraCondensed Medium"/>
              <a:sym typeface="Saira ExtraCondensed Medium"/>
            </a:endParaRPr>
          </a:p>
        </p:txBody>
      </p:sp>
      <p:cxnSp>
        <p:nvCxnSpPr>
          <p:cNvPr id="410" name="Google Shape;410;g9413272f4b_0_264"/>
          <p:cNvCxnSpPr/>
          <p:nvPr/>
        </p:nvCxnSpPr>
        <p:spPr>
          <a:xfrm>
            <a:off x="1961050" y="3491725"/>
            <a:ext cx="0" cy="597300"/>
          </a:xfrm>
          <a:prstGeom prst="straightConnector1">
            <a:avLst/>
          </a:prstGeom>
          <a:noFill/>
          <a:ln cap="flat" cmpd="sng" w="19050">
            <a:solidFill>
              <a:srgbClr val="FFFFFF"/>
            </a:solidFill>
            <a:prstDash val="solid"/>
            <a:round/>
            <a:headEnd len="sm" w="sm" type="none"/>
            <a:tailEnd len="sm" w="sm" type="none"/>
          </a:ln>
        </p:spPr>
      </p:cxnSp>
      <p:cxnSp>
        <p:nvCxnSpPr>
          <p:cNvPr id="411" name="Google Shape;411;g9413272f4b_0_264"/>
          <p:cNvCxnSpPr/>
          <p:nvPr/>
        </p:nvCxnSpPr>
        <p:spPr>
          <a:xfrm>
            <a:off x="5564225" y="3491725"/>
            <a:ext cx="0" cy="597300"/>
          </a:xfrm>
          <a:prstGeom prst="straightConnector1">
            <a:avLst/>
          </a:prstGeom>
          <a:noFill/>
          <a:ln cap="flat" cmpd="sng" w="19050">
            <a:solidFill>
              <a:srgbClr val="FFFFFF"/>
            </a:solidFill>
            <a:prstDash val="solid"/>
            <a:round/>
            <a:headEnd len="sm" w="sm" type="none"/>
            <a:tailEnd len="sm" w="sm" type="none"/>
          </a:ln>
        </p:spPr>
      </p:cxnSp>
      <p:pic>
        <p:nvPicPr>
          <p:cNvPr id="412" name="Google Shape;412;g9413272f4b_0_264"/>
          <p:cNvPicPr preferRelativeResize="0"/>
          <p:nvPr/>
        </p:nvPicPr>
        <p:blipFill>
          <a:blip r:embed="rId5">
            <a:alphaModFix/>
          </a:blip>
          <a:stretch>
            <a:fillRect/>
          </a:stretch>
        </p:blipFill>
        <p:spPr>
          <a:xfrm>
            <a:off x="2108023" y="3853912"/>
            <a:ext cx="273475" cy="273475"/>
          </a:xfrm>
          <a:prstGeom prst="rect">
            <a:avLst/>
          </a:prstGeom>
          <a:noFill/>
          <a:ln>
            <a:noFill/>
          </a:ln>
        </p:spPr>
      </p:pic>
      <p:sp>
        <p:nvSpPr>
          <p:cNvPr id="413" name="Google Shape;413;g9413272f4b_0_264"/>
          <p:cNvSpPr txBox="1"/>
          <p:nvPr>
            <p:ph idx="4294967295" type="subTitle"/>
          </p:nvPr>
        </p:nvSpPr>
        <p:spPr>
          <a:xfrm>
            <a:off x="5993925" y="3779613"/>
            <a:ext cx="2093700" cy="825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666666"/>
              </a:buClr>
              <a:buSzPts val="1200"/>
              <a:buFont typeface="Barlow Semi Condensed"/>
              <a:buNone/>
            </a:pPr>
            <a:r>
              <a:rPr lang="es">
                <a:solidFill>
                  <a:srgbClr val="FFFFFF"/>
                </a:solidFill>
              </a:rPr>
              <a:t>arixpsy</a:t>
            </a:r>
            <a:endParaRPr>
              <a:solidFill>
                <a:srgbClr val="FFFFFF"/>
              </a:solidFill>
            </a:endParaRPr>
          </a:p>
          <a:p>
            <a:pPr indent="0" lvl="0" marL="0" rtl="0" algn="l">
              <a:lnSpc>
                <a:spcPct val="150000"/>
              </a:lnSpc>
              <a:spcBef>
                <a:spcPts val="0"/>
              </a:spcBef>
              <a:spcAft>
                <a:spcPts val="0"/>
              </a:spcAft>
              <a:buClr>
                <a:srgbClr val="666666"/>
              </a:buClr>
              <a:buSzPts val="1200"/>
              <a:buFont typeface="Barlow Semi Condensed"/>
              <a:buNone/>
            </a:pPr>
            <a:r>
              <a:rPr lang="es">
                <a:solidFill>
                  <a:schemeClr val="lt1"/>
                </a:solidFill>
              </a:rPr>
              <a:t>arixpsy</a:t>
            </a:r>
            <a:endParaRPr>
              <a:solidFill>
                <a:srgbClr val="FFFFFF"/>
              </a:solidFill>
            </a:endParaRPr>
          </a:p>
          <a:p>
            <a:pPr indent="0" lvl="0" marL="0" rtl="0" algn="l">
              <a:lnSpc>
                <a:spcPct val="150000"/>
              </a:lnSpc>
              <a:spcBef>
                <a:spcPts val="0"/>
              </a:spcBef>
              <a:spcAft>
                <a:spcPts val="0"/>
              </a:spcAft>
              <a:buClr>
                <a:srgbClr val="666666"/>
              </a:buClr>
              <a:buSzPts val="1200"/>
              <a:buFont typeface="Barlow Semi Condensed"/>
              <a:buNone/>
            </a:pPr>
            <a:r>
              <a:rPr lang="es">
                <a:solidFill>
                  <a:schemeClr val="lt1"/>
                </a:solidFill>
              </a:rPr>
              <a:t>arixpsy.codes</a:t>
            </a:r>
            <a:endParaRPr>
              <a:solidFill>
                <a:srgbClr val="FFFFFF"/>
              </a:solidFill>
            </a:endParaRPr>
          </a:p>
          <a:p>
            <a:pPr indent="0" lvl="0" marL="0" marR="0" rtl="0" algn="l">
              <a:lnSpc>
                <a:spcPct val="115000"/>
              </a:lnSpc>
              <a:spcBef>
                <a:spcPts val="0"/>
              </a:spcBef>
              <a:spcAft>
                <a:spcPts val="1600"/>
              </a:spcAft>
              <a:buClr>
                <a:srgbClr val="666666"/>
              </a:buClr>
              <a:buSzPts val="1200"/>
              <a:buFont typeface="Barlow Semi Condensed"/>
              <a:buNone/>
            </a:pPr>
            <a:r>
              <a:t/>
            </a:r>
            <a:endParaRPr>
              <a:solidFill>
                <a:srgbClr val="FFFFFF"/>
              </a:solidFill>
            </a:endParaRPr>
          </a:p>
        </p:txBody>
      </p:sp>
      <p:pic>
        <p:nvPicPr>
          <p:cNvPr id="414" name="Google Shape;414;g9413272f4b_0_264"/>
          <p:cNvPicPr preferRelativeResize="0"/>
          <p:nvPr/>
        </p:nvPicPr>
        <p:blipFill>
          <a:blip r:embed="rId6">
            <a:alphaModFix/>
          </a:blip>
          <a:stretch>
            <a:fillRect/>
          </a:stretch>
        </p:blipFill>
        <p:spPr>
          <a:xfrm>
            <a:off x="2108026" y="4159463"/>
            <a:ext cx="273477" cy="274575"/>
          </a:xfrm>
          <a:prstGeom prst="rect">
            <a:avLst/>
          </a:prstGeom>
          <a:noFill/>
          <a:ln>
            <a:noFill/>
          </a:ln>
        </p:spPr>
      </p:pic>
      <p:pic>
        <p:nvPicPr>
          <p:cNvPr id="415" name="Google Shape;415;g9413272f4b_0_264"/>
          <p:cNvPicPr preferRelativeResize="0"/>
          <p:nvPr/>
        </p:nvPicPr>
        <p:blipFill>
          <a:blip r:embed="rId7">
            <a:alphaModFix/>
          </a:blip>
          <a:stretch>
            <a:fillRect/>
          </a:stretch>
        </p:blipFill>
        <p:spPr>
          <a:xfrm>
            <a:off x="2075325" y="4401963"/>
            <a:ext cx="338875" cy="338875"/>
          </a:xfrm>
          <a:prstGeom prst="rect">
            <a:avLst/>
          </a:prstGeom>
          <a:noFill/>
          <a:ln>
            <a:noFill/>
          </a:ln>
        </p:spPr>
      </p:pic>
      <p:pic>
        <p:nvPicPr>
          <p:cNvPr id="416" name="Google Shape;416;g9413272f4b_0_264"/>
          <p:cNvPicPr preferRelativeResize="0"/>
          <p:nvPr/>
        </p:nvPicPr>
        <p:blipFill>
          <a:blip r:embed="rId6">
            <a:alphaModFix/>
          </a:blip>
          <a:stretch>
            <a:fillRect/>
          </a:stretch>
        </p:blipFill>
        <p:spPr>
          <a:xfrm>
            <a:off x="5720451" y="4136513"/>
            <a:ext cx="273477" cy="274575"/>
          </a:xfrm>
          <a:prstGeom prst="rect">
            <a:avLst/>
          </a:prstGeom>
          <a:noFill/>
          <a:ln>
            <a:noFill/>
          </a:ln>
        </p:spPr>
      </p:pic>
      <p:pic>
        <p:nvPicPr>
          <p:cNvPr id="417" name="Google Shape;417;g9413272f4b_0_264"/>
          <p:cNvPicPr preferRelativeResize="0"/>
          <p:nvPr/>
        </p:nvPicPr>
        <p:blipFill>
          <a:blip r:embed="rId5">
            <a:alphaModFix/>
          </a:blip>
          <a:stretch>
            <a:fillRect/>
          </a:stretch>
        </p:blipFill>
        <p:spPr>
          <a:xfrm>
            <a:off x="5720448" y="3846337"/>
            <a:ext cx="273475" cy="273475"/>
          </a:xfrm>
          <a:prstGeom prst="rect">
            <a:avLst/>
          </a:prstGeom>
          <a:noFill/>
          <a:ln>
            <a:noFill/>
          </a:ln>
        </p:spPr>
      </p:pic>
      <p:pic>
        <p:nvPicPr>
          <p:cNvPr id="418" name="Google Shape;418;g9413272f4b_0_264"/>
          <p:cNvPicPr preferRelativeResize="0"/>
          <p:nvPr/>
        </p:nvPicPr>
        <p:blipFill>
          <a:blip r:embed="rId8">
            <a:alphaModFix/>
          </a:blip>
          <a:stretch>
            <a:fillRect/>
          </a:stretch>
        </p:blipFill>
        <p:spPr>
          <a:xfrm>
            <a:off x="5720450" y="4411082"/>
            <a:ext cx="273475" cy="2734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9560fa94eb_0_0"/>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AUDIENCE DEMOGRAPHICS</a:t>
            </a:r>
            <a:endParaRPr/>
          </a:p>
        </p:txBody>
      </p:sp>
      <p:sp>
        <p:nvSpPr>
          <p:cNvPr id="128" name="Google Shape;128;g9560fa94eb_0_0"/>
          <p:cNvSpPr txBox="1"/>
          <p:nvPr/>
        </p:nvSpPr>
        <p:spPr>
          <a:xfrm>
            <a:off x="6679625" y="1290826"/>
            <a:ext cx="877800" cy="2718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200"/>
              </a:spcAft>
              <a:buClr>
                <a:srgbClr val="000000"/>
              </a:buClr>
              <a:buSzPts val="1400"/>
              <a:buFont typeface="Arial"/>
              <a:buNone/>
            </a:pPr>
            <a:r>
              <a:rPr b="0" i="0" lang="es" sz="1400" u="none" cap="none" strike="noStrike">
                <a:solidFill>
                  <a:srgbClr val="FFFFFF"/>
                </a:solidFill>
                <a:latin typeface="Saira Extra Condensed"/>
                <a:ea typeface="Saira Extra Condensed"/>
                <a:cs typeface="Saira Extra Condensed"/>
                <a:sym typeface="Saira Extra Condensed"/>
              </a:rPr>
              <a:t>INTERESTS</a:t>
            </a:r>
            <a:endParaRPr b="0" i="0" sz="1400" u="none" cap="none" strike="noStrike">
              <a:solidFill>
                <a:srgbClr val="FFFFFF"/>
              </a:solidFill>
              <a:latin typeface="Saira Extra Condensed"/>
              <a:ea typeface="Saira Extra Condensed"/>
              <a:cs typeface="Saira Extra Condensed"/>
              <a:sym typeface="Saira Extra Condensed"/>
            </a:endParaRPr>
          </a:p>
        </p:txBody>
      </p:sp>
      <p:sp>
        <p:nvSpPr>
          <p:cNvPr id="129" name="Google Shape;129;g9560fa94eb_0_0"/>
          <p:cNvSpPr txBox="1"/>
          <p:nvPr/>
        </p:nvSpPr>
        <p:spPr>
          <a:xfrm>
            <a:off x="1240075" y="1290813"/>
            <a:ext cx="877800" cy="2718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200"/>
              </a:spcAft>
              <a:buClr>
                <a:srgbClr val="000000"/>
              </a:buClr>
              <a:buSzPts val="1400"/>
              <a:buFont typeface="Arial"/>
              <a:buNone/>
            </a:pPr>
            <a:r>
              <a:rPr b="0" i="0" lang="es" sz="1400" u="none" cap="none" strike="noStrike">
                <a:solidFill>
                  <a:srgbClr val="FFFFFF"/>
                </a:solidFill>
                <a:latin typeface="Saira Extra Condensed"/>
                <a:ea typeface="Saira Extra Condensed"/>
                <a:cs typeface="Saira Extra Condensed"/>
                <a:sym typeface="Saira Extra Condensed"/>
              </a:rPr>
              <a:t>AGE</a:t>
            </a:r>
            <a:endParaRPr b="0" i="0" sz="1400" u="none" cap="none" strike="noStrike">
              <a:solidFill>
                <a:srgbClr val="FFFFFF"/>
              </a:solidFill>
              <a:latin typeface="Saira Extra Condensed"/>
              <a:ea typeface="Saira Extra Condensed"/>
              <a:cs typeface="Saira Extra Condensed"/>
              <a:sym typeface="Saira Extra Condensed"/>
            </a:endParaRPr>
          </a:p>
        </p:txBody>
      </p:sp>
      <p:grpSp>
        <p:nvGrpSpPr>
          <p:cNvPr id="130" name="Google Shape;130;g9560fa94eb_0_0"/>
          <p:cNvGrpSpPr/>
          <p:nvPr/>
        </p:nvGrpSpPr>
        <p:grpSpPr>
          <a:xfrm rot="-5400000">
            <a:off x="7158250" y="2426738"/>
            <a:ext cx="1564425" cy="72900"/>
            <a:chOff x="2066900" y="4444238"/>
            <a:chExt cx="1564425" cy="72900"/>
          </a:xfrm>
        </p:grpSpPr>
        <p:sp>
          <p:nvSpPr>
            <p:cNvPr id="131" name="Google Shape;131;g9560fa94eb_0_0"/>
            <p:cNvSpPr/>
            <p:nvPr/>
          </p:nvSpPr>
          <p:spPr>
            <a:xfrm>
              <a:off x="2066900"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9560fa94eb_0_0"/>
            <p:cNvSpPr/>
            <p:nvPr/>
          </p:nvSpPr>
          <p:spPr>
            <a:xfrm>
              <a:off x="2232625"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9560fa94eb_0_0"/>
            <p:cNvSpPr/>
            <p:nvPr/>
          </p:nvSpPr>
          <p:spPr>
            <a:xfrm>
              <a:off x="2398350"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9560fa94eb_0_0"/>
            <p:cNvSpPr/>
            <p:nvPr/>
          </p:nvSpPr>
          <p:spPr>
            <a:xfrm>
              <a:off x="2564075"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9560fa94eb_0_0"/>
            <p:cNvSpPr/>
            <p:nvPr/>
          </p:nvSpPr>
          <p:spPr>
            <a:xfrm>
              <a:off x="2729800"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9560fa94eb_0_0"/>
            <p:cNvSpPr/>
            <p:nvPr/>
          </p:nvSpPr>
          <p:spPr>
            <a:xfrm>
              <a:off x="2895525"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9560fa94eb_0_0"/>
            <p:cNvSpPr/>
            <p:nvPr/>
          </p:nvSpPr>
          <p:spPr>
            <a:xfrm>
              <a:off x="3061250"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9560fa94eb_0_0"/>
            <p:cNvSpPr/>
            <p:nvPr/>
          </p:nvSpPr>
          <p:spPr>
            <a:xfrm>
              <a:off x="3226975"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9560fa94eb_0_0"/>
            <p:cNvSpPr/>
            <p:nvPr/>
          </p:nvSpPr>
          <p:spPr>
            <a:xfrm>
              <a:off x="3392700"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9560fa94eb_0_0"/>
            <p:cNvSpPr/>
            <p:nvPr/>
          </p:nvSpPr>
          <p:spPr>
            <a:xfrm>
              <a:off x="3558425" y="4444238"/>
              <a:ext cx="72900" cy="72900"/>
            </a:xfrm>
            <a:prstGeom prst="ellipse">
              <a:avLst/>
            </a:prstGeom>
            <a:solidFill>
              <a:srgbClr val="E613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g9560fa94eb_0_0"/>
          <p:cNvGrpSpPr/>
          <p:nvPr/>
        </p:nvGrpSpPr>
        <p:grpSpPr>
          <a:xfrm rot="-5400000">
            <a:off x="7081300" y="3006775"/>
            <a:ext cx="404350" cy="72900"/>
            <a:chOff x="5441200" y="4444238"/>
            <a:chExt cx="404350" cy="72900"/>
          </a:xfrm>
        </p:grpSpPr>
        <p:sp>
          <p:nvSpPr>
            <p:cNvPr id="142" name="Google Shape;142;g9560fa94eb_0_0"/>
            <p:cNvSpPr/>
            <p:nvPr/>
          </p:nvSpPr>
          <p:spPr>
            <a:xfrm>
              <a:off x="5441200" y="4444238"/>
              <a:ext cx="72900" cy="729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9560fa94eb_0_0"/>
            <p:cNvSpPr/>
            <p:nvPr/>
          </p:nvSpPr>
          <p:spPr>
            <a:xfrm>
              <a:off x="5606925" y="4444238"/>
              <a:ext cx="72900" cy="729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9560fa94eb_0_0"/>
            <p:cNvSpPr/>
            <p:nvPr/>
          </p:nvSpPr>
          <p:spPr>
            <a:xfrm>
              <a:off x="5772650" y="4444238"/>
              <a:ext cx="72900" cy="72900"/>
            </a:xfrm>
            <a:prstGeom prst="ellipse">
              <a:avLst/>
            </a:prstGeom>
            <a:solidFill>
              <a:srgbClr val="00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g9560fa94eb_0_0"/>
          <p:cNvGrpSpPr/>
          <p:nvPr/>
        </p:nvGrpSpPr>
        <p:grpSpPr>
          <a:xfrm>
            <a:off x="621129" y="2356215"/>
            <a:ext cx="1185955" cy="1185398"/>
            <a:chOff x="1845776" y="1726563"/>
            <a:chExt cx="774476" cy="774112"/>
          </a:xfrm>
        </p:grpSpPr>
        <p:grpSp>
          <p:nvGrpSpPr>
            <p:cNvPr id="146" name="Google Shape;146;g9560fa94eb_0_0"/>
            <p:cNvGrpSpPr/>
            <p:nvPr/>
          </p:nvGrpSpPr>
          <p:grpSpPr>
            <a:xfrm>
              <a:off x="1845776" y="1726563"/>
              <a:ext cx="774476" cy="774112"/>
              <a:chOff x="2397123" y="2108412"/>
              <a:chExt cx="849859" cy="849273"/>
            </a:xfrm>
          </p:grpSpPr>
          <p:sp>
            <p:nvSpPr>
              <p:cNvPr id="147" name="Google Shape;147;g9560fa94eb_0_0"/>
              <p:cNvSpPr/>
              <p:nvPr/>
            </p:nvSpPr>
            <p:spPr>
              <a:xfrm>
                <a:off x="2397123" y="2108412"/>
                <a:ext cx="849859" cy="849273"/>
              </a:xfrm>
              <a:custGeom>
                <a:rect b="b" l="l" r="r" t="t"/>
                <a:pathLst>
                  <a:path extrusionOk="0" h="23182" w="23198">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97" y="17965"/>
                      <a:pt x="23197" y="11598"/>
                    </a:cubicBezTo>
                    <a:cubicBezTo>
                      <a:pt x="23197" y="5172"/>
                      <a:pt x="17965" y="0"/>
                      <a:pt x="11599" y="0"/>
                    </a:cubicBez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9560fa94eb_0_0"/>
              <p:cNvSpPr/>
              <p:nvPr/>
            </p:nvSpPr>
            <p:spPr>
              <a:xfrm>
                <a:off x="2494096" y="2205347"/>
                <a:ext cx="655913" cy="655400"/>
              </a:xfrm>
              <a:custGeom>
                <a:rect b="b" l="l" r="r" t="t"/>
                <a:pathLst>
                  <a:path extrusionOk="0" h="17890" w="17904">
                    <a:moveTo>
                      <a:pt x="8952" y="1"/>
                    </a:moveTo>
                    <a:cubicBezTo>
                      <a:pt x="3977" y="1"/>
                      <a:pt x="0" y="3977"/>
                      <a:pt x="0" y="8952"/>
                    </a:cubicBezTo>
                    <a:cubicBezTo>
                      <a:pt x="0" y="13927"/>
                      <a:pt x="3977" y="17889"/>
                      <a:pt x="8952" y="17889"/>
                    </a:cubicBezTo>
                    <a:cubicBezTo>
                      <a:pt x="13927" y="17889"/>
                      <a:pt x="17904" y="13927"/>
                      <a:pt x="17904" y="8952"/>
                    </a:cubicBezTo>
                    <a:cubicBezTo>
                      <a:pt x="17904" y="3977"/>
                      <a:pt x="13927" y="1"/>
                      <a:pt x="8952" y="1"/>
                    </a:cubicBezTo>
                    <a:close/>
                  </a:path>
                </a:pathLst>
              </a:custGeom>
              <a:solidFill>
                <a:srgbClr val="FFFFFF">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g9560fa94eb_0_0"/>
            <p:cNvGrpSpPr/>
            <p:nvPr/>
          </p:nvGrpSpPr>
          <p:grpSpPr>
            <a:xfrm>
              <a:off x="2087634" y="1954299"/>
              <a:ext cx="295527" cy="294141"/>
              <a:chOff x="-55620175" y="2686900"/>
              <a:chExt cx="319800" cy="318300"/>
            </a:xfrm>
          </p:grpSpPr>
          <p:sp>
            <p:nvSpPr>
              <p:cNvPr id="150" name="Google Shape;150;g9560fa94eb_0_0"/>
              <p:cNvSpPr/>
              <p:nvPr/>
            </p:nvSpPr>
            <p:spPr>
              <a:xfrm>
                <a:off x="-55514650" y="2917925"/>
                <a:ext cx="72500" cy="29775"/>
              </a:xfrm>
              <a:custGeom>
                <a:rect b="b" l="l" r="r" t="t"/>
                <a:pathLst>
                  <a:path extrusionOk="0" h="1191" w="290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9560fa94eb_0_0"/>
              <p:cNvSpPr/>
              <p:nvPr/>
            </p:nvSpPr>
            <p:spPr>
              <a:xfrm>
                <a:off x="-55450050" y="2854725"/>
                <a:ext cx="18125" cy="18150"/>
              </a:xfrm>
              <a:custGeom>
                <a:rect b="b" l="l" r="r" t="t"/>
                <a:pathLst>
                  <a:path extrusionOk="0" h="726" w="725">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9560fa94eb_0_0"/>
              <p:cNvSpPr/>
              <p:nvPr/>
            </p:nvSpPr>
            <p:spPr>
              <a:xfrm>
                <a:off x="-55524875" y="2855525"/>
                <a:ext cx="18925" cy="17450"/>
              </a:xfrm>
              <a:custGeom>
                <a:rect b="b" l="l" r="r" t="t"/>
                <a:pathLst>
                  <a:path extrusionOk="0" h="698" w="757">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9560fa94eb_0_0"/>
              <p:cNvSpPr/>
              <p:nvPr/>
            </p:nvSpPr>
            <p:spPr>
              <a:xfrm>
                <a:off x="-55620175" y="2686900"/>
                <a:ext cx="319800" cy="318300"/>
              </a:xfrm>
              <a:custGeom>
                <a:rect b="b" l="l" r="r" t="t"/>
                <a:pathLst>
                  <a:path extrusionOk="0" h="12732" w="12792">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4" name="Google Shape;154;g9560fa94eb_0_0"/>
          <p:cNvGrpSpPr/>
          <p:nvPr/>
        </p:nvGrpSpPr>
        <p:grpSpPr>
          <a:xfrm>
            <a:off x="1551640" y="2356213"/>
            <a:ext cx="1185189" cy="1185398"/>
            <a:chOff x="3084958" y="1726561"/>
            <a:chExt cx="773975" cy="774112"/>
          </a:xfrm>
        </p:grpSpPr>
        <p:grpSp>
          <p:nvGrpSpPr>
            <p:cNvPr id="155" name="Google Shape;155;g9560fa94eb_0_0"/>
            <p:cNvGrpSpPr/>
            <p:nvPr/>
          </p:nvGrpSpPr>
          <p:grpSpPr>
            <a:xfrm>
              <a:off x="3084958" y="1726561"/>
              <a:ext cx="773975" cy="774112"/>
              <a:chOff x="3849844" y="2108412"/>
              <a:chExt cx="849309" cy="849273"/>
            </a:xfrm>
          </p:grpSpPr>
          <p:sp>
            <p:nvSpPr>
              <p:cNvPr id="156" name="Google Shape;156;g9560fa94eb_0_0"/>
              <p:cNvSpPr/>
              <p:nvPr/>
            </p:nvSpPr>
            <p:spPr>
              <a:xfrm>
                <a:off x="3946816" y="2205347"/>
                <a:ext cx="655364" cy="655400"/>
              </a:xfrm>
              <a:custGeom>
                <a:rect b="b" l="l" r="r" t="t"/>
                <a:pathLst>
                  <a:path extrusionOk="0" h="17890" w="17889">
                    <a:moveTo>
                      <a:pt x="8952" y="1"/>
                    </a:moveTo>
                    <a:cubicBezTo>
                      <a:pt x="3977" y="1"/>
                      <a:pt x="0" y="3977"/>
                      <a:pt x="0" y="8952"/>
                    </a:cubicBezTo>
                    <a:cubicBezTo>
                      <a:pt x="0" y="13927"/>
                      <a:pt x="3977" y="17889"/>
                      <a:pt x="8952" y="17889"/>
                    </a:cubicBezTo>
                    <a:cubicBezTo>
                      <a:pt x="13927" y="17889"/>
                      <a:pt x="17889" y="13927"/>
                      <a:pt x="17889" y="8952"/>
                    </a:cubicBezTo>
                    <a:cubicBezTo>
                      <a:pt x="17889" y="3977"/>
                      <a:pt x="13927" y="1"/>
                      <a:pt x="8952" y="1"/>
                    </a:cubicBezTo>
                    <a:close/>
                  </a:path>
                </a:pathLst>
              </a:custGeom>
              <a:solidFill>
                <a:srgbClr val="FFFFFF">
                  <a:alpha val="427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9560fa94eb_0_0"/>
              <p:cNvSpPr/>
              <p:nvPr/>
            </p:nvSpPr>
            <p:spPr>
              <a:xfrm>
                <a:off x="3849844" y="2108412"/>
                <a:ext cx="849309" cy="849273"/>
              </a:xfrm>
              <a:custGeom>
                <a:rect b="b" l="l" r="r" t="t"/>
                <a:pathLst>
                  <a:path extrusionOk="0" h="23182" w="23183">
                    <a:moveTo>
                      <a:pt x="11599" y="257"/>
                    </a:moveTo>
                    <a:cubicBezTo>
                      <a:pt x="17829" y="257"/>
                      <a:pt x="22940" y="5293"/>
                      <a:pt x="22940" y="11598"/>
                    </a:cubicBezTo>
                    <a:cubicBezTo>
                      <a:pt x="22940" y="17828"/>
                      <a:pt x="17829" y="22939"/>
                      <a:pt x="11599" y="22939"/>
                    </a:cubicBezTo>
                    <a:cubicBezTo>
                      <a:pt x="5354" y="22939"/>
                      <a:pt x="258" y="17828"/>
                      <a:pt x="258" y="11598"/>
                    </a:cubicBezTo>
                    <a:cubicBezTo>
                      <a:pt x="258" y="5293"/>
                      <a:pt x="5354" y="257"/>
                      <a:pt x="11599" y="257"/>
                    </a:cubicBezTo>
                    <a:close/>
                    <a:moveTo>
                      <a:pt x="11599" y="0"/>
                    </a:moveTo>
                    <a:cubicBezTo>
                      <a:pt x="5233" y="0"/>
                      <a:pt x="1" y="5172"/>
                      <a:pt x="1" y="11598"/>
                    </a:cubicBezTo>
                    <a:cubicBezTo>
                      <a:pt x="1" y="17965"/>
                      <a:pt x="5233" y="23181"/>
                      <a:pt x="11599" y="23181"/>
                    </a:cubicBezTo>
                    <a:cubicBezTo>
                      <a:pt x="17965" y="23181"/>
                      <a:pt x="23182" y="17965"/>
                      <a:pt x="23182" y="11598"/>
                    </a:cubicBezTo>
                    <a:cubicBezTo>
                      <a:pt x="23182" y="5172"/>
                      <a:pt x="17965" y="0"/>
                      <a:pt x="11599" y="0"/>
                    </a:cubicBezTo>
                    <a:close/>
                  </a:path>
                </a:pathLst>
              </a:custGeom>
              <a:solidFill>
                <a:srgbClr val="9382B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g9560fa94eb_0_0"/>
            <p:cNvGrpSpPr/>
            <p:nvPr/>
          </p:nvGrpSpPr>
          <p:grpSpPr>
            <a:xfrm>
              <a:off x="3345750" y="1955506"/>
              <a:ext cx="258401" cy="294072"/>
              <a:chOff x="-56774050" y="1904075"/>
              <a:chExt cx="279625" cy="318225"/>
            </a:xfrm>
          </p:grpSpPr>
          <p:sp>
            <p:nvSpPr>
              <p:cNvPr id="159" name="Google Shape;159;g9560fa94eb_0_0"/>
              <p:cNvSpPr/>
              <p:nvPr/>
            </p:nvSpPr>
            <p:spPr>
              <a:xfrm>
                <a:off x="-56671650" y="2135825"/>
                <a:ext cx="72475" cy="28975"/>
              </a:xfrm>
              <a:custGeom>
                <a:rect b="b" l="l" r="r" t="t"/>
                <a:pathLst>
                  <a:path extrusionOk="0" h="1159" w="2899">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9560fa94eb_0_0"/>
              <p:cNvSpPr/>
              <p:nvPr/>
            </p:nvSpPr>
            <p:spPr>
              <a:xfrm>
                <a:off x="-56774050" y="1904075"/>
                <a:ext cx="279625" cy="318225"/>
              </a:xfrm>
              <a:custGeom>
                <a:rect b="b" l="l" r="r" t="t"/>
                <a:pathLst>
                  <a:path extrusionOk="0" h="12729" w="11185">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1" name="Google Shape;161;g9560fa94eb_0_0"/>
          <p:cNvSpPr txBox="1"/>
          <p:nvPr>
            <p:ph idx="4294967295" type="subTitle"/>
          </p:nvPr>
        </p:nvSpPr>
        <p:spPr>
          <a:xfrm>
            <a:off x="788575" y="3683675"/>
            <a:ext cx="1780800" cy="30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b="1" lang="es" sz="1600">
                <a:solidFill>
                  <a:srgbClr val="FFFFFF"/>
                </a:solidFill>
              </a:rPr>
              <a:t>Youth</a:t>
            </a:r>
            <a:r>
              <a:rPr lang="es" sz="1600">
                <a:solidFill>
                  <a:srgbClr val="FFFFFF"/>
                </a:solidFill>
              </a:rPr>
              <a:t> in Singapore</a:t>
            </a:r>
            <a:endParaRPr b="0" i="0" sz="1600" u="none" cap="none" strike="noStrike">
              <a:solidFill>
                <a:srgbClr val="FFFFFF"/>
              </a:solidFill>
              <a:latin typeface="Barlow Semi Condensed"/>
              <a:ea typeface="Barlow Semi Condensed"/>
              <a:cs typeface="Barlow Semi Condensed"/>
              <a:sym typeface="Barlow Semi Condensed"/>
            </a:endParaRPr>
          </a:p>
        </p:txBody>
      </p:sp>
      <p:grpSp>
        <p:nvGrpSpPr>
          <p:cNvPr id="162" name="Google Shape;162;g9560fa94eb_0_0"/>
          <p:cNvGrpSpPr/>
          <p:nvPr/>
        </p:nvGrpSpPr>
        <p:grpSpPr>
          <a:xfrm rot="-5400000">
            <a:off x="5321181" y="2561369"/>
            <a:ext cx="1263553" cy="74708"/>
            <a:chOff x="2066900" y="3755900"/>
            <a:chExt cx="1232975" cy="72900"/>
          </a:xfrm>
        </p:grpSpPr>
        <p:sp>
          <p:nvSpPr>
            <p:cNvPr id="163" name="Google Shape;163;g9560fa94eb_0_0"/>
            <p:cNvSpPr/>
            <p:nvPr/>
          </p:nvSpPr>
          <p:spPr>
            <a:xfrm>
              <a:off x="2066900"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9560fa94eb_0_0"/>
            <p:cNvSpPr/>
            <p:nvPr/>
          </p:nvSpPr>
          <p:spPr>
            <a:xfrm>
              <a:off x="2232625"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9560fa94eb_0_0"/>
            <p:cNvSpPr/>
            <p:nvPr/>
          </p:nvSpPr>
          <p:spPr>
            <a:xfrm>
              <a:off x="2398350"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9560fa94eb_0_0"/>
            <p:cNvSpPr/>
            <p:nvPr/>
          </p:nvSpPr>
          <p:spPr>
            <a:xfrm>
              <a:off x="2564075"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9560fa94eb_0_0"/>
            <p:cNvSpPr/>
            <p:nvPr/>
          </p:nvSpPr>
          <p:spPr>
            <a:xfrm>
              <a:off x="2729800"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9560fa94eb_0_0"/>
            <p:cNvSpPr/>
            <p:nvPr/>
          </p:nvSpPr>
          <p:spPr>
            <a:xfrm>
              <a:off x="3061250"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9560fa94eb_0_0"/>
            <p:cNvSpPr/>
            <p:nvPr/>
          </p:nvSpPr>
          <p:spPr>
            <a:xfrm>
              <a:off x="2895525"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9560fa94eb_0_0"/>
            <p:cNvSpPr/>
            <p:nvPr/>
          </p:nvSpPr>
          <p:spPr>
            <a:xfrm>
              <a:off x="3226975" y="3755900"/>
              <a:ext cx="72900" cy="72900"/>
            </a:xfrm>
            <a:prstGeom prst="ellipse">
              <a:avLst/>
            </a:prstGeom>
            <a:solidFill>
              <a:srgbClr val="7337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1" name="Google Shape;171;g9560fa94eb_0_0"/>
          <p:cNvPicPr preferRelativeResize="0"/>
          <p:nvPr/>
        </p:nvPicPr>
        <p:blipFill>
          <a:blip r:embed="rId3">
            <a:alphaModFix/>
          </a:blip>
          <a:stretch>
            <a:fillRect/>
          </a:stretch>
        </p:blipFill>
        <p:spPr>
          <a:xfrm>
            <a:off x="5748740" y="3345212"/>
            <a:ext cx="408440" cy="571801"/>
          </a:xfrm>
          <a:prstGeom prst="rect">
            <a:avLst/>
          </a:prstGeom>
          <a:noFill/>
          <a:ln>
            <a:noFill/>
          </a:ln>
        </p:spPr>
      </p:pic>
      <p:pic>
        <p:nvPicPr>
          <p:cNvPr id="172" name="Google Shape;172;g9560fa94eb_0_0"/>
          <p:cNvPicPr preferRelativeResize="0"/>
          <p:nvPr/>
        </p:nvPicPr>
        <p:blipFill>
          <a:blip r:embed="rId4">
            <a:alphaModFix/>
          </a:blip>
          <a:stretch>
            <a:fillRect/>
          </a:stretch>
        </p:blipFill>
        <p:spPr>
          <a:xfrm>
            <a:off x="6341794" y="3387257"/>
            <a:ext cx="487701" cy="487701"/>
          </a:xfrm>
          <a:prstGeom prst="rect">
            <a:avLst/>
          </a:prstGeom>
          <a:noFill/>
          <a:ln>
            <a:noFill/>
          </a:ln>
        </p:spPr>
      </p:pic>
      <p:pic>
        <p:nvPicPr>
          <p:cNvPr id="173" name="Google Shape;173;g9560fa94eb_0_0"/>
          <p:cNvPicPr preferRelativeResize="0"/>
          <p:nvPr/>
        </p:nvPicPr>
        <p:blipFill>
          <a:blip r:embed="rId5">
            <a:alphaModFix/>
          </a:blip>
          <a:stretch>
            <a:fillRect/>
          </a:stretch>
        </p:blipFill>
        <p:spPr>
          <a:xfrm>
            <a:off x="7014137" y="3414363"/>
            <a:ext cx="487694" cy="433500"/>
          </a:xfrm>
          <a:prstGeom prst="rect">
            <a:avLst/>
          </a:prstGeom>
          <a:noFill/>
          <a:ln>
            <a:noFill/>
          </a:ln>
        </p:spPr>
      </p:pic>
      <p:pic>
        <p:nvPicPr>
          <p:cNvPr id="174" name="Google Shape;174;g9560fa94eb_0_0"/>
          <p:cNvPicPr preferRelativeResize="0"/>
          <p:nvPr/>
        </p:nvPicPr>
        <p:blipFill>
          <a:blip r:embed="rId6">
            <a:alphaModFix/>
          </a:blip>
          <a:stretch>
            <a:fillRect/>
          </a:stretch>
        </p:blipFill>
        <p:spPr>
          <a:xfrm>
            <a:off x="7615413" y="3306062"/>
            <a:ext cx="650130" cy="650100"/>
          </a:xfrm>
          <a:prstGeom prst="rect">
            <a:avLst/>
          </a:prstGeom>
          <a:noFill/>
          <a:ln>
            <a:noFill/>
          </a:ln>
        </p:spPr>
      </p:pic>
      <p:sp>
        <p:nvSpPr>
          <p:cNvPr id="175" name="Google Shape;175;g9560fa94eb_0_0"/>
          <p:cNvSpPr txBox="1"/>
          <p:nvPr>
            <p:ph idx="4294967295" type="subTitle"/>
          </p:nvPr>
        </p:nvSpPr>
        <p:spPr>
          <a:xfrm>
            <a:off x="5510475" y="4031738"/>
            <a:ext cx="30123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lang="es" sz="1000">
                <a:solidFill>
                  <a:srgbClr val="FFFFFF"/>
                </a:solidFill>
              </a:rPr>
              <a:t>(CNA - The Big Read: Dangers lurk in youth's chase for social media 'likes'), 1 dot is an hour a week</a:t>
            </a:r>
            <a:endParaRPr b="0" i="0" sz="1000" u="none" cap="none" strike="noStrike">
              <a:solidFill>
                <a:srgbClr val="FFFFFF"/>
              </a:solidFill>
              <a:latin typeface="Barlow Semi Condensed"/>
              <a:ea typeface="Barlow Semi Condensed"/>
              <a:cs typeface="Barlow Semi Condensed"/>
              <a:sym typeface="Barlow Semi Condensed"/>
            </a:endParaRPr>
          </a:p>
        </p:txBody>
      </p:sp>
      <p:grpSp>
        <p:nvGrpSpPr>
          <p:cNvPr id="176" name="Google Shape;176;g9560fa94eb_0_0"/>
          <p:cNvGrpSpPr/>
          <p:nvPr/>
        </p:nvGrpSpPr>
        <p:grpSpPr>
          <a:xfrm rot="-5400000">
            <a:off x="6052025" y="2654600"/>
            <a:ext cx="1067250" cy="72900"/>
            <a:chOff x="5441200" y="4444238"/>
            <a:chExt cx="1067250" cy="72900"/>
          </a:xfrm>
        </p:grpSpPr>
        <p:sp>
          <p:nvSpPr>
            <p:cNvPr id="177" name="Google Shape;177;g9560fa94eb_0_0"/>
            <p:cNvSpPr/>
            <p:nvPr/>
          </p:nvSpPr>
          <p:spPr>
            <a:xfrm>
              <a:off x="5441200"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9560fa94eb_0_0"/>
            <p:cNvSpPr/>
            <p:nvPr/>
          </p:nvSpPr>
          <p:spPr>
            <a:xfrm>
              <a:off x="5606925"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9560fa94eb_0_0"/>
            <p:cNvSpPr/>
            <p:nvPr/>
          </p:nvSpPr>
          <p:spPr>
            <a:xfrm>
              <a:off x="5772650"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9560fa94eb_0_0"/>
            <p:cNvSpPr/>
            <p:nvPr/>
          </p:nvSpPr>
          <p:spPr>
            <a:xfrm>
              <a:off x="5938375"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9560fa94eb_0_0"/>
            <p:cNvSpPr/>
            <p:nvPr/>
          </p:nvSpPr>
          <p:spPr>
            <a:xfrm>
              <a:off x="6104100"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9560fa94eb_0_0"/>
            <p:cNvSpPr/>
            <p:nvPr/>
          </p:nvSpPr>
          <p:spPr>
            <a:xfrm>
              <a:off x="6269825"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9560fa94eb_0_0"/>
            <p:cNvSpPr/>
            <p:nvPr/>
          </p:nvSpPr>
          <p:spPr>
            <a:xfrm>
              <a:off x="6435550" y="4444238"/>
              <a:ext cx="72900" cy="72900"/>
            </a:xfrm>
            <a:prstGeom prst="ellipse">
              <a:avLst/>
            </a:prstGeom>
            <a:solidFill>
              <a:srgbClr val="10D6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g9560fa94eb_0_0"/>
          <p:cNvSpPr txBox="1"/>
          <p:nvPr/>
        </p:nvSpPr>
        <p:spPr>
          <a:xfrm>
            <a:off x="3848188" y="1290813"/>
            <a:ext cx="952800" cy="2718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200"/>
              </a:spcAft>
              <a:buClr>
                <a:srgbClr val="000000"/>
              </a:buClr>
              <a:buSzPts val="1400"/>
              <a:buFont typeface="Arial"/>
              <a:buNone/>
            </a:pPr>
            <a:r>
              <a:rPr lang="es">
                <a:solidFill>
                  <a:srgbClr val="FFFFFF"/>
                </a:solidFill>
                <a:latin typeface="Saira Extra Condensed"/>
                <a:ea typeface="Saira Extra Condensed"/>
                <a:cs typeface="Saira Extra Condensed"/>
                <a:sym typeface="Saira Extra Condensed"/>
              </a:rPr>
              <a:t>INFORMATION</a:t>
            </a:r>
            <a:endParaRPr b="0" i="0" sz="1400" u="none" cap="none" strike="noStrike">
              <a:solidFill>
                <a:srgbClr val="FFFFFF"/>
              </a:solidFill>
              <a:latin typeface="Saira Extra Condensed"/>
              <a:ea typeface="Saira Extra Condensed"/>
              <a:cs typeface="Saira Extra Condensed"/>
              <a:sym typeface="Saira Extra Condensed"/>
            </a:endParaRPr>
          </a:p>
        </p:txBody>
      </p:sp>
      <p:grpSp>
        <p:nvGrpSpPr>
          <p:cNvPr id="185" name="Google Shape;185;g9560fa94eb_0_0"/>
          <p:cNvGrpSpPr/>
          <p:nvPr/>
        </p:nvGrpSpPr>
        <p:grpSpPr>
          <a:xfrm>
            <a:off x="3623121" y="2465790"/>
            <a:ext cx="1336001" cy="1335620"/>
            <a:chOff x="2543222" y="2802319"/>
            <a:chExt cx="492172" cy="492122"/>
          </a:xfrm>
        </p:grpSpPr>
        <p:sp>
          <p:nvSpPr>
            <p:cNvPr id="186" name="Google Shape;186;g9560fa94eb_0_0"/>
            <p:cNvSpPr/>
            <p:nvPr/>
          </p:nvSpPr>
          <p:spPr>
            <a:xfrm>
              <a:off x="2712955" y="2802319"/>
              <a:ext cx="151969" cy="43028"/>
            </a:xfrm>
            <a:custGeom>
              <a:rect b="b" l="l" r="r" t="t"/>
              <a:pathLst>
                <a:path extrusionOk="0" h="2668" w="9423">
                  <a:moveTo>
                    <a:pt x="4725" y="0"/>
                  </a:moveTo>
                  <a:cubicBezTo>
                    <a:pt x="3131" y="0"/>
                    <a:pt x="1537" y="250"/>
                    <a:pt x="0" y="750"/>
                  </a:cubicBezTo>
                  <a:lnTo>
                    <a:pt x="620" y="2667"/>
                  </a:lnTo>
                  <a:cubicBezTo>
                    <a:pt x="1920" y="2253"/>
                    <a:pt x="3274" y="2024"/>
                    <a:pt x="4629" y="2024"/>
                  </a:cubicBezTo>
                  <a:cubicBezTo>
                    <a:pt x="4662" y="2024"/>
                    <a:pt x="4696" y="2024"/>
                    <a:pt x="4729" y="2024"/>
                  </a:cubicBezTo>
                  <a:cubicBezTo>
                    <a:pt x="4764" y="2024"/>
                    <a:pt x="4798" y="2024"/>
                    <a:pt x="4833" y="2024"/>
                  </a:cubicBezTo>
                  <a:cubicBezTo>
                    <a:pt x="6186" y="2024"/>
                    <a:pt x="7516" y="2242"/>
                    <a:pt x="8803" y="2656"/>
                  </a:cubicBezTo>
                  <a:lnTo>
                    <a:pt x="9423" y="739"/>
                  </a:lnTo>
                  <a:cubicBezTo>
                    <a:pt x="7895" y="247"/>
                    <a:pt x="6310" y="0"/>
                    <a:pt x="4725" y="0"/>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87" name="Google Shape;187;g9560fa94eb_0_0"/>
            <p:cNvSpPr/>
            <p:nvPr/>
          </p:nvSpPr>
          <p:spPr>
            <a:xfrm>
              <a:off x="2854917" y="2814237"/>
              <a:ext cx="133278" cy="108667"/>
            </a:xfrm>
            <a:custGeom>
              <a:rect b="b" l="l" r="r" t="t"/>
              <a:pathLst>
                <a:path extrusionOk="0" h="6738" w="8264">
                  <a:moveTo>
                    <a:pt x="631" y="0"/>
                  </a:moveTo>
                  <a:lnTo>
                    <a:pt x="0" y="1928"/>
                  </a:lnTo>
                  <a:cubicBezTo>
                    <a:pt x="2663" y="2789"/>
                    <a:pt x="4981" y="4465"/>
                    <a:pt x="6634" y="6737"/>
                  </a:cubicBezTo>
                  <a:lnTo>
                    <a:pt x="8264" y="5544"/>
                  </a:lnTo>
                  <a:cubicBezTo>
                    <a:pt x="6370" y="2938"/>
                    <a:pt x="3696" y="999"/>
                    <a:pt x="631" y="0"/>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88" name="Google Shape;188;g9560fa94eb_0_0"/>
            <p:cNvSpPr/>
            <p:nvPr/>
          </p:nvSpPr>
          <p:spPr>
            <a:xfrm>
              <a:off x="2961901" y="3048363"/>
              <a:ext cx="73493" cy="144760"/>
            </a:xfrm>
            <a:custGeom>
              <a:rect b="b" l="l" r="r" t="t"/>
              <a:pathLst>
                <a:path extrusionOk="0" h="8976" w="4557">
                  <a:moveTo>
                    <a:pt x="2537" y="1"/>
                  </a:moveTo>
                  <a:cubicBezTo>
                    <a:pt x="2537" y="2801"/>
                    <a:pt x="1653" y="5533"/>
                    <a:pt x="0" y="7794"/>
                  </a:cubicBezTo>
                  <a:lnTo>
                    <a:pt x="1630" y="8976"/>
                  </a:lnTo>
                  <a:cubicBezTo>
                    <a:pt x="3535" y="6371"/>
                    <a:pt x="4557" y="3226"/>
                    <a:pt x="4557"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89" name="Google Shape;189;g9560fa94eb_0_0"/>
            <p:cNvSpPr/>
            <p:nvPr/>
          </p:nvSpPr>
          <p:spPr>
            <a:xfrm>
              <a:off x="2590054" y="2814414"/>
              <a:ext cx="132907" cy="108667"/>
            </a:xfrm>
            <a:custGeom>
              <a:rect b="b" l="l" r="r" t="t"/>
              <a:pathLst>
                <a:path extrusionOk="0" h="6738" w="8241">
                  <a:moveTo>
                    <a:pt x="7621" y="0"/>
                  </a:moveTo>
                  <a:cubicBezTo>
                    <a:pt x="4557" y="1010"/>
                    <a:pt x="1894" y="2950"/>
                    <a:pt x="0" y="5555"/>
                  </a:cubicBezTo>
                  <a:lnTo>
                    <a:pt x="1630" y="6738"/>
                  </a:lnTo>
                  <a:cubicBezTo>
                    <a:pt x="3271" y="4477"/>
                    <a:pt x="5590" y="2789"/>
                    <a:pt x="8241" y="1929"/>
                  </a:cubicBezTo>
                  <a:lnTo>
                    <a:pt x="7621" y="0"/>
                  </a:ln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90" name="Google Shape;190;g9560fa94eb_0_0"/>
            <p:cNvSpPr/>
            <p:nvPr/>
          </p:nvSpPr>
          <p:spPr>
            <a:xfrm>
              <a:off x="2961901" y="2903626"/>
              <a:ext cx="73493" cy="144760"/>
            </a:xfrm>
            <a:custGeom>
              <a:rect b="b" l="l" r="r" t="t"/>
              <a:pathLst>
                <a:path extrusionOk="0" h="8976" w="4557">
                  <a:moveTo>
                    <a:pt x="1630" y="1"/>
                  </a:moveTo>
                  <a:lnTo>
                    <a:pt x="0" y="1194"/>
                  </a:lnTo>
                  <a:cubicBezTo>
                    <a:pt x="1653" y="3455"/>
                    <a:pt x="2537" y="6175"/>
                    <a:pt x="2537" y="8976"/>
                  </a:cubicBezTo>
                  <a:lnTo>
                    <a:pt x="4545" y="8976"/>
                  </a:lnTo>
                  <a:cubicBezTo>
                    <a:pt x="4557" y="5751"/>
                    <a:pt x="3535" y="2606"/>
                    <a:pt x="1630"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91" name="Google Shape;191;g9560fa94eb_0_0"/>
            <p:cNvSpPr/>
            <p:nvPr/>
          </p:nvSpPr>
          <p:spPr>
            <a:xfrm>
              <a:off x="2854917" y="3174037"/>
              <a:ext cx="133278" cy="108490"/>
            </a:xfrm>
            <a:custGeom>
              <a:rect b="b" l="l" r="r" t="t"/>
              <a:pathLst>
                <a:path extrusionOk="0" h="6727" w="8264">
                  <a:moveTo>
                    <a:pt x="6634" y="1"/>
                  </a:moveTo>
                  <a:cubicBezTo>
                    <a:pt x="4981" y="2262"/>
                    <a:pt x="2663" y="3949"/>
                    <a:pt x="0" y="4810"/>
                  </a:cubicBezTo>
                  <a:lnTo>
                    <a:pt x="620" y="6726"/>
                  </a:lnTo>
                  <a:cubicBezTo>
                    <a:pt x="3684" y="5728"/>
                    <a:pt x="6359" y="3788"/>
                    <a:pt x="8264" y="1183"/>
                  </a:cubicBezTo>
                  <a:lnTo>
                    <a:pt x="6634" y="1"/>
                  </a:ln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92" name="Google Shape;192;g9560fa94eb_0_0"/>
            <p:cNvSpPr/>
            <p:nvPr/>
          </p:nvSpPr>
          <p:spPr>
            <a:xfrm>
              <a:off x="2543222" y="2903997"/>
              <a:ext cx="73122" cy="144390"/>
            </a:xfrm>
            <a:custGeom>
              <a:rect b="b" l="l" r="r" t="t"/>
              <a:pathLst>
                <a:path extrusionOk="0" h="8953" w="4534">
                  <a:moveTo>
                    <a:pt x="2904" y="0"/>
                  </a:moveTo>
                  <a:cubicBezTo>
                    <a:pt x="1010" y="2594"/>
                    <a:pt x="0" y="5739"/>
                    <a:pt x="0" y="8953"/>
                  </a:cubicBezTo>
                  <a:lnTo>
                    <a:pt x="2020" y="8953"/>
                  </a:lnTo>
                  <a:cubicBezTo>
                    <a:pt x="2020" y="6164"/>
                    <a:pt x="2893" y="3444"/>
                    <a:pt x="4534" y="1183"/>
                  </a:cubicBezTo>
                  <a:lnTo>
                    <a:pt x="2904" y="0"/>
                  </a:ln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93" name="Google Shape;193;g9560fa94eb_0_0"/>
            <p:cNvSpPr/>
            <p:nvPr/>
          </p:nvSpPr>
          <p:spPr>
            <a:xfrm>
              <a:off x="2712955" y="3251413"/>
              <a:ext cx="151969" cy="43028"/>
            </a:xfrm>
            <a:custGeom>
              <a:rect b="b" l="l" r="r" t="t"/>
              <a:pathLst>
                <a:path extrusionOk="0" h="2668" w="9423">
                  <a:moveTo>
                    <a:pt x="620" y="0"/>
                  </a:moveTo>
                  <a:lnTo>
                    <a:pt x="0" y="1917"/>
                  </a:lnTo>
                  <a:cubicBezTo>
                    <a:pt x="1537" y="2418"/>
                    <a:pt x="3131" y="2667"/>
                    <a:pt x="4725" y="2667"/>
                  </a:cubicBezTo>
                  <a:cubicBezTo>
                    <a:pt x="6310" y="2667"/>
                    <a:pt x="7895" y="2421"/>
                    <a:pt x="9423" y="1928"/>
                  </a:cubicBezTo>
                  <a:lnTo>
                    <a:pt x="8803" y="12"/>
                  </a:lnTo>
                  <a:cubicBezTo>
                    <a:pt x="7483" y="436"/>
                    <a:pt x="6118" y="643"/>
                    <a:pt x="4729" y="643"/>
                  </a:cubicBezTo>
                  <a:cubicBezTo>
                    <a:pt x="3340" y="643"/>
                    <a:pt x="1951" y="425"/>
                    <a:pt x="620" y="0"/>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94" name="Google Shape;194;g9560fa94eb_0_0"/>
            <p:cNvSpPr/>
            <p:nvPr/>
          </p:nvSpPr>
          <p:spPr>
            <a:xfrm>
              <a:off x="2590054" y="3173666"/>
              <a:ext cx="132907" cy="108667"/>
            </a:xfrm>
            <a:custGeom>
              <a:rect b="b" l="l" r="r" t="t"/>
              <a:pathLst>
                <a:path extrusionOk="0" h="6738" w="8241">
                  <a:moveTo>
                    <a:pt x="1630" y="1"/>
                  </a:moveTo>
                  <a:lnTo>
                    <a:pt x="0" y="1183"/>
                  </a:lnTo>
                  <a:cubicBezTo>
                    <a:pt x="1894" y="3788"/>
                    <a:pt x="4557" y="5728"/>
                    <a:pt x="7621" y="6738"/>
                  </a:cubicBezTo>
                  <a:lnTo>
                    <a:pt x="8241" y="4821"/>
                  </a:lnTo>
                  <a:cubicBezTo>
                    <a:pt x="5590" y="3949"/>
                    <a:pt x="3271" y="2262"/>
                    <a:pt x="1630"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195" name="Google Shape;195;g9560fa94eb_0_0"/>
            <p:cNvSpPr/>
            <p:nvPr/>
          </p:nvSpPr>
          <p:spPr>
            <a:xfrm>
              <a:off x="2543222" y="3048363"/>
              <a:ext cx="73122" cy="144390"/>
            </a:xfrm>
            <a:custGeom>
              <a:rect b="b" l="l" r="r" t="t"/>
              <a:pathLst>
                <a:path extrusionOk="0" h="8953" w="4534">
                  <a:moveTo>
                    <a:pt x="0" y="1"/>
                  </a:moveTo>
                  <a:cubicBezTo>
                    <a:pt x="0" y="3214"/>
                    <a:pt x="1010" y="6359"/>
                    <a:pt x="2904" y="8953"/>
                  </a:cubicBezTo>
                  <a:lnTo>
                    <a:pt x="4534" y="7771"/>
                  </a:lnTo>
                  <a:cubicBezTo>
                    <a:pt x="2904" y="5510"/>
                    <a:pt x="2020" y="2790"/>
                    <a:pt x="2020"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grpSp>
      <p:sp>
        <p:nvSpPr>
          <p:cNvPr id="196" name="Google Shape;196;g9560fa94eb_0_0"/>
          <p:cNvSpPr txBox="1"/>
          <p:nvPr>
            <p:ph idx="4294967295" type="subTitle"/>
          </p:nvPr>
        </p:nvSpPr>
        <p:spPr>
          <a:xfrm>
            <a:off x="3184713" y="4031750"/>
            <a:ext cx="2212800" cy="48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lang="es" sz="1000">
                <a:solidFill>
                  <a:srgbClr val="FFFFFF"/>
                </a:solidFill>
              </a:rPr>
              <a:t>A Snapshot of our Singaporean youth - National Youth Survey 2016 Nation Youth Council</a:t>
            </a:r>
            <a:endParaRPr sz="1000">
              <a:solidFill>
                <a:srgbClr val="FFFFFF"/>
              </a:solidFill>
            </a:endParaRPr>
          </a:p>
        </p:txBody>
      </p:sp>
      <p:sp>
        <p:nvSpPr>
          <p:cNvPr id="197" name="Google Shape;197;g9560fa94eb_0_0"/>
          <p:cNvSpPr txBox="1"/>
          <p:nvPr>
            <p:ph idx="4294967295" type="subTitle"/>
          </p:nvPr>
        </p:nvSpPr>
        <p:spPr>
          <a:xfrm>
            <a:off x="3219825" y="1747650"/>
            <a:ext cx="2212800" cy="48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lang="es" sz="1000">
                <a:solidFill>
                  <a:srgbClr val="FFFFFF"/>
                </a:solidFill>
              </a:rPr>
              <a:t>Get news/information on current affairs through social media</a:t>
            </a:r>
            <a:endParaRPr sz="1000">
              <a:solidFill>
                <a:srgbClr val="FFFFFF"/>
              </a:solidFill>
            </a:endParaRPr>
          </a:p>
        </p:txBody>
      </p:sp>
      <p:sp>
        <p:nvSpPr>
          <p:cNvPr id="198" name="Google Shape;198;g9560fa94eb_0_0"/>
          <p:cNvSpPr txBox="1"/>
          <p:nvPr>
            <p:ph idx="4294967295" type="subTitle"/>
          </p:nvPr>
        </p:nvSpPr>
        <p:spPr>
          <a:xfrm>
            <a:off x="3887300" y="2822175"/>
            <a:ext cx="877800" cy="513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b="1" lang="es" sz="2600">
                <a:solidFill>
                  <a:srgbClr val="FFFFFF"/>
                </a:solidFill>
              </a:rPr>
              <a:t>86%</a:t>
            </a:r>
            <a:endParaRPr b="1" sz="2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ctrTitle"/>
          </p:nvPr>
        </p:nvSpPr>
        <p:spPr>
          <a:xfrm>
            <a:off x="619900" y="134800"/>
            <a:ext cx="7904100" cy="85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WHAT PLATFORMS ARE WE GOING TO USE?</a:t>
            </a:r>
            <a:endParaRPr/>
          </a:p>
        </p:txBody>
      </p:sp>
      <p:cxnSp>
        <p:nvCxnSpPr>
          <p:cNvPr id="204" name="Google Shape;204;p20"/>
          <p:cNvCxnSpPr/>
          <p:nvPr/>
        </p:nvCxnSpPr>
        <p:spPr>
          <a:xfrm>
            <a:off x="1942113" y="3782475"/>
            <a:ext cx="5162400" cy="0"/>
          </a:xfrm>
          <a:prstGeom prst="straightConnector1">
            <a:avLst/>
          </a:prstGeom>
          <a:noFill/>
          <a:ln cap="flat" cmpd="sng" w="19050">
            <a:solidFill>
              <a:srgbClr val="FFFFFF"/>
            </a:solidFill>
            <a:prstDash val="solid"/>
            <a:round/>
            <a:headEnd len="sm" w="sm" type="none"/>
            <a:tailEnd len="sm" w="sm" type="none"/>
          </a:ln>
        </p:spPr>
      </p:cxnSp>
      <p:sp>
        <p:nvSpPr>
          <p:cNvPr id="205" name="Google Shape;205;p20"/>
          <p:cNvSpPr txBox="1"/>
          <p:nvPr>
            <p:ph idx="4294967295" type="subTitle"/>
          </p:nvPr>
        </p:nvSpPr>
        <p:spPr>
          <a:xfrm>
            <a:off x="2138175" y="3863625"/>
            <a:ext cx="13803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lang="es" sz="1000">
                <a:solidFill>
                  <a:srgbClr val="FFFFFF"/>
                </a:solidFill>
              </a:rPr>
              <a:t>Collated verified nano-influencers who focus on finance</a:t>
            </a:r>
            <a:endParaRPr b="0" i="0" sz="1000" u="none" cap="none" strike="noStrike">
              <a:solidFill>
                <a:srgbClr val="FFFFFF"/>
              </a:solidFill>
              <a:latin typeface="Barlow Semi Condensed"/>
              <a:ea typeface="Barlow Semi Condensed"/>
              <a:cs typeface="Barlow Semi Condensed"/>
              <a:sym typeface="Barlow Semi Condensed"/>
            </a:endParaRPr>
          </a:p>
        </p:txBody>
      </p:sp>
      <p:sp>
        <p:nvSpPr>
          <p:cNvPr id="206" name="Google Shape;206;p20"/>
          <p:cNvSpPr txBox="1"/>
          <p:nvPr>
            <p:ph idx="4294967295" type="ctrTitle"/>
          </p:nvPr>
        </p:nvSpPr>
        <p:spPr>
          <a:xfrm>
            <a:off x="2276313" y="3065875"/>
            <a:ext cx="955200" cy="2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2800"/>
              <a:buFont typeface="Saira ExtraCondensed SemiBold"/>
              <a:buNone/>
            </a:pPr>
            <a:r>
              <a:rPr lang="es" sz="1400">
                <a:solidFill>
                  <a:srgbClr val="FFFFFF"/>
                </a:solidFill>
              </a:rPr>
              <a:t>Twitter</a:t>
            </a:r>
            <a:endParaRPr b="0" i="0" sz="1400" u="none" cap="none" strike="noStrike">
              <a:solidFill>
                <a:srgbClr val="FFFFFF"/>
              </a:solidFill>
              <a:latin typeface="Saira ExtraCondensed SemiBold"/>
              <a:ea typeface="Saira ExtraCondensed SemiBold"/>
              <a:cs typeface="Saira ExtraCondensed SemiBold"/>
              <a:sym typeface="Saira ExtraCondensed SemiBold"/>
            </a:endParaRPr>
          </a:p>
        </p:txBody>
      </p:sp>
      <p:sp>
        <p:nvSpPr>
          <p:cNvPr id="207" name="Google Shape;207;p20"/>
          <p:cNvSpPr txBox="1"/>
          <p:nvPr>
            <p:ph idx="4294967295" type="subTitle"/>
          </p:nvPr>
        </p:nvSpPr>
        <p:spPr>
          <a:xfrm>
            <a:off x="3791013" y="3863625"/>
            <a:ext cx="13803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lang="es" sz="1000">
                <a:solidFill>
                  <a:srgbClr val="FFFFFF"/>
                </a:solidFill>
              </a:rPr>
              <a:t>Linked data from different social media platforms to construct related finance news</a:t>
            </a:r>
            <a:endParaRPr b="0" i="0" sz="1000" u="none" cap="none" strike="noStrike">
              <a:solidFill>
                <a:srgbClr val="FFFFFF"/>
              </a:solidFill>
              <a:latin typeface="Barlow Semi Condensed"/>
              <a:ea typeface="Barlow Semi Condensed"/>
              <a:cs typeface="Barlow Semi Condensed"/>
              <a:sym typeface="Barlow Semi Condensed"/>
            </a:endParaRPr>
          </a:p>
        </p:txBody>
      </p:sp>
      <p:sp>
        <p:nvSpPr>
          <p:cNvPr id="208" name="Google Shape;208;p20"/>
          <p:cNvSpPr txBox="1"/>
          <p:nvPr>
            <p:ph idx="4294967295" type="subTitle"/>
          </p:nvPr>
        </p:nvSpPr>
        <p:spPr>
          <a:xfrm>
            <a:off x="5443850" y="3863625"/>
            <a:ext cx="1380300" cy="57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666666"/>
              </a:buClr>
              <a:buSzPts val="1200"/>
              <a:buFont typeface="Barlow Semi Condensed"/>
              <a:buNone/>
            </a:pPr>
            <a:r>
              <a:rPr lang="es" sz="1000">
                <a:solidFill>
                  <a:srgbClr val="FFFFFF"/>
                </a:solidFill>
              </a:rPr>
              <a:t>Dynamically display feed through embed codes</a:t>
            </a:r>
            <a:endParaRPr b="0" i="0" sz="1000" u="none" cap="none" strike="noStrike">
              <a:solidFill>
                <a:srgbClr val="FFFFFF"/>
              </a:solidFill>
              <a:latin typeface="Barlow Semi Condensed"/>
              <a:ea typeface="Barlow Semi Condensed"/>
              <a:cs typeface="Barlow Semi Condensed"/>
              <a:sym typeface="Barlow Semi Condensed"/>
            </a:endParaRPr>
          </a:p>
        </p:txBody>
      </p:sp>
      <p:sp>
        <p:nvSpPr>
          <p:cNvPr id="209" name="Google Shape;209;p20"/>
          <p:cNvSpPr txBox="1"/>
          <p:nvPr>
            <p:ph idx="4294967295" type="ctrTitle"/>
          </p:nvPr>
        </p:nvSpPr>
        <p:spPr>
          <a:xfrm>
            <a:off x="3921063" y="2424650"/>
            <a:ext cx="723300" cy="2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2800"/>
              <a:buFont typeface="Saira ExtraCondensed SemiBold"/>
              <a:buNone/>
            </a:pPr>
            <a:r>
              <a:rPr b="0" i="0" lang="es" sz="1400" u="none" cap="none" strike="noStrike">
                <a:solidFill>
                  <a:srgbClr val="FFFFFF"/>
                </a:solidFill>
                <a:latin typeface="Saira ExtraCondensed SemiBold"/>
                <a:ea typeface="Saira ExtraCondensed SemiBold"/>
                <a:cs typeface="Saira ExtraCondensed SemiBold"/>
                <a:sym typeface="Saira ExtraCondensed SemiBold"/>
              </a:rPr>
              <a:t>YOUTUBE</a:t>
            </a:r>
            <a:endParaRPr b="0" i="0" sz="1400" u="none" cap="none" strike="noStrike">
              <a:solidFill>
                <a:srgbClr val="FFFFFF"/>
              </a:solidFill>
              <a:latin typeface="Saira ExtraCondensed SemiBold"/>
              <a:ea typeface="Saira ExtraCondensed SemiBold"/>
              <a:cs typeface="Saira ExtraCondensed SemiBold"/>
              <a:sym typeface="Saira ExtraCondensed SemiBold"/>
            </a:endParaRPr>
          </a:p>
        </p:txBody>
      </p:sp>
      <p:sp>
        <p:nvSpPr>
          <p:cNvPr id="210" name="Google Shape;210;p20"/>
          <p:cNvSpPr txBox="1"/>
          <p:nvPr>
            <p:ph idx="4294967295" type="ctrTitle"/>
          </p:nvPr>
        </p:nvSpPr>
        <p:spPr>
          <a:xfrm>
            <a:off x="5565829" y="3065875"/>
            <a:ext cx="910200" cy="2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2800"/>
              <a:buFont typeface="Saira ExtraCondensed SemiBold"/>
              <a:buNone/>
            </a:pPr>
            <a:r>
              <a:rPr b="0" i="0" lang="es" sz="1400" u="none" cap="none" strike="noStrike">
                <a:solidFill>
                  <a:srgbClr val="FFFFFF"/>
                </a:solidFill>
                <a:latin typeface="Saira ExtraCondensed SemiBold"/>
                <a:ea typeface="Saira ExtraCondensed SemiBold"/>
                <a:cs typeface="Saira ExtraCondensed SemiBold"/>
                <a:sym typeface="Saira ExtraCondensed SemiBold"/>
              </a:rPr>
              <a:t>INSTAGRAM</a:t>
            </a:r>
            <a:endParaRPr b="0" i="0" sz="1400" u="none" cap="none" strike="noStrike">
              <a:solidFill>
                <a:srgbClr val="FFFFFF"/>
              </a:solidFill>
              <a:latin typeface="Saira ExtraCondensed SemiBold"/>
              <a:ea typeface="Saira ExtraCondensed SemiBold"/>
              <a:cs typeface="Saira ExtraCondensed SemiBold"/>
              <a:sym typeface="Saira ExtraCondensed SemiBold"/>
            </a:endParaRPr>
          </a:p>
        </p:txBody>
      </p:sp>
      <p:grpSp>
        <p:nvGrpSpPr>
          <p:cNvPr id="211" name="Google Shape;211;p20"/>
          <p:cNvGrpSpPr/>
          <p:nvPr/>
        </p:nvGrpSpPr>
        <p:grpSpPr>
          <a:xfrm>
            <a:off x="3629502" y="1520400"/>
            <a:ext cx="599700" cy="2262000"/>
            <a:chOff x="4188989" y="1498850"/>
            <a:chExt cx="599700" cy="2262000"/>
          </a:xfrm>
        </p:grpSpPr>
        <p:sp>
          <p:nvSpPr>
            <p:cNvPr id="212" name="Google Shape;212;p20"/>
            <p:cNvSpPr/>
            <p:nvPr/>
          </p:nvSpPr>
          <p:spPr>
            <a:xfrm>
              <a:off x="4188989" y="1498850"/>
              <a:ext cx="599700" cy="599700"/>
            </a:xfrm>
            <a:prstGeom prst="rect">
              <a:avLst/>
            </a:prstGeom>
            <a:solidFill>
              <a:srgbClr val="00FFFF">
                <a:alpha val="45098"/>
              </a:srgbClr>
            </a:solid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0"/>
            <p:cNvCxnSpPr/>
            <p:nvPr/>
          </p:nvCxnSpPr>
          <p:spPr>
            <a:xfrm>
              <a:off x="4488838" y="2098550"/>
              <a:ext cx="0" cy="1662300"/>
            </a:xfrm>
            <a:prstGeom prst="straightConnector1">
              <a:avLst/>
            </a:prstGeom>
            <a:noFill/>
            <a:ln cap="flat" cmpd="sng" w="19050">
              <a:solidFill>
                <a:srgbClr val="00FFFF"/>
              </a:solidFill>
              <a:prstDash val="solid"/>
              <a:round/>
              <a:headEnd len="sm" w="sm" type="none"/>
              <a:tailEnd len="sm" w="sm" type="none"/>
            </a:ln>
          </p:spPr>
        </p:cxnSp>
        <p:sp>
          <p:nvSpPr>
            <p:cNvPr id="214" name="Google Shape;214;p20"/>
            <p:cNvSpPr/>
            <p:nvPr/>
          </p:nvSpPr>
          <p:spPr>
            <a:xfrm>
              <a:off x="4301813" y="1667463"/>
              <a:ext cx="374055" cy="262466"/>
            </a:xfrm>
            <a:custGeom>
              <a:rect b="b" l="l" r="r" t="t"/>
              <a:pathLst>
                <a:path extrusionOk="0" h="27383" w="39025">
                  <a:moveTo>
                    <a:pt x="39024" y="5822"/>
                  </a:moveTo>
                  <a:cubicBezTo>
                    <a:pt x="39024" y="2570"/>
                    <a:pt x="36292" y="1"/>
                    <a:pt x="33040" y="1"/>
                  </a:cubicBezTo>
                  <a:lnTo>
                    <a:pt x="5822" y="1"/>
                  </a:lnTo>
                  <a:cubicBezTo>
                    <a:pt x="2570" y="1"/>
                    <a:pt x="0" y="2570"/>
                    <a:pt x="0" y="5822"/>
                  </a:cubicBezTo>
                  <a:lnTo>
                    <a:pt x="0" y="21529"/>
                  </a:lnTo>
                  <a:cubicBezTo>
                    <a:pt x="0" y="24651"/>
                    <a:pt x="2570" y="27382"/>
                    <a:pt x="5822" y="27382"/>
                  </a:cubicBezTo>
                  <a:lnTo>
                    <a:pt x="33040" y="27382"/>
                  </a:lnTo>
                  <a:cubicBezTo>
                    <a:pt x="36292" y="27382"/>
                    <a:pt x="39024" y="24651"/>
                    <a:pt x="39024" y="21529"/>
                  </a:cubicBezTo>
                  <a:close/>
                  <a:moveTo>
                    <a:pt x="15577" y="20326"/>
                  </a:moveTo>
                  <a:lnTo>
                    <a:pt x="15577" y="5562"/>
                  </a:lnTo>
                  <a:lnTo>
                    <a:pt x="26699" y="12879"/>
                  </a:lnTo>
                  <a:close/>
                  <a:moveTo>
                    <a:pt x="15577" y="20326"/>
                  </a:moveTo>
                  <a:lnTo>
                    <a:pt x="15577" y="203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20"/>
          <p:cNvGrpSpPr/>
          <p:nvPr/>
        </p:nvGrpSpPr>
        <p:grpSpPr>
          <a:xfrm>
            <a:off x="1968988" y="2289684"/>
            <a:ext cx="599700" cy="1492800"/>
            <a:chOff x="2528475" y="2268134"/>
            <a:chExt cx="599700" cy="1492800"/>
          </a:xfrm>
        </p:grpSpPr>
        <p:sp>
          <p:nvSpPr>
            <p:cNvPr id="216" name="Google Shape;216;p20"/>
            <p:cNvSpPr/>
            <p:nvPr/>
          </p:nvSpPr>
          <p:spPr>
            <a:xfrm>
              <a:off x="2528475" y="2268134"/>
              <a:ext cx="599700" cy="599700"/>
            </a:xfrm>
            <a:prstGeom prst="rect">
              <a:avLst/>
            </a:prstGeom>
            <a:solidFill>
              <a:srgbClr val="7337D4">
                <a:alpha val="61960"/>
              </a:srgbClr>
            </a:solidFill>
            <a:ln cap="flat" cmpd="sng" w="19050">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7" name="Google Shape;217;p20"/>
            <p:cNvCxnSpPr>
              <a:stCxn id="216" idx="2"/>
            </p:cNvCxnSpPr>
            <p:nvPr/>
          </p:nvCxnSpPr>
          <p:spPr>
            <a:xfrm>
              <a:off x="2828325" y="2867834"/>
              <a:ext cx="0" cy="893100"/>
            </a:xfrm>
            <a:prstGeom prst="straightConnector1">
              <a:avLst/>
            </a:prstGeom>
            <a:noFill/>
            <a:ln cap="flat" cmpd="sng" w="19050">
              <a:solidFill>
                <a:srgbClr val="7337D4"/>
              </a:solidFill>
              <a:prstDash val="solid"/>
              <a:round/>
              <a:headEnd len="sm" w="sm" type="none"/>
              <a:tailEnd len="sm" w="sm" type="none"/>
            </a:ln>
          </p:spPr>
        </p:cxnSp>
      </p:grpSp>
      <p:grpSp>
        <p:nvGrpSpPr>
          <p:cNvPr id="218" name="Google Shape;218;p20"/>
          <p:cNvGrpSpPr/>
          <p:nvPr/>
        </p:nvGrpSpPr>
        <p:grpSpPr>
          <a:xfrm>
            <a:off x="5274666" y="2289684"/>
            <a:ext cx="599700" cy="1492800"/>
            <a:chOff x="5834153" y="2268134"/>
            <a:chExt cx="599700" cy="1492800"/>
          </a:xfrm>
        </p:grpSpPr>
        <p:sp>
          <p:nvSpPr>
            <p:cNvPr id="219" name="Google Shape;219;p20"/>
            <p:cNvSpPr/>
            <p:nvPr/>
          </p:nvSpPr>
          <p:spPr>
            <a:xfrm>
              <a:off x="5834153" y="2268134"/>
              <a:ext cx="599700" cy="599700"/>
            </a:xfrm>
            <a:prstGeom prst="rect">
              <a:avLst/>
            </a:prstGeom>
            <a:solidFill>
              <a:srgbClr val="E613D5">
                <a:alpha val="35294"/>
              </a:srgbClr>
            </a:solidFill>
            <a:ln cap="flat" cmpd="sng" w="19050">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20"/>
            <p:cNvCxnSpPr/>
            <p:nvPr/>
          </p:nvCxnSpPr>
          <p:spPr>
            <a:xfrm>
              <a:off x="6131725" y="2867834"/>
              <a:ext cx="0" cy="893100"/>
            </a:xfrm>
            <a:prstGeom prst="straightConnector1">
              <a:avLst/>
            </a:prstGeom>
            <a:noFill/>
            <a:ln cap="flat" cmpd="sng" w="19050">
              <a:solidFill>
                <a:srgbClr val="E613D5"/>
              </a:solidFill>
              <a:prstDash val="solid"/>
              <a:round/>
              <a:headEnd len="sm" w="sm" type="none"/>
              <a:tailEnd len="sm" w="sm" type="none"/>
            </a:ln>
          </p:spPr>
        </p:cxnSp>
        <p:sp>
          <p:nvSpPr>
            <p:cNvPr id="221" name="Google Shape;221;p20"/>
            <p:cNvSpPr/>
            <p:nvPr/>
          </p:nvSpPr>
          <p:spPr>
            <a:xfrm>
              <a:off x="6002688" y="2440449"/>
              <a:ext cx="262638" cy="262596"/>
            </a:xfrm>
            <a:custGeom>
              <a:rect b="b" l="l" r="r" t="t"/>
              <a:pathLst>
                <a:path extrusionOk="0" h="119907" w="119926">
                  <a:moveTo>
                    <a:pt x="98708" y="14513"/>
                  </a:moveTo>
                  <a:cubicBezTo>
                    <a:pt x="102529" y="14588"/>
                    <a:pt x="105656" y="17790"/>
                    <a:pt x="105656" y="21611"/>
                  </a:cubicBezTo>
                  <a:cubicBezTo>
                    <a:pt x="105656" y="25431"/>
                    <a:pt x="102454" y="28558"/>
                    <a:pt x="98633" y="28558"/>
                  </a:cubicBezTo>
                  <a:cubicBezTo>
                    <a:pt x="94720" y="28558"/>
                    <a:pt x="91611" y="25356"/>
                    <a:pt x="91611" y="21461"/>
                  </a:cubicBezTo>
                  <a:cubicBezTo>
                    <a:pt x="91686" y="17641"/>
                    <a:pt x="94888" y="14513"/>
                    <a:pt x="98708" y="14513"/>
                  </a:cubicBezTo>
                  <a:close/>
                  <a:moveTo>
                    <a:pt x="60000" y="28558"/>
                  </a:moveTo>
                  <a:cubicBezTo>
                    <a:pt x="77472" y="28558"/>
                    <a:pt x="91686" y="42828"/>
                    <a:pt x="91611" y="60244"/>
                  </a:cubicBezTo>
                  <a:cubicBezTo>
                    <a:pt x="91611" y="77641"/>
                    <a:pt x="77397" y="91761"/>
                    <a:pt x="60000" y="91761"/>
                  </a:cubicBezTo>
                  <a:cubicBezTo>
                    <a:pt x="42603" y="91761"/>
                    <a:pt x="28408" y="77566"/>
                    <a:pt x="28408" y="60150"/>
                  </a:cubicBezTo>
                  <a:cubicBezTo>
                    <a:pt x="28483" y="42753"/>
                    <a:pt x="42603" y="28558"/>
                    <a:pt x="60000" y="28558"/>
                  </a:cubicBezTo>
                  <a:close/>
                  <a:moveTo>
                    <a:pt x="15524" y="0"/>
                  </a:moveTo>
                  <a:cubicBezTo>
                    <a:pt x="13577" y="693"/>
                    <a:pt x="11461" y="1086"/>
                    <a:pt x="9588" y="2023"/>
                  </a:cubicBezTo>
                  <a:cubicBezTo>
                    <a:pt x="3502" y="5300"/>
                    <a:pt x="150" y="10524"/>
                    <a:pt x="150" y="17397"/>
                  </a:cubicBezTo>
                  <a:cubicBezTo>
                    <a:pt x="0" y="45805"/>
                    <a:pt x="75" y="74120"/>
                    <a:pt x="75" y="102454"/>
                  </a:cubicBezTo>
                  <a:cubicBezTo>
                    <a:pt x="75" y="112042"/>
                    <a:pt x="7884" y="119851"/>
                    <a:pt x="17472" y="119851"/>
                  </a:cubicBezTo>
                  <a:cubicBezTo>
                    <a:pt x="31639" y="119888"/>
                    <a:pt x="45820" y="119907"/>
                    <a:pt x="60000" y="119907"/>
                  </a:cubicBezTo>
                  <a:cubicBezTo>
                    <a:pt x="74181" y="119907"/>
                    <a:pt x="88362" y="119888"/>
                    <a:pt x="102529" y="119851"/>
                  </a:cubicBezTo>
                  <a:cubicBezTo>
                    <a:pt x="111105" y="119851"/>
                    <a:pt x="118296" y="113615"/>
                    <a:pt x="119701" y="105094"/>
                  </a:cubicBezTo>
                  <a:cubicBezTo>
                    <a:pt x="119776" y="104794"/>
                    <a:pt x="119851" y="104476"/>
                    <a:pt x="119926" y="104158"/>
                  </a:cubicBezTo>
                  <a:lnTo>
                    <a:pt x="119926" y="15450"/>
                  </a:lnTo>
                  <a:cubicBezTo>
                    <a:pt x="119776" y="14738"/>
                    <a:pt x="119607" y="13970"/>
                    <a:pt x="119383" y="13259"/>
                  </a:cubicBezTo>
                  <a:cubicBezTo>
                    <a:pt x="117266" y="6086"/>
                    <a:pt x="112510" y="1723"/>
                    <a:pt x="105094" y="225"/>
                  </a:cubicBezTo>
                  <a:cubicBezTo>
                    <a:pt x="104869" y="225"/>
                    <a:pt x="104720" y="75"/>
                    <a:pt x="1044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20"/>
          <p:cNvGrpSpPr/>
          <p:nvPr/>
        </p:nvGrpSpPr>
        <p:grpSpPr>
          <a:xfrm>
            <a:off x="6420527" y="1520400"/>
            <a:ext cx="599700" cy="2262000"/>
            <a:chOff x="4188989" y="1498850"/>
            <a:chExt cx="599700" cy="2262000"/>
          </a:xfrm>
        </p:grpSpPr>
        <p:sp>
          <p:nvSpPr>
            <p:cNvPr id="223" name="Google Shape;223;p20"/>
            <p:cNvSpPr/>
            <p:nvPr/>
          </p:nvSpPr>
          <p:spPr>
            <a:xfrm>
              <a:off x="4188989" y="1498850"/>
              <a:ext cx="599700" cy="599700"/>
            </a:xfrm>
            <a:prstGeom prst="rect">
              <a:avLst/>
            </a:prstGeom>
            <a:solidFill>
              <a:srgbClr val="10D6B6">
                <a:alpha val="70590"/>
              </a:srgbClr>
            </a:solidFill>
            <a:ln cap="flat" cmpd="sng" w="19050">
              <a:solidFill>
                <a:srgbClr val="10D6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p20"/>
            <p:cNvCxnSpPr/>
            <p:nvPr/>
          </p:nvCxnSpPr>
          <p:spPr>
            <a:xfrm>
              <a:off x="4488838" y="2098550"/>
              <a:ext cx="0" cy="1662300"/>
            </a:xfrm>
            <a:prstGeom prst="straightConnector1">
              <a:avLst/>
            </a:prstGeom>
            <a:noFill/>
            <a:ln cap="flat" cmpd="sng" w="19050">
              <a:solidFill>
                <a:srgbClr val="10D6B6"/>
              </a:solidFill>
              <a:prstDash val="solid"/>
              <a:round/>
              <a:headEnd len="sm" w="sm" type="none"/>
              <a:tailEnd len="sm" w="sm" type="none"/>
            </a:ln>
          </p:spPr>
        </p:cxnSp>
      </p:grpSp>
      <p:pic>
        <p:nvPicPr>
          <p:cNvPr id="225" name="Google Shape;225;p20"/>
          <p:cNvPicPr preferRelativeResize="0"/>
          <p:nvPr/>
        </p:nvPicPr>
        <p:blipFill>
          <a:blip r:embed="rId3">
            <a:alphaModFix/>
          </a:blip>
          <a:stretch>
            <a:fillRect/>
          </a:stretch>
        </p:blipFill>
        <p:spPr>
          <a:xfrm>
            <a:off x="2092551" y="2388587"/>
            <a:ext cx="352602" cy="366325"/>
          </a:xfrm>
          <a:prstGeom prst="rect">
            <a:avLst/>
          </a:prstGeom>
          <a:noFill/>
          <a:ln>
            <a:noFill/>
          </a:ln>
        </p:spPr>
      </p:pic>
      <p:pic>
        <p:nvPicPr>
          <p:cNvPr id="226" name="Google Shape;226;p20"/>
          <p:cNvPicPr preferRelativeResize="0"/>
          <p:nvPr/>
        </p:nvPicPr>
        <p:blipFill>
          <a:blip r:embed="rId4">
            <a:alphaModFix/>
          </a:blip>
          <a:stretch>
            <a:fillRect/>
          </a:stretch>
        </p:blipFill>
        <p:spPr>
          <a:xfrm>
            <a:off x="6513488" y="1621901"/>
            <a:ext cx="413775" cy="429898"/>
          </a:xfrm>
          <a:prstGeom prst="rect">
            <a:avLst/>
          </a:prstGeom>
          <a:noFill/>
          <a:ln>
            <a:noFill/>
          </a:ln>
        </p:spPr>
      </p:pic>
      <p:sp>
        <p:nvSpPr>
          <p:cNvPr id="227" name="Google Shape;227;p20"/>
          <p:cNvSpPr txBox="1"/>
          <p:nvPr>
            <p:ph idx="4294967295" type="ctrTitle"/>
          </p:nvPr>
        </p:nvSpPr>
        <p:spPr>
          <a:xfrm>
            <a:off x="6824154" y="2517788"/>
            <a:ext cx="910200" cy="2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2800"/>
              <a:buFont typeface="Saira ExtraCondensed SemiBold"/>
              <a:buNone/>
            </a:pPr>
            <a:r>
              <a:rPr lang="es" sz="1400">
                <a:solidFill>
                  <a:srgbClr val="FFFFFF"/>
                </a:solidFill>
              </a:rPr>
              <a:t>Tik Tok</a:t>
            </a:r>
            <a:endParaRPr b="0" i="0" sz="1400" u="none" cap="none" strike="noStrike">
              <a:solidFill>
                <a:srgbClr val="FFFFFF"/>
              </a:solidFill>
              <a:latin typeface="Saira ExtraCondensed SemiBold"/>
              <a:ea typeface="Saira ExtraCondensed SemiBold"/>
              <a:cs typeface="Saira ExtraCondensed SemiBold"/>
              <a:sym typeface="Saira Extra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9413272f4b_0_154"/>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3000"/>
              <a:buFont typeface="Arial"/>
              <a:buNone/>
            </a:pPr>
            <a:r>
              <a:rPr lang="es">
                <a:solidFill>
                  <a:schemeClr val="lt1"/>
                </a:solidFill>
              </a:rPr>
              <a:t>STRATEGY</a:t>
            </a:r>
            <a:endParaRPr/>
          </a:p>
        </p:txBody>
      </p:sp>
      <p:cxnSp>
        <p:nvCxnSpPr>
          <p:cNvPr id="233" name="Google Shape;233;g9413272f4b_0_154"/>
          <p:cNvCxnSpPr>
            <a:stCxn id="234" idx="4"/>
            <a:endCxn id="235" idx="0"/>
          </p:cNvCxnSpPr>
          <p:nvPr/>
        </p:nvCxnSpPr>
        <p:spPr>
          <a:xfrm>
            <a:off x="2819674" y="2763099"/>
            <a:ext cx="835800" cy="389100"/>
          </a:xfrm>
          <a:prstGeom prst="straightConnector1">
            <a:avLst/>
          </a:prstGeom>
          <a:noFill/>
          <a:ln cap="flat" cmpd="sng" w="28575">
            <a:solidFill>
              <a:srgbClr val="11E4C1"/>
            </a:solidFill>
            <a:prstDash val="solid"/>
            <a:round/>
            <a:headEnd len="sm" w="sm" type="none"/>
            <a:tailEnd len="sm" w="sm" type="none"/>
          </a:ln>
        </p:spPr>
      </p:cxnSp>
      <p:cxnSp>
        <p:nvCxnSpPr>
          <p:cNvPr id="236" name="Google Shape;236;g9413272f4b_0_154"/>
          <p:cNvCxnSpPr>
            <a:stCxn id="235" idx="0"/>
            <a:endCxn id="237" idx="4"/>
          </p:cNvCxnSpPr>
          <p:nvPr/>
        </p:nvCxnSpPr>
        <p:spPr>
          <a:xfrm flipH="1" rot="10800000">
            <a:off x="3655354" y="2762964"/>
            <a:ext cx="970500" cy="389100"/>
          </a:xfrm>
          <a:prstGeom prst="straightConnector1">
            <a:avLst/>
          </a:prstGeom>
          <a:noFill/>
          <a:ln cap="flat" cmpd="sng" w="28575">
            <a:solidFill>
              <a:srgbClr val="7337D4"/>
            </a:solidFill>
            <a:prstDash val="solid"/>
            <a:round/>
            <a:headEnd len="sm" w="sm" type="none"/>
            <a:tailEnd len="sm" w="sm" type="none"/>
          </a:ln>
        </p:spPr>
      </p:cxnSp>
      <p:cxnSp>
        <p:nvCxnSpPr>
          <p:cNvPr id="238" name="Google Shape;238;g9413272f4b_0_154"/>
          <p:cNvCxnSpPr>
            <a:stCxn id="237" idx="4"/>
            <a:endCxn id="239" idx="0"/>
          </p:cNvCxnSpPr>
          <p:nvPr/>
        </p:nvCxnSpPr>
        <p:spPr>
          <a:xfrm>
            <a:off x="4625833" y="2763099"/>
            <a:ext cx="970500" cy="389100"/>
          </a:xfrm>
          <a:prstGeom prst="straightConnector1">
            <a:avLst/>
          </a:prstGeom>
          <a:noFill/>
          <a:ln cap="flat" cmpd="sng" w="28575">
            <a:solidFill>
              <a:srgbClr val="FFFFFF"/>
            </a:solidFill>
            <a:prstDash val="solid"/>
            <a:round/>
            <a:headEnd len="sm" w="sm" type="none"/>
            <a:tailEnd len="sm" w="sm" type="none"/>
          </a:ln>
        </p:spPr>
      </p:cxnSp>
      <p:cxnSp>
        <p:nvCxnSpPr>
          <p:cNvPr id="240" name="Google Shape;240;g9413272f4b_0_154"/>
          <p:cNvCxnSpPr>
            <a:stCxn id="239" idx="0"/>
            <a:endCxn id="241" idx="4"/>
          </p:cNvCxnSpPr>
          <p:nvPr/>
        </p:nvCxnSpPr>
        <p:spPr>
          <a:xfrm flipH="1" rot="10800000">
            <a:off x="5596306" y="2762963"/>
            <a:ext cx="835800" cy="389100"/>
          </a:xfrm>
          <a:prstGeom prst="straightConnector1">
            <a:avLst/>
          </a:prstGeom>
          <a:noFill/>
          <a:ln cap="flat" cmpd="sng" w="28575">
            <a:solidFill>
              <a:srgbClr val="E613D5"/>
            </a:solidFill>
            <a:prstDash val="solid"/>
            <a:round/>
            <a:headEnd len="sm" w="sm" type="none"/>
            <a:tailEnd len="sm" w="sm" type="none"/>
          </a:ln>
        </p:spPr>
      </p:cxnSp>
      <p:sp>
        <p:nvSpPr>
          <p:cNvPr id="241" name="Google Shape;241;g9413272f4b_0_154"/>
          <p:cNvSpPr/>
          <p:nvPr/>
        </p:nvSpPr>
        <p:spPr>
          <a:xfrm>
            <a:off x="6014086" y="1927299"/>
            <a:ext cx="835800" cy="835800"/>
          </a:xfrm>
          <a:prstGeom prst="ellipse">
            <a:avLst/>
          </a:prstGeom>
          <a:solidFill>
            <a:srgbClr val="00FFFF">
              <a:alpha val="45100"/>
            </a:srgbClr>
          </a:solidFill>
          <a:ln cap="flat" cmpd="sng" w="28575">
            <a:solidFill>
              <a:srgbClr val="00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37" name="Google Shape;237;g9413272f4b_0_154"/>
          <p:cNvSpPr/>
          <p:nvPr/>
        </p:nvSpPr>
        <p:spPr>
          <a:xfrm>
            <a:off x="4207933" y="1927299"/>
            <a:ext cx="835800" cy="835800"/>
          </a:xfrm>
          <a:prstGeom prst="ellipse">
            <a:avLst/>
          </a:prstGeom>
          <a:solidFill>
            <a:srgbClr val="FFFFFF">
              <a:alpha val="42750"/>
            </a:srgbClr>
          </a:solid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34" name="Google Shape;234;g9413272f4b_0_154"/>
          <p:cNvSpPr/>
          <p:nvPr/>
        </p:nvSpPr>
        <p:spPr>
          <a:xfrm>
            <a:off x="2401774" y="1927299"/>
            <a:ext cx="835800" cy="835800"/>
          </a:xfrm>
          <a:prstGeom prst="ellipse">
            <a:avLst/>
          </a:prstGeom>
          <a:solidFill>
            <a:srgbClr val="11E4C1">
              <a:alpha val="60000"/>
            </a:srgbClr>
          </a:solidFill>
          <a:ln cap="flat" cmpd="sng" w="28575">
            <a:solidFill>
              <a:srgbClr val="11E4C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39" name="Google Shape;239;g9413272f4b_0_154"/>
          <p:cNvSpPr/>
          <p:nvPr/>
        </p:nvSpPr>
        <p:spPr>
          <a:xfrm>
            <a:off x="5178406" y="3152063"/>
            <a:ext cx="835800" cy="8358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35" name="Google Shape;235;g9413272f4b_0_154"/>
          <p:cNvSpPr/>
          <p:nvPr/>
        </p:nvSpPr>
        <p:spPr>
          <a:xfrm>
            <a:off x="3237454" y="3152064"/>
            <a:ext cx="835800" cy="835800"/>
          </a:xfrm>
          <a:prstGeom prst="ellipse">
            <a:avLst/>
          </a:prstGeom>
          <a:solidFill>
            <a:srgbClr val="7337D4">
              <a:alpha val="80390"/>
            </a:srgbClr>
          </a:solidFill>
          <a:ln cap="flat" cmpd="sng" w="28575">
            <a:solidFill>
              <a:srgbClr val="7337D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nvGrpSpPr>
          <p:cNvPr id="242" name="Google Shape;242;g9413272f4b_0_154"/>
          <p:cNvGrpSpPr/>
          <p:nvPr/>
        </p:nvGrpSpPr>
        <p:grpSpPr>
          <a:xfrm>
            <a:off x="2688944" y="2215068"/>
            <a:ext cx="261496" cy="260090"/>
            <a:chOff x="-3854375" y="2046625"/>
            <a:chExt cx="293025" cy="291450"/>
          </a:xfrm>
        </p:grpSpPr>
        <p:sp>
          <p:nvSpPr>
            <p:cNvPr id="243" name="Google Shape;243;g9413272f4b_0_154"/>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9413272f4b_0_154"/>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g9413272f4b_0_154"/>
          <p:cNvGrpSpPr/>
          <p:nvPr/>
        </p:nvGrpSpPr>
        <p:grpSpPr>
          <a:xfrm>
            <a:off x="3525266" y="3439480"/>
            <a:ext cx="260090" cy="260782"/>
            <a:chOff x="-1333200" y="2770450"/>
            <a:chExt cx="291450" cy="292225"/>
          </a:xfrm>
        </p:grpSpPr>
        <p:sp>
          <p:nvSpPr>
            <p:cNvPr id="246" name="Google Shape;246;g9413272f4b_0_154"/>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9413272f4b_0_154"/>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g9413272f4b_0_154"/>
          <p:cNvGrpSpPr/>
          <p:nvPr/>
        </p:nvGrpSpPr>
        <p:grpSpPr>
          <a:xfrm>
            <a:off x="5465860" y="3439844"/>
            <a:ext cx="260782" cy="260090"/>
            <a:chOff x="-937025" y="2064750"/>
            <a:chExt cx="292225" cy="291450"/>
          </a:xfrm>
        </p:grpSpPr>
        <p:sp>
          <p:nvSpPr>
            <p:cNvPr id="249" name="Google Shape;249;g9413272f4b_0_154"/>
            <p:cNvSpPr/>
            <p:nvPr/>
          </p:nvSpPr>
          <p:spPr>
            <a:xfrm>
              <a:off x="-834625" y="2134850"/>
              <a:ext cx="86650" cy="85075"/>
            </a:xfrm>
            <a:custGeom>
              <a:rect b="b" l="l" r="r" t="t"/>
              <a:pathLst>
                <a:path extrusionOk="0" h="3403" w="3466">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9413272f4b_0_154"/>
            <p:cNvSpPr/>
            <p:nvPr/>
          </p:nvSpPr>
          <p:spPr>
            <a:xfrm>
              <a:off x="-936225" y="2304975"/>
              <a:ext cx="289850" cy="51225"/>
            </a:xfrm>
            <a:custGeom>
              <a:rect b="b" l="l" r="r" t="t"/>
              <a:pathLst>
                <a:path extrusionOk="0" h="2049" w="11594">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9413272f4b_0_154"/>
            <p:cNvSpPr/>
            <p:nvPr/>
          </p:nvSpPr>
          <p:spPr>
            <a:xfrm>
              <a:off x="-937025" y="2064750"/>
              <a:ext cx="292225" cy="223125"/>
            </a:xfrm>
            <a:custGeom>
              <a:rect b="b" l="l" r="r" t="t"/>
              <a:pathLst>
                <a:path extrusionOk="0" h="8925" w="11689">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g9413272f4b_0_154"/>
          <p:cNvGrpSpPr/>
          <p:nvPr/>
        </p:nvGrpSpPr>
        <p:grpSpPr>
          <a:xfrm>
            <a:off x="6301247" y="2214016"/>
            <a:ext cx="262901" cy="262209"/>
            <a:chOff x="-4570325" y="2405775"/>
            <a:chExt cx="294600" cy="293825"/>
          </a:xfrm>
        </p:grpSpPr>
        <p:sp>
          <p:nvSpPr>
            <p:cNvPr id="253" name="Google Shape;253;g9413272f4b_0_154"/>
            <p:cNvSpPr/>
            <p:nvPr/>
          </p:nvSpPr>
          <p:spPr>
            <a:xfrm>
              <a:off x="-4570325" y="2405775"/>
              <a:ext cx="294600" cy="293825"/>
            </a:xfrm>
            <a:custGeom>
              <a:rect b="b" l="l" r="r" t="t"/>
              <a:pathLst>
                <a:path extrusionOk="0" h="11753" w="11784">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9413272f4b_0_154"/>
            <p:cNvSpPr/>
            <p:nvPr/>
          </p:nvSpPr>
          <p:spPr>
            <a:xfrm>
              <a:off x="-4478175" y="2439650"/>
              <a:ext cx="103975" cy="120525"/>
            </a:xfrm>
            <a:custGeom>
              <a:rect b="b" l="l" r="r" t="t"/>
              <a:pathLst>
                <a:path extrusionOk="0" h="4821" w="4159">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g9413272f4b_0_154"/>
          <p:cNvSpPr txBox="1"/>
          <p:nvPr/>
        </p:nvSpPr>
        <p:spPr>
          <a:xfrm>
            <a:off x="2834675" y="4146825"/>
            <a:ext cx="1689600" cy="513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200"/>
              <a:buFont typeface="Arial"/>
              <a:buNone/>
            </a:pPr>
            <a:r>
              <a:rPr b="0" i="0" lang="es" sz="1300" u="none" cap="none" strike="noStrike">
                <a:solidFill>
                  <a:srgbClr val="FFFFFF"/>
                </a:solidFill>
                <a:latin typeface="Saira Extra Condensed"/>
                <a:ea typeface="Saira Extra Condensed"/>
                <a:cs typeface="Saira Extra Condensed"/>
                <a:sym typeface="Saira Extra Condensed"/>
              </a:rPr>
              <a:t>STEP 2</a:t>
            </a:r>
            <a:endParaRPr b="0" i="0" sz="1300" u="none" cap="none" strike="noStrike">
              <a:solidFill>
                <a:srgbClr val="FFFFFF"/>
              </a:solidFill>
              <a:latin typeface="Saira Extra Condensed"/>
              <a:ea typeface="Saira Extra Condensed"/>
              <a:cs typeface="Saira Extra Condensed"/>
              <a:sym typeface="Saira Extra Condensed"/>
            </a:endParaRPr>
          </a:p>
          <a:p>
            <a:pPr indent="0" lvl="0" marL="0" rtl="0" algn="ctr">
              <a:spcBef>
                <a:spcPts val="0"/>
              </a:spcBef>
              <a:spcAft>
                <a:spcPts val="0"/>
              </a:spcAft>
              <a:buClr>
                <a:schemeClr val="dk1"/>
              </a:buClr>
              <a:buSzPts val="1000"/>
              <a:buFont typeface="Arial"/>
              <a:buNone/>
            </a:pPr>
            <a:r>
              <a:rPr b="1" lang="es" sz="1100">
                <a:solidFill>
                  <a:schemeClr val="lt1"/>
                </a:solidFill>
                <a:latin typeface="Barlow Semi Condensed"/>
                <a:ea typeface="Barlow Semi Condensed"/>
                <a:cs typeface="Barlow Semi Condensed"/>
                <a:sym typeface="Barlow Semi Condensed"/>
              </a:rPr>
              <a:t>Data ingress</a:t>
            </a:r>
            <a:r>
              <a:rPr lang="es" sz="1100">
                <a:solidFill>
                  <a:schemeClr val="lt1"/>
                </a:solidFill>
                <a:latin typeface="Barlow Semi Condensed Light"/>
                <a:ea typeface="Barlow Semi Condensed Light"/>
                <a:cs typeface="Barlow Semi Condensed Light"/>
                <a:sym typeface="Barlow Semi Condensed Light"/>
              </a:rPr>
              <a:t> through cron jobs on AWS Lambda which scraps 4 social media platforms</a:t>
            </a:r>
            <a:endParaRPr sz="1100">
              <a:solidFill>
                <a:schemeClr val="lt1"/>
              </a:solidFill>
              <a:latin typeface="Barlow Semi Condensed Light"/>
              <a:ea typeface="Barlow Semi Condensed Light"/>
              <a:cs typeface="Barlow Semi Condensed Light"/>
              <a:sym typeface="Barlow Semi Condensed Light"/>
            </a:endParaRPr>
          </a:p>
          <a:p>
            <a:pPr indent="0" lvl="0" marL="0" marR="0" rtl="0" algn="ctr">
              <a:lnSpc>
                <a:spcPct val="100000"/>
              </a:lnSpc>
              <a:spcBef>
                <a:spcPts val="0"/>
              </a:spcBef>
              <a:spcAft>
                <a:spcPts val="0"/>
              </a:spcAft>
              <a:buClr>
                <a:srgbClr val="000000"/>
              </a:buClr>
              <a:buSzPts val="1000"/>
              <a:buFont typeface="Arial"/>
              <a:buNone/>
            </a:pPr>
            <a:r>
              <a:t/>
            </a:r>
            <a:endParaRPr sz="1100">
              <a:solidFill>
                <a:srgbClr val="FFFFFF"/>
              </a:solidFill>
              <a:latin typeface="Barlow Semi Condensed Light"/>
              <a:ea typeface="Barlow Semi Condensed Light"/>
              <a:cs typeface="Barlow Semi Condensed Light"/>
              <a:sym typeface="Barlow Semi Condensed Light"/>
            </a:endParaRPr>
          </a:p>
        </p:txBody>
      </p:sp>
      <p:sp>
        <p:nvSpPr>
          <p:cNvPr id="256" name="Google Shape;256;g9413272f4b_0_154"/>
          <p:cNvSpPr txBox="1"/>
          <p:nvPr/>
        </p:nvSpPr>
        <p:spPr>
          <a:xfrm>
            <a:off x="3423875" y="1292725"/>
            <a:ext cx="2403900" cy="4755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200"/>
              <a:buFont typeface="Arial"/>
              <a:buNone/>
            </a:pPr>
            <a:r>
              <a:rPr b="0" i="0" lang="es" sz="1300" u="none" cap="none" strike="noStrike">
                <a:solidFill>
                  <a:srgbClr val="FFFFFF"/>
                </a:solidFill>
                <a:latin typeface="Saira Extra Condensed"/>
                <a:ea typeface="Saira Extra Condensed"/>
                <a:cs typeface="Saira Extra Condensed"/>
                <a:sym typeface="Saira Extra Condensed"/>
              </a:rPr>
              <a:t>STEP 3</a:t>
            </a:r>
            <a:endParaRPr b="0" i="0" sz="1300" u="none" cap="none" strike="noStrike">
              <a:solidFill>
                <a:srgbClr val="FFFFFF"/>
              </a:solidFill>
              <a:latin typeface="Saira Extra Condensed"/>
              <a:ea typeface="Saira Extra Condensed"/>
              <a:cs typeface="Saira Extra Condensed"/>
              <a:sym typeface="Saira Extra Condensed"/>
            </a:endParaRPr>
          </a:p>
          <a:p>
            <a:pPr indent="0" lvl="0" marL="0" marR="0" rtl="0" algn="ctr">
              <a:lnSpc>
                <a:spcPct val="100000"/>
              </a:lnSpc>
              <a:spcBef>
                <a:spcPts val="100"/>
              </a:spcBef>
              <a:spcAft>
                <a:spcPts val="0"/>
              </a:spcAft>
              <a:buClr>
                <a:srgbClr val="000000"/>
              </a:buClr>
              <a:buSzPts val="1000"/>
              <a:buFont typeface="Arial"/>
              <a:buNone/>
            </a:pPr>
            <a:r>
              <a:rPr lang="es" sz="1100">
                <a:solidFill>
                  <a:srgbClr val="FFFFFF"/>
                </a:solidFill>
                <a:latin typeface="Barlow Semi Condensed Light"/>
                <a:ea typeface="Barlow Semi Condensed Light"/>
                <a:cs typeface="Barlow Semi Condensed Light"/>
                <a:sym typeface="Barlow Semi Condensed Light"/>
              </a:rPr>
              <a:t>Data is piped to MongoDB as the </a:t>
            </a:r>
            <a:r>
              <a:rPr b="1" lang="es" sz="1100">
                <a:solidFill>
                  <a:srgbClr val="FFFFFF"/>
                </a:solidFill>
                <a:latin typeface="Barlow Semi Condensed"/>
                <a:ea typeface="Barlow Semi Condensed"/>
                <a:cs typeface="Barlow Semi Condensed"/>
                <a:sym typeface="Barlow Semi Condensed"/>
              </a:rPr>
              <a:t>data lake</a:t>
            </a:r>
            <a:r>
              <a:rPr lang="es" sz="1100">
                <a:solidFill>
                  <a:srgbClr val="FFFFFF"/>
                </a:solidFill>
                <a:latin typeface="Barlow Semi Condensed Light"/>
                <a:ea typeface="Barlow Semi Condensed Light"/>
                <a:cs typeface="Barlow Semi Condensed Light"/>
                <a:sym typeface="Barlow Semi Condensed Light"/>
              </a:rPr>
              <a:t> for all data from the social media platforms</a:t>
            </a:r>
            <a:endParaRPr b="0" i="0" sz="11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257" name="Google Shape;257;g9413272f4b_0_154"/>
          <p:cNvSpPr txBox="1"/>
          <p:nvPr/>
        </p:nvSpPr>
        <p:spPr>
          <a:xfrm>
            <a:off x="7115750" y="1927300"/>
            <a:ext cx="1267500" cy="4755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200"/>
              <a:buFont typeface="Arial"/>
              <a:buNone/>
            </a:pPr>
            <a:r>
              <a:rPr b="0" i="0" lang="es" sz="1300" u="none" cap="none" strike="noStrike">
                <a:solidFill>
                  <a:srgbClr val="FFFFFF"/>
                </a:solidFill>
                <a:latin typeface="Saira Extra Condensed"/>
                <a:ea typeface="Saira Extra Condensed"/>
                <a:cs typeface="Saira Extra Condensed"/>
                <a:sym typeface="Saira Extra Condensed"/>
              </a:rPr>
              <a:t>STEP 5</a:t>
            </a:r>
            <a:endParaRPr b="0" i="0" sz="1300" u="none" cap="none" strike="noStrike">
              <a:solidFill>
                <a:srgbClr val="FFFFFF"/>
              </a:solidFill>
              <a:latin typeface="Saira Extra Condensed"/>
              <a:ea typeface="Saira Extra Condensed"/>
              <a:cs typeface="Saira Extra Condensed"/>
              <a:sym typeface="Saira Extra Condensed"/>
            </a:endParaRPr>
          </a:p>
          <a:p>
            <a:pPr indent="0" lvl="0" marL="0" marR="0" rtl="0" algn="l">
              <a:lnSpc>
                <a:spcPct val="100000"/>
              </a:lnSpc>
              <a:spcBef>
                <a:spcPts val="0"/>
              </a:spcBef>
              <a:spcAft>
                <a:spcPts val="0"/>
              </a:spcAft>
              <a:buClr>
                <a:srgbClr val="000000"/>
              </a:buClr>
              <a:buSzPts val="1000"/>
              <a:buFont typeface="Arial"/>
              <a:buNone/>
            </a:pPr>
            <a:r>
              <a:rPr lang="es" sz="1100">
                <a:solidFill>
                  <a:srgbClr val="FFFFFF"/>
                </a:solidFill>
                <a:latin typeface="Barlow Semi Condensed Light"/>
                <a:ea typeface="Barlow Semi Condensed Light"/>
                <a:cs typeface="Barlow Semi Condensed Light"/>
                <a:sym typeface="Barlow Semi Condensed Light"/>
              </a:rPr>
              <a:t>Information is displayed </a:t>
            </a:r>
            <a:r>
              <a:rPr b="1" lang="es" sz="1100">
                <a:solidFill>
                  <a:srgbClr val="FFFFFF"/>
                </a:solidFill>
                <a:latin typeface="Barlow Semi Condensed"/>
                <a:ea typeface="Barlow Semi Condensed"/>
                <a:cs typeface="Barlow Semi Condensed"/>
                <a:sym typeface="Barlow Semi Condensed"/>
              </a:rPr>
              <a:t>dynamically</a:t>
            </a:r>
            <a:r>
              <a:rPr lang="es" sz="1100">
                <a:solidFill>
                  <a:srgbClr val="FFFFFF"/>
                </a:solidFill>
                <a:latin typeface="Barlow Semi Condensed Light"/>
                <a:ea typeface="Barlow Semi Condensed Light"/>
                <a:cs typeface="Barlow Semi Condensed Light"/>
                <a:sym typeface="Barlow Semi Condensed Light"/>
              </a:rPr>
              <a:t> with embed code hence providing interactivity</a:t>
            </a:r>
            <a:endParaRPr b="0" i="0" sz="11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258" name="Google Shape;258;g9413272f4b_0_154"/>
          <p:cNvSpPr txBox="1"/>
          <p:nvPr/>
        </p:nvSpPr>
        <p:spPr>
          <a:xfrm>
            <a:off x="4794849" y="4147075"/>
            <a:ext cx="1602900" cy="4755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200"/>
              <a:buFont typeface="Arial"/>
              <a:buNone/>
            </a:pPr>
            <a:r>
              <a:rPr b="0" i="0" lang="es" sz="1300" u="none" cap="none" strike="noStrike">
                <a:solidFill>
                  <a:srgbClr val="FFFFFF"/>
                </a:solidFill>
                <a:latin typeface="Saira Extra Condensed"/>
                <a:ea typeface="Saira Extra Condensed"/>
                <a:cs typeface="Saira Extra Condensed"/>
                <a:sym typeface="Saira Extra Condensed"/>
              </a:rPr>
              <a:t>STEP 4</a:t>
            </a:r>
            <a:endParaRPr b="0" i="0" sz="1300" u="none" cap="none" strike="noStrike">
              <a:solidFill>
                <a:srgbClr val="FFFFFF"/>
              </a:solidFill>
              <a:latin typeface="Saira Extra Condensed"/>
              <a:ea typeface="Saira Extra Condensed"/>
              <a:cs typeface="Saira Extra Condensed"/>
              <a:sym typeface="Saira Extra Condensed"/>
            </a:endParaRPr>
          </a:p>
          <a:p>
            <a:pPr indent="0" lvl="0" marL="0" marR="0" rtl="0" algn="ctr">
              <a:lnSpc>
                <a:spcPct val="100000"/>
              </a:lnSpc>
              <a:spcBef>
                <a:spcPts val="0"/>
              </a:spcBef>
              <a:spcAft>
                <a:spcPts val="0"/>
              </a:spcAft>
              <a:buClr>
                <a:srgbClr val="000000"/>
              </a:buClr>
              <a:buSzPts val="1000"/>
              <a:buFont typeface="Arial"/>
              <a:buNone/>
            </a:pPr>
            <a:r>
              <a:rPr lang="es" sz="1100">
                <a:solidFill>
                  <a:srgbClr val="FFFFFF"/>
                </a:solidFill>
                <a:latin typeface="Barlow Semi Condensed Light"/>
                <a:ea typeface="Barlow Semi Condensed Light"/>
                <a:cs typeface="Barlow Semi Condensed Light"/>
                <a:sym typeface="Barlow Semi Condensed Light"/>
              </a:rPr>
              <a:t>Data from the different social media platforms are </a:t>
            </a:r>
            <a:r>
              <a:rPr b="1" lang="es" sz="1100">
                <a:solidFill>
                  <a:srgbClr val="FFFFFF"/>
                </a:solidFill>
                <a:latin typeface="Barlow Semi Condensed"/>
                <a:ea typeface="Barlow Semi Condensed"/>
                <a:cs typeface="Barlow Semi Condensed"/>
                <a:sym typeface="Barlow Semi Condensed"/>
              </a:rPr>
              <a:t>linked</a:t>
            </a:r>
            <a:r>
              <a:rPr lang="es" sz="1100">
                <a:solidFill>
                  <a:srgbClr val="FFFFFF"/>
                </a:solidFill>
                <a:latin typeface="Barlow Semi Condensed Light"/>
                <a:ea typeface="Barlow Semi Condensed Light"/>
                <a:cs typeface="Barlow Semi Condensed Light"/>
                <a:sym typeface="Barlow Semi Condensed Light"/>
              </a:rPr>
              <a:t> to form a substantial story line</a:t>
            </a:r>
            <a:endParaRPr b="0" i="0" sz="11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259" name="Google Shape;259;g9413272f4b_0_154"/>
          <p:cNvSpPr txBox="1"/>
          <p:nvPr/>
        </p:nvSpPr>
        <p:spPr>
          <a:xfrm>
            <a:off x="567500" y="1999650"/>
            <a:ext cx="1568400" cy="4755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Clr>
                <a:srgbClr val="000000"/>
              </a:buClr>
              <a:buSzPts val="1200"/>
              <a:buFont typeface="Arial"/>
              <a:buNone/>
            </a:pPr>
            <a:r>
              <a:rPr b="0" i="0" lang="es" sz="1300" u="none" cap="none" strike="noStrike">
                <a:solidFill>
                  <a:srgbClr val="FFFFFF"/>
                </a:solidFill>
                <a:latin typeface="Saira Extra Condensed"/>
                <a:ea typeface="Saira Extra Condensed"/>
                <a:cs typeface="Saira Extra Condensed"/>
                <a:sym typeface="Saira Extra Condensed"/>
              </a:rPr>
              <a:t>STEP  1</a:t>
            </a:r>
            <a:endParaRPr b="0" i="0" sz="1300" u="none" cap="none" strike="noStrike">
              <a:solidFill>
                <a:srgbClr val="FFFFFF"/>
              </a:solidFill>
              <a:latin typeface="Saira Extra Condensed"/>
              <a:ea typeface="Saira Extra Condensed"/>
              <a:cs typeface="Saira Extra Condensed"/>
              <a:sym typeface="Saira Extra Condensed"/>
            </a:endParaRPr>
          </a:p>
          <a:p>
            <a:pPr indent="0" lvl="0" marL="0" marR="0" rtl="0" algn="r">
              <a:lnSpc>
                <a:spcPct val="100000"/>
              </a:lnSpc>
              <a:spcBef>
                <a:spcPts val="0"/>
              </a:spcBef>
              <a:spcAft>
                <a:spcPts val="0"/>
              </a:spcAft>
              <a:buClr>
                <a:srgbClr val="000000"/>
              </a:buClr>
              <a:buSzPts val="1000"/>
              <a:buFont typeface="Arial"/>
              <a:buNone/>
            </a:pPr>
            <a:r>
              <a:rPr lang="es" sz="1100">
                <a:solidFill>
                  <a:srgbClr val="FFFFFF"/>
                </a:solidFill>
                <a:latin typeface="Barlow Semi Condensed Light"/>
                <a:ea typeface="Barlow Semi Condensed Light"/>
                <a:cs typeface="Barlow Semi Condensed Light"/>
                <a:sym typeface="Barlow Semi Condensed Light"/>
              </a:rPr>
              <a:t>Identify verified </a:t>
            </a:r>
            <a:r>
              <a:rPr b="1" lang="es" sz="1100">
                <a:solidFill>
                  <a:srgbClr val="FFFFFF"/>
                </a:solidFill>
                <a:latin typeface="Barlow Semi Condensed"/>
                <a:ea typeface="Barlow Semi Condensed"/>
                <a:cs typeface="Barlow Semi Condensed"/>
                <a:sym typeface="Barlow Semi Condensed"/>
              </a:rPr>
              <a:t>nano-influencers</a:t>
            </a:r>
            <a:r>
              <a:rPr lang="es" sz="1100">
                <a:solidFill>
                  <a:srgbClr val="FFFFFF"/>
                </a:solidFill>
                <a:latin typeface="Barlow Semi Condensed Light"/>
                <a:ea typeface="Barlow Semi Condensed Light"/>
                <a:cs typeface="Barlow Semi Condensed Light"/>
                <a:sym typeface="Barlow Semi Condensed Light"/>
              </a:rPr>
              <a:t> whose focus are on financial issues</a:t>
            </a:r>
            <a:endParaRPr b="0" i="0" sz="1100" u="none" cap="none" strike="noStrike">
              <a:solidFill>
                <a:srgbClr val="FFFFFF"/>
              </a:solidFill>
              <a:latin typeface="Barlow Semi Condensed Light"/>
              <a:ea typeface="Barlow Semi Condensed Light"/>
              <a:cs typeface="Barlow Semi Condensed Light"/>
              <a:sym typeface="Barlow Semi Condensed Light"/>
            </a:endParaRPr>
          </a:p>
        </p:txBody>
      </p:sp>
      <p:pic>
        <p:nvPicPr>
          <p:cNvPr id="260" name="Google Shape;260;g9413272f4b_0_154"/>
          <p:cNvPicPr preferRelativeResize="0"/>
          <p:nvPr/>
        </p:nvPicPr>
        <p:blipFill>
          <a:blip r:embed="rId3">
            <a:alphaModFix/>
          </a:blip>
          <a:stretch>
            <a:fillRect/>
          </a:stretch>
        </p:blipFill>
        <p:spPr>
          <a:xfrm>
            <a:off x="4494375" y="2213662"/>
            <a:ext cx="262900" cy="26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9413272f4b_0_110"/>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 Ingress</a:t>
            </a:r>
            <a:endParaRPr/>
          </a:p>
        </p:txBody>
      </p:sp>
      <p:pic>
        <p:nvPicPr>
          <p:cNvPr id="266" name="Google Shape;266;g9413272f4b_0_110"/>
          <p:cNvPicPr preferRelativeResize="0"/>
          <p:nvPr/>
        </p:nvPicPr>
        <p:blipFill>
          <a:blip r:embed="rId3">
            <a:alphaModFix/>
          </a:blip>
          <a:stretch>
            <a:fillRect/>
          </a:stretch>
        </p:blipFill>
        <p:spPr>
          <a:xfrm>
            <a:off x="2143051" y="1317219"/>
            <a:ext cx="550525" cy="770704"/>
          </a:xfrm>
          <a:prstGeom prst="rect">
            <a:avLst/>
          </a:prstGeom>
          <a:noFill/>
          <a:ln>
            <a:noFill/>
          </a:ln>
        </p:spPr>
      </p:pic>
      <p:pic>
        <p:nvPicPr>
          <p:cNvPr id="267" name="Google Shape;267;g9413272f4b_0_110"/>
          <p:cNvPicPr preferRelativeResize="0"/>
          <p:nvPr/>
        </p:nvPicPr>
        <p:blipFill>
          <a:blip r:embed="rId4">
            <a:alphaModFix/>
          </a:blip>
          <a:stretch>
            <a:fillRect/>
          </a:stretch>
        </p:blipFill>
        <p:spPr>
          <a:xfrm>
            <a:off x="3530544" y="1373889"/>
            <a:ext cx="657363" cy="657354"/>
          </a:xfrm>
          <a:prstGeom prst="rect">
            <a:avLst/>
          </a:prstGeom>
          <a:noFill/>
          <a:ln>
            <a:noFill/>
          </a:ln>
        </p:spPr>
      </p:pic>
      <p:pic>
        <p:nvPicPr>
          <p:cNvPr id="268" name="Google Shape;268;g9413272f4b_0_110"/>
          <p:cNvPicPr preferRelativeResize="0"/>
          <p:nvPr/>
        </p:nvPicPr>
        <p:blipFill>
          <a:blip r:embed="rId5">
            <a:alphaModFix/>
          </a:blip>
          <a:stretch>
            <a:fillRect/>
          </a:stretch>
        </p:blipFill>
        <p:spPr>
          <a:xfrm>
            <a:off x="4935897" y="1410424"/>
            <a:ext cx="657352" cy="584298"/>
          </a:xfrm>
          <a:prstGeom prst="rect">
            <a:avLst/>
          </a:prstGeom>
          <a:noFill/>
          <a:ln>
            <a:noFill/>
          </a:ln>
        </p:spPr>
      </p:pic>
      <p:pic>
        <p:nvPicPr>
          <p:cNvPr id="269" name="Google Shape;269;g9413272f4b_0_110"/>
          <p:cNvPicPr preferRelativeResize="0"/>
          <p:nvPr/>
        </p:nvPicPr>
        <p:blipFill rotWithShape="1">
          <a:blip r:embed="rId6">
            <a:alphaModFix/>
          </a:blip>
          <a:srcRect b="12041" l="0" r="0" t="0"/>
          <a:stretch/>
        </p:blipFill>
        <p:spPr>
          <a:xfrm>
            <a:off x="6124657" y="1264450"/>
            <a:ext cx="876288" cy="770708"/>
          </a:xfrm>
          <a:prstGeom prst="rect">
            <a:avLst/>
          </a:prstGeom>
          <a:noFill/>
          <a:ln>
            <a:noFill/>
          </a:ln>
        </p:spPr>
      </p:pic>
      <p:pic>
        <p:nvPicPr>
          <p:cNvPr id="270" name="Google Shape;270;g9413272f4b_0_110"/>
          <p:cNvPicPr preferRelativeResize="0"/>
          <p:nvPr/>
        </p:nvPicPr>
        <p:blipFill>
          <a:blip r:embed="rId7">
            <a:alphaModFix/>
          </a:blip>
          <a:stretch>
            <a:fillRect/>
          </a:stretch>
        </p:blipFill>
        <p:spPr>
          <a:xfrm>
            <a:off x="4271588" y="3029950"/>
            <a:ext cx="609150" cy="609150"/>
          </a:xfrm>
          <a:prstGeom prst="rect">
            <a:avLst/>
          </a:prstGeom>
          <a:noFill/>
          <a:ln>
            <a:noFill/>
          </a:ln>
        </p:spPr>
      </p:pic>
      <p:cxnSp>
        <p:nvCxnSpPr>
          <p:cNvPr id="271" name="Google Shape;271;g9413272f4b_0_110"/>
          <p:cNvCxnSpPr>
            <a:stCxn id="270" idx="0"/>
            <a:endCxn id="267" idx="2"/>
          </p:cNvCxnSpPr>
          <p:nvPr/>
        </p:nvCxnSpPr>
        <p:spPr>
          <a:xfrm flipH="1" rot="5400000">
            <a:off x="3718312" y="2172100"/>
            <a:ext cx="998700" cy="717000"/>
          </a:xfrm>
          <a:prstGeom prst="bentConnector3">
            <a:avLst>
              <a:gd fmla="val 49998" name="adj1"/>
            </a:avLst>
          </a:prstGeom>
          <a:noFill/>
          <a:ln cap="flat" cmpd="sng" w="28575">
            <a:solidFill>
              <a:schemeClr val="accent1"/>
            </a:solidFill>
            <a:prstDash val="solid"/>
            <a:round/>
            <a:headEnd len="sm" w="sm" type="triangle"/>
            <a:tailEnd len="sm" w="sm" type="none"/>
          </a:ln>
        </p:spPr>
      </p:cxnSp>
      <p:cxnSp>
        <p:nvCxnSpPr>
          <p:cNvPr id="272" name="Google Shape;272;g9413272f4b_0_110"/>
          <p:cNvCxnSpPr>
            <a:stCxn id="270" idx="0"/>
            <a:endCxn id="269" idx="2"/>
          </p:cNvCxnSpPr>
          <p:nvPr/>
        </p:nvCxnSpPr>
        <p:spPr>
          <a:xfrm rot="-5400000">
            <a:off x="5072062" y="1539250"/>
            <a:ext cx="994800" cy="1986600"/>
          </a:xfrm>
          <a:prstGeom prst="bentConnector3">
            <a:avLst>
              <a:gd fmla="val 49997" name="adj1"/>
            </a:avLst>
          </a:prstGeom>
          <a:noFill/>
          <a:ln cap="flat" cmpd="sng" w="28575">
            <a:solidFill>
              <a:schemeClr val="accent1"/>
            </a:solidFill>
            <a:prstDash val="solid"/>
            <a:round/>
            <a:headEnd len="sm" w="sm" type="triangle"/>
            <a:tailEnd len="sm" w="sm" type="none"/>
          </a:ln>
        </p:spPr>
      </p:cxnSp>
      <p:cxnSp>
        <p:nvCxnSpPr>
          <p:cNvPr id="273" name="Google Shape;273;g9413272f4b_0_110"/>
          <p:cNvCxnSpPr>
            <a:stCxn id="270" idx="0"/>
            <a:endCxn id="268" idx="2"/>
          </p:cNvCxnSpPr>
          <p:nvPr/>
        </p:nvCxnSpPr>
        <p:spPr>
          <a:xfrm rot="-5400000">
            <a:off x="4402762" y="2168050"/>
            <a:ext cx="1035300" cy="688500"/>
          </a:xfrm>
          <a:prstGeom prst="bentConnector3">
            <a:avLst>
              <a:gd fmla="val 47740" name="adj1"/>
            </a:avLst>
          </a:prstGeom>
          <a:noFill/>
          <a:ln cap="flat" cmpd="sng" w="28575">
            <a:solidFill>
              <a:schemeClr val="accent1"/>
            </a:solidFill>
            <a:prstDash val="solid"/>
            <a:round/>
            <a:headEnd len="sm" w="sm" type="triangle"/>
            <a:tailEnd len="sm" w="sm" type="none"/>
          </a:ln>
        </p:spPr>
      </p:cxnSp>
      <p:pic>
        <p:nvPicPr>
          <p:cNvPr id="274" name="Google Shape;274;g9413272f4b_0_110"/>
          <p:cNvPicPr preferRelativeResize="0"/>
          <p:nvPr/>
        </p:nvPicPr>
        <p:blipFill rotWithShape="1">
          <a:blip r:embed="rId8">
            <a:alphaModFix/>
          </a:blip>
          <a:srcRect b="30469" l="6927" r="5052" t="32290"/>
          <a:stretch/>
        </p:blipFill>
        <p:spPr>
          <a:xfrm>
            <a:off x="3497908" y="4143350"/>
            <a:ext cx="2117211" cy="571800"/>
          </a:xfrm>
          <a:prstGeom prst="rect">
            <a:avLst/>
          </a:prstGeom>
          <a:noFill/>
          <a:ln>
            <a:noFill/>
          </a:ln>
        </p:spPr>
      </p:pic>
      <p:cxnSp>
        <p:nvCxnSpPr>
          <p:cNvPr id="275" name="Google Shape;275;g9413272f4b_0_110"/>
          <p:cNvCxnSpPr>
            <a:stCxn id="274" idx="1"/>
            <a:endCxn id="270" idx="1"/>
          </p:cNvCxnSpPr>
          <p:nvPr/>
        </p:nvCxnSpPr>
        <p:spPr>
          <a:xfrm flipH="1" rot="10800000">
            <a:off x="3497908" y="3334550"/>
            <a:ext cx="773700" cy="1094700"/>
          </a:xfrm>
          <a:prstGeom prst="curvedConnector3">
            <a:avLst>
              <a:gd fmla="val -30777" name="adj1"/>
            </a:avLst>
          </a:prstGeom>
          <a:noFill/>
          <a:ln cap="flat" cmpd="sng" w="28575">
            <a:solidFill>
              <a:srgbClr val="93C47D"/>
            </a:solidFill>
            <a:prstDash val="solid"/>
            <a:round/>
            <a:headEnd len="sm" w="sm" type="triangle"/>
            <a:tailEnd len="sm" w="sm" type="none"/>
          </a:ln>
        </p:spPr>
      </p:cxnSp>
      <p:cxnSp>
        <p:nvCxnSpPr>
          <p:cNvPr id="276" name="Google Shape;276;g9413272f4b_0_110"/>
          <p:cNvCxnSpPr>
            <a:stCxn id="270" idx="3"/>
            <a:endCxn id="274" idx="3"/>
          </p:cNvCxnSpPr>
          <p:nvPr/>
        </p:nvCxnSpPr>
        <p:spPr>
          <a:xfrm>
            <a:off x="4880737" y="3334525"/>
            <a:ext cx="734400" cy="1094700"/>
          </a:xfrm>
          <a:prstGeom prst="curvedConnector3">
            <a:avLst>
              <a:gd fmla="val 132422" name="adj1"/>
            </a:avLst>
          </a:prstGeom>
          <a:noFill/>
          <a:ln cap="flat" cmpd="sng" w="28575">
            <a:solidFill>
              <a:srgbClr val="93C47D"/>
            </a:solidFill>
            <a:prstDash val="solid"/>
            <a:round/>
            <a:headEnd len="sm" w="sm" type="triangle"/>
            <a:tailEnd len="sm" w="sm" type="none"/>
          </a:ln>
        </p:spPr>
      </p:cxnSp>
      <p:sp>
        <p:nvSpPr>
          <p:cNvPr id="277" name="Google Shape;277;g9413272f4b_0_110"/>
          <p:cNvSpPr txBox="1"/>
          <p:nvPr/>
        </p:nvSpPr>
        <p:spPr>
          <a:xfrm>
            <a:off x="5973438" y="3759800"/>
            <a:ext cx="1436700" cy="2442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000"/>
              <a:buFont typeface="Arial"/>
              <a:buNone/>
            </a:pPr>
            <a:r>
              <a:rPr b="1" lang="es" sz="1200">
                <a:solidFill>
                  <a:srgbClr val="FFFFFF"/>
                </a:solidFill>
                <a:latin typeface="Saira Extra Condensed"/>
                <a:ea typeface="Saira Extra Condensed"/>
                <a:cs typeface="Saira Extra Condensed"/>
                <a:sym typeface="Saira Extra Condensed"/>
              </a:rPr>
              <a:t>Pull verified nano-influencers</a:t>
            </a:r>
            <a:endParaRPr b="1" i="0" sz="1000" u="none" cap="none" strike="noStrike">
              <a:solidFill>
                <a:srgbClr val="FFFFFF"/>
              </a:solidFill>
              <a:latin typeface="Barlow Semi Condensed"/>
              <a:ea typeface="Barlow Semi Condensed"/>
              <a:cs typeface="Barlow Semi Condensed"/>
              <a:sym typeface="Barlow Semi Condensed"/>
            </a:endParaRPr>
          </a:p>
        </p:txBody>
      </p:sp>
      <p:sp>
        <p:nvSpPr>
          <p:cNvPr id="278" name="Google Shape;278;g9413272f4b_0_110"/>
          <p:cNvSpPr txBox="1"/>
          <p:nvPr/>
        </p:nvSpPr>
        <p:spPr>
          <a:xfrm>
            <a:off x="2587292" y="3759800"/>
            <a:ext cx="550500" cy="2442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000"/>
              <a:buFont typeface="Arial"/>
              <a:buNone/>
            </a:pPr>
            <a:r>
              <a:rPr b="1" lang="es" sz="1200">
                <a:solidFill>
                  <a:srgbClr val="FFFFFF"/>
                </a:solidFill>
                <a:latin typeface="Saira Extra Condensed"/>
                <a:ea typeface="Saira Extra Condensed"/>
                <a:cs typeface="Saira Extra Condensed"/>
                <a:sym typeface="Saira Extra Condensed"/>
              </a:rPr>
              <a:t>Data piped</a:t>
            </a:r>
            <a:endParaRPr b="1" i="0" sz="1000" u="none" cap="none" strike="noStrike">
              <a:solidFill>
                <a:srgbClr val="FFFFFF"/>
              </a:solidFill>
              <a:latin typeface="Barlow Semi Condensed"/>
              <a:ea typeface="Barlow Semi Condensed"/>
              <a:cs typeface="Barlow Semi Condensed"/>
              <a:sym typeface="Barlow Semi Condensed"/>
            </a:endParaRPr>
          </a:p>
        </p:txBody>
      </p:sp>
      <p:sp>
        <p:nvSpPr>
          <p:cNvPr id="279" name="Google Shape;279;g9413272f4b_0_110"/>
          <p:cNvSpPr txBox="1"/>
          <p:nvPr/>
        </p:nvSpPr>
        <p:spPr>
          <a:xfrm>
            <a:off x="3857813" y="2231025"/>
            <a:ext cx="1436700" cy="2442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000"/>
              <a:buFont typeface="Arial"/>
              <a:buNone/>
            </a:pPr>
            <a:r>
              <a:rPr b="1" lang="es" sz="1200">
                <a:solidFill>
                  <a:srgbClr val="FFFFFF"/>
                </a:solidFill>
                <a:latin typeface="Saira Extra Condensed"/>
                <a:ea typeface="Saira Extra Condensed"/>
                <a:cs typeface="Saira Extra Condensed"/>
                <a:sym typeface="Saira Extra Condensed"/>
              </a:rPr>
              <a:t>Data ingress @ 6am daily</a:t>
            </a:r>
            <a:endParaRPr b="1" i="0" sz="1000" u="none" cap="none" strike="noStrike">
              <a:solidFill>
                <a:srgbClr val="FFFFFF"/>
              </a:solidFill>
              <a:latin typeface="Barlow Semi Condensed"/>
              <a:ea typeface="Barlow Semi Condensed"/>
              <a:cs typeface="Barlow Semi Condensed"/>
              <a:sym typeface="Barlow Semi Condensed"/>
            </a:endParaRPr>
          </a:p>
        </p:txBody>
      </p:sp>
      <p:sp>
        <p:nvSpPr>
          <p:cNvPr id="280" name="Google Shape;280;g9413272f4b_0_110"/>
          <p:cNvSpPr txBox="1"/>
          <p:nvPr/>
        </p:nvSpPr>
        <p:spPr>
          <a:xfrm>
            <a:off x="4369313" y="3639100"/>
            <a:ext cx="413700" cy="2442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000"/>
              <a:buFont typeface="Arial"/>
              <a:buNone/>
            </a:pPr>
            <a:r>
              <a:rPr b="1" lang="es" sz="1200">
                <a:solidFill>
                  <a:srgbClr val="FFFFFF"/>
                </a:solidFill>
                <a:latin typeface="Saira Extra Condensed"/>
                <a:ea typeface="Saira Extra Condensed"/>
                <a:cs typeface="Saira Extra Condensed"/>
                <a:sym typeface="Saira Extra Condensed"/>
              </a:rPr>
              <a:t>Lambda</a:t>
            </a:r>
            <a:endParaRPr b="1" i="0" sz="1000" u="none" cap="none" strike="noStrike">
              <a:solidFill>
                <a:srgbClr val="FFFFFF"/>
              </a:solidFill>
              <a:latin typeface="Barlow Semi Condensed"/>
              <a:ea typeface="Barlow Semi Condensed"/>
              <a:cs typeface="Barlow Semi Condensed"/>
              <a:sym typeface="Barlow Semi Condensed"/>
            </a:endParaRPr>
          </a:p>
        </p:txBody>
      </p:sp>
      <p:cxnSp>
        <p:nvCxnSpPr>
          <p:cNvPr id="281" name="Google Shape;281;g9413272f4b_0_110"/>
          <p:cNvCxnSpPr>
            <a:stCxn id="270" idx="0"/>
            <a:endCxn id="266" idx="2"/>
          </p:cNvCxnSpPr>
          <p:nvPr/>
        </p:nvCxnSpPr>
        <p:spPr>
          <a:xfrm flipH="1" rot="5400000">
            <a:off x="3026212" y="1480000"/>
            <a:ext cx="942000" cy="2157900"/>
          </a:xfrm>
          <a:prstGeom prst="bentConnector3">
            <a:avLst>
              <a:gd fmla="val 52524" name="adj1"/>
            </a:avLst>
          </a:prstGeom>
          <a:noFill/>
          <a:ln cap="flat" cmpd="sng" w="28575">
            <a:solidFill>
              <a:schemeClr val="accent1"/>
            </a:solidFill>
            <a:prstDash val="solid"/>
            <a:round/>
            <a:headEnd len="sm" w="sm" type="triangl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9413272f4b_0_186"/>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Relevant Financial News</a:t>
            </a:r>
            <a:endParaRPr/>
          </a:p>
        </p:txBody>
      </p:sp>
      <p:sp>
        <p:nvSpPr>
          <p:cNvPr id="287" name="Google Shape;287;g9413272f4b_0_186"/>
          <p:cNvSpPr/>
          <p:nvPr/>
        </p:nvSpPr>
        <p:spPr>
          <a:xfrm>
            <a:off x="4300631" y="2426113"/>
            <a:ext cx="835800" cy="8358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88" name="Google Shape;288;g9413272f4b_0_186"/>
          <p:cNvSpPr/>
          <p:nvPr/>
        </p:nvSpPr>
        <p:spPr>
          <a:xfrm>
            <a:off x="3007311" y="1172574"/>
            <a:ext cx="835800" cy="835800"/>
          </a:xfrm>
          <a:prstGeom prst="ellipse">
            <a:avLst/>
          </a:prstGeom>
          <a:solidFill>
            <a:srgbClr val="00FFFF">
              <a:alpha val="45100"/>
            </a:srgbClr>
          </a:solidFill>
          <a:ln cap="flat" cmpd="sng" w="28575">
            <a:solidFill>
              <a:srgbClr val="00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89" name="Google Shape;289;g9413272f4b_0_186"/>
          <p:cNvSpPr/>
          <p:nvPr/>
        </p:nvSpPr>
        <p:spPr>
          <a:xfrm>
            <a:off x="3007293" y="2426113"/>
            <a:ext cx="835800" cy="8358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90" name="Google Shape;290;g9413272f4b_0_186"/>
          <p:cNvSpPr/>
          <p:nvPr/>
        </p:nvSpPr>
        <p:spPr>
          <a:xfrm>
            <a:off x="1631081" y="2426113"/>
            <a:ext cx="835800" cy="8358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cxnSp>
        <p:nvCxnSpPr>
          <p:cNvPr id="291" name="Google Shape;291;g9413272f4b_0_186"/>
          <p:cNvCxnSpPr>
            <a:stCxn id="290" idx="0"/>
            <a:endCxn id="288" idx="3"/>
          </p:cNvCxnSpPr>
          <p:nvPr/>
        </p:nvCxnSpPr>
        <p:spPr>
          <a:xfrm flipH="1" rot="10800000">
            <a:off x="2048981" y="1886113"/>
            <a:ext cx="1080600" cy="540000"/>
          </a:xfrm>
          <a:prstGeom prst="straightConnector1">
            <a:avLst/>
          </a:prstGeom>
          <a:noFill/>
          <a:ln cap="flat" cmpd="sng" w="28575">
            <a:solidFill>
              <a:srgbClr val="00FFFF"/>
            </a:solidFill>
            <a:prstDash val="solid"/>
            <a:round/>
            <a:headEnd len="sm" w="sm" type="triangle"/>
            <a:tailEnd len="sm" w="sm" type="none"/>
          </a:ln>
        </p:spPr>
      </p:cxnSp>
      <p:cxnSp>
        <p:nvCxnSpPr>
          <p:cNvPr id="292" name="Google Shape;292;g9413272f4b_0_186"/>
          <p:cNvCxnSpPr>
            <a:stCxn id="289" idx="0"/>
            <a:endCxn id="288" idx="4"/>
          </p:cNvCxnSpPr>
          <p:nvPr/>
        </p:nvCxnSpPr>
        <p:spPr>
          <a:xfrm rot="10800000">
            <a:off x="3425193" y="2008513"/>
            <a:ext cx="0" cy="417600"/>
          </a:xfrm>
          <a:prstGeom prst="straightConnector1">
            <a:avLst/>
          </a:prstGeom>
          <a:noFill/>
          <a:ln cap="flat" cmpd="sng" w="28575">
            <a:solidFill>
              <a:srgbClr val="00FFFF"/>
            </a:solidFill>
            <a:prstDash val="solid"/>
            <a:round/>
            <a:headEnd len="sm" w="sm" type="triangle"/>
            <a:tailEnd len="sm" w="sm" type="none"/>
          </a:ln>
        </p:spPr>
      </p:cxnSp>
      <p:cxnSp>
        <p:nvCxnSpPr>
          <p:cNvPr id="293" name="Google Shape;293;g9413272f4b_0_186"/>
          <p:cNvCxnSpPr>
            <a:stCxn id="287" idx="0"/>
            <a:endCxn id="288" idx="5"/>
          </p:cNvCxnSpPr>
          <p:nvPr/>
        </p:nvCxnSpPr>
        <p:spPr>
          <a:xfrm rot="10800000">
            <a:off x="3720731" y="1886113"/>
            <a:ext cx="997800" cy="540000"/>
          </a:xfrm>
          <a:prstGeom prst="straightConnector1">
            <a:avLst/>
          </a:prstGeom>
          <a:noFill/>
          <a:ln cap="flat" cmpd="sng" w="28575">
            <a:solidFill>
              <a:srgbClr val="00FFFF"/>
            </a:solidFill>
            <a:prstDash val="solid"/>
            <a:round/>
            <a:headEnd len="sm" w="sm" type="triangle"/>
            <a:tailEnd len="sm" w="sm" type="none"/>
          </a:ln>
        </p:spPr>
      </p:cxnSp>
      <p:sp>
        <p:nvSpPr>
          <p:cNvPr id="294" name="Google Shape;294;g9413272f4b_0_186"/>
          <p:cNvSpPr/>
          <p:nvPr/>
        </p:nvSpPr>
        <p:spPr>
          <a:xfrm>
            <a:off x="1050806" y="3594388"/>
            <a:ext cx="835800" cy="8358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295" name="Google Shape;295;g9413272f4b_0_186"/>
          <p:cNvSpPr/>
          <p:nvPr/>
        </p:nvSpPr>
        <p:spPr>
          <a:xfrm>
            <a:off x="2131881" y="3594388"/>
            <a:ext cx="835800" cy="8358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cxnSp>
        <p:nvCxnSpPr>
          <p:cNvPr id="296" name="Google Shape;296;g9413272f4b_0_186"/>
          <p:cNvCxnSpPr>
            <a:stCxn id="294" idx="0"/>
            <a:endCxn id="290" idx="3"/>
          </p:cNvCxnSpPr>
          <p:nvPr/>
        </p:nvCxnSpPr>
        <p:spPr>
          <a:xfrm flipH="1" rot="10800000">
            <a:off x="1468706" y="3139588"/>
            <a:ext cx="284700" cy="454800"/>
          </a:xfrm>
          <a:prstGeom prst="straightConnector1">
            <a:avLst/>
          </a:prstGeom>
          <a:noFill/>
          <a:ln cap="flat" cmpd="sng" w="28575">
            <a:solidFill>
              <a:srgbClr val="E613D5"/>
            </a:solidFill>
            <a:prstDash val="solid"/>
            <a:round/>
            <a:headEnd len="sm" w="sm" type="triangle"/>
            <a:tailEnd len="sm" w="sm" type="none"/>
          </a:ln>
        </p:spPr>
      </p:cxnSp>
      <p:cxnSp>
        <p:nvCxnSpPr>
          <p:cNvPr id="297" name="Google Shape;297;g9413272f4b_0_186"/>
          <p:cNvCxnSpPr>
            <a:stCxn id="295" idx="0"/>
            <a:endCxn id="290" idx="5"/>
          </p:cNvCxnSpPr>
          <p:nvPr/>
        </p:nvCxnSpPr>
        <p:spPr>
          <a:xfrm rot="10800000">
            <a:off x="2344581" y="3139588"/>
            <a:ext cx="205200" cy="454800"/>
          </a:xfrm>
          <a:prstGeom prst="straightConnector1">
            <a:avLst/>
          </a:prstGeom>
          <a:noFill/>
          <a:ln cap="flat" cmpd="sng" w="28575">
            <a:solidFill>
              <a:srgbClr val="E613D5"/>
            </a:solidFill>
            <a:prstDash val="solid"/>
            <a:round/>
            <a:headEnd len="sm" w="sm" type="triangle"/>
            <a:tailEnd len="sm" w="sm" type="none"/>
          </a:ln>
        </p:spPr>
      </p:cxnSp>
      <p:pic>
        <p:nvPicPr>
          <p:cNvPr id="298" name="Google Shape;298;g9413272f4b_0_186"/>
          <p:cNvPicPr preferRelativeResize="0"/>
          <p:nvPr/>
        </p:nvPicPr>
        <p:blipFill>
          <a:blip r:embed="rId3">
            <a:alphaModFix/>
          </a:blip>
          <a:stretch>
            <a:fillRect/>
          </a:stretch>
        </p:blipFill>
        <p:spPr>
          <a:xfrm>
            <a:off x="1783463" y="2578525"/>
            <a:ext cx="531021" cy="531000"/>
          </a:xfrm>
          <a:prstGeom prst="rect">
            <a:avLst/>
          </a:prstGeom>
          <a:noFill/>
          <a:ln>
            <a:noFill/>
          </a:ln>
        </p:spPr>
      </p:pic>
      <p:pic>
        <p:nvPicPr>
          <p:cNvPr id="299" name="Google Shape;299;g9413272f4b_0_186"/>
          <p:cNvPicPr preferRelativeResize="0"/>
          <p:nvPr/>
        </p:nvPicPr>
        <p:blipFill>
          <a:blip r:embed="rId3">
            <a:alphaModFix/>
          </a:blip>
          <a:stretch>
            <a:fillRect/>
          </a:stretch>
        </p:blipFill>
        <p:spPr>
          <a:xfrm>
            <a:off x="3152363" y="2578525"/>
            <a:ext cx="531021" cy="531000"/>
          </a:xfrm>
          <a:prstGeom prst="rect">
            <a:avLst/>
          </a:prstGeom>
          <a:noFill/>
          <a:ln>
            <a:noFill/>
          </a:ln>
        </p:spPr>
      </p:pic>
      <p:pic>
        <p:nvPicPr>
          <p:cNvPr id="300" name="Google Shape;300;g9413272f4b_0_186"/>
          <p:cNvPicPr preferRelativeResize="0"/>
          <p:nvPr/>
        </p:nvPicPr>
        <p:blipFill>
          <a:blip r:embed="rId3">
            <a:alphaModFix/>
          </a:blip>
          <a:stretch>
            <a:fillRect/>
          </a:stretch>
        </p:blipFill>
        <p:spPr>
          <a:xfrm>
            <a:off x="4453013" y="2578525"/>
            <a:ext cx="531021" cy="531000"/>
          </a:xfrm>
          <a:prstGeom prst="rect">
            <a:avLst/>
          </a:prstGeom>
          <a:noFill/>
          <a:ln>
            <a:noFill/>
          </a:ln>
        </p:spPr>
      </p:pic>
      <p:pic>
        <p:nvPicPr>
          <p:cNvPr id="301" name="Google Shape;301;g9413272f4b_0_186"/>
          <p:cNvPicPr preferRelativeResize="0"/>
          <p:nvPr/>
        </p:nvPicPr>
        <p:blipFill>
          <a:blip r:embed="rId3">
            <a:alphaModFix/>
          </a:blip>
          <a:stretch>
            <a:fillRect/>
          </a:stretch>
        </p:blipFill>
        <p:spPr>
          <a:xfrm>
            <a:off x="1203188" y="3746800"/>
            <a:ext cx="531021" cy="531000"/>
          </a:xfrm>
          <a:prstGeom prst="rect">
            <a:avLst/>
          </a:prstGeom>
          <a:noFill/>
          <a:ln>
            <a:noFill/>
          </a:ln>
        </p:spPr>
      </p:pic>
      <p:pic>
        <p:nvPicPr>
          <p:cNvPr id="302" name="Google Shape;302;g9413272f4b_0_186"/>
          <p:cNvPicPr preferRelativeResize="0"/>
          <p:nvPr/>
        </p:nvPicPr>
        <p:blipFill>
          <a:blip r:embed="rId3">
            <a:alphaModFix/>
          </a:blip>
          <a:stretch>
            <a:fillRect/>
          </a:stretch>
        </p:blipFill>
        <p:spPr>
          <a:xfrm>
            <a:off x="2284263" y="3746800"/>
            <a:ext cx="531021" cy="531000"/>
          </a:xfrm>
          <a:prstGeom prst="rect">
            <a:avLst/>
          </a:prstGeom>
          <a:noFill/>
          <a:ln>
            <a:noFill/>
          </a:ln>
        </p:spPr>
      </p:pic>
      <p:pic>
        <p:nvPicPr>
          <p:cNvPr id="303" name="Google Shape;303;g9413272f4b_0_186"/>
          <p:cNvPicPr preferRelativeResize="0"/>
          <p:nvPr/>
        </p:nvPicPr>
        <p:blipFill>
          <a:blip r:embed="rId4">
            <a:alphaModFix/>
          </a:blip>
          <a:stretch>
            <a:fillRect/>
          </a:stretch>
        </p:blipFill>
        <p:spPr>
          <a:xfrm>
            <a:off x="3181349" y="1373725"/>
            <a:ext cx="487694" cy="433500"/>
          </a:xfrm>
          <a:prstGeom prst="rect">
            <a:avLst/>
          </a:prstGeom>
          <a:noFill/>
          <a:ln>
            <a:noFill/>
          </a:ln>
        </p:spPr>
      </p:pic>
      <p:sp>
        <p:nvSpPr>
          <p:cNvPr id="304" name="Google Shape;304;g9413272f4b_0_186"/>
          <p:cNvSpPr txBox="1"/>
          <p:nvPr/>
        </p:nvSpPr>
        <p:spPr>
          <a:xfrm>
            <a:off x="5706400" y="1352725"/>
            <a:ext cx="2386800" cy="4755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100"/>
              </a:spcBef>
              <a:spcAft>
                <a:spcPts val="0"/>
              </a:spcAft>
              <a:buClr>
                <a:srgbClr val="000000"/>
              </a:buClr>
              <a:buSzPts val="1000"/>
              <a:buFont typeface="Arial"/>
              <a:buNone/>
            </a:pPr>
            <a:r>
              <a:rPr lang="es" sz="1200">
                <a:solidFill>
                  <a:srgbClr val="FFFFFF"/>
                </a:solidFill>
                <a:latin typeface="Saira Extra Condensed"/>
                <a:ea typeface="Saira Extra Condensed"/>
                <a:cs typeface="Saira Extra Condensed"/>
                <a:sym typeface="Saira Extra Condensed"/>
              </a:rPr>
              <a:t>Twitter is used as the master node as data is mainly text based which allows better searches on YouTube Search API after filtering using nltk</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05" name="Google Shape;305;g9413272f4b_0_186"/>
          <p:cNvSpPr txBox="1"/>
          <p:nvPr/>
        </p:nvSpPr>
        <p:spPr>
          <a:xfrm>
            <a:off x="5834500" y="2578525"/>
            <a:ext cx="2130600" cy="4755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100"/>
              </a:spcBef>
              <a:spcAft>
                <a:spcPts val="0"/>
              </a:spcAft>
              <a:buClr>
                <a:srgbClr val="000000"/>
              </a:buClr>
              <a:buSzPts val="1000"/>
              <a:buFont typeface="Arial"/>
              <a:buNone/>
            </a:pPr>
            <a:r>
              <a:rPr lang="es" sz="1200">
                <a:solidFill>
                  <a:srgbClr val="FFFFFF"/>
                </a:solidFill>
                <a:latin typeface="Saira Extra Condensed"/>
                <a:ea typeface="Saira Extra Condensed"/>
                <a:cs typeface="Saira Extra Condensed"/>
                <a:sym typeface="Saira Extra Condensed"/>
              </a:rPr>
              <a:t>Using YouTube Search API, we pull the top 3 most relevant videos based on views related to the tweet from a list of 20 videos</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06" name="Google Shape;306;g9413272f4b_0_186"/>
          <p:cNvSpPr txBox="1"/>
          <p:nvPr/>
        </p:nvSpPr>
        <p:spPr>
          <a:xfrm>
            <a:off x="5706400" y="3746800"/>
            <a:ext cx="2386800" cy="4755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100"/>
              </a:spcBef>
              <a:spcAft>
                <a:spcPts val="0"/>
              </a:spcAft>
              <a:buClr>
                <a:srgbClr val="000000"/>
              </a:buClr>
              <a:buSzPts val="1000"/>
              <a:buFont typeface="Arial"/>
              <a:buNone/>
            </a:pPr>
            <a:r>
              <a:rPr lang="es" sz="1200">
                <a:solidFill>
                  <a:srgbClr val="FFFFFF"/>
                </a:solidFill>
                <a:latin typeface="Saira Extra Condensed"/>
                <a:ea typeface="Saira Extra Condensed"/>
                <a:cs typeface="Saira Extra Condensed"/>
                <a:sym typeface="Saira Extra Condensed"/>
              </a:rPr>
              <a:t>Another layer of search is done based on the most viewed YouTube video from the previous layer of search done. Lastly, we take the top 3 most viewed YouTube Video from this group of 5</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9413272f4b_0_217"/>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Social Media Embedded Widgets</a:t>
            </a:r>
            <a:endParaRPr/>
          </a:p>
        </p:txBody>
      </p:sp>
      <p:grpSp>
        <p:nvGrpSpPr>
          <p:cNvPr id="312" name="Google Shape;312;g9413272f4b_0_217"/>
          <p:cNvGrpSpPr/>
          <p:nvPr/>
        </p:nvGrpSpPr>
        <p:grpSpPr>
          <a:xfrm>
            <a:off x="6670892" y="2915500"/>
            <a:ext cx="295676" cy="260498"/>
            <a:chOff x="-3137650" y="2067900"/>
            <a:chExt cx="291450" cy="256775"/>
          </a:xfrm>
        </p:grpSpPr>
        <p:sp>
          <p:nvSpPr>
            <p:cNvPr id="313" name="Google Shape;313;g9413272f4b_0_217"/>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9413272f4b_0_217"/>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9413272f4b_0_217"/>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6" name="Google Shape;316;g9413272f4b_0_217"/>
          <p:cNvSpPr/>
          <p:nvPr/>
        </p:nvSpPr>
        <p:spPr>
          <a:xfrm>
            <a:off x="2208162" y="2372046"/>
            <a:ext cx="298872" cy="297071"/>
          </a:xfrm>
          <a:custGeom>
            <a:rect b="b" l="l" r="r" t="t"/>
            <a:pathLst>
              <a:path extrusionOk="0" h="11713" w="11784">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7" name="Google Shape;317;g9413272f4b_0_217"/>
          <p:cNvGrpSpPr/>
          <p:nvPr/>
        </p:nvGrpSpPr>
        <p:grpSpPr>
          <a:xfrm>
            <a:off x="4423367" y="1822912"/>
            <a:ext cx="297274" cy="295676"/>
            <a:chOff x="-5635200" y="2037975"/>
            <a:chExt cx="293025" cy="291450"/>
          </a:xfrm>
        </p:grpSpPr>
        <p:sp>
          <p:nvSpPr>
            <p:cNvPr id="318" name="Google Shape;318;g9413272f4b_0_217"/>
            <p:cNvSpPr/>
            <p:nvPr/>
          </p:nvSpPr>
          <p:spPr>
            <a:xfrm>
              <a:off x="-5635200" y="2037975"/>
              <a:ext cx="293025" cy="291450"/>
            </a:xfrm>
            <a:custGeom>
              <a:rect b="b" l="l" r="r" t="t"/>
              <a:pathLst>
                <a:path extrusionOk="0" h="11658" w="11721">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9413272f4b_0_217"/>
            <p:cNvSpPr/>
            <p:nvPr/>
          </p:nvSpPr>
          <p:spPr>
            <a:xfrm>
              <a:off x="-5496575" y="2072625"/>
              <a:ext cx="102425" cy="102425"/>
            </a:xfrm>
            <a:custGeom>
              <a:rect b="b" l="l" r="r" t="t"/>
              <a:pathLst>
                <a:path extrusionOk="0" h="4097" w="4097">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0" name="Google Shape;320;g9413272f4b_0_217"/>
          <p:cNvGrpSpPr/>
          <p:nvPr/>
        </p:nvGrpSpPr>
        <p:grpSpPr>
          <a:xfrm>
            <a:off x="1809407" y="1972414"/>
            <a:ext cx="1096461" cy="1096301"/>
            <a:chOff x="2543222" y="2802319"/>
            <a:chExt cx="492172" cy="492122"/>
          </a:xfrm>
        </p:grpSpPr>
        <p:sp>
          <p:nvSpPr>
            <p:cNvPr id="321" name="Google Shape;321;g9413272f4b_0_217"/>
            <p:cNvSpPr/>
            <p:nvPr/>
          </p:nvSpPr>
          <p:spPr>
            <a:xfrm>
              <a:off x="2712955" y="2802319"/>
              <a:ext cx="151969" cy="43028"/>
            </a:xfrm>
            <a:custGeom>
              <a:rect b="b" l="l" r="r" t="t"/>
              <a:pathLst>
                <a:path extrusionOk="0" h="2668" w="9423">
                  <a:moveTo>
                    <a:pt x="4725" y="0"/>
                  </a:moveTo>
                  <a:cubicBezTo>
                    <a:pt x="3131" y="0"/>
                    <a:pt x="1537" y="250"/>
                    <a:pt x="0" y="750"/>
                  </a:cubicBezTo>
                  <a:lnTo>
                    <a:pt x="620" y="2667"/>
                  </a:lnTo>
                  <a:cubicBezTo>
                    <a:pt x="1920" y="2253"/>
                    <a:pt x="3274" y="2024"/>
                    <a:pt x="4629" y="2024"/>
                  </a:cubicBezTo>
                  <a:cubicBezTo>
                    <a:pt x="4662" y="2024"/>
                    <a:pt x="4696" y="2024"/>
                    <a:pt x="4729" y="2024"/>
                  </a:cubicBezTo>
                  <a:cubicBezTo>
                    <a:pt x="4764" y="2024"/>
                    <a:pt x="4798" y="2024"/>
                    <a:pt x="4833" y="2024"/>
                  </a:cubicBezTo>
                  <a:cubicBezTo>
                    <a:pt x="6186" y="2024"/>
                    <a:pt x="7516" y="2242"/>
                    <a:pt x="8803" y="2656"/>
                  </a:cubicBezTo>
                  <a:lnTo>
                    <a:pt x="9423" y="739"/>
                  </a:lnTo>
                  <a:cubicBezTo>
                    <a:pt x="7895" y="247"/>
                    <a:pt x="6310" y="0"/>
                    <a:pt x="4725" y="0"/>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9413272f4b_0_217"/>
            <p:cNvSpPr/>
            <p:nvPr/>
          </p:nvSpPr>
          <p:spPr>
            <a:xfrm>
              <a:off x="2854917" y="2814237"/>
              <a:ext cx="133278" cy="108667"/>
            </a:xfrm>
            <a:custGeom>
              <a:rect b="b" l="l" r="r" t="t"/>
              <a:pathLst>
                <a:path extrusionOk="0" h="6738" w="8264">
                  <a:moveTo>
                    <a:pt x="631" y="0"/>
                  </a:moveTo>
                  <a:lnTo>
                    <a:pt x="0" y="1928"/>
                  </a:lnTo>
                  <a:cubicBezTo>
                    <a:pt x="2663" y="2789"/>
                    <a:pt x="4981" y="4465"/>
                    <a:pt x="6634" y="6737"/>
                  </a:cubicBezTo>
                  <a:lnTo>
                    <a:pt x="8264" y="5544"/>
                  </a:lnTo>
                  <a:cubicBezTo>
                    <a:pt x="6370" y="2938"/>
                    <a:pt x="3696" y="999"/>
                    <a:pt x="631" y="0"/>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9413272f4b_0_217"/>
            <p:cNvSpPr/>
            <p:nvPr/>
          </p:nvSpPr>
          <p:spPr>
            <a:xfrm>
              <a:off x="2961901" y="3048363"/>
              <a:ext cx="73493" cy="144760"/>
            </a:xfrm>
            <a:custGeom>
              <a:rect b="b" l="l" r="r" t="t"/>
              <a:pathLst>
                <a:path extrusionOk="0" h="8976" w="4557">
                  <a:moveTo>
                    <a:pt x="2537" y="1"/>
                  </a:moveTo>
                  <a:cubicBezTo>
                    <a:pt x="2537" y="2801"/>
                    <a:pt x="1653" y="5533"/>
                    <a:pt x="0" y="7794"/>
                  </a:cubicBezTo>
                  <a:lnTo>
                    <a:pt x="1630" y="8976"/>
                  </a:lnTo>
                  <a:cubicBezTo>
                    <a:pt x="3535" y="6371"/>
                    <a:pt x="4557" y="3226"/>
                    <a:pt x="4557"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9413272f4b_0_217"/>
            <p:cNvSpPr/>
            <p:nvPr/>
          </p:nvSpPr>
          <p:spPr>
            <a:xfrm>
              <a:off x="2590054" y="2814414"/>
              <a:ext cx="132907" cy="108667"/>
            </a:xfrm>
            <a:custGeom>
              <a:rect b="b" l="l" r="r" t="t"/>
              <a:pathLst>
                <a:path extrusionOk="0" h="6738" w="8241">
                  <a:moveTo>
                    <a:pt x="7621" y="0"/>
                  </a:moveTo>
                  <a:cubicBezTo>
                    <a:pt x="4557" y="1010"/>
                    <a:pt x="1894" y="2950"/>
                    <a:pt x="0" y="5555"/>
                  </a:cubicBezTo>
                  <a:lnTo>
                    <a:pt x="1630" y="6738"/>
                  </a:lnTo>
                  <a:cubicBezTo>
                    <a:pt x="3271" y="4477"/>
                    <a:pt x="5590" y="2789"/>
                    <a:pt x="8241" y="1929"/>
                  </a:cubicBezTo>
                  <a:lnTo>
                    <a:pt x="7621" y="0"/>
                  </a:ln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9413272f4b_0_217"/>
            <p:cNvSpPr/>
            <p:nvPr/>
          </p:nvSpPr>
          <p:spPr>
            <a:xfrm>
              <a:off x="2961901" y="2903626"/>
              <a:ext cx="73493" cy="144760"/>
            </a:xfrm>
            <a:custGeom>
              <a:rect b="b" l="l" r="r" t="t"/>
              <a:pathLst>
                <a:path extrusionOk="0" h="8976" w="4557">
                  <a:moveTo>
                    <a:pt x="1630" y="1"/>
                  </a:moveTo>
                  <a:lnTo>
                    <a:pt x="0" y="1194"/>
                  </a:lnTo>
                  <a:cubicBezTo>
                    <a:pt x="1653" y="3455"/>
                    <a:pt x="2537" y="6175"/>
                    <a:pt x="2537" y="8976"/>
                  </a:cubicBezTo>
                  <a:lnTo>
                    <a:pt x="4545" y="8976"/>
                  </a:lnTo>
                  <a:cubicBezTo>
                    <a:pt x="4557" y="5751"/>
                    <a:pt x="3535" y="2606"/>
                    <a:pt x="1630"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9413272f4b_0_217"/>
            <p:cNvSpPr/>
            <p:nvPr/>
          </p:nvSpPr>
          <p:spPr>
            <a:xfrm>
              <a:off x="2854917" y="3174037"/>
              <a:ext cx="133278" cy="108490"/>
            </a:xfrm>
            <a:custGeom>
              <a:rect b="b" l="l" r="r" t="t"/>
              <a:pathLst>
                <a:path extrusionOk="0" h="6727" w="8264">
                  <a:moveTo>
                    <a:pt x="6634" y="1"/>
                  </a:moveTo>
                  <a:cubicBezTo>
                    <a:pt x="4981" y="2262"/>
                    <a:pt x="2663" y="3949"/>
                    <a:pt x="0" y="4810"/>
                  </a:cubicBezTo>
                  <a:lnTo>
                    <a:pt x="620" y="6726"/>
                  </a:lnTo>
                  <a:cubicBezTo>
                    <a:pt x="3684" y="5728"/>
                    <a:pt x="6359" y="3788"/>
                    <a:pt x="8264" y="1183"/>
                  </a:cubicBezTo>
                  <a:lnTo>
                    <a:pt x="6634" y="1"/>
                  </a:ln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9413272f4b_0_217"/>
            <p:cNvSpPr/>
            <p:nvPr/>
          </p:nvSpPr>
          <p:spPr>
            <a:xfrm>
              <a:off x="2543222" y="2903997"/>
              <a:ext cx="73122" cy="144390"/>
            </a:xfrm>
            <a:custGeom>
              <a:rect b="b" l="l" r="r" t="t"/>
              <a:pathLst>
                <a:path extrusionOk="0" h="8953" w="4534">
                  <a:moveTo>
                    <a:pt x="2904" y="0"/>
                  </a:moveTo>
                  <a:cubicBezTo>
                    <a:pt x="1010" y="2594"/>
                    <a:pt x="0" y="5739"/>
                    <a:pt x="0" y="8953"/>
                  </a:cubicBezTo>
                  <a:lnTo>
                    <a:pt x="2020" y="8953"/>
                  </a:lnTo>
                  <a:cubicBezTo>
                    <a:pt x="2020" y="6164"/>
                    <a:pt x="2893" y="3444"/>
                    <a:pt x="4534" y="1183"/>
                  </a:cubicBezTo>
                  <a:lnTo>
                    <a:pt x="2904" y="0"/>
                  </a:ln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9413272f4b_0_217"/>
            <p:cNvSpPr/>
            <p:nvPr/>
          </p:nvSpPr>
          <p:spPr>
            <a:xfrm>
              <a:off x="2712955" y="3251413"/>
              <a:ext cx="151969" cy="43028"/>
            </a:xfrm>
            <a:custGeom>
              <a:rect b="b" l="l" r="r" t="t"/>
              <a:pathLst>
                <a:path extrusionOk="0" h="2668" w="9423">
                  <a:moveTo>
                    <a:pt x="620" y="0"/>
                  </a:moveTo>
                  <a:lnTo>
                    <a:pt x="0" y="1917"/>
                  </a:lnTo>
                  <a:cubicBezTo>
                    <a:pt x="1537" y="2418"/>
                    <a:pt x="3131" y="2667"/>
                    <a:pt x="4725" y="2667"/>
                  </a:cubicBezTo>
                  <a:cubicBezTo>
                    <a:pt x="6310" y="2667"/>
                    <a:pt x="7895" y="2421"/>
                    <a:pt x="9423" y="1928"/>
                  </a:cubicBezTo>
                  <a:lnTo>
                    <a:pt x="8803" y="12"/>
                  </a:lnTo>
                  <a:cubicBezTo>
                    <a:pt x="7483" y="436"/>
                    <a:pt x="6118" y="643"/>
                    <a:pt x="4729" y="643"/>
                  </a:cubicBezTo>
                  <a:cubicBezTo>
                    <a:pt x="3340" y="643"/>
                    <a:pt x="1951" y="425"/>
                    <a:pt x="620" y="0"/>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9413272f4b_0_217"/>
            <p:cNvSpPr/>
            <p:nvPr/>
          </p:nvSpPr>
          <p:spPr>
            <a:xfrm>
              <a:off x="2590054" y="3173666"/>
              <a:ext cx="132907" cy="108667"/>
            </a:xfrm>
            <a:custGeom>
              <a:rect b="b" l="l" r="r" t="t"/>
              <a:pathLst>
                <a:path extrusionOk="0" h="6738" w="8241">
                  <a:moveTo>
                    <a:pt x="1630" y="1"/>
                  </a:moveTo>
                  <a:lnTo>
                    <a:pt x="0" y="1183"/>
                  </a:lnTo>
                  <a:cubicBezTo>
                    <a:pt x="1894" y="3788"/>
                    <a:pt x="4557" y="5728"/>
                    <a:pt x="7621" y="6738"/>
                  </a:cubicBezTo>
                  <a:lnTo>
                    <a:pt x="8241" y="4821"/>
                  </a:lnTo>
                  <a:cubicBezTo>
                    <a:pt x="5590" y="3949"/>
                    <a:pt x="3271" y="2262"/>
                    <a:pt x="1630"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9413272f4b_0_217"/>
            <p:cNvSpPr/>
            <p:nvPr/>
          </p:nvSpPr>
          <p:spPr>
            <a:xfrm>
              <a:off x="2543222" y="3048363"/>
              <a:ext cx="73122" cy="144390"/>
            </a:xfrm>
            <a:custGeom>
              <a:rect b="b" l="l" r="r" t="t"/>
              <a:pathLst>
                <a:path extrusionOk="0" h="8953" w="4534">
                  <a:moveTo>
                    <a:pt x="0" y="1"/>
                  </a:moveTo>
                  <a:cubicBezTo>
                    <a:pt x="0" y="3214"/>
                    <a:pt x="1010" y="6359"/>
                    <a:pt x="2904" y="8953"/>
                  </a:cubicBezTo>
                  <a:lnTo>
                    <a:pt x="4534" y="7771"/>
                  </a:lnTo>
                  <a:cubicBezTo>
                    <a:pt x="2904" y="5510"/>
                    <a:pt x="2020" y="2790"/>
                    <a:pt x="2020" y="1"/>
                  </a:cubicBezTo>
                  <a:close/>
                </a:path>
              </a:pathLst>
            </a:custGeom>
            <a:solidFill>
              <a:srgbClr val="7337D4"/>
            </a:solidFill>
            <a:ln cap="flat" cmpd="sng" w="9525">
              <a:solidFill>
                <a:srgbClr val="7337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g9413272f4b_0_217"/>
          <p:cNvGrpSpPr/>
          <p:nvPr/>
        </p:nvGrpSpPr>
        <p:grpSpPr>
          <a:xfrm>
            <a:off x="4023804" y="1422591"/>
            <a:ext cx="1096461" cy="1096301"/>
            <a:chOff x="2543222" y="2802319"/>
            <a:chExt cx="492172" cy="492122"/>
          </a:xfrm>
        </p:grpSpPr>
        <p:sp>
          <p:nvSpPr>
            <p:cNvPr id="332" name="Google Shape;332;g9413272f4b_0_217"/>
            <p:cNvSpPr/>
            <p:nvPr/>
          </p:nvSpPr>
          <p:spPr>
            <a:xfrm>
              <a:off x="2712955" y="2802319"/>
              <a:ext cx="151969" cy="43028"/>
            </a:xfrm>
            <a:custGeom>
              <a:rect b="b" l="l" r="r" t="t"/>
              <a:pathLst>
                <a:path extrusionOk="0" h="2668" w="9423">
                  <a:moveTo>
                    <a:pt x="4725" y="0"/>
                  </a:moveTo>
                  <a:cubicBezTo>
                    <a:pt x="3131" y="0"/>
                    <a:pt x="1537" y="250"/>
                    <a:pt x="0" y="750"/>
                  </a:cubicBezTo>
                  <a:lnTo>
                    <a:pt x="620" y="2667"/>
                  </a:lnTo>
                  <a:cubicBezTo>
                    <a:pt x="1920" y="2253"/>
                    <a:pt x="3274" y="2024"/>
                    <a:pt x="4629" y="2024"/>
                  </a:cubicBezTo>
                  <a:cubicBezTo>
                    <a:pt x="4662" y="2024"/>
                    <a:pt x="4696" y="2024"/>
                    <a:pt x="4729" y="2024"/>
                  </a:cubicBezTo>
                  <a:cubicBezTo>
                    <a:pt x="4764" y="2024"/>
                    <a:pt x="4798" y="2024"/>
                    <a:pt x="4833" y="2024"/>
                  </a:cubicBezTo>
                  <a:cubicBezTo>
                    <a:pt x="6186" y="2024"/>
                    <a:pt x="7516" y="2242"/>
                    <a:pt x="8803" y="2656"/>
                  </a:cubicBezTo>
                  <a:lnTo>
                    <a:pt x="9423" y="739"/>
                  </a:lnTo>
                  <a:cubicBezTo>
                    <a:pt x="7895" y="247"/>
                    <a:pt x="6310" y="0"/>
                    <a:pt x="4725" y="0"/>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3" name="Google Shape;333;g9413272f4b_0_217"/>
            <p:cNvSpPr/>
            <p:nvPr/>
          </p:nvSpPr>
          <p:spPr>
            <a:xfrm>
              <a:off x="2854917" y="2814237"/>
              <a:ext cx="133278" cy="108667"/>
            </a:xfrm>
            <a:custGeom>
              <a:rect b="b" l="l" r="r" t="t"/>
              <a:pathLst>
                <a:path extrusionOk="0" h="6738" w="8264">
                  <a:moveTo>
                    <a:pt x="631" y="0"/>
                  </a:moveTo>
                  <a:lnTo>
                    <a:pt x="0" y="1928"/>
                  </a:lnTo>
                  <a:cubicBezTo>
                    <a:pt x="2663" y="2789"/>
                    <a:pt x="4981" y="4465"/>
                    <a:pt x="6634" y="6737"/>
                  </a:cubicBezTo>
                  <a:lnTo>
                    <a:pt x="8264" y="5544"/>
                  </a:lnTo>
                  <a:cubicBezTo>
                    <a:pt x="6370" y="2938"/>
                    <a:pt x="3696" y="999"/>
                    <a:pt x="631" y="0"/>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4" name="Google Shape;334;g9413272f4b_0_217"/>
            <p:cNvSpPr/>
            <p:nvPr/>
          </p:nvSpPr>
          <p:spPr>
            <a:xfrm>
              <a:off x="2961901" y="3048363"/>
              <a:ext cx="73493" cy="144760"/>
            </a:xfrm>
            <a:custGeom>
              <a:rect b="b" l="l" r="r" t="t"/>
              <a:pathLst>
                <a:path extrusionOk="0" h="8976" w="4557">
                  <a:moveTo>
                    <a:pt x="2537" y="1"/>
                  </a:moveTo>
                  <a:cubicBezTo>
                    <a:pt x="2537" y="2801"/>
                    <a:pt x="1653" y="5533"/>
                    <a:pt x="0" y="7794"/>
                  </a:cubicBezTo>
                  <a:lnTo>
                    <a:pt x="1630" y="8976"/>
                  </a:lnTo>
                  <a:cubicBezTo>
                    <a:pt x="3535" y="6371"/>
                    <a:pt x="4557" y="3226"/>
                    <a:pt x="4557" y="1"/>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5" name="Google Shape;335;g9413272f4b_0_217"/>
            <p:cNvSpPr/>
            <p:nvPr/>
          </p:nvSpPr>
          <p:spPr>
            <a:xfrm>
              <a:off x="2590054" y="2814414"/>
              <a:ext cx="132907" cy="108667"/>
            </a:xfrm>
            <a:custGeom>
              <a:rect b="b" l="l" r="r" t="t"/>
              <a:pathLst>
                <a:path extrusionOk="0" h="6738" w="8241">
                  <a:moveTo>
                    <a:pt x="7621" y="0"/>
                  </a:moveTo>
                  <a:cubicBezTo>
                    <a:pt x="4557" y="1010"/>
                    <a:pt x="1894" y="2950"/>
                    <a:pt x="0" y="5555"/>
                  </a:cubicBezTo>
                  <a:lnTo>
                    <a:pt x="1630" y="6738"/>
                  </a:lnTo>
                  <a:cubicBezTo>
                    <a:pt x="3271" y="4477"/>
                    <a:pt x="5590" y="2789"/>
                    <a:pt x="8241" y="1929"/>
                  </a:cubicBezTo>
                  <a:lnTo>
                    <a:pt x="7621" y="0"/>
                  </a:ln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6" name="Google Shape;336;g9413272f4b_0_217"/>
            <p:cNvSpPr/>
            <p:nvPr/>
          </p:nvSpPr>
          <p:spPr>
            <a:xfrm>
              <a:off x="2961901" y="2903626"/>
              <a:ext cx="73493" cy="144760"/>
            </a:xfrm>
            <a:custGeom>
              <a:rect b="b" l="l" r="r" t="t"/>
              <a:pathLst>
                <a:path extrusionOk="0" h="8976" w="4557">
                  <a:moveTo>
                    <a:pt x="1630" y="1"/>
                  </a:moveTo>
                  <a:lnTo>
                    <a:pt x="0" y="1194"/>
                  </a:lnTo>
                  <a:cubicBezTo>
                    <a:pt x="1653" y="3455"/>
                    <a:pt x="2537" y="6175"/>
                    <a:pt x="2537" y="8976"/>
                  </a:cubicBezTo>
                  <a:lnTo>
                    <a:pt x="4545" y="8976"/>
                  </a:lnTo>
                  <a:cubicBezTo>
                    <a:pt x="4557" y="5751"/>
                    <a:pt x="3535" y="2606"/>
                    <a:pt x="1630" y="1"/>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7" name="Google Shape;337;g9413272f4b_0_217"/>
            <p:cNvSpPr/>
            <p:nvPr/>
          </p:nvSpPr>
          <p:spPr>
            <a:xfrm>
              <a:off x="2854917" y="3174037"/>
              <a:ext cx="133278" cy="108490"/>
            </a:xfrm>
            <a:custGeom>
              <a:rect b="b" l="l" r="r" t="t"/>
              <a:pathLst>
                <a:path extrusionOk="0" h="6727" w="8264">
                  <a:moveTo>
                    <a:pt x="6634" y="1"/>
                  </a:moveTo>
                  <a:cubicBezTo>
                    <a:pt x="4981" y="2262"/>
                    <a:pt x="2663" y="3949"/>
                    <a:pt x="0" y="4810"/>
                  </a:cubicBezTo>
                  <a:lnTo>
                    <a:pt x="620" y="6726"/>
                  </a:lnTo>
                  <a:cubicBezTo>
                    <a:pt x="3684" y="5728"/>
                    <a:pt x="6359" y="3788"/>
                    <a:pt x="8264" y="1183"/>
                  </a:cubicBezTo>
                  <a:lnTo>
                    <a:pt x="6634" y="1"/>
                  </a:ln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8" name="Google Shape;338;g9413272f4b_0_217"/>
            <p:cNvSpPr/>
            <p:nvPr/>
          </p:nvSpPr>
          <p:spPr>
            <a:xfrm>
              <a:off x="2543222" y="2903997"/>
              <a:ext cx="73122" cy="144390"/>
            </a:xfrm>
            <a:custGeom>
              <a:rect b="b" l="l" r="r" t="t"/>
              <a:pathLst>
                <a:path extrusionOk="0" h="8953" w="4534">
                  <a:moveTo>
                    <a:pt x="2904" y="0"/>
                  </a:moveTo>
                  <a:cubicBezTo>
                    <a:pt x="1010" y="2594"/>
                    <a:pt x="0" y="5739"/>
                    <a:pt x="0" y="8953"/>
                  </a:cubicBezTo>
                  <a:lnTo>
                    <a:pt x="2020" y="8953"/>
                  </a:lnTo>
                  <a:cubicBezTo>
                    <a:pt x="2020" y="6164"/>
                    <a:pt x="2893" y="3444"/>
                    <a:pt x="4534" y="1183"/>
                  </a:cubicBezTo>
                  <a:lnTo>
                    <a:pt x="2904" y="0"/>
                  </a:ln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39" name="Google Shape;339;g9413272f4b_0_217"/>
            <p:cNvSpPr/>
            <p:nvPr/>
          </p:nvSpPr>
          <p:spPr>
            <a:xfrm>
              <a:off x="2712955" y="3251413"/>
              <a:ext cx="151969" cy="43028"/>
            </a:xfrm>
            <a:custGeom>
              <a:rect b="b" l="l" r="r" t="t"/>
              <a:pathLst>
                <a:path extrusionOk="0" h="2668" w="9423">
                  <a:moveTo>
                    <a:pt x="620" y="0"/>
                  </a:moveTo>
                  <a:lnTo>
                    <a:pt x="0" y="1917"/>
                  </a:lnTo>
                  <a:cubicBezTo>
                    <a:pt x="1537" y="2418"/>
                    <a:pt x="3131" y="2667"/>
                    <a:pt x="4725" y="2667"/>
                  </a:cubicBezTo>
                  <a:cubicBezTo>
                    <a:pt x="6310" y="2667"/>
                    <a:pt x="7895" y="2421"/>
                    <a:pt x="9423" y="1928"/>
                  </a:cubicBezTo>
                  <a:lnTo>
                    <a:pt x="8803" y="12"/>
                  </a:lnTo>
                  <a:cubicBezTo>
                    <a:pt x="7483" y="436"/>
                    <a:pt x="6118" y="643"/>
                    <a:pt x="4729" y="643"/>
                  </a:cubicBezTo>
                  <a:cubicBezTo>
                    <a:pt x="3340" y="643"/>
                    <a:pt x="1951" y="425"/>
                    <a:pt x="620" y="0"/>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40" name="Google Shape;340;g9413272f4b_0_217"/>
            <p:cNvSpPr/>
            <p:nvPr/>
          </p:nvSpPr>
          <p:spPr>
            <a:xfrm>
              <a:off x="2590054" y="3173666"/>
              <a:ext cx="132907" cy="108667"/>
            </a:xfrm>
            <a:custGeom>
              <a:rect b="b" l="l" r="r" t="t"/>
              <a:pathLst>
                <a:path extrusionOk="0" h="6738" w="8241">
                  <a:moveTo>
                    <a:pt x="1630" y="1"/>
                  </a:moveTo>
                  <a:lnTo>
                    <a:pt x="0" y="1183"/>
                  </a:lnTo>
                  <a:cubicBezTo>
                    <a:pt x="1894" y="3788"/>
                    <a:pt x="4557" y="5728"/>
                    <a:pt x="7621" y="6738"/>
                  </a:cubicBezTo>
                  <a:lnTo>
                    <a:pt x="8241" y="4821"/>
                  </a:lnTo>
                  <a:cubicBezTo>
                    <a:pt x="5590" y="3949"/>
                    <a:pt x="3271" y="2262"/>
                    <a:pt x="1630" y="1"/>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sp>
          <p:nvSpPr>
            <p:cNvPr id="341" name="Google Shape;341;g9413272f4b_0_217"/>
            <p:cNvSpPr/>
            <p:nvPr/>
          </p:nvSpPr>
          <p:spPr>
            <a:xfrm>
              <a:off x="2543222" y="3048363"/>
              <a:ext cx="73122" cy="144390"/>
            </a:xfrm>
            <a:custGeom>
              <a:rect b="b" l="l" r="r" t="t"/>
              <a:pathLst>
                <a:path extrusionOk="0" h="8953" w="4534">
                  <a:moveTo>
                    <a:pt x="0" y="1"/>
                  </a:moveTo>
                  <a:cubicBezTo>
                    <a:pt x="0" y="3214"/>
                    <a:pt x="1010" y="6359"/>
                    <a:pt x="2904" y="8953"/>
                  </a:cubicBezTo>
                  <a:lnTo>
                    <a:pt x="4534" y="7771"/>
                  </a:lnTo>
                  <a:cubicBezTo>
                    <a:pt x="2904" y="5510"/>
                    <a:pt x="2020" y="2790"/>
                    <a:pt x="2020" y="1"/>
                  </a:cubicBezTo>
                  <a:close/>
                </a:path>
              </a:pathLst>
            </a:custGeom>
            <a:solidFill>
              <a:srgbClr val="E613D5"/>
            </a:solidFill>
            <a:ln cap="flat" cmpd="sng" w="9525">
              <a:solidFill>
                <a:srgbClr val="E613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F4246"/>
                </a:solidFill>
                <a:latin typeface="Arial"/>
                <a:ea typeface="Arial"/>
                <a:cs typeface="Arial"/>
                <a:sym typeface="Arial"/>
              </a:endParaRPr>
            </a:p>
          </p:txBody>
        </p:sp>
      </p:grpSp>
      <p:grpSp>
        <p:nvGrpSpPr>
          <p:cNvPr id="342" name="Google Shape;342;g9413272f4b_0_217"/>
          <p:cNvGrpSpPr/>
          <p:nvPr/>
        </p:nvGrpSpPr>
        <p:grpSpPr>
          <a:xfrm>
            <a:off x="6272126" y="2479290"/>
            <a:ext cx="1096461" cy="1096301"/>
            <a:chOff x="2543222" y="2802319"/>
            <a:chExt cx="492172" cy="492122"/>
          </a:xfrm>
        </p:grpSpPr>
        <p:sp>
          <p:nvSpPr>
            <p:cNvPr id="343" name="Google Shape;343;g9413272f4b_0_217"/>
            <p:cNvSpPr/>
            <p:nvPr/>
          </p:nvSpPr>
          <p:spPr>
            <a:xfrm>
              <a:off x="2712955" y="2802319"/>
              <a:ext cx="151969" cy="43028"/>
            </a:xfrm>
            <a:custGeom>
              <a:rect b="b" l="l" r="r" t="t"/>
              <a:pathLst>
                <a:path extrusionOk="0" h="2668" w="9423">
                  <a:moveTo>
                    <a:pt x="4725" y="0"/>
                  </a:moveTo>
                  <a:cubicBezTo>
                    <a:pt x="3131" y="0"/>
                    <a:pt x="1537" y="250"/>
                    <a:pt x="0" y="750"/>
                  </a:cubicBezTo>
                  <a:lnTo>
                    <a:pt x="620" y="2667"/>
                  </a:lnTo>
                  <a:cubicBezTo>
                    <a:pt x="1920" y="2253"/>
                    <a:pt x="3274" y="2024"/>
                    <a:pt x="4629" y="2024"/>
                  </a:cubicBezTo>
                  <a:cubicBezTo>
                    <a:pt x="4662" y="2024"/>
                    <a:pt x="4696" y="2024"/>
                    <a:pt x="4729" y="2024"/>
                  </a:cubicBezTo>
                  <a:cubicBezTo>
                    <a:pt x="4764" y="2024"/>
                    <a:pt x="4798" y="2024"/>
                    <a:pt x="4833" y="2024"/>
                  </a:cubicBezTo>
                  <a:cubicBezTo>
                    <a:pt x="6186" y="2024"/>
                    <a:pt x="7516" y="2242"/>
                    <a:pt x="8803" y="2656"/>
                  </a:cubicBezTo>
                  <a:lnTo>
                    <a:pt x="9423" y="739"/>
                  </a:lnTo>
                  <a:cubicBezTo>
                    <a:pt x="7895" y="247"/>
                    <a:pt x="6310" y="0"/>
                    <a:pt x="4725" y="0"/>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9413272f4b_0_217"/>
            <p:cNvSpPr/>
            <p:nvPr/>
          </p:nvSpPr>
          <p:spPr>
            <a:xfrm>
              <a:off x="2854917" y="2814237"/>
              <a:ext cx="133278" cy="108667"/>
            </a:xfrm>
            <a:custGeom>
              <a:rect b="b" l="l" r="r" t="t"/>
              <a:pathLst>
                <a:path extrusionOk="0" h="6738" w="8264">
                  <a:moveTo>
                    <a:pt x="631" y="0"/>
                  </a:moveTo>
                  <a:lnTo>
                    <a:pt x="0" y="1928"/>
                  </a:lnTo>
                  <a:cubicBezTo>
                    <a:pt x="2663" y="2789"/>
                    <a:pt x="4981" y="4465"/>
                    <a:pt x="6634" y="6737"/>
                  </a:cubicBezTo>
                  <a:lnTo>
                    <a:pt x="8264" y="5544"/>
                  </a:lnTo>
                  <a:cubicBezTo>
                    <a:pt x="6370" y="2938"/>
                    <a:pt x="3696" y="999"/>
                    <a:pt x="631" y="0"/>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9413272f4b_0_217"/>
            <p:cNvSpPr/>
            <p:nvPr/>
          </p:nvSpPr>
          <p:spPr>
            <a:xfrm>
              <a:off x="2961901" y="3048363"/>
              <a:ext cx="73493" cy="144760"/>
            </a:xfrm>
            <a:custGeom>
              <a:rect b="b" l="l" r="r" t="t"/>
              <a:pathLst>
                <a:path extrusionOk="0" h="8976" w="4557">
                  <a:moveTo>
                    <a:pt x="2537" y="1"/>
                  </a:moveTo>
                  <a:cubicBezTo>
                    <a:pt x="2537" y="2801"/>
                    <a:pt x="1653" y="5533"/>
                    <a:pt x="0" y="7794"/>
                  </a:cubicBezTo>
                  <a:lnTo>
                    <a:pt x="1630" y="8976"/>
                  </a:lnTo>
                  <a:cubicBezTo>
                    <a:pt x="3535" y="6371"/>
                    <a:pt x="4557" y="3226"/>
                    <a:pt x="4557" y="1"/>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9413272f4b_0_217"/>
            <p:cNvSpPr/>
            <p:nvPr/>
          </p:nvSpPr>
          <p:spPr>
            <a:xfrm>
              <a:off x="2590054" y="2814414"/>
              <a:ext cx="132907" cy="108667"/>
            </a:xfrm>
            <a:custGeom>
              <a:rect b="b" l="l" r="r" t="t"/>
              <a:pathLst>
                <a:path extrusionOk="0" h="6738" w="8241">
                  <a:moveTo>
                    <a:pt x="7621" y="0"/>
                  </a:moveTo>
                  <a:cubicBezTo>
                    <a:pt x="4557" y="1010"/>
                    <a:pt x="1894" y="2950"/>
                    <a:pt x="0" y="5555"/>
                  </a:cubicBezTo>
                  <a:lnTo>
                    <a:pt x="1630" y="6738"/>
                  </a:lnTo>
                  <a:cubicBezTo>
                    <a:pt x="3271" y="4477"/>
                    <a:pt x="5590" y="2789"/>
                    <a:pt x="8241" y="1929"/>
                  </a:cubicBezTo>
                  <a:lnTo>
                    <a:pt x="7621" y="0"/>
                  </a:ln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9413272f4b_0_217"/>
            <p:cNvSpPr/>
            <p:nvPr/>
          </p:nvSpPr>
          <p:spPr>
            <a:xfrm>
              <a:off x="2961901" y="2903626"/>
              <a:ext cx="73493" cy="144760"/>
            </a:xfrm>
            <a:custGeom>
              <a:rect b="b" l="l" r="r" t="t"/>
              <a:pathLst>
                <a:path extrusionOk="0" h="8976" w="4557">
                  <a:moveTo>
                    <a:pt x="1630" y="1"/>
                  </a:moveTo>
                  <a:lnTo>
                    <a:pt x="0" y="1194"/>
                  </a:lnTo>
                  <a:cubicBezTo>
                    <a:pt x="1653" y="3455"/>
                    <a:pt x="2537" y="6175"/>
                    <a:pt x="2537" y="8976"/>
                  </a:cubicBezTo>
                  <a:lnTo>
                    <a:pt x="4545" y="8976"/>
                  </a:lnTo>
                  <a:cubicBezTo>
                    <a:pt x="4557" y="5751"/>
                    <a:pt x="3535" y="2606"/>
                    <a:pt x="1630" y="1"/>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9413272f4b_0_217"/>
            <p:cNvSpPr/>
            <p:nvPr/>
          </p:nvSpPr>
          <p:spPr>
            <a:xfrm>
              <a:off x="2854917" y="3174037"/>
              <a:ext cx="133278" cy="108490"/>
            </a:xfrm>
            <a:custGeom>
              <a:rect b="b" l="l" r="r" t="t"/>
              <a:pathLst>
                <a:path extrusionOk="0" h="6727" w="8264">
                  <a:moveTo>
                    <a:pt x="6634" y="1"/>
                  </a:moveTo>
                  <a:cubicBezTo>
                    <a:pt x="4981" y="2262"/>
                    <a:pt x="2663" y="3949"/>
                    <a:pt x="0" y="4810"/>
                  </a:cubicBezTo>
                  <a:lnTo>
                    <a:pt x="620" y="6726"/>
                  </a:lnTo>
                  <a:cubicBezTo>
                    <a:pt x="3684" y="5728"/>
                    <a:pt x="6359" y="3788"/>
                    <a:pt x="8264" y="1183"/>
                  </a:cubicBezTo>
                  <a:lnTo>
                    <a:pt x="6634" y="1"/>
                  </a:ln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9413272f4b_0_217"/>
            <p:cNvSpPr/>
            <p:nvPr/>
          </p:nvSpPr>
          <p:spPr>
            <a:xfrm>
              <a:off x="2543222" y="2903997"/>
              <a:ext cx="73122" cy="144390"/>
            </a:xfrm>
            <a:custGeom>
              <a:rect b="b" l="l" r="r" t="t"/>
              <a:pathLst>
                <a:path extrusionOk="0" h="8953" w="4534">
                  <a:moveTo>
                    <a:pt x="2904" y="0"/>
                  </a:moveTo>
                  <a:cubicBezTo>
                    <a:pt x="1010" y="2594"/>
                    <a:pt x="0" y="5739"/>
                    <a:pt x="0" y="8953"/>
                  </a:cubicBezTo>
                  <a:lnTo>
                    <a:pt x="2020" y="8953"/>
                  </a:lnTo>
                  <a:cubicBezTo>
                    <a:pt x="2020" y="6164"/>
                    <a:pt x="2893" y="3444"/>
                    <a:pt x="4534" y="1183"/>
                  </a:cubicBezTo>
                  <a:lnTo>
                    <a:pt x="2904" y="0"/>
                  </a:ln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9413272f4b_0_217"/>
            <p:cNvSpPr/>
            <p:nvPr/>
          </p:nvSpPr>
          <p:spPr>
            <a:xfrm>
              <a:off x="2712955" y="3251413"/>
              <a:ext cx="151969" cy="43028"/>
            </a:xfrm>
            <a:custGeom>
              <a:rect b="b" l="l" r="r" t="t"/>
              <a:pathLst>
                <a:path extrusionOk="0" h="2668" w="9423">
                  <a:moveTo>
                    <a:pt x="620" y="0"/>
                  </a:moveTo>
                  <a:lnTo>
                    <a:pt x="0" y="1917"/>
                  </a:lnTo>
                  <a:cubicBezTo>
                    <a:pt x="1537" y="2418"/>
                    <a:pt x="3131" y="2667"/>
                    <a:pt x="4725" y="2667"/>
                  </a:cubicBezTo>
                  <a:cubicBezTo>
                    <a:pt x="6310" y="2667"/>
                    <a:pt x="7895" y="2421"/>
                    <a:pt x="9423" y="1928"/>
                  </a:cubicBezTo>
                  <a:lnTo>
                    <a:pt x="8803" y="12"/>
                  </a:lnTo>
                  <a:cubicBezTo>
                    <a:pt x="7483" y="436"/>
                    <a:pt x="6118" y="643"/>
                    <a:pt x="4729" y="643"/>
                  </a:cubicBezTo>
                  <a:cubicBezTo>
                    <a:pt x="3340" y="643"/>
                    <a:pt x="1951" y="425"/>
                    <a:pt x="620" y="0"/>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9413272f4b_0_217"/>
            <p:cNvSpPr/>
            <p:nvPr/>
          </p:nvSpPr>
          <p:spPr>
            <a:xfrm>
              <a:off x="2590054" y="3173666"/>
              <a:ext cx="132907" cy="108667"/>
            </a:xfrm>
            <a:custGeom>
              <a:rect b="b" l="l" r="r" t="t"/>
              <a:pathLst>
                <a:path extrusionOk="0" h="6738" w="8241">
                  <a:moveTo>
                    <a:pt x="1630" y="1"/>
                  </a:moveTo>
                  <a:lnTo>
                    <a:pt x="0" y="1183"/>
                  </a:lnTo>
                  <a:cubicBezTo>
                    <a:pt x="1894" y="3788"/>
                    <a:pt x="4557" y="5728"/>
                    <a:pt x="7621" y="6738"/>
                  </a:cubicBezTo>
                  <a:lnTo>
                    <a:pt x="8241" y="4821"/>
                  </a:lnTo>
                  <a:cubicBezTo>
                    <a:pt x="5590" y="3949"/>
                    <a:pt x="3271" y="2262"/>
                    <a:pt x="1630" y="1"/>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9413272f4b_0_217"/>
            <p:cNvSpPr/>
            <p:nvPr/>
          </p:nvSpPr>
          <p:spPr>
            <a:xfrm>
              <a:off x="2543222" y="3048363"/>
              <a:ext cx="73122" cy="144390"/>
            </a:xfrm>
            <a:custGeom>
              <a:rect b="b" l="l" r="r" t="t"/>
              <a:pathLst>
                <a:path extrusionOk="0" h="8953" w="4534">
                  <a:moveTo>
                    <a:pt x="0" y="1"/>
                  </a:moveTo>
                  <a:cubicBezTo>
                    <a:pt x="0" y="3214"/>
                    <a:pt x="1010" y="6359"/>
                    <a:pt x="2904" y="8953"/>
                  </a:cubicBezTo>
                  <a:lnTo>
                    <a:pt x="4534" y="7771"/>
                  </a:lnTo>
                  <a:cubicBezTo>
                    <a:pt x="2904" y="5510"/>
                    <a:pt x="2020" y="2790"/>
                    <a:pt x="2020" y="1"/>
                  </a:cubicBezTo>
                  <a:close/>
                </a:path>
              </a:pathLst>
            </a:custGeom>
            <a:solidFill>
              <a:srgbClr val="00FFFF"/>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g9413272f4b_0_217"/>
          <p:cNvGrpSpPr/>
          <p:nvPr/>
        </p:nvGrpSpPr>
        <p:grpSpPr>
          <a:xfrm>
            <a:off x="1487050" y="2533999"/>
            <a:ext cx="6169800" cy="1224680"/>
            <a:chOff x="1487050" y="2758886"/>
            <a:chExt cx="6169800" cy="1597964"/>
          </a:xfrm>
        </p:grpSpPr>
        <p:cxnSp>
          <p:nvCxnSpPr>
            <p:cNvPr id="354" name="Google Shape;354;g9413272f4b_0_217"/>
            <p:cNvCxnSpPr/>
            <p:nvPr/>
          </p:nvCxnSpPr>
          <p:spPr>
            <a:xfrm>
              <a:off x="1487050" y="4356850"/>
              <a:ext cx="6169800" cy="0"/>
            </a:xfrm>
            <a:prstGeom prst="straightConnector1">
              <a:avLst/>
            </a:prstGeom>
            <a:noFill/>
            <a:ln cap="flat" cmpd="sng" w="28575">
              <a:solidFill>
                <a:srgbClr val="FFFFFF"/>
              </a:solidFill>
              <a:prstDash val="solid"/>
              <a:round/>
              <a:headEnd len="sm" w="sm" type="none"/>
              <a:tailEnd len="sm" w="sm" type="none"/>
            </a:ln>
          </p:spPr>
        </p:cxnSp>
        <p:cxnSp>
          <p:nvCxnSpPr>
            <p:cNvPr id="355" name="Google Shape;355;g9413272f4b_0_217"/>
            <p:cNvCxnSpPr/>
            <p:nvPr/>
          </p:nvCxnSpPr>
          <p:spPr>
            <a:xfrm>
              <a:off x="4589000" y="2758886"/>
              <a:ext cx="0" cy="1585200"/>
            </a:xfrm>
            <a:prstGeom prst="straightConnector1">
              <a:avLst/>
            </a:prstGeom>
            <a:noFill/>
            <a:ln cap="flat" cmpd="sng" w="28575">
              <a:solidFill>
                <a:srgbClr val="E613D5"/>
              </a:solidFill>
              <a:prstDash val="solid"/>
              <a:round/>
              <a:headEnd len="sm" w="sm" type="none"/>
              <a:tailEnd len="sm" w="sm" type="none"/>
            </a:ln>
          </p:spPr>
        </p:cxnSp>
        <p:cxnSp>
          <p:nvCxnSpPr>
            <p:cNvPr id="356" name="Google Shape;356;g9413272f4b_0_217"/>
            <p:cNvCxnSpPr/>
            <p:nvPr/>
          </p:nvCxnSpPr>
          <p:spPr>
            <a:xfrm>
              <a:off x="2357650" y="3457477"/>
              <a:ext cx="0" cy="886500"/>
            </a:xfrm>
            <a:prstGeom prst="straightConnector1">
              <a:avLst/>
            </a:prstGeom>
            <a:noFill/>
            <a:ln cap="flat" cmpd="sng" w="28575">
              <a:solidFill>
                <a:srgbClr val="7337D4"/>
              </a:solidFill>
              <a:prstDash val="solid"/>
              <a:round/>
              <a:headEnd len="sm" w="sm" type="none"/>
              <a:tailEnd len="sm" w="sm" type="none"/>
            </a:ln>
          </p:spPr>
        </p:cxnSp>
        <p:cxnSp>
          <p:nvCxnSpPr>
            <p:cNvPr id="357" name="Google Shape;357;g9413272f4b_0_217"/>
            <p:cNvCxnSpPr/>
            <p:nvPr/>
          </p:nvCxnSpPr>
          <p:spPr>
            <a:xfrm>
              <a:off x="6818750" y="4131081"/>
              <a:ext cx="0" cy="213000"/>
            </a:xfrm>
            <a:prstGeom prst="straightConnector1">
              <a:avLst/>
            </a:prstGeom>
            <a:noFill/>
            <a:ln cap="flat" cmpd="sng" w="28575">
              <a:solidFill>
                <a:srgbClr val="00FFFF"/>
              </a:solidFill>
              <a:prstDash val="solid"/>
              <a:round/>
              <a:headEnd len="sm" w="sm" type="none"/>
              <a:tailEnd len="sm" w="sm" type="none"/>
            </a:ln>
          </p:spPr>
        </p:cxnSp>
      </p:grpSp>
      <p:sp>
        <p:nvSpPr>
          <p:cNvPr id="358" name="Google Shape;358;g9413272f4b_0_217"/>
          <p:cNvSpPr txBox="1"/>
          <p:nvPr/>
        </p:nvSpPr>
        <p:spPr>
          <a:xfrm>
            <a:off x="5855300" y="3883300"/>
            <a:ext cx="1838100" cy="7677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Reduced Bounce Rate</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ctr">
              <a:lnSpc>
                <a:spcPct val="100000"/>
              </a:lnSpc>
              <a:spcBef>
                <a:spcPts val="0"/>
              </a:spcBef>
              <a:spcAft>
                <a:spcPts val="0"/>
              </a:spcAft>
              <a:buClr>
                <a:srgbClr val="000000"/>
              </a:buClr>
              <a:buSzPts val="1000"/>
              <a:buFont typeface="Arial"/>
              <a:buNone/>
            </a:pPr>
            <a:r>
              <a:t/>
            </a:r>
            <a:endParaRPr sz="1000">
              <a:solidFill>
                <a:srgbClr val="FFFFFF"/>
              </a:solidFill>
              <a:latin typeface="Barlow Semi Condensed Light"/>
              <a:ea typeface="Barlow Semi Condensed Light"/>
              <a:cs typeface="Barlow Semi Condensed Light"/>
              <a:sym typeface="Barlow Semi Condensed Light"/>
            </a:endParaRPr>
          </a:p>
          <a:p>
            <a:pPr indent="0" lvl="0" marL="0" marR="0" rtl="0" algn="ctr">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By offering them more content to engage with, which, in turn, reduces how frequently visitors leave our site</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59" name="Google Shape;359;g9413272f4b_0_217"/>
          <p:cNvSpPr txBox="1"/>
          <p:nvPr/>
        </p:nvSpPr>
        <p:spPr>
          <a:xfrm>
            <a:off x="3721351" y="3883300"/>
            <a:ext cx="1890300" cy="7482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Increased </a:t>
            </a:r>
            <a:r>
              <a:rPr lang="es" sz="1200">
                <a:solidFill>
                  <a:srgbClr val="FFFFFF"/>
                </a:solidFill>
                <a:latin typeface="Saira Extra Condensed"/>
                <a:ea typeface="Saira Extra Condensed"/>
                <a:cs typeface="Saira Extra Condensed"/>
                <a:sym typeface="Saira Extra Condensed"/>
              </a:rPr>
              <a:t>Engagement</a:t>
            </a:r>
            <a:endParaRPr sz="1200">
              <a:solidFill>
                <a:srgbClr val="FFFFFF"/>
              </a:solidFill>
              <a:latin typeface="Saira Extra Condensed"/>
              <a:ea typeface="Saira Extra Condensed"/>
              <a:cs typeface="Saira Extra Condensed"/>
              <a:sym typeface="Saira Extra Condensed"/>
            </a:endParaRPr>
          </a:p>
          <a:p>
            <a:pPr indent="0" lvl="0" marL="0" marR="0" rtl="0" algn="ctr">
              <a:lnSpc>
                <a:spcPct val="100000"/>
              </a:lnSpc>
              <a:spcBef>
                <a:spcPts val="0"/>
              </a:spcBef>
              <a:spcAft>
                <a:spcPts val="0"/>
              </a:spcAft>
              <a:buClr>
                <a:srgbClr val="000000"/>
              </a:buClr>
              <a:buSzPts val="1200"/>
              <a:buFont typeface="Arial"/>
              <a:buNone/>
            </a:pPr>
            <a:r>
              <a:t/>
            </a:r>
            <a:endParaRPr sz="1200">
              <a:solidFill>
                <a:srgbClr val="FFFFFF"/>
              </a:solidFill>
              <a:latin typeface="Saira Extra Condensed"/>
              <a:ea typeface="Saira Extra Condensed"/>
              <a:cs typeface="Saira Extra Condensed"/>
              <a:sym typeface="Saira Extra Condensed"/>
            </a:endParaRPr>
          </a:p>
          <a:p>
            <a:pPr indent="0" lvl="0" marL="0" marR="0" rtl="0" algn="ctr">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Widgets can increase the time visitors spend on the website</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60" name="Google Shape;360;g9413272f4b_0_217"/>
          <p:cNvSpPr txBox="1"/>
          <p:nvPr/>
        </p:nvSpPr>
        <p:spPr>
          <a:xfrm>
            <a:off x="1418725" y="3883300"/>
            <a:ext cx="1857600" cy="6654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Added Credibility</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ctr">
              <a:lnSpc>
                <a:spcPct val="100000"/>
              </a:lnSpc>
              <a:spcBef>
                <a:spcPts val="0"/>
              </a:spcBef>
              <a:spcAft>
                <a:spcPts val="0"/>
              </a:spcAft>
              <a:buClr>
                <a:srgbClr val="000000"/>
              </a:buClr>
              <a:buSzPts val="1000"/>
              <a:buFont typeface="Arial"/>
              <a:buNone/>
            </a:pPr>
            <a:r>
              <a:t/>
            </a:r>
            <a:endParaRPr sz="1000">
              <a:solidFill>
                <a:srgbClr val="FFFFFF"/>
              </a:solidFill>
              <a:latin typeface="Barlow Semi Condensed Light"/>
              <a:ea typeface="Barlow Semi Condensed Light"/>
              <a:cs typeface="Barlow Semi Condensed Light"/>
              <a:sym typeface="Barlow Semi Condensed Light"/>
            </a:endParaRPr>
          </a:p>
          <a:p>
            <a:pPr indent="0" lvl="0" marL="0" marR="0" rtl="0" algn="ctr">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Widgets posts are verified, and ensure that users are engaging the right influencers.</a:t>
            </a:r>
            <a:endParaRPr sz="1000">
              <a:solidFill>
                <a:srgbClr val="FFFFFF"/>
              </a:solidFill>
              <a:latin typeface="Barlow Semi Condensed Light"/>
              <a:ea typeface="Barlow Semi Condensed Light"/>
              <a:cs typeface="Barlow Semi Condensed Light"/>
              <a:sym typeface="Barlow Semi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9413272f4b_0_221"/>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lt1"/>
                </a:solidFill>
              </a:rPr>
              <a:t>Solution Architecture</a:t>
            </a:r>
            <a:endParaRPr/>
          </a:p>
        </p:txBody>
      </p:sp>
      <p:pic>
        <p:nvPicPr>
          <p:cNvPr id="366" name="Google Shape;366;g9413272f4b_0_221"/>
          <p:cNvPicPr preferRelativeResize="0"/>
          <p:nvPr/>
        </p:nvPicPr>
        <p:blipFill>
          <a:blip r:embed="rId3">
            <a:alphaModFix/>
          </a:blip>
          <a:stretch>
            <a:fillRect/>
          </a:stretch>
        </p:blipFill>
        <p:spPr>
          <a:xfrm>
            <a:off x="152400" y="1220375"/>
            <a:ext cx="8839200" cy="3429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9413272f4b_0_125"/>
          <p:cNvSpPr txBox="1"/>
          <p:nvPr>
            <p:ph type="ctrTitle"/>
          </p:nvPr>
        </p:nvSpPr>
        <p:spPr>
          <a:xfrm>
            <a:off x="619900" y="134800"/>
            <a:ext cx="7904100" cy="85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Summary</a:t>
            </a:r>
            <a:endParaRPr/>
          </a:p>
        </p:txBody>
      </p:sp>
      <p:grpSp>
        <p:nvGrpSpPr>
          <p:cNvPr id="372" name="Google Shape;372;g9413272f4b_0_125"/>
          <p:cNvGrpSpPr/>
          <p:nvPr/>
        </p:nvGrpSpPr>
        <p:grpSpPr>
          <a:xfrm>
            <a:off x="2844195" y="1214193"/>
            <a:ext cx="3371950" cy="3561962"/>
            <a:chOff x="3185245" y="1214193"/>
            <a:chExt cx="3371950" cy="3561962"/>
          </a:xfrm>
        </p:grpSpPr>
        <p:sp>
          <p:nvSpPr>
            <p:cNvPr id="373" name="Google Shape;373;g9413272f4b_0_125"/>
            <p:cNvSpPr/>
            <p:nvPr/>
          </p:nvSpPr>
          <p:spPr>
            <a:xfrm>
              <a:off x="5049171" y="2318192"/>
              <a:ext cx="1053300" cy="1053300"/>
            </a:xfrm>
            <a:prstGeom prst="ellipse">
              <a:avLst/>
            </a:prstGeom>
            <a:solidFill>
              <a:srgbClr val="00FFFF">
                <a:alpha val="45100"/>
              </a:srgbClr>
            </a:solidFill>
            <a:ln cap="flat" cmpd="sng" w="28575">
              <a:solidFill>
                <a:srgbClr val="00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sp>
          <p:nvSpPr>
            <p:cNvPr id="374" name="Google Shape;374;g9413272f4b_0_125"/>
            <p:cNvSpPr/>
            <p:nvPr/>
          </p:nvSpPr>
          <p:spPr>
            <a:xfrm>
              <a:off x="3900225" y="3177717"/>
              <a:ext cx="1053300" cy="1053300"/>
            </a:xfrm>
            <a:prstGeom prst="ellipse">
              <a:avLst/>
            </a:prstGeom>
            <a:solidFill>
              <a:srgbClr val="FFFFFF">
                <a:alpha val="42750"/>
              </a:srgbClr>
            </a:solidFill>
            <a:ln cap="flat" cmpd="sng" w="28575">
              <a:solidFill>
                <a:srgbClr val="FFFFFF"/>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cxnSp>
          <p:nvCxnSpPr>
            <p:cNvPr id="375" name="Google Shape;375;g9413272f4b_0_125"/>
            <p:cNvCxnSpPr/>
            <p:nvPr/>
          </p:nvCxnSpPr>
          <p:spPr>
            <a:xfrm rot="10800000">
              <a:off x="6102395" y="2855209"/>
              <a:ext cx="454800" cy="0"/>
            </a:xfrm>
            <a:prstGeom prst="straightConnector1">
              <a:avLst/>
            </a:prstGeom>
            <a:noFill/>
            <a:ln cap="flat" cmpd="sng" w="28575">
              <a:solidFill>
                <a:srgbClr val="00FFFF"/>
              </a:solidFill>
              <a:prstDash val="solid"/>
              <a:round/>
              <a:headEnd len="sm" w="sm" type="none"/>
              <a:tailEnd len="sm" w="sm" type="none"/>
            </a:ln>
          </p:spPr>
        </p:cxnSp>
        <p:cxnSp>
          <p:nvCxnSpPr>
            <p:cNvPr id="376" name="Google Shape;376;g9413272f4b_0_125"/>
            <p:cNvCxnSpPr/>
            <p:nvPr/>
          </p:nvCxnSpPr>
          <p:spPr>
            <a:xfrm rot="10800000">
              <a:off x="4426821" y="4230755"/>
              <a:ext cx="0" cy="545400"/>
            </a:xfrm>
            <a:prstGeom prst="straightConnector1">
              <a:avLst/>
            </a:prstGeom>
            <a:noFill/>
            <a:ln cap="flat" cmpd="sng" w="28575">
              <a:solidFill>
                <a:srgbClr val="FFFFFF"/>
              </a:solidFill>
              <a:prstDash val="solid"/>
              <a:round/>
              <a:headEnd len="sm" w="sm" type="none"/>
              <a:tailEnd len="sm" w="sm" type="none"/>
            </a:ln>
          </p:spPr>
        </p:cxnSp>
        <p:grpSp>
          <p:nvGrpSpPr>
            <p:cNvPr id="377" name="Google Shape;377;g9413272f4b_0_125"/>
            <p:cNvGrpSpPr/>
            <p:nvPr/>
          </p:nvGrpSpPr>
          <p:grpSpPr>
            <a:xfrm>
              <a:off x="3185245" y="2328599"/>
              <a:ext cx="1508100" cy="1053300"/>
              <a:chOff x="3185245" y="2328599"/>
              <a:chExt cx="1508100" cy="1053300"/>
            </a:xfrm>
          </p:grpSpPr>
          <p:sp>
            <p:nvSpPr>
              <p:cNvPr id="378" name="Google Shape;378;g9413272f4b_0_125"/>
              <p:cNvSpPr/>
              <p:nvPr/>
            </p:nvSpPr>
            <p:spPr>
              <a:xfrm>
                <a:off x="3640045" y="2328599"/>
                <a:ext cx="1053300" cy="1053300"/>
              </a:xfrm>
              <a:prstGeom prst="ellipse">
                <a:avLst/>
              </a:prstGeom>
              <a:solidFill>
                <a:srgbClr val="11E4C1">
                  <a:alpha val="60000"/>
                </a:srgbClr>
              </a:solidFill>
              <a:ln cap="flat" cmpd="sng" w="28575">
                <a:solidFill>
                  <a:srgbClr val="11E4C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cxnSp>
            <p:nvCxnSpPr>
              <p:cNvPr id="379" name="Google Shape;379;g9413272f4b_0_125"/>
              <p:cNvCxnSpPr>
                <a:stCxn id="378" idx="2"/>
              </p:cNvCxnSpPr>
              <p:nvPr/>
            </p:nvCxnSpPr>
            <p:spPr>
              <a:xfrm rot="10800000">
                <a:off x="3185245" y="2855249"/>
                <a:ext cx="454800" cy="0"/>
              </a:xfrm>
              <a:prstGeom prst="straightConnector1">
                <a:avLst/>
              </a:prstGeom>
              <a:noFill/>
              <a:ln cap="flat" cmpd="sng" w="28575">
                <a:solidFill>
                  <a:srgbClr val="11E4C1"/>
                </a:solidFill>
                <a:prstDash val="solid"/>
                <a:round/>
                <a:headEnd len="sm" w="sm" type="none"/>
                <a:tailEnd len="sm" w="sm" type="none"/>
              </a:ln>
            </p:spPr>
          </p:cxnSp>
        </p:grpSp>
        <p:grpSp>
          <p:nvGrpSpPr>
            <p:cNvPr id="380" name="Google Shape;380;g9413272f4b_0_125"/>
            <p:cNvGrpSpPr/>
            <p:nvPr/>
          </p:nvGrpSpPr>
          <p:grpSpPr>
            <a:xfrm>
              <a:off x="4793145" y="3177717"/>
              <a:ext cx="1053300" cy="1598438"/>
              <a:chOff x="4793145" y="3177717"/>
              <a:chExt cx="1053300" cy="1598438"/>
            </a:xfrm>
          </p:grpSpPr>
          <p:sp>
            <p:nvSpPr>
              <p:cNvPr id="381" name="Google Shape;381;g9413272f4b_0_125"/>
              <p:cNvSpPr/>
              <p:nvPr/>
            </p:nvSpPr>
            <p:spPr>
              <a:xfrm>
                <a:off x="4793145" y="3177717"/>
                <a:ext cx="1053300" cy="1053300"/>
              </a:xfrm>
              <a:prstGeom prst="ellipse">
                <a:avLst/>
              </a:prstGeom>
              <a:solidFill>
                <a:srgbClr val="E613D5">
                  <a:alpha val="48630"/>
                </a:srgbClr>
              </a:solidFill>
              <a:ln cap="flat" cmpd="sng" w="28575">
                <a:solidFill>
                  <a:srgbClr val="E613D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C3B1"/>
                  </a:solidFill>
                  <a:latin typeface="Calibri"/>
                  <a:ea typeface="Calibri"/>
                  <a:cs typeface="Calibri"/>
                  <a:sym typeface="Calibri"/>
                </a:endParaRPr>
              </a:p>
            </p:txBody>
          </p:sp>
          <p:cxnSp>
            <p:nvCxnSpPr>
              <p:cNvPr id="382" name="Google Shape;382;g9413272f4b_0_125"/>
              <p:cNvCxnSpPr/>
              <p:nvPr/>
            </p:nvCxnSpPr>
            <p:spPr>
              <a:xfrm rot="10800000">
                <a:off x="5319761" y="4230755"/>
                <a:ext cx="0" cy="545400"/>
              </a:xfrm>
              <a:prstGeom prst="straightConnector1">
                <a:avLst/>
              </a:prstGeom>
              <a:noFill/>
              <a:ln cap="flat" cmpd="sng" w="28575">
                <a:solidFill>
                  <a:srgbClr val="E613D5"/>
                </a:solidFill>
                <a:prstDash val="solid"/>
                <a:round/>
                <a:headEnd len="sm" w="sm" type="none"/>
                <a:tailEnd len="sm" w="sm" type="none"/>
              </a:ln>
            </p:spPr>
          </p:cxnSp>
        </p:grpSp>
        <p:grpSp>
          <p:nvGrpSpPr>
            <p:cNvPr id="383" name="Google Shape;383;g9413272f4b_0_125"/>
            <p:cNvGrpSpPr/>
            <p:nvPr/>
          </p:nvGrpSpPr>
          <p:grpSpPr>
            <a:xfrm>
              <a:off x="4328997" y="1214193"/>
              <a:ext cx="1053300" cy="1607800"/>
              <a:chOff x="4328997" y="1214193"/>
              <a:chExt cx="1053300" cy="1607800"/>
            </a:xfrm>
          </p:grpSpPr>
          <p:sp>
            <p:nvSpPr>
              <p:cNvPr id="384" name="Google Shape;384;g9413272f4b_0_125"/>
              <p:cNvSpPr/>
              <p:nvPr/>
            </p:nvSpPr>
            <p:spPr>
              <a:xfrm>
                <a:off x="4328997" y="1768693"/>
                <a:ext cx="1053300" cy="1053300"/>
              </a:xfrm>
              <a:prstGeom prst="ellipse">
                <a:avLst/>
              </a:prstGeom>
              <a:solidFill>
                <a:srgbClr val="7337D4">
                  <a:alpha val="80390"/>
                </a:srgbClr>
              </a:solidFill>
              <a:ln cap="flat" cmpd="sng" w="28575">
                <a:solidFill>
                  <a:srgbClr val="7337D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cxnSp>
            <p:nvCxnSpPr>
              <p:cNvPr id="385" name="Google Shape;385;g9413272f4b_0_125"/>
              <p:cNvCxnSpPr/>
              <p:nvPr/>
            </p:nvCxnSpPr>
            <p:spPr>
              <a:xfrm rot="10800000">
                <a:off x="4855597" y="1214193"/>
                <a:ext cx="0" cy="545400"/>
              </a:xfrm>
              <a:prstGeom prst="straightConnector1">
                <a:avLst/>
              </a:prstGeom>
              <a:noFill/>
              <a:ln cap="flat" cmpd="sng" w="28575">
                <a:solidFill>
                  <a:srgbClr val="7337D4"/>
                </a:solidFill>
                <a:prstDash val="solid"/>
                <a:round/>
                <a:headEnd len="sm" w="sm" type="none"/>
                <a:tailEnd len="sm" w="sm" type="none"/>
              </a:ln>
            </p:spPr>
          </p:cxnSp>
        </p:grpSp>
      </p:grpSp>
      <p:sp>
        <p:nvSpPr>
          <p:cNvPr id="386" name="Google Shape;386;g9413272f4b_0_125"/>
          <p:cNvSpPr/>
          <p:nvPr/>
        </p:nvSpPr>
        <p:spPr>
          <a:xfrm>
            <a:off x="4364490" y="2129636"/>
            <a:ext cx="331366" cy="329370"/>
          </a:xfrm>
          <a:custGeom>
            <a:rect b="b" l="l" r="r" t="t"/>
            <a:pathLst>
              <a:path extrusionOk="0" h="11713" w="11784">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g9413272f4b_0_125"/>
          <p:cNvGrpSpPr/>
          <p:nvPr/>
        </p:nvGrpSpPr>
        <p:grpSpPr>
          <a:xfrm>
            <a:off x="4824628" y="3558687"/>
            <a:ext cx="329566" cy="328695"/>
            <a:chOff x="-5635975" y="2757075"/>
            <a:chExt cx="293000" cy="292225"/>
          </a:xfrm>
        </p:grpSpPr>
        <p:sp>
          <p:nvSpPr>
            <p:cNvPr id="388" name="Google Shape;388;g9413272f4b_0_125"/>
            <p:cNvSpPr/>
            <p:nvPr/>
          </p:nvSpPr>
          <p:spPr>
            <a:xfrm>
              <a:off x="-5635975" y="2757075"/>
              <a:ext cx="293000" cy="292225"/>
            </a:xfrm>
            <a:custGeom>
              <a:rect b="b" l="l" r="r" t="t"/>
              <a:pathLst>
                <a:path extrusionOk="0" h="11689" w="1172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9413272f4b_0_125"/>
            <p:cNvSpPr/>
            <p:nvPr/>
          </p:nvSpPr>
          <p:spPr>
            <a:xfrm>
              <a:off x="-5584800" y="2790150"/>
              <a:ext cx="189850" cy="138050"/>
            </a:xfrm>
            <a:custGeom>
              <a:rect b="b" l="l" r="r" t="t"/>
              <a:pathLst>
                <a:path extrusionOk="0" h="5522" w="7594">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0" name="Google Shape;390;g9413272f4b_0_125"/>
          <p:cNvSpPr txBox="1"/>
          <p:nvPr/>
        </p:nvSpPr>
        <p:spPr>
          <a:xfrm>
            <a:off x="2361651" y="4325299"/>
            <a:ext cx="1641300" cy="5136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Reliable and Scalable </a:t>
            </a:r>
            <a:r>
              <a:rPr lang="es" sz="1200">
                <a:solidFill>
                  <a:srgbClr val="FFFFFF"/>
                </a:solidFill>
                <a:latin typeface="Saira Extra Condensed"/>
                <a:ea typeface="Saira Extra Condensed"/>
                <a:cs typeface="Saira Extra Condensed"/>
                <a:sym typeface="Saira Extra Condensed"/>
              </a:rPr>
              <a:t>Infrastructure</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r">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Utilize kubernetes to construct the infrastructure to ensure uptime and scalability</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91" name="Google Shape;391;g9413272f4b_0_125"/>
          <p:cNvSpPr txBox="1"/>
          <p:nvPr/>
        </p:nvSpPr>
        <p:spPr>
          <a:xfrm>
            <a:off x="4610325" y="1190900"/>
            <a:ext cx="2045100" cy="3711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Designed For Youth</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l">
              <a:lnSpc>
                <a:spcPct val="100000"/>
              </a:lnSpc>
              <a:spcBef>
                <a:spcPts val="10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Data pulled from social media rather than financial sites</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92" name="Google Shape;392;g9413272f4b_0_125"/>
          <p:cNvSpPr txBox="1"/>
          <p:nvPr/>
        </p:nvSpPr>
        <p:spPr>
          <a:xfrm>
            <a:off x="6359075" y="2630813"/>
            <a:ext cx="1486500" cy="4755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Relevant News Linkage</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l">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Assemble a network graph of relevant news based on news from Financial Times</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93" name="Google Shape;393;g9413272f4b_0_125"/>
          <p:cNvSpPr txBox="1"/>
          <p:nvPr/>
        </p:nvSpPr>
        <p:spPr>
          <a:xfrm>
            <a:off x="5047324" y="4332725"/>
            <a:ext cx="1602900" cy="4755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Interactive Interface</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l">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Interface designed to attract and retain youth attention</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sp>
        <p:nvSpPr>
          <p:cNvPr id="394" name="Google Shape;394;g9413272f4b_0_125"/>
          <p:cNvSpPr txBox="1"/>
          <p:nvPr/>
        </p:nvSpPr>
        <p:spPr>
          <a:xfrm>
            <a:off x="1298425" y="2630824"/>
            <a:ext cx="1431900" cy="475500"/>
          </a:xfrm>
          <a:prstGeom prst="rect">
            <a:avLst/>
          </a:prstGeom>
          <a:noFill/>
          <a:ln>
            <a:noFill/>
          </a:ln>
        </p:spPr>
        <p:txBody>
          <a:bodyPr anchorCtr="0" anchor="t" bIns="0" lIns="0" spcFirstLastPara="1" rIns="0" wrap="square" tIns="4775">
            <a:noAutofit/>
          </a:bodyPr>
          <a:lstStyle/>
          <a:p>
            <a:pPr indent="0" lvl="0" marL="0" marR="0" rtl="0" algn="r">
              <a:lnSpc>
                <a:spcPct val="100000"/>
              </a:lnSpc>
              <a:spcBef>
                <a:spcPts val="0"/>
              </a:spcBef>
              <a:spcAft>
                <a:spcPts val="0"/>
              </a:spcAft>
              <a:buClr>
                <a:srgbClr val="000000"/>
              </a:buClr>
              <a:buSzPts val="1200"/>
              <a:buFont typeface="Arial"/>
              <a:buNone/>
            </a:pPr>
            <a:r>
              <a:rPr lang="es" sz="1200">
                <a:solidFill>
                  <a:srgbClr val="FFFFFF"/>
                </a:solidFill>
                <a:latin typeface="Saira Extra Condensed"/>
                <a:ea typeface="Saira Extra Condensed"/>
                <a:cs typeface="Saira Extra Condensed"/>
                <a:sym typeface="Saira Extra Condensed"/>
              </a:rPr>
              <a:t>Tapped On Nano-I</a:t>
            </a:r>
            <a:r>
              <a:rPr lang="es" sz="1200">
                <a:solidFill>
                  <a:srgbClr val="FFFFFF"/>
                </a:solidFill>
                <a:latin typeface="Saira Extra Condensed"/>
                <a:ea typeface="Saira Extra Condensed"/>
                <a:cs typeface="Saira Extra Condensed"/>
                <a:sym typeface="Saira Extra Condensed"/>
              </a:rPr>
              <a:t>nfluencers</a:t>
            </a:r>
            <a:endParaRPr b="0" i="0" sz="1200" u="none" cap="none" strike="noStrike">
              <a:solidFill>
                <a:srgbClr val="FFFFFF"/>
              </a:solidFill>
              <a:latin typeface="Saira Extra Condensed"/>
              <a:ea typeface="Saira Extra Condensed"/>
              <a:cs typeface="Saira Extra Condensed"/>
              <a:sym typeface="Saira Extra Condensed"/>
            </a:endParaRPr>
          </a:p>
          <a:p>
            <a:pPr indent="0" lvl="0" marL="0" marR="0" rtl="0" algn="r">
              <a:lnSpc>
                <a:spcPct val="100000"/>
              </a:lnSpc>
              <a:spcBef>
                <a:spcPts val="0"/>
              </a:spcBef>
              <a:spcAft>
                <a:spcPts val="0"/>
              </a:spcAft>
              <a:buClr>
                <a:srgbClr val="000000"/>
              </a:buClr>
              <a:buSzPts val="1000"/>
              <a:buFont typeface="Arial"/>
              <a:buNone/>
            </a:pPr>
            <a:r>
              <a:rPr lang="es" sz="1000">
                <a:solidFill>
                  <a:srgbClr val="FFFFFF"/>
                </a:solidFill>
                <a:latin typeface="Barlow Semi Condensed Light"/>
                <a:ea typeface="Barlow Semi Condensed Light"/>
                <a:cs typeface="Barlow Semi Condensed Light"/>
                <a:sym typeface="Barlow Semi Condensed Light"/>
              </a:rPr>
              <a:t>Continuous up-to-date information on the financial markets</a:t>
            </a:r>
            <a:endParaRPr b="0" i="0" sz="1000" u="none" cap="none" strike="noStrike">
              <a:solidFill>
                <a:srgbClr val="FFFFFF"/>
              </a:solidFill>
              <a:latin typeface="Barlow Semi Condensed Light"/>
              <a:ea typeface="Barlow Semi Condensed Light"/>
              <a:cs typeface="Barlow Semi Condensed Light"/>
              <a:sym typeface="Barlow Semi Condensed Light"/>
            </a:endParaRPr>
          </a:p>
        </p:txBody>
      </p:sp>
      <p:pic>
        <p:nvPicPr>
          <p:cNvPr id="395" name="Google Shape;395;g9413272f4b_0_125"/>
          <p:cNvPicPr preferRelativeResize="0"/>
          <p:nvPr/>
        </p:nvPicPr>
        <p:blipFill>
          <a:blip r:embed="rId3">
            <a:alphaModFix/>
          </a:blip>
          <a:stretch>
            <a:fillRect/>
          </a:stretch>
        </p:blipFill>
        <p:spPr>
          <a:xfrm>
            <a:off x="3609350" y="2667252"/>
            <a:ext cx="393600" cy="393600"/>
          </a:xfrm>
          <a:prstGeom prst="rect">
            <a:avLst/>
          </a:prstGeom>
          <a:noFill/>
          <a:ln>
            <a:noFill/>
          </a:ln>
        </p:spPr>
      </p:pic>
      <p:pic>
        <p:nvPicPr>
          <p:cNvPr id="396" name="Google Shape;396;g9413272f4b_0_125"/>
          <p:cNvPicPr preferRelativeResize="0"/>
          <p:nvPr/>
        </p:nvPicPr>
        <p:blipFill>
          <a:blip r:embed="rId4">
            <a:alphaModFix/>
          </a:blip>
          <a:stretch>
            <a:fillRect/>
          </a:stretch>
        </p:blipFill>
        <p:spPr>
          <a:xfrm>
            <a:off x="5047325" y="2667252"/>
            <a:ext cx="393600" cy="393600"/>
          </a:xfrm>
          <a:prstGeom prst="rect">
            <a:avLst/>
          </a:prstGeom>
          <a:noFill/>
          <a:ln>
            <a:noFill/>
          </a:ln>
        </p:spPr>
      </p:pic>
      <p:pic>
        <p:nvPicPr>
          <p:cNvPr id="397" name="Google Shape;397;g9413272f4b_0_125"/>
          <p:cNvPicPr preferRelativeResize="0"/>
          <p:nvPr/>
        </p:nvPicPr>
        <p:blipFill>
          <a:blip r:embed="rId5">
            <a:alphaModFix/>
          </a:blip>
          <a:stretch>
            <a:fillRect/>
          </a:stretch>
        </p:blipFill>
        <p:spPr>
          <a:xfrm>
            <a:off x="3871700" y="3496275"/>
            <a:ext cx="393600" cy="3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Gradient Social Media Strategy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