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5"/>
  </p:notesMasterIdLst>
  <p:sldIdLst>
    <p:sldId id="584" r:id="rId2"/>
    <p:sldId id="519" r:id="rId3"/>
    <p:sldId id="612" r:id="rId4"/>
    <p:sldId id="587" r:id="rId5"/>
    <p:sldId id="620" r:id="rId6"/>
    <p:sldId id="589" r:id="rId7"/>
    <p:sldId id="621" r:id="rId8"/>
    <p:sldId id="610" r:id="rId9"/>
    <p:sldId id="593" r:id="rId10"/>
    <p:sldId id="595" r:id="rId11"/>
    <p:sldId id="591" r:id="rId12"/>
    <p:sldId id="592" r:id="rId13"/>
    <p:sldId id="59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CCD54F-5534-47D5-800D-365469B55A0E}">
          <p14:sldIdLst>
            <p14:sldId id="584"/>
            <p14:sldId id="519"/>
            <p14:sldId id="612"/>
            <p14:sldId id="587"/>
            <p14:sldId id="620"/>
            <p14:sldId id="589"/>
            <p14:sldId id="621"/>
            <p14:sldId id="610"/>
            <p14:sldId id="593"/>
            <p14:sldId id="595"/>
          </p14:sldIdLst>
        </p14:section>
        <p14:section name="Appendix and Technical Documents" id="{34E6A066-31F5-4E5D-8EC3-20F220A2AFEE}">
          <p14:sldIdLst>
            <p14:sldId id="591"/>
            <p14:sldId id="592"/>
            <p14:sldId id="5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8"/>
    <a:srgbClr val="CDD6E8"/>
    <a:srgbClr val="23A9F7"/>
    <a:srgbClr val="AFBBCD"/>
    <a:srgbClr val="151945"/>
    <a:srgbClr val="748CAB"/>
    <a:srgbClr val="022C48"/>
    <a:srgbClr val="666666"/>
    <a:srgbClr val="0D0D0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0846" autoAdjust="0"/>
  </p:normalViewPr>
  <p:slideViewPr>
    <p:cSldViewPr snapToGrid="0">
      <p:cViewPr varScale="1">
        <p:scale>
          <a:sx n="92" d="100"/>
          <a:sy n="92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51D3F3-1309-EC47-A0CD-9B900B4D9F61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02DB6FD3-BEDD-8E42-882A-B1D6FB53B230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Our Team</a:t>
          </a:r>
        </a:p>
      </dgm:t>
    </dgm:pt>
    <dgm:pt modelId="{513B525E-0020-3849-8DE2-CFEF287E1231}" type="parTrans" cxnId="{64D7E19D-1641-E14F-9FF3-D8E54B4A8A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A18CA1-2B8F-F54F-B76C-DA8A1F1A487F}" type="sibTrans" cxnId="{64D7E19D-1641-E14F-9FF3-D8E54B4A8A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A0CDAA-BF6E-5244-808D-969F00E72057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The Opportunity</a:t>
          </a:r>
        </a:p>
      </dgm:t>
    </dgm:pt>
    <dgm:pt modelId="{3C707ACA-9ED3-854C-B64E-770E0907AABF}" type="parTrans" cxnId="{0040FEB0-C428-F246-A6D1-24CA257E963C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3D3E1B-2BE3-8241-9B63-95830EDE8FF3}" type="sibTrans" cxnId="{0040FEB0-C428-F246-A6D1-24CA257E963C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11734F-1474-6243-87DA-D3ABEDA76115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Tech Stack</a:t>
          </a:r>
        </a:p>
      </dgm:t>
    </dgm:pt>
    <dgm:pt modelId="{9E40A9E8-6681-3047-832D-F1278C70E10C}" type="parTrans" cxnId="{BC279807-0105-7B42-8487-946402A48B6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945BA9-751F-8A4D-9829-3090FE9EC0F3}" type="sibTrans" cxnId="{BC279807-0105-7B42-8487-946402A48B6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276ECA-855D-E741-BAB0-D3807A9D061A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The Business Case</a:t>
          </a:r>
        </a:p>
      </dgm:t>
    </dgm:pt>
    <dgm:pt modelId="{B238F3FE-015F-8349-A2C8-871D8A260848}" type="parTrans" cxnId="{A835E13A-38BB-DC44-AEE1-5E159F5C334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B3927E-78C2-F847-A048-31EAC5719C90}" type="sibTrans" cxnId="{A835E13A-38BB-DC44-AEE1-5E159F5C334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E89159-5D47-3140-9C04-1DC864097EF7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Solution Demo</a:t>
          </a:r>
        </a:p>
      </dgm:t>
    </dgm:pt>
    <dgm:pt modelId="{A6A4ED2E-1503-E84B-8EEF-4E261BB71081}" type="parTrans" cxnId="{91023C9E-1875-1443-85C4-909CAA1CE3C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594A95-87F5-4441-A25B-550705CB438E}" type="sibTrans" cxnId="{91023C9E-1875-1443-85C4-909CAA1CE3C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6A8DE8-947E-7642-B632-710B942675D9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Solution Workflow</a:t>
          </a:r>
          <a:endParaRPr lang="en-US" sz="9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A968FA-69E1-2E45-A3F7-FC7E08B238BE}" type="sibTrans" cxnId="{DB259B17-B759-A546-8FD8-7327340EA30D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E693B0-4479-3A4C-86D7-99BFD36CB59F}" type="parTrans" cxnId="{DB259B17-B759-A546-8FD8-7327340EA30D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A926B0-F8E1-404C-98A0-66DFFA00A227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Solution Scope</a:t>
          </a:r>
        </a:p>
      </dgm:t>
    </dgm:pt>
    <dgm:pt modelId="{2C154D1C-90EF-C644-BC62-F5CF25715B2C}" type="sibTrans" cxnId="{34782B0D-5201-E34A-B5E3-01943F8B82B1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2ED1D3-B6D0-A342-A94B-7B4A4F2737D0}" type="parTrans" cxnId="{34782B0D-5201-E34A-B5E3-01943F8B82B1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AB64C7-1F0E-7045-A4C4-070278575335}">
      <dgm:prSet custT="1"/>
      <dgm:spPr>
        <a:solidFill>
          <a:srgbClr val="748CAB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Problem Specification</a:t>
          </a:r>
        </a:p>
      </dgm:t>
    </dgm:pt>
    <dgm:pt modelId="{2EB17CF7-F2D4-DA4C-89C6-EBE24EF4D248}" type="sibTrans" cxnId="{78CCD968-27D0-E943-B4A0-5E2034FC04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E62CF3-94ED-BA42-9EF0-48D09116406E}" type="parTrans" cxnId="{78CCD968-27D0-E943-B4A0-5E2034FC04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6FAB31-9A5A-1045-8F65-670840275905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Beyond a product</a:t>
          </a:r>
        </a:p>
      </dgm:t>
    </dgm:pt>
    <dgm:pt modelId="{9A3E9417-F039-3F40-8B5B-836201E2033D}" type="sibTrans" cxnId="{7E50167F-E34E-7841-BD00-947B07D3383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B92E6B-0F79-5D42-813B-7DC21B87AF54}" type="parTrans" cxnId="{7E50167F-E34E-7841-BD00-947B07D3383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17052D-A46C-7848-A4BD-3CAE8E70DCCC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Timeline to Victory</a:t>
          </a:r>
        </a:p>
      </dgm:t>
    </dgm:pt>
    <dgm:pt modelId="{F38239A5-B46B-2545-AF4A-B2411D578744}" type="sibTrans" cxnId="{CA69D76F-6EA7-4742-8F90-B473FDECB455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61535B-04DE-CB41-B970-126CC3596078}" type="parTrans" cxnId="{CA69D76F-6EA7-4742-8F90-B473FDECB455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8A0DB9-4F80-E64A-B27F-489C172057DA}" type="pres">
      <dgm:prSet presAssocID="{8051D3F3-1309-EC47-A0CD-9B900B4D9F61}" presName="Name0" presStyleCnt="0">
        <dgm:presLayoutVars>
          <dgm:dir/>
          <dgm:resizeHandles val="exact"/>
        </dgm:presLayoutVars>
      </dgm:prSet>
      <dgm:spPr/>
    </dgm:pt>
    <dgm:pt modelId="{D70EC25F-004D-F74F-B0D9-A4692DA4E515}" type="pres">
      <dgm:prSet presAssocID="{02DB6FD3-BEDD-8E42-882A-B1D6FB53B230}" presName="parTxOnly" presStyleLbl="node1" presStyleIdx="0" presStyleCnt="10" custScaleX="9907" custLinFactNeighborX="109" custLinFactNeighborY="2">
        <dgm:presLayoutVars>
          <dgm:bulletEnabled val="1"/>
        </dgm:presLayoutVars>
      </dgm:prSet>
      <dgm:spPr>
        <a:prstGeom prst="rect">
          <a:avLst/>
        </a:prstGeom>
      </dgm:spPr>
    </dgm:pt>
    <dgm:pt modelId="{85B26A21-F4CF-624E-BAEB-878E88E36400}" type="pres">
      <dgm:prSet presAssocID="{EAA18CA1-2B8F-F54F-B76C-DA8A1F1A487F}" presName="parSpace" presStyleCnt="0"/>
      <dgm:spPr/>
    </dgm:pt>
    <dgm:pt modelId="{B086181C-3FAF-B34D-BEA1-FD7B2FB488EA}" type="pres">
      <dgm:prSet presAssocID="{096FAB31-9A5A-1045-8F65-670840275905}" presName="parTxOnly" presStyleLbl="node1" presStyleIdx="1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8481F8F6-7E13-754A-96C9-82CD0257D685}" type="pres">
      <dgm:prSet presAssocID="{9A3E9417-F039-3F40-8B5B-836201E2033D}" presName="parSpace" presStyleCnt="0"/>
      <dgm:spPr/>
    </dgm:pt>
    <dgm:pt modelId="{CFB88029-98DB-B046-925C-FB82B2D96D52}" type="pres">
      <dgm:prSet presAssocID="{F417052D-A46C-7848-A4BD-3CAE8E70DCCC}" presName="parTxOnly" presStyleLbl="node1" presStyleIdx="2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E1FBC2D2-FB5B-384E-A495-2B30AFE3868A}" type="pres">
      <dgm:prSet presAssocID="{F38239A5-B46B-2545-AF4A-B2411D578744}" presName="parSpace" presStyleCnt="0"/>
      <dgm:spPr/>
    </dgm:pt>
    <dgm:pt modelId="{A1093311-260A-E34E-BBA6-A6E75C370E80}" type="pres">
      <dgm:prSet presAssocID="{D3276ECA-855D-E741-BAB0-D3807A9D061A}" presName="parTxOnly" presStyleLbl="node1" presStyleIdx="3" presStyleCnt="10" custScaleX="9907" custLinFactNeighborX="34" custLinFactNeighborY="5981">
        <dgm:presLayoutVars>
          <dgm:bulletEnabled val="1"/>
        </dgm:presLayoutVars>
      </dgm:prSet>
      <dgm:spPr>
        <a:prstGeom prst="rect">
          <a:avLst/>
        </a:prstGeom>
      </dgm:spPr>
    </dgm:pt>
    <dgm:pt modelId="{8D9A94BF-D841-8941-8AFF-B58E67ACD220}" type="pres">
      <dgm:prSet presAssocID="{6EB3927E-78C2-F847-A048-31EAC5719C90}" presName="parSpace" presStyleCnt="0"/>
      <dgm:spPr/>
    </dgm:pt>
    <dgm:pt modelId="{05DBF6D5-DE95-0B41-857B-433A46BBEC1A}" type="pres">
      <dgm:prSet presAssocID="{1611734F-1474-6243-87DA-D3ABEDA76115}" presName="parTxOnly" presStyleLbl="node1" presStyleIdx="4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D3F1CBB9-1551-6C45-B601-73E1B3121C26}" type="pres">
      <dgm:prSet presAssocID="{0B945BA9-751F-8A4D-9829-3090FE9EC0F3}" presName="parSpace" presStyleCnt="0"/>
      <dgm:spPr/>
    </dgm:pt>
    <dgm:pt modelId="{0CEAF65E-B4A7-F248-A08D-4692EA2B028F}" type="pres">
      <dgm:prSet presAssocID="{E06A8DE8-947E-7642-B632-710B942675D9}" presName="parTxOnly" presStyleLbl="node1" presStyleIdx="5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DA1B4BF2-902A-C045-B1CB-B5A32E370285}" type="pres">
      <dgm:prSet presAssocID="{91A968FA-69E1-2E45-A3F7-FC7E08B238BE}" presName="parSpace" presStyleCnt="0"/>
      <dgm:spPr/>
    </dgm:pt>
    <dgm:pt modelId="{CDBE2B6D-633A-5E4C-A0FC-3A0D3446CB6F}" type="pres">
      <dgm:prSet presAssocID="{EBA926B0-F8E1-404C-98A0-66DFFA00A227}" presName="parTxOnly" presStyleLbl="node1" presStyleIdx="6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03D77859-4C15-F44A-8975-B61237D9A021}" type="pres">
      <dgm:prSet presAssocID="{2C154D1C-90EF-C644-BC62-F5CF25715B2C}" presName="parSpace" presStyleCnt="0"/>
      <dgm:spPr/>
    </dgm:pt>
    <dgm:pt modelId="{AA73B148-9A1A-C74C-82AB-1566A374AF4D}" type="pres">
      <dgm:prSet presAssocID="{66E89159-5D47-3140-9C04-1DC864097EF7}" presName="parTxOnly" presStyleLbl="node1" presStyleIdx="7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21690E8F-4FA4-5942-B97D-E74B862CCC15}" type="pres">
      <dgm:prSet presAssocID="{78594A95-87F5-4441-A25B-550705CB438E}" presName="parSpace" presStyleCnt="0"/>
      <dgm:spPr/>
    </dgm:pt>
    <dgm:pt modelId="{B0F07FDA-5D90-3C48-AE9E-469717399676}" type="pres">
      <dgm:prSet presAssocID="{94A0CDAA-BF6E-5244-808D-969F00E72057}" presName="parTxOnly" presStyleLbl="node1" presStyleIdx="8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B4E853CA-49A9-3F43-B0BF-DDE817EB74A0}" type="pres">
      <dgm:prSet presAssocID="{7D3D3E1B-2BE3-8241-9B63-95830EDE8FF3}" presName="parSpace" presStyleCnt="0"/>
      <dgm:spPr/>
    </dgm:pt>
    <dgm:pt modelId="{3DF9144C-2B75-9743-AB2D-BBF4935E5C9D}" type="pres">
      <dgm:prSet presAssocID="{66AB64C7-1F0E-7045-A4C4-070278575335}" presName="parTxOnly" presStyleLbl="node1" presStyleIdx="9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BC279807-0105-7B42-8487-946402A48B68}" srcId="{8051D3F3-1309-EC47-A0CD-9B900B4D9F61}" destId="{1611734F-1474-6243-87DA-D3ABEDA76115}" srcOrd="4" destOrd="0" parTransId="{9E40A9E8-6681-3047-832D-F1278C70E10C}" sibTransId="{0B945BA9-751F-8A4D-9829-3090FE9EC0F3}"/>
    <dgm:cxn modelId="{B9ED490C-3FE7-D146-95F1-4DFA4EFD9A97}" type="presOf" srcId="{EBA926B0-F8E1-404C-98A0-66DFFA00A227}" destId="{CDBE2B6D-633A-5E4C-A0FC-3A0D3446CB6F}" srcOrd="0" destOrd="0" presId="urn:microsoft.com/office/officeart/2005/8/layout/hChevron3"/>
    <dgm:cxn modelId="{34782B0D-5201-E34A-B5E3-01943F8B82B1}" srcId="{8051D3F3-1309-EC47-A0CD-9B900B4D9F61}" destId="{EBA926B0-F8E1-404C-98A0-66DFFA00A227}" srcOrd="6" destOrd="0" parTransId="{1F2ED1D3-B6D0-A342-A94B-7B4A4F2737D0}" sibTransId="{2C154D1C-90EF-C644-BC62-F5CF25715B2C}"/>
    <dgm:cxn modelId="{DB259B17-B759-A546-8FD8-7327340EA30D}" srcId="{8051D3F3-1309-EC47-A0CD-9B900B4D9F61}" destId="{E06A8DE8-947E-7642-B632-710B942675D9}" srcOrd="5" destOrd="0" parTransId="{86E693B0-4479-3A4C-86D7-99BFD36CB59F}" sibTransId="{91A968FA-69E1-2E45-A3F7-FC7E08B238BE}"/>
    <dgm:cxn modelId="{5C5FAD1E-BEB5-F542-9639-19FBB9C1CBA1}" type="presOf" srcId="{94A0CDAA-BF6E-5244-808D-969F00E72057}" destId="{B0F07FDA-5D90-3C48-AE9E-469717399676}" srcOrd="0" destOrd="0" presId="urn:microsoft.com/office/officeart/2005/8/layout/hChevron3"/>
    <dgm:cxn modelId="{464FDB2D-FE8F-014A-B5A4-18ED89A5075E}" type="presOf" srcId="{66E89159-5D47-3140-9C04-1DC864097EF7}" destId="{AA73B148-9A1A-C74C-82AB-1566A374AF4D}" srcOrd="0" destOrd="0" presId="urn:microsoft.com/office/officeart/2005/8/layout/hChevron3"/>
    <dgm:cxn modelId="{A835E13A-38BB-DC44-AEE1-5E159F5C3348}" srcId="{8051D3F3-1309-EC47-A0CD-9B900B4D9F61}" destId="{D3276ECA-855D-E741-BAB0-D3807A9D061A}" srcOrd="3" destOrd="0" parTransId="{B238F3FE-015F-8349-A2C8-871D8A260848}" sibTransId="{6EB3927E-78C2-F847-A048-31EAC5719C90}"/>
    <dgm:cxn modelId="{78CCD968-27D0-E943-B4A0-5E2034FC0458}" srcId="{8051D3F3-1309-EC47-A0CD-9B900B4D9F61}" destId="{66AB64C7-1F0E-7045-A4C4-070278575335}" srcOrd="9" destOrd="0" parTransId="{51E62CF3-94ED-BA42-9EF0-48D09116406E}" sibTransId="{2EB17CF7-F2D4-DA4C-89C6-EBE24EF4D248}"/>
    <dgm:cxn modelId="{CA69D76F-6EA7-4742-8F90-B473FDECB455}" srcId="{8051D3F3-1309-EC47-A0CD-9B900B4D9F61}" destId="{F417052D-A46C-7848-A4BD-3CAE8E70DCCC}" srcOrd="2" destOrd="0" parTransId="{AC61535B-04DE-CB41-B970-126CC3596078}" sibTransId="{F38239A5-B46B-2545-AF4A-B2411D578744}"/>
    <dgm:cxn modelId="{20F47D78-F95E-704C-AF19-26B364F6476C}" type="presOf" srcId="{66AB64C7-1F0E-7045-A4C4-070278575335}" destId="{3DF9144C-2B75-9743-AB2D-BBF4935E5C9D}" srcOrd="0" destOrd="0" presId="urn:microsoft.com/office/officeart/2005/8/layout/hChevron3"/>
    <dgm:cxn modelId="{7E50167F-E34E-7841-BD00-947B07D3383A}" srcId="{8051D3F3-1309-EC47-A0CD-9B900B4D9F61}" destId="{096FAB31-9A5A-1045-8F65-670840275905}" srcOrd="1" destOrd="0" parTransId="{A0B92E6B-0F79-5D42-813B-7DC21B87AF54}" sibTransId="{9A3E9417-F039-3F40-8B5B-836201E2033D}"/>
    <dgm:cxn modelId="{56B2B48A-D4A0-974B-8543-2A2EA24C51F7}" type="presOf" srcId="{D3276ECA-855D-E741-BAB0-D3807A9D061A}" destId="{A1093311-260A-E34E-BBA6-A6E75C370E80}" srcOrd="0" destOrd="0" presId="urn:microsoft.com/office/officeart/2005/8/layout/hChevron3"/>
    <dgm:cxn modelId="{64D7E19D-1641-E14F-9FF3-D8E54B4A8A58}" srcId="{8051D3F3-1309-EC47-A0CD-9B900B4D9F61}" destId="{02DB6FD3-BEDD-8E42-882A-B1D6FB53B230}" srcOrd="0" destOrd="0" parTransId="{513B525E-0020-3849-8DE2-CFEF287E1231}" sibTransId="{EAA18CA1-2B8F-F54F-B76C-DA8A1F1A487F}"/>
    <dgm:cxn modelId="{91023C9E-1875-1443-85C4-909CAA1CE3CA}" srcId="{8051D3F3-1309-EC47-A0CD-9B900B4D9F61}" destId="{66E89159-5D47-3140-9C04-1DC864097EF7}" srcOrd="7" destOrd="0" parTransId="{A6A4ED2E-1503-E84B-8EEF-4E261BB71081}" sibTransId="{78594A95-87F5-4441-A25B-550705CB438E}"/>
    <dgm:cxn modelId="{E03676AA-7542-3C45-A644-169887818722}" type="presOf" srcId="{8051D3F3-1309-EC47-A0CD-9B900B4D9F61}" destId="{108A0DB9-4F80-E64A-B27F-489C172057DA}" srcOrd="0" destOrd="0" presId="urn:microsoft.com/office/officeart/2005/8/layout/hChevron3"/>
    <dgm:cxn modelId="{0040FEB0-C428-F246-A6D1-24CA257E963C}" srcId="{8051D3F3-1309-EC47-A0CD-9B900B4D9F61}" destId="{94A0CDAA-BF6E-5244-808D-969F00E72057}" srcOrd="8" destOrd="0" parTransId="{3C707ACA-9ED3-854C-B64E-770E0907AABF}" sibTransId="{7D3D3E1B-2BE3-8241-9B63-95830EDE8FF3}"/>
    <dgm:cxn modelId="{FD2A50B2-C30D-8346-AB34-AA1171F758F4}" type="presOf" srcId="{E06A8DE8-947E-7642-B632-710B942675D9}" destId="{0CEAF65E-B4A7-F248-A08D-4692EA2B028F}" srcOrd="0" destOrd="0" presId="urn:microsoft.com/office/officeart/2005/8/layout/hChevron3"/>
    <dgm:cxn modelId="{0ACA3EBD-48B2-164E-9F7D-CD40267BF9C9}" type="presOf" srcId="{096FAB31-9A5A-1045-8F65-670840275905}" destId="{B086181C-3FAF-B34D-BEA1-FD7B2FB488EA}" srcOrd="0" destOrd="0" presId="urn:microsoft.com/office/officeart/2005/8/layout/hChevron3"/>
    <dgm:cxn modelId="{26EE2CC3-65F0-004C-A7F8-6CD48F86DA50}" type="presOf" srcId="{02DB6FD3-BEDD-8E42-882A-B1D6FB53B230}" destId="{D70EC25F-004D-F74F-B0D9-A4692DA4E515}" srcOrd="0" destOrd="0" presId="urn:microsoft.com/office/officeart/2005/8/layout/hChevron3"/>
    <dgm:cxn modelId="{B87B3BE2-7185-1C47-B053-D900D54B6F2A}" type="presOf" srcId="{1611734F-1474-6243-87DA-D3ABEDA76115}" destId="{05DBF6D5-DE95-0B41-857B-433A46BBEC1A}" srcOrd="0" destOrd="0" presId="urn:microsoft.com/office/officeart/2005/8/layout/hChevron3"/>
    <dgm:cxn modelId="{8964BDFC-277A-1045-B0F6-9A398432AD1F}" type="presOf" srcId="{F417052D-A46C-7848-A4BD-3CAE8E70DCCC}" destId="{CFB88029-98DB-B046-925C-FB82B2D96D52}" srcOrd="0" destOrd="0" presId="urn:microsoft.com/office/officeart/2005/8/layout/hChevron3"/>
    <dgm:cxn modelId="{F8EEDB83-7B56-1546-80B2-F3747756EF3F}" type="presParOf" srcId="{108A0DB9-4F80-E64A-B27F-489C172057DA}" destId="{D70EC25F-004D-F74F-B0D9-A4692DA4E515}" srcOrd="0" destOrd="0" presId="urn:microsoft.com/office/officeart/2005/8/layout/hChevron3"/>
    <dgm:cxn modelId="{3BF2CC5A-7884-1B4D-BE06-67207FF69076}" type="presParOf" srcId="{108A0DB9-4F80-E64A-B27F-489C172057DA}" destId="{85B26A21-F4CF-624E-BAEB-878E88E36400}" srcOrd="1" destOrd="0" presId="urn:microsoft.com/office/officeart/2005/8/layout/hChevron3"/>
    <dgm:cxn modelId="{851C7CEE-77A4-564C-B04C-DBEA42E9639F}" type="presParOf" srcId="{108A0DB9-4F80-E64A-B27F-489C172057DA}" destId="{B086181C-3FAF-B34D-BEA1-FD7B2FB488EA}" srcOrd="2" destOrd="0" presId="urn:microsoft.com/office/officeart/2005/8/layout/hChevron3"/>
    <dgm:cxn modelId="{6D56F40E-7C2C-FD4D-A6F9-42C784029710}" type="presParOf" srcId="{108A0DB9-4F80-E64A-B27F-489C172057DA}" destId="{8481F8F6-7E13-754A-96C9-82CD0257D685}" srcOrd="3" destOrd="0" presId="urn:microsoft.com/office/officeart/2005/8/layout/hChevron3"/>
    <dgm:cxn modelId="{98BE48D9-F4E3-EB4C-B137-5ACE40E88F08}" type="presParOf" srcId="{108A0DB9-4F80-E64A-B27F-489C172057DA}" destId="{CFB88029-98DB-B046-925C-FB82B2D96D52}" srcOrd="4" destOrd="0" presId="urn:microsoft.com/office/officeart/2005/8/layout/hChevron3"/>
    <dgm:cxn modelId="{E9FA9DEC-72DF-D947-8F28-E6A35D38618C}" type="presParOf" srcId="{108A0DB9-4F80-E64A-B27F-489C172057DA}" destId="{E1FBC2D2-FB5B-384E-A495-2B30AFE3868A}" srcOrd="5" destOrd="0" presId="urn:microsoft.com/office/officeart/2005/8/layout/hChevron3"/>
    <dgm:cxn modelId="{931984DC-EE31-3545-A3F2-7386F3549F47}" type="presParOf" srcId="{108A0DB9-4F80-E64A-B27F-489C172057DA}" destId="{A1093311-260A-E34E-BBA6-A6E75C370E80}" srcOrd="6" destOrd="0" presId="urn:microsoft.com/office/officeart/2005/8/layout/hChevron3"/>
    <dgm:cxn modelId="{43434C17-9E34-5346-B8DE-5C6907B7E33D}" type="presParOf" srcId="{108A0DB9-4F80-E64A-B27F-489C172057DA}" destId="{8D9A94BF-D841-8941-8AFF-B58E67ACD220}" srcOrd="7" destOrd="0" presId="urn:microsoft.com/office/officeart/2005/8/layout/hChevron3"/>
    <dgm:cxn modelId="{F0E73931-5957-694E-AEB6-E71985495FF7}" type="presParOf" srcId="{108A0DB9-4F80-E64A-B27F-489C172057DA}" destId="{05DBF6D5-DE95-0B41-857B-433A46BBEC1A}" srcOrd="8" destOrd="0" presId="urn:microsoft.com/office/officeart/2005/8/layout/hChevron3"/>
    <dgm:cxn modelId="{8451932E-FE5B-054E-AC6F-4EF6C8550783}" type="presParOf" srcId="{108A0DB9-4F80-E64A-B27F-489C172057DA}" destId="{D3F1CBB9-1551-6C45-B601-73E1B3121C26}" srcOrd="9" destOrd="0" presId="urn:microsoft.com/office/officeart/2005/8/layout/hChevron3"/>
    <dgm:cxn modelId="{C3CD56D0-9416-A740-8DA2-F04B1996971B}" type="presParOf" srcId="{108A0DB9-4F80-E64A-B27F-489C172057DA}" destId="{0CEAF65E-B4A7-F248-A08D-4692EA2B028F}" srcOrd="10" destOrd="0" presId="urn:microsoft.com/office/officeart/2005/8/layout/hChevron3"/>
    <dgm:cxn modelId="{7E836B73-1A16-5244-93D2-E764A5DD77B6}" type="presParOf" srcId="{108A0DB9-4F80-E64A-B27F-489C172057DA}" destId="{DA1B4BF2-902A-C045-B1CB-B5A32E370285}" srcOrd="11" destOrd="0" presId="urn:microsoft.com/office/officeart/2005/8/layout/hChevron3"/>
    <dgm:cxn modelId="{EC098882-243E-CF46-BDFA-034ABD2ECB0F}" type="presParOf" srcId="{108A0DB9-4F80-E64A-B27F-489C172057DA}" destId="{CDBE2B6D-633A-5E4C-A0FC-3A0D3446CB6F}" srcOrd="12" destOrd="0" presId="urn:microsoft.com/office/officeart/2005/8/layout/hChevron3"/>
    <dgm:cxn modelId="{5715F007-764C-2E4C-ACB2-190462498012}" type="presParOf" srcId="{108A0DB9-4F80-E64A-B27F-489C172057DA}" destId="{03D77859-4C15-F44A-8975-B61237D9A021}" srcOrd="13" destOrd="0" presId="urn:microsoft.com/office/officeart/2005/8/layout/hChevron3"/>
    <dgm:cxn modelId="{1DEDE692-B456-944A-85E2-1459AD4BF88D}" type="presParOf" srcId="{108A0DB9-4F80-E64A-B27F-489C172057DA}" destId="{AA73B148-9A1A-C74C-82AB-1566A374AF4D}" srcOrd="14" destOrd="0" presId="urn:microsoft.com/office/officeart/2005/8/layout/hChevron3"/>
    <dgm:cxn modelId="{F1C73E54-D82B-4B49-8A7E-1992E5E55D32}" type="presParOf" srcId="{108A0DB9-4F80-E64A-B27F-489C172057DA}" destId="{21690E8F-4FA4-5942-B97D-E74B862CCC15}" srcOrd="15" destOrd="0" presId="urn:microsoft.com/office/officeart/2005/8/layout/hChevron3"/>
    <dgm:cxn modelId="{D1CDE713-4B9B-7046-A06B-BE34BA70C159}" type="presParOf" srcId="{108A0DB9-4F80-E64A-B27F-489C172057DA}" destId="{B0F07FDA-5D90-3C48-AE9E-469717399676}" srcOrd="16" destOrd="0" presId="urn:microsoft.com/office/officeart/2005/8/layout/hChevron3"/>
    <dgm:cxn modelId="{57401E37-86FA-574C-9F84-F3A66ED8239D}" type="presParOf" srcId="{108A0DB9-4F80-E64A-B27F-489C172057DA}" destId="{B4E853CA-49A9-3F43-B0BF-DDE817EB74A0}" srcOrd="17" destOrd="0" presId="urn:microsoft.com/office/officeart/2005/8/layout/hChevron3"/>
    <dgm:cxn modelId="{A99FC2E2-0ABB-9B46-9A8E-A17C6F722F80}" type="presParOf" srcId="{108A0DB9-4F80-E64A-B27F-489C172057DA}" destId="{3DF9144C-2B75-9743-AB2D-BBF4935E5C9D}" srcOrd="1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051D3F3-1309-EC47-A0CD-9B900B4D9F61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02DB6FD3-BEDD-8E42-882A-B1D6FB53B230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Our Team</a:t>
          </a:r>
        </a:p>
      </dgm:t>
    </dgm:pt>
    <dgm:pt modelId="{513B525E-0020-3849-8DE2-CFEF287E1231}" type="parTrans" cxnId="{64D7E19D-1641-E14F-9FF3-D8E54B4A8A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A18CA1-2B8F-F54F-B76C-DA8A1F1A487F}" type="sibTrans" cxnId="{64D7E19D-1641-E14F-9FF3-D8E54B4A8A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A0CDAA-BF6E-5244-808D-969F00E72057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The Opportunity</a:t>
          </a:r>
        </a:p>
      </dgm:t>
    </dgm:pt>
    <dgm:pt modelId="{3C707ACA-9ED3-854C-B64E-770E0907AABF}" type="parTrans" cxnId="{0040FEB0-C428-F246-A6D1-24CA257E963C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3D3E1B-2BE3-8241-9B63-95830EDE8FF3}" type="sibTrans" cxnId="{0040FEB0-C428-F246-A6D1-24CA257E963C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11734F-1474-6243-87DA-D3ABEDA76115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Tech Stack</a:t>
          </a:r>
        </a:p>
      </dgm:t>
    </dgm:pt>
    <dgm:pt modelId="{9E40A9E8-6681-3047-832D-F1278C70E10C}" type="parTrans" cxnId="{BC279807-0105-7B42-8487-946402A48B6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945BA9-751F-8A4D-9829-3090FE9EC0F3}" type="sibTrans" cxnId="{BC279807-0105-7B42-8487-946402A48B6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276ECA-855D-E741-BAB0-D3807A9D061A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The Business Case</a:t>
          </a:r>
        </a:p>
      </dgm:t>
    </dgm:pt>
    <dgm:pt modelId="{B238F3FE-015F-8349-A2C8-871D8A260848}" type="parTrans" cxnId="{A835E13A-38BB-DC44-AEE1-5E159F5C334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B3927E-78C2-F847-A048-31EAC5719C90}" type="sibTrans" cxnId="{A835E13A-38BB-DC44-AEE1-5E159F5C334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E89159-5D47-3140-9C04-1DC864097EF7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Solution Demo</a:t>
          </a:r>
        </a:p>
      </dgm:t>
    </dgm:pt>
    <dgm:pt modelId="{A6A4ED2E-1503-E84B-8EEF-4E261BB71081}" type="parTrans" cxnId="{91023C9E-1875-1443-85C4-909CAA1CE3C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594A95-87F5-4441-A25B-550705CB438E}" type="sibTrans" cxnId="{91023C9E-1875-1443-85C4-909CAA1CE3C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6A8DE8-947E-7642-B632-710B942675D9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Solution Workflow</a:t>
          </a:r>
          <a:endParaRPr lang="en-US" sz="9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A968FA-69E1-2E45-A3F7-FC7E08B238BE}" type="sibTrans" cxnId="{DB259B17-B759-A546-8FD8-7327340EA30D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E693B0-4479-3A4C-86D7-99BFD36CB59F}" type="parTrans" cxnId="{DB259B17-B759-A546-8FD8-7327340EA30D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A926B0-F8E1-404C-98A0-66DFFA00A227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Solution Scope</a:t>
          </a:r>
        </a:p>
      </dgm:t>
    </dgm:pt>
    <dgm:pt modelId="{2C154D1C-90EF-C644-BC62-F5CF25715B2C}" type="sibTrans" cxnId="{34782B0D-5201-E34A-B5E3-01943F8B82B1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2ED1D3-B6D0-A342-A94B-7B4A4F2737D0}" type="parTrans" cxnId="{34782B0D-5201-E34A-B5E3-01943F8B82B1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AB64C7-1F0E-7045-A4C4-070278575335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Problem Specification</a:t>
          </a:r>
        </a:p>
      </dgm:t>
    </dgm:pt>
    <dgm:pt modelId="{2EB17CF7-F2D4-DA4C-89C6-EBE24EF4D248}" type="sibTrans" cxnId="{78CCD968-27D0-E943-B4A0-5E2034FC04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E62CF3-94ED-BA42-9EF0-48D09116406E}" type="parTrans" cxnId="{78CCD968-27D0-E943-B4A0-5E2034FC04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6FAB31-9A5A-1045-8F65-670840275905}">
      <dgm:prSet phldrT="[Text]" custT="1"/>
      <dgm:spPr>
        <a:solidFill>
          <a:srgbClr val="748CAB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Beyond a product</a:t>
          </a:r>
        </a:p>
      </dgm:t>
    </dgm:pt>
    <dgm:pt modelId="{9A3E9417-F039-3F40-8B5B-836201E2033D}" type="sibTrans" cxnId="{7E50167F-E34E-7841-BD00-947B07D3383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B92E6B-0F79-5D42-813B-7DC21B87AF54}" type="parTrans" cxnId="{7E50167F-E34E-7841-BD00-947B07D3383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17052D-A46C-7848-A4BD-3CAE8E70DCCC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Timeline to Victory</a:t>
          </a:r>
        </a:p>
      </dgm:t>
    </dgm:pt>
    <dgm:pt modelId="{F38239A5-B46B-2545-AF4A-B2411D578744}" type="sibTrans" cxnId="{CA69D76F-6EA7-4742-8F90-B473FDECB455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61535B-04DE-CB41-B970-126CC3596078}" type="parTrans" cxnId="{CA69D76F-6EA7-4742-8F90-B473FDECB455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8A0DB9-4F80-E64A-B27F-489C172057DA}" type="pres">
      <dgm:prSet presAssocID="{8051D3F3-1309-EC47-A0CD-9B900B4D9F61}" presName="Name0" presStyleCnt="0">
        <dgm:presLayoutVars>
          <dgm:dir/>
          <dgm:resizeHandles val="exact"/>
        </dgm:presLayoutVars>
      </dgm:prSet>
      <dgm:spPr/>
    </dgm:pt>
    <dgm:pt modelId="{D70EC25F-004D-F74F-B0D9-A4692DA4E515}" type="pres">
      <dgm:prSet presAssocID="{02DB6FD3-BEDD-8E42-882A-B1D6FB53B230}" presName="parTxOnly" presStyleLbl="node1" presStyleIdx="0" presStyleCnt="10" custScaleX="9907" custLinFactNeighborX="109" custLinFactNeighborY="2">
        <dgm:presLayoutVars>
          <dgm:bulletEnabled val="1"/>
        </dgm:presLayoutVars>
      </dgm:prSet>
      <dgm:spPr>
        <a:prstGeom prst="rect">
          <a:avLst/>
        </a:prstGeom>
      </dgm:spPr>
    </dgm:pt>
    <dgm:pt modelId="{85B26A21-F4CF-624E-BAEB-878E88E36400}" type="pres">
      <dgm:prSet presAssocID="{EAA18CA1-2B8F-F54F-B76C-DA8A1F1A487F}" presName="parSpace" presStyleCnt="0"/>
      <dgm:spPr/>
    </dgm:pt>
    <dgm:pt modelId="{B086181C-3FAF-B34D-BEA1-FD7B2FB488EA}" type="pres">
      <dgm:prSet presAssocID="{096FAB31-9A5A-1045-8F65-670840275905}" presName="parTxOnly" presStyleLbl="node1" presStyleIdx="1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8481F8F6-7E13-754A-96C9-82CD0257D685}" type="pres">
      <dgm:prSet presAssocID="{9A3E9417-F039-3F40-8B5B-836201E2033D}" presName="parSpace" presStyleCnt="0"/>
      <dgm:spPr/>
    </dgm:pt>
    <dgm:pt modelId="{CFB88029-98DB-B046-925C-FB82B2D96D52}" type="pres">
      <dgm:prSet presAssocID="{F417052D-A46C-7848-A4BD-3CAE8E70DCCC}" presName="parTxOnly" presStyleLbl="node1" presStyleIdx="2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E1FBC2D2-FB5B-384E-A495-2B30AFE3868A}" type="pres">
      <dgm:prSet presAssocID="{F38239A5-B46B-2545-AF4A-B2411D578744}" presName="parSpace" presStyleCnt="0"/>
      <dgm:spPr/>
    </dgm:pt>
    <dgm:pt modelId="{A1093311-260A-E34E-BBA6-A6E75C370E80}" type="pres">
      <dgm:prSet presAssocID="{D3276ECA-855D-E741-BAB0-D3807A9D061A}" presName="parTxOnly" presStyleLbl="node1" presStyleIdx="3" presStyleCnt="10" custScaleX="9907" custLinFactNeighborX="34" custLinFactNeighborY="5981">
        <dgm:presLayoutVars>
          <dgm:bulletEnabled val="1"/>
        </dgm:presLayoutVars>
      </dgm:prSet>
      <dgm:spPr>
        <a:prstGeom prst="rect">
          <a:avLst/>
        </a:prstGeom>
      </dgm:spPr>
    </dgm:pt>
    <dgm:pt modelId="{8D9A94BF-D841-8941-8AFF-B58E67ACD220}" type="pres">
      <dgm:prSet presAssocID="{6EB3927E-78C2-F847-A048-31EAC5719C90}" presName="parSpace" presStyleCnt="0"/>
      <dgm:spPr/>
    </dgm:pt>
    <dgm:pt modelId="{05DBF6D5-DE95-0B41-857B-433A46BBEC1A}" type="pres">
      <dgm:prSet presAssocID="{1611734F-1474-6243-87DA-D3ABEDA76115}" presName="parTxOnly" presStyleLbl="node1" presStyleIdx="4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D3F1CBB9-1551-6C45-B601-73E1B3121C26}" type="pres">
      <dgm:prSet presAssocID="{0B945BA9-751F-8A4D-9829-3090FE9EC0F3}" presName="parSpace" presStyleCnt="0"/>
      <dgm:spPr/>
    </dgm:pt>
    <dgm:pt modelId="{0CEAF65E-B4A7-F248-A08D-4692EA2B028F}" type="pres">
      <dgm:prSet presAssocID="{E06A8DE8-947E-7642-B632-710B942675D9}" presName="parTxOnly" presStyleLbl="node1" presStyleIdx="5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DA1B4BF2-902A-C045-B1CB-B5A32E370285}" type="pres">
      <dgm:prSet presAssocID="{91A968FA-69E1-2E45-A3F7-FC7E08B238BE}" presName="parSpace" presStyleCnt="0"/>
      <dgm:spPr/>
    </dgm:pt>
    <dgm:pt modelId="{CDBE2B6D-633A-5E4C-A0FC-3A0D3446CB6F}" type="pres">
      <dgm:prSet presAssocID="{EBA926B0-F8E1-404C-98A0-66DFFA00A227}" presName="parTxOnly" presStyleLbl="node1" presStyleIdx="6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03D77859-4C15-F44A-8975-B61237D9A021}" type="pres">
      <dgm:prSet presAssocID="{2C154D1C-90EF-C644-BC62-F5CF25715B2C}" presName="parSpace" presStyleCnt="0"/>
      <dgm:spPr/>
    </dgm:pt>
    <dgm:pt modelId="{AA73B148-9A1A-C74C-82AB-1566A374AF4D}" type="pres">
      <dgm:prSet presAssocID="{66E89159-5D47-3140-9C04-1DC864097EF7}" presName="parTxOnly" presStyleLbl="node1" presStyleIdx="7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21690E8F-4FA4-5942-B97D-E74B862CCC15}" type="pres">
      <dgm:prSet presAssocID="{78594A95-87F5-4441-A25B-550705CB438E}" presName="parSpace" presStyleCnt="0"/>
      <dgm:spPr/>
    </dgm:pt>
    <dgm:pt modelId="{B0F07FDA-5D90-3C48-AE9E-469717399676}" type="pres">
      <dgm:prSet presAssocID="{94A0CDAA-BF6E-5244-808D-969F00E72057}" presName="parTxOnly" presStyleLbl="node1" presStyleIdx="8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B4E853CA-49A9-3F43-B0BF-DDE817EB74A0}" type="pres">
      <dgm:prSet presAssocID="{7D3D3E1B-2BE3-8241-9B63-95830EDE8FF3}" presName="parSpace" presStyleCnt="0"/>
      <dgm:spPr/>
    </dgm:pt>
    <dgm:pt modelId="{3DF9144C-2B75-9743-AB2D-BBF4935E5C9D}" type="pres">
      <dgm:prSet presAssocID="{66AB64C7-1F0E-7045-A4C4-070278575335}" presName="parTxOnly" presStyleLbl="node1" presStyleIdx="9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BC279807-0105-7B42-8487-946402A48B68}" srcId="{8051D3F3-1309-EC47-A0CD-9B900B4D9F61}" destId="{1611734F-1474-6243-87DA-D3ABEDA76115}" srcOrd="4" destOrd="0" parTransId="{9E40A9E8-6681-3047-832D-F1278C70E10C}" sibTransId="{0B945BA9-751F-8A4D-9829-3090FE9EC0F3}"/>
    <dgm:cxn modelId="{B9ED490C-3FE7-D146-95F1-4DFA4EFD9A97}" type="presOf" srcId="{EBA926B0-F8E1-404C-98A0-66DFFA00A227}" destId="{CDBE2B6D-633A-5E4C-A0FC-3A0D3446CB6F}" srcOrd="0" destOrd="0" presId="urn:microsoft.com/office/officeart/2005/8/layout/hChevron3"/>
    <dgm:cxn modelId="{34782B0D-5201-E34A-B5E3-01943F8B82B1}" srcId="{8051D3F3-1309-EC47-A0CD-9B900B4D9F61}" destId="{EBA926B0-F8E1-404C-98A0-66DFFA00A227}" srcOrd="6" destOrd="0" parTransId="{1F2ED1D3-B6D0-A342-A94B-7B4A4F2737D0}" sibTransId="{2C154D1C-90EF-C644-BC62-F5CF25715B2C}"/>
    <dgm:cxn modelId="{DB259B17-B759-A546-8FD8-7327340EA30D}" srcId="{8051D3F3-1309-EC47-A0CD-9B900B4D9F61}" destId="{E06A8DE8-947E-7642-B632-710B942675D9}" srcOrd="5" destOrd="0" parTransId="{86E693B0-4479-3A4C-86D7-99BFD36CB59F}" sibTransId="{91A968FA-69E1-2E45-A3F7-FC7E08B238BE}"/>
    <dgm:cxn modelId="{5C5FAD1E-BEB5-F542-9639-19FBB9C1CBA1}" type="presOf" srcId="{94A0CDAA-BF6E-5244-808D-969F00E72057}" destId="{B0F07FDA-5D90-3C48-AE9E-469717399676}" srcOrd="0" destOrd="0" presId="urn:microsoft.com/office/officeart/2005/8/layout/hChevron3"/>
    <dgm:cxn modelId="{464FDB2D-FE8F-014A-B5A4-18ED89A5075E}" type="presOf" srcId="{66E89159-5D47-3140-9C04-1DC864097EF7}" destId="{AA73B148-9A1A-C74C-82AB-1566A374AF4D}" srcOrd="0" destOrd="0" presId="urn:microsoft.com/office/officeart/2005/8/layout/hChevron3"/>
    <dgm:cxn modelId="{A835E13A-38BB-DC44-AEE1-5E159F5C3348}" srcId="{8051D3F3-1309-EC47-A0CD-9B900B4D9F61}" destId="{D3276ECA-855D-E741-BAB0-D3807A9D061A}" srcOrd="3" destOrd="0" parTransId="{B238F3FE-015F-8349-A2C8-871D8A260848}" sibTransId="{6EB3927E-78C2-F847-A048-31EAC5719C90}"/>
    <dgm:cxn modelId="{78CCD968-27D0-E943-B4A0-5E2034FC0458}" srcId="{8051D3F3-1309-EC47-A0CD-9B900B4D9F61}" destId="{66AB64C7-1F0E-7045-A4C4-070278575335}" srcOrd="9" destOrd="0" parTransId="{51E62CF3-94ED-BA42-9EF0-48D09116406E}" sibTransId="{2EB17CF7-F2D4-DA4C-89C6-EBE24EF4D248}"/>
    <dgm:cxn modelId="{CA69D76F-6EA7-4742-8F90-B473FDECB455}" srcId="{8051D3F3-1309-EC47-A0CD-9B900B4D9F61}" destId="{F417052D-A46C-7848-A4BD-3CAE8E70DCCC}" srcOrd="2" destOrd="0" parTransId="{AC61535B-04DE-CB41-B970-126CC3596078}" sibTransId="{F38239A5-B46B-2545-AF4A-B2411D578744}"/>
    <dgm:cxn modelId="{20F47D78-F95E-704C-AF19-26B364F6476C}" type="presOf" srcId="{66AB64C7-1F0E-7045-A4C4-070278575335}" destId="{3DF9144C-2B75-9743-AB2D-BBF4935E5C9D}" srcOrd="0" destOrd="0" presId="urn:microsoft.com/office/officeart/2005/8/layout/hChevron3"/>
    <dgm:cxn modelId="{7E50167F-E34E-7841-BD00-947B07D3383A}" srcId="{8051D3F3-1309-EC47-A0CD-9B900B4D9F61}" destId="{096FAB31-9A5A-1045-8F65-670840275905}" srcOrd="1" destOrd="0" parTransId="{A0B92E6B-0F79-5D42-813B-7DC21B87AF54}" sibTransId="{9A3E9417-F039-3F40-8B5B-836201E2033D}"/>
    <dgm:cxn modelId="{56B2B48A-D4A0-974B-8543-2A2EA24C51F7}" type="presOf" srcId="{D3276ECA-855D-E741-BAB0-D3807A9D061A}" destId="{A1093311-260A-E34E-BBA6-A6E75C370E80}" srcOrd="0" destOrd="0" presId="urn:microsoft.com/office/officeart/2005/8/layout/hChevron3"/>
    <dgm:cxn modelId="{64D7E19D-1641-E14F-9FF3-D8E54B4A8A58}" srcId="{8051D3F3-1309-EC47-A0CD-9B900B4D9F61}" destId="{02DB6FD3-BEDD-8E42-882A-B1D6FB53B230}" srcOrd="0" destOrd="0" parTransId="{513B525E-0020-3849-8DE2-CFEF287E1231}" sibTransId="{EAA18CA1-2B8F-F54F-B76C-DA8A1F1A487F}"/>
    <dgm:cxn modelId="{91023C9E-1875-1443-85C4-909CAA1CE3CA}" srcId="{8051D3F3-1309-EC47-A0CD-9B900B4D9F61}" destId="{66E89159-5D47-3140-9C04-1DC864097EF7}" srcOrd="7" destOrd="0" parTransId="{A6A4ED2E-1503-E84B-8EEF-4E261BB71081}" sibTransId="{78594A95-87F5-4441-A25B-550705CB438E}"/>
    <dgm:cxn modelId="{E03676AA-7542-3C45-A644-169887818722}" type="presOf" srcId="{8051D3F3-1309-EC47-A0CD-9B900B4D9F61}" destId="{108A0DB9-4F80-E64A-B27F-489C172057DA}" srcOrd="0" destOrd="0" presId="urn:microsoft.com/office/officeart/2005/8/layout/hChevron3"/>
    <dgm:cxn modelId="{0040FEB0-C428-F246-A6D1-24CA257E963C}" srcId="{8051D3F3-1309-EC47-A0CD-9B900B4D9F61}" destId="{94A0CDAA-BF6E-5244-808D-969F00E72057}" srcOrd="8" destOrd="0" parTransId="{3C707ACA-9ED3-854C-B64E-770E0907AABF}" sibTransId="{7D3D3E1B-2BE3-8241-9B63-95830EDE8FF3}"/>
    <dgm:cxn modelId="{FD2A50B2-C30D-8346-AB34-AA1171F758F4}" type="presOf" srcId="{E06A8DE8-947E-7642-B632-710B942675D9}" destId="{0CEAF65E-B4A7-F248-A08D-4692EA2B028F}" srcOrd="0" destOrd="0" presId="urn:microsoft.com/office/officeart/2005/8/layout/hChevron3"/>
    <dgm:cxn modelId="{0ACA3EBD-48B2-164E-9F7D-CD40267BF9C9}" type="presOf" srcId="{096FAB31-9A5A-1045-8F65-670840275905}" destId="{B086181C-3FAF-B34D-BEA1-FD7B2FB488EA}" srcOrd="0" destOrd="0" presId="urn:microsoft.com/office/officeart/2005/8/layout/hChevron3"/>
    <dgm:cxn modelId="{26EE2CC3-65F0-004C-A7F8-6CD48F86DA50}" type="presOf" srcId="{02DB6FD3-BEDD-8E42-882A-B1D6FB53B230}" destId="{D70EC25F-004D-F74F-B0D9-A4692DA4E515}" srcOrd="0" destOrd="0" presId="urn:microsoft.com/office/officeart/2005/8/layout/hChevron3"/>
    <dgm:cxn modelId="{B87B3BE2-7185-1C47-B053-D900D54B6F2A}" type="presOf" srcId="{1611734F-1474-6243-87DA-D3ABEDA76115}" destId="{05DBF6D5-DE95-0B41-857B-433A46BBEC1A}" srcOrd="0" destOrd="0" presId="urn:microsoft.com/office/officeart/2005/8/layout/hChevron3"/>
    <dgm:cxn modelId="{8964BDFC-277A-1045-B0F6-9A398432AD1F}" type="presOf" srcId="{F417052D-A46C-7848-A4BD-3CAE8E70DCCC}" destId="{CFB88029-98DB-B046-925C-FB82B2D96D52}" srcOrd="0" destOrd="0" presId="urn:microsoft.com/office/officeart/2005/8/layout/hChevron3"/>
    <dgm:cxn modelId="{F8EEDB83-7B56-1546-80B2-F3747756EF3F}" type="presParOf" srcId="{108A0DB9-4F80-E64A-B27F-489C172057DA}" destId="{D70EC25F-004D-F74F-B0D9-A4692DA4E515}" srcOrd="0" destOrd="0" presId="urn:microsoft.com/office/officeart/2005/8/layout/hChevron3"/>
    <dgm:cxn modelId="{3BF2CC5A-7884-1B4D-BE06-67207FF69076}" type="presParOf" srcId="{108A0DB9-4F80-E64A-B27F-489C172057DA}" destId="{85B26A21-F4CF-624E-BAEB-878E88E36400}" srcOrd="1" destOrd="0" presId="urn:microsoft.com/office/officeart/2005/8/layout/hChevron3"/>
    <dgm:cxn modelId="{851C7CEE-77A4-564C-B04C-DBEA42E9639F}" type="presParOf" srcId="{108A0DB9-4F80-E64A-B27F-489C172057DA}" destId="{B086181C-3FAF-B34D-BEA1-FD7B2FB488EA}" srcOrd="2" destOrd="0" presId="urn:microsoft.com/office/officeart/2005/8/layout/hChevron3"/>
    <dgm:cxn modelId="{6D56F40E-7C2C-FD4D-A6F9-42C784029710}" type="presParOf" srcId="{108A0DB9-4F80-E64A-B27F-489C172057DA}" destId="{8481F8F6-7E13-754A-96C9-82CD0257D685}" srcOrd="3" destOrd="0" presId="urn:microsoft.com/office/officeart/2005/8/layout/hChevron3"/>
    <dgm:cxn modelId="{98BE48D9-F4E3-EB4C-B137-5ACE40E88F08}" type="presParOf" srcId="{108A0DB9-4F80-E64A-B27F-489C172057DA}" destId="{CFB88029-98DB-B046-925C-FB82B2D96D52}" srcOrd="4" destOrd="0" presId="urn:microsoft.com/office/officeart/2005/8/layout/hChevron3"/>
    <dgm:cxn modelId="{E9FA9DEC-72DF-D947-8F28-E6A35D38618C}" type="presParOf" srcId="{108A0DB9-4F80-E64A-B27F-489C172057DA}" destId="{E1FBC2D2-FB5B-384E-A495-2B30AFE3868A}" srcOrd="5" destOrd="0" presId="urn:microsoft.com/office/officeart/2005/8/layout/hChevron3"/>
    <dgm:cxn modelId="{931984DC-EE31-3545-A3F2-7386F3549F47}" type="presParOf" srcId="{108A0DB9-4F80-E64A-B27F-489C172057DA}" destId="{A1093311-260A-E34E-BBA6-A6E75C370E80}" srcOrd="6" destOrd="0" presId="urn:microsoft.com/office/officeart/2005/8/layout/hChevron3"/>
    <dgm:cxn modelId="{43434C17-9E34-5346-B8DE-5C6907B7E33D}" type="presParOf" srcId="{108A0DB9-4F80-E64A-B27F-489C172057DA}" destId="{8D9A94BF-D841-8941-8AFF-B58E67ACD220}" srcOrd="7" destOrd="0" presId="urn:microsoft.com/office/officeart/2005/8/layout/hChevron3"/>
    <dgm:cxn modelId="{F0E73931-5957-694E-AEB6-E71985495FF7}" type="presParOf" srcId="{108A0DB9-4F80-E64A-B27F-489C172057DA}" destId="{05DBF6D5-DE95-0B41-857B-433A46BBEC1A}" srcOrd="8" destOrd="0" presId="urn:microsoft.com/office/officeart/2005/8/layout/hChevron3"/>
    <dgm:cxn modelId="{8451932E-FE5B-054E-AC6F-4EF6C8550783}" type="presParOf" srcId="{108A0DB9-4F80-E64A-B27F-489C172057DA}" destId="{D3F1CBB9-1551-6C45-B601-73E1B3121C26}" srcOrd="9" destOrd="0" presId="urn:microsoft.com/office/officeart/2005/8/layout/hChevron3"/>
    <dgm:cxn modelId="{C3CD56D0-9416-A740-8DA2-F04B1996971B}" type="presParOf" srcId="{108A0DB9-4F80-E64A-B27F-489C172057DA}" destId="{0CEAF65E-B4A7-F248-A08D-4692EA2B028F}" srcOrd="10" destOrd="0" presId="urn:microsoft.com/office/officeart/2005/8/layout/hChevron3"/>
    <dgm:cxn modelId="{7E836B73-1A16-5244-93D2-E764A5DD77B6}" type="presParOf" srcId="{108A0DB9-4F80-E64A-B27F-489C172057DA}" destId="{DA1B4BF2-902A-C045-B1CB-B5A32E370285}" srcOrd="11" destOrd="0" presId="urn:microsoft.com/office/officeart/2005/8/layout/hChevron3"/>
    <dgm:cxn modelId="{EC098882-243E-CF46-BDFA-034ABD2ECB0F}" type="presParOf" srcId="{108A0DB9-4F80-E64A-B27F-489C172057DA}" destId="{CDBE2B6D-633A-5E4C-A0FC-3A0D3446CB6F}" srcOrd="12" destOrd="0" presId="urn:microsoft.com/office/officeart/2005/8/layout/hChevron3"/>
    <dgm:cxn modelId="{5715F007-764C-2E4C-ACB2-190462498012}" type="presParOf" srcId="{108A0DB9-4F80-E64A-B27F-489C172057DA}" destId="{03D77859-4C15-F44A-8975-B61237D9A021}" srcOrd="13" destOrd="0" presId="urn:microsoft.com/office/officeart/2005/8/layout/hChevron3"/>
    <dgm:cxn modelId="{1DEDE692-B456-944A-85E2-1459AD4BF88D}" type="presParOf" srcId="{108A0DB9-4F80-E64A-B27F-489C172057DA}" destId="{AA73B148-9A1A-C74C-82AB-1566A374AF4D}" srcOrd="14" destOrd="0" presId="urn:microsoft.com/office/officeart/2005/8/layout/hChevron3"/>
    <dgm:cxn modelId="{F1C73E54-D82B-4B49-8A7E-1992E5E55D32}" type="presParOf" srcId="{108A0DB9-4F80-E64A-B27F-489C172057DA}" destId="{21690E8F-4FA4-5942-B97D-E74B862CCC15}" srcOrd="15" destOrd="0" presId="urn:microsoft.com/office/officeart/2005/8/layout/hChevron3"/>
    <dgm:cxn modelId="{D1CDE713-4B9B-7046-A06B-BE34BA70C159}" type="presParOf" srcId="{108A0DB9-4F80-E64A-B27F-489C172057DA}" destId="{B0F07FDA-5D90-3C48-AE9E-469717399676}" srcOrd="16" destOrd="0" presId="urn:microsoft.com/office/officeart/2005/8/layout/hChevron3"/>
    <dgm:cxn modelId="{57401E37-86FA-574C-9F84-F3A66ED8239D}" type="presParOf" srcId="{108A0DB9-4F80-E64A-B27F-489C172057DA}" destId="{B4E853CA-49A9-3F43-B0BF-DDE817EB74A0}" srcOrd="17" destOrd="0" presId="urn:microsoft.com/office/officeart/2005/8/layout/hChevron3"/>
    <dgm:cxn modelId="{A99FC2E2-0ABB-9B46-9A8E-A17C6F722F80}" type="presParOf" srcId="{108A0DB9-4F80-E64A-B27F-489C172057DA}" destId="{3DF9144C-2B75-9743-AB2D-BBF4935E5C9D}" srcOrd="1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051D3F3-1309-EC47-A0CD-9B900B4D9F61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02DB6FD3-BEDD-8E42-882A-B1D6FB53B230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Our Team</a:t>
          </a:r>
        </a:p>
      </dgm:t>
    </dgm:pt>
    <dgm:pt modelId="{513B525E-0020-3849-8DE2-CFEF287E1231}" type="parTrans" cxnId="{64D7E19D-1641-E14F-9FF3-D8E54B4A8A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A18CA1-2B8F-F54F-B76C-DA8A1F1A487F}" type="sibTrans" cxnId="{64D7E19D-1641-E14F-9FF3-D8E54B4A8A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A0CDAA-BF6E-5244-808D-969F00E72057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The Opportunity</a:t>
          </a:r>
        </a:p>
      </dgm:t>
    </dgm:pt>
    <dgm:pt modelId="{3C707ACA-9ED3-854C-B64E-770E0907AABF}" type="parTrans" cxnId="{0040FEB0-C428-F246-A6D1-24CA257E963C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3D3E1B-2BE3-8241-9B63-95830EDE8FF3}" type="sibTrans" cxnId="{0040FEB0-C428-F246-A6D1-24CA257E963C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11734F-1474-6243-87DA-D3ABEDA76115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Tech Stack</a:t>
          </a:r>
        </a:p>
      </dgm:t>
    </dgm:pt>
    <dgm:pt modelId="{9E40A9E8-6681-3047-832D-F1278C70E10C}" type="parTrans" cxnId="{BC279807-0105-7B42-8487-946402A48B6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945BA9-751F-8A4D-9829-3090FE9EC0F3}" type="sibTrans" cxnId="{BC279807-0105-7B42-8487-946402A48B6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276ECA-855D-E741-BAB0-D3807A9D061A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The Business Case</a:t>
          </a:r>
        </a:p>
      </dgm:t>
    </dgm:pt>
    <dgm:pt modelId="{B238F3FE-015F-8349-A2C8-871D8A260848}" type="parTrans" cxnId="{A835E13A-38BB-DC44-AEE1-5E159F5C334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B3927E-78C2-F847-A048-31EAC5719C90}" type="sibTrans" cxnId="{A835E13A-38BB-DC44-AEE1-5E159F5C334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E89159-5D47-3140-9C04-1DC864097EF7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Solution Demo</a:t>
          </a:r>
        </a:p>
      </dgm:t>
    </dgm:pt>
    <dgm:pt modelId="{A6A4ED2E-1503-E84B-8EEF-4E261BB71081}" type="parTrans" cxnId="{91023C9E-1875-1443-85C4-909CAA1CE3C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594A95-87F5-4441-A25B-550705CB438E}" type="sibTrans" cxnId="{91023C9E-1875-1443-85C4-909CAA1CE3C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6A8DE8-947E-7642-B632-710B942675D9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Solution Workflow</a:t>
          </a:r>
          <a:endParaRPr lang="en-US" sz="9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A968FA-69E1-2E45-A3F7-FC7E08B238BE}" type="sibTrans" cxnId="{DB259B17-B759-A546-8FD8-7327340EA30D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E693B0-4479-3A4C-86D7-99BFD36CB59F}" type="parTrans" cxnId="{DB259B17-B759-A546-8FD8-7327340EA30D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A926B0-F8E1-404C-98A0-66DFFA00A227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Solution Scope</a:t>
          </a:r>
        </a:p>
      </dgm:t>
    </dgm:pt>
    <dgm:pt modelId="{2C154D1C-90EF-C644-BC62-F5CF25715B2C}" type="sibTrans" cxnId="{34782B0D-5201-E34A-B5E3-01943F8B82B1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2ED1D3-B6D0-A342-A94B-7B4A4F2737D0}" type="parTrans" cxnId="{34782B0D-5201-E34A-B5E3-01943F8B82B1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AB64C7-1F0E-7045-A4C4-070278575335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Problem Specification</a:t>
          </a:r>
        </a:p>
      </dgm:t>
    </dgm:pt>
    <dgm:pt modelId="{2EB17CF7-F2D4-DA4C-89C6-EBE24EF4D248}" type="sibTrans" cxnId="{78CCD968-27D0-E943-B4A0-5E2034FC04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E62CF3-94ED-BA42-9EF0-48D09116406E}" type="parTrans" cxnId="{78CCD968-27D0-E943-B4A0-5E2034FC04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6FAB31-9A5A-1045-8F65-670840275905}">
      <dgm:prSet phldrT="[Text]" custT="1"/>
      <dgm:spPr>
        <a:solidFill>
          <a:srgbClr val="748CAB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Beyond a product</a:t>
          </a:r>
        </a:p>
      </dgm:t>
    </dgm:pt>
    <dgm:pt modelId="{9A3E9417-F039-3F40-8B5B-836201E2033D}" type="sibTrans" cxnId="{7E50167F-E34E-7841-BD00-947B07D3383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B92E6B-0F79-5D42-813B-7DC21B87AF54}" type="parTrans" cxnId="{7E50167F-E34E-7841-BD00-947B07D3383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17052D-A46C-7848-A4BD-3CAE8E70DCCC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Timeline to Victory</a:t>
          </a:r>
        </a:p>
      </dgm:t>
    </dgm:pt>
    <dgm:pt modelId="{F38239A5-B46B-2545-AF4A-B2411D578744}" type="sibTrans" cxnId="{CA69D76F-6EA7-4742-8F90-B473FDECB455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61535B-04DE-CB41-B970-126CC3596078}" type="parTrans" cxnId="{CA69D76F-6EA7-4742-8F90-B473FDECB455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8A0DB9-4F80-E64A-B27F-489C172057DA}" type="pres">
      <dgm:prSet presAssocID="{8051D3F3-1309-EC47-A0CD-9B900B4D9F61}" presName="Name0" presStyleCnt="0">
        <dgm:presLayoutVars>
          <dgm:dir/>
          <dgm:resizeHandles val="exact"/>
        </dgm:presLayoutVars>
      </dgm:prSet>
      <dgm:spPr/>
    </dgm:pt>
    <dgm:pt modelId="{D70EC25F-004D-F74F-B0D9-A4692DA4E515}" type="pres">
      <dgm:prSet presAssocID="{02DB6FD3-BEDD-8E42-882A-B1D6FB53B230}" presName="parTxOnly" presStyleLbl="node1" presStyleIdx="0" presStyleCnt="10" custScaleX="9907" custLinFactNeighborX="109" custLinFactNeighborY="2">
        <dgm:presLayoutVars>
          <dgm:bulletEnabled val="1"/>
        </dgm:presLayoutVars>
      </dgm:prSet>
      <dgm:spPr>
        <a:prstGeom prst="rect">
          <a:avLst/>
        </a:prstGeom>
      </dgm:spPr>
    </dgm:pt>
    <dgm:pt modelId="{85B26A21-F4CF-624E-BAEB-878E88E36400}" type="pres">
      <dgm:prSet presAssocID="{EAA18CA1-2B8F-F54F-B76C-DA8A1F1A487F}" presName="parSpace" presStyleCnt="0"/>
      <dgm:spPr/>
    </dgm:pt>
    <dgm:pt modelId="{B086181C-3FAF-B34D-BEA1-FD7B2FB488EA}" type="pres">
      <dgm:prSet presAssocID="{096FAB31-9A5A-1045-8F65-670840275905}" presName="parTxOnly" presStyleLbl="node1" presStyleIdx="1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8481F8F6-7E13-754A-96C9-82CD0257D685}" type="pres">
      <dgm:prSet presAssocID="{9A3E9417-F039-3F40-8B5B-836201E2033D}" presName="parSpace" presStyleCnt="0"/>
      <dgm:spPr/>
    </dgm:pt>
    <dgm:pt modelId="{CFB88029-98DB-B046-925C-FB82B2D96D52}" type="pres">
      <dgm:prSet presAssocID="{F417052D-A46C-7848-A4BD-3CAE8E70DCCC}" presName="parTxOnly" presStyleLbl="node1" presStyleIdx="2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E1FBC2D2-FB5B-384E-A495-2B30AFE3868A}" type="pres">
      <dgm:prSet presAssocID="{F38239A5-B46B-2545-AF4A-B2411D578744}" presName="parSpace" presStyleCnt="0"/>
      <dgm:spPr/>
    </dgm:pt>
    <dgm:pt modelId="{A1093311-260A-E34E-BBA6-A6E75C370E80}" type="pres">
      <dgm:prSet presAssocID="{D3276ECA-855D-E741-BAB0-D3807A9D061A}" presName="parTxOnly" presStyleLbl="node1" presStyleIdx="3" presStyleCnt="10" custScaleX="9907" custLinFactNeighborX="34" custLinFactNeighborY="5981">
        <dgm:presLayoutVars>
          <dgm:bulletEnabled val="1"/>
        </dgm:presLayoutVars>
      </dgm:prSet>
      <dgm:spPr>
        <a:prstGeom prst="rect">
          <a:avLst/>
        </a:prstGeom>
      </dgm:spPr>
    </dgm:pt>
    <dgm:pt modelId="{8D9A94BF-D841-8941-8AFF-B58E67ACD220}" type="pres">
      <dgm:prSet presAssocID="{6EB3927E-78C2-F847-A048-31EAC5719C90}" presName="parSpace" presStyleCnt="0"/>
      <dgm:spPr/>
    </dgm:pt>
    <dgm:pt modelId="{05DBF6D5-DE95-0B41-857B-433A46BBEC1A}" type="pres">
      <dgm:prSet presAssocID="{1611734F-1474-6243-87DA-D3ABEDA76115}" presName="parTxOnly" presStyleLbl="node1" presStyleIdx="4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D3F1CBB9-1551-6C45-B601-73E1B3121C26}" type="pres">
      <dgm:prSet presAssocID="{0B945BA9-751F-8A4D-9829-3090FE9EC0F3}" presName="parSpace" presStyleCnt="0"/>
      <dgm:spPr/>
    </dgm:pt>
    <dgm:pt modelId="{0CEAF65E-B4A7-F248-A08D-4692EA2B028F}" type="pres">
      <dgm:prSet presAssocID="{E06A8DE8-947E-7642-B632-710B942675D9}" presName="parTxOnly" presStyleLbl="node1" presStyleIdx="5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DA1B4BF2-902A-C045-B1CB-B5A32E370285}" type="pres">
      <dgm:prSet presAssocID="{91A968FA-69E1-2E45-A3F7-FC7E08B238BE}" presName="parSpace" presStyleCnt="0"/>
      <dgm:spPr/>
    </dgm:pt>
    <dgm:pt modelId="{CDBE2B6D-633A-5E4C-A0FC-3A0D3446CB6F}" type="pres">
      <dgm:prSet presAssocID="{EBA926B0-F8E1-404C-98A0-66DFFA00A227}" presName="parTxOnly" presStyleLbl="node1" presStyleIdx="6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03D77859-4C15-F44A-8975-B61237D9A021}" type="pres">
      <dgm:prSet presAssocID="{2C154D1C-90EF-C644-BC62-F5CF25715B2C}" presName="parSpace" presStyleCnt="0"/>
      <dgm:spPr/>
    </dgm:pt>
    <dgm:pt modelId="{AA73B148-9A1A-C74C-82AB-1566A374AF4D}" type="pres">
      <dgm:prSet presAssocID="{66E89159-5D47-3140-9C04-1DC864097EF7}" presName="parTxOnly" presStyleLbl="node1" presStyleIdx="7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21690E8F-4FA4-5942-B97D-E74B862CCC15}" type="pres">
      <dgm:prSet presAssocID="{78594A95-87F5-4441-A25B-550705CB438E}" presName="parSpace" presStyleCnt="0"/>
      <dgm:spPr/>
    </dgm:pt>
    <dgm:pt modelId="{B0F07FDA-5D90-3C48-AE9E-469717399676}" type="pres">
      <dgm:prSet presAssocID="{94A0CDAA-BF6E-5244-808D-969F00E72057}" presName="parTxOnly" presStyleLbl="node1" presStyleIdx="8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B4E853CA-49A9-3F43-B0BF-DDE817EB74A0}" type="pres">
      <dgm:prSet presAssocID="{7D3D3E1B-2BE3-8241-9B63-95830EDE8FF3}" presName="parSpace" presStyleCnt="0"/>
      <dgm:spPr/>
    </dgm:pt>
    <dgm:pt modelId="{3DF9144C-2B75-9743-AB2D-BBF4935E5C9D}" type="pres">
      <dgm:prSet presAssocID="{66AB64C7-1F0E-7045-A4C4-070278575335}" presName="parTxOnly" presStyleLbl="node1" presStyleIdx="9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BC279807-0105-7B42-8487-946402A48B68}" srcId="{8051D3F3-1309-EC47-A0CD-9B900B4D9F61}" destId="{1611734F-1474-6243-87DA-D3ABEDA76115}" srcOrd="4" destOrd="0" parTransId="{9E40A9E8-6681-3047-832D-F1278C70E10C}" sibTransId="{0B945BA9-751F-8A4D-9829-3090FE9EC0F3}"/>
    <dgm:cxn modelId="{B9ED490C-3FE7-D146-95F1-4DFA4EFD9A97}" type="presOf" srcId="{EBA926B0-F8E1-404C-98A0-66DFFA00A227}" destId="{CDBE2B6D-633A-5E4C-A0FC-3A0D3446CB6F}" srcOrd="0" destOrd="0" presId="urn:microsoft.com/office/officeart/2005/8/layout/hChevron3"/>
    <dgm:cxn modelId="{34782B0D-5201-E34A-B5E3-01943F8B82B1}" srcId="{8051D3F3-1309-EC47-A0CD-9B900B4D9F61}" destId="{EBA926B0-F8E1-404C-98A0-66DFFA00A227}" srcOrd="6" destOrd="0" parTransId="{1F2ED1D3-B6D0-A342-A94B-7B4A4F2737D0}" sibTransId="{2C154D1C-90EF-C644-BC62-F5CF25715B2C}"/>
    <dgm:cxn modelId="{DB259B17-B759-A546-8FD8-7327340EA30D}" srcId="{8051D3F3-1309-EC47-A0CD-9B900B4D9F61}" destId="{E06A8DE8-947E-7642-B632-710B942675D9}" srcOrd="5" destOrd="0" parTransId="{86E693B0-4479-3A4C-86D7-99BFD36CB59F}" sibTransId="{91A968FA-69E1-2E45-A3F7-FC7E08B238BE}"/>
    <dgm:cxn modelId="{5C5FAD1E-BEB5-F542-9639-19FBB9C1CBA1}" type="presOf" srcId="{94A0CDAA-BF6E-5244-808D-969F00E72057}" destId="{B0F07FDA-5D90-3C48-AE9E-469717399676}" srcOrd="0" destOrd="0" presId="urn:microsoft.com/office/officeart/2005/8/layout/hChevron3"/>
    <dgm:cxn modelId="{464FDB2D-FE8F-014A-B5A4-18ED89A5075E}" type="presOf" srcId="{66E89159-5D47-3140-9C04-1DC864097EF7}" destId="{AA73B148-9A1A-C74C-82AB-1566A374AF4D}" srcOrd="0" destOrd="0" presId="urn:microsoft.com/office/officeart/2005/8/layout/hChevron3"/>
    <dgm:cxn modelId="{A835E13A-38BB-DC44-AEE1-5E159F5C3348}" srcId="{8051D3F3-1309-EC47-A0CD-9B900B4D9F61}" destId="{D3276ECA-855D-E741-BAB0-D3807A9D061A}" srcOrd="3" destOrd="0" parTransId="{B238F3FE-015F-8349-A2C8-871D8A260848}" sibTransId="{6EB3927E-78C2-F847-A048-31EAC5719C90}"/>
    <dgm:cxn modelId="{78CCD968-27D0-E943-B4A0-5E2034FC0458}" srcId="{8051D3F3-1309-EC47-A0CD-9B900B4D9F61}" destId="{66AB64C7-1F0E-7045-A4C4-070278575335}" srcOrd="9" destOrd="0" parTransId="{51E62CF3-94ED-BA42-9EF0-48D09116406E}" sibTransId="{2EB17CF7-F2D4-DA4C-89C6-EBE24EF4D248}"/>
    <dgm:cxn modelId="{CA69D76F-6EA7-4742-8F90-B473FDECB455}" srcId="{8051D3F3-1309-EC47-A0CD-9B900B4D9F61}" destId="{F417052D-A46C-7848-A4BD-3CAE8E70DCCC}" srcOrd="2" destOrd="0" parTransId="{AC61535B-04DE-CB41-B970-126CC3596078}" sibTransId="{F38239A5-B46B-2545-AF4A-B2411D578744}"/>
    <dgm:cxn modelId="{20F47D78-F95E-704C-AF19-26B364F6476C}" type="presOf" srcId="{66AB64C7-1F0E-7045-A4C4-070278575335}" destId="{3DF9144C-2B75-9743-AB2D-BBF4935E5C9D}" srcOrd="0" destOrd="0" presId="urn:microsoft.com/office/officeart/2005/8/layout/hChevron3"/>
    <dgm:cxn modelId="{7E50167F-E34E-7841-BD00-947B07D3383A}" srcId="{8051D3F3-1309-EC47-A0CD-9B900B4D9F61}" destId="{096FAB31-9A5A-1045-8F65-670840275905}" srcOrd="1" destOrd="0" parTransId="{A0B92E6B-0F79-5D42-813B-7DC21B87AF54}" sibTransId="{9A3E9417-F039-3F40-8B5B-836201E2033D}"/>
    <dgm:cxn modelId="{56B2B48A-D4A0-974B-8543-2A2EA24C51F7}" type="presOf" srcId="{D3276ECA-855D-E741-BAB0-D3807A9D061A}" destId="{A1093311-260A-E34E-BBA6-A6E75C370E80}" srcOrd="0" destOrd="0" presId="urn:microsoft.com/office/officeart/2005/8/layout/hChevron3"/>
    <dgm:cxn modelId="{64D7E19D-1641-E14F-9FF3-D8E54B4A8A58}" srcId="{8051D3F3-1309-EC47-A0CD-9B900B4D9F61}" destId="{02DB6FD3-BEDD-8E42-882A-B1D6FB53B230}" srcOrd="0" destOrd="0" parTransId="{513B525E-0020-3849-8DE2-CFEF287E1231}" sibTransId="{EAA18CA1-2B8F-F54F-B76C-DA8A1F1A487F}"/>
    <dgm:cxn modelId="{91023C9E-1875-1443-85C4-909CAA1CE3CA}" srcId="{8051D3F3-1309-EC47-A0CD-9B900B4D9F61}" destId="{66E89159-5D47-3140-9C04-1DC864097EF7}" srcOrd="7" destOrd="0" parTransId="{A6A4ED2E-1503-E84B-8EEF-4E261BB71081}" sibTransId="{78594A95-87F5-4441-A25B-550705CB438E}"/>
    <dgm:cxn modelId="{E03676AA-7542-3C45-A644-169887818722}" type="presOf" srcId="{8051D3F3-1309-EC47-A0CD-9B900B4D9F61}" destId="{108A0DB9-4F80-E64A-B27F-489C172057DA}" srcOrd="0" destOrd="0" presId="urn:microsoft.com/office/officeart/2005/8/layout/hChevron3"/>
    <dgm:cxn modelId="{0040FEB0-C428-F246-A6D1-24CA257E963C}" srcId="{8051D3F3-1309-EC47-A0CD-9B900B4D9F61}" destId="{94A0CDAA-BF6E-5244-808D-969F00E72057}" srcOrd="8" destOrd="0" parTransId="{3C707ACA-9ED3-854C-B64E-770E0907AABF}" sibTransId="{7D3D3E1B-2BE3-8241-9B63-95830EDE8FF3}"/>
    <dgm:cxn modelId="{FD2A50B2-C30D-8346-AB34-AA1171F758F4}" type="presOf" srcId="{E06A8DE8-947E-7642-B632-710B942675D9}" destId="{0CEAF65E-B4A7-F248-A08D-4692EA2B028F}" srcOrd="0" destOrd="0" presId="urn:microsoft.com/office/officeart/2005/8/layout/hChevron3"/>
    <dgm:cxn modelId="{0ACA3EBD-48B2-164E-9F7D-CD40267BF9C9}" type="presOf" srcId="{096FAB31-9A5A-1045-8F65-670840275905}" destId="{B086181C-3FAF-B34D-BEA1-FD7B2FB488EA}" srcOrd="0" destOrd="0" presId="urn:microsoft.com/office/officeart/2005/8/layout/hChevron3"/>
    <dgm:cxn modelId="{26EE2CC3-65F0-004C-A7F8-6CD48F86DA50}" type="presOf" srcId="{02DB6FD3-BEDD-8E42-882A-B1D6FB53B230}" destId="{D70EC25F-004D-F74F-B0D9-A4692DA4E515}" srcOrd="0" destOrd="0" presId="urn:microsoft.com/office/officeart/2005/8/layout/hChevron3"/>
    <dgm:cxn modelId="{B87B3BE2-7185-1C47-B053-D900D54B6F2A}" type="presOf" srcId="{1611734F-1474-6243-87DA-D3ABEDA76115}" destId="{05DBF6D5-DE95-0B41-857B-433A46BBEC1A}" srcOrd="0" destOrd="0" presId="urn:microsoft.com/office/officeart/2005/8/layout/hChevron3"/>
    <dgm:cxn modelId="{8964BDFC-277A-1045-B0F6-9A398432AD1F}" type="presOf" srcId="{F417052D-A46C-7848-A4BD-3CAE8E70DCCC}" destId="{CFB88029-98DB-B046-925C-FB82B2D96D52}" srcOrd="0" destOrd="0" presId="urn:microsoft.com/office/officeart/2005/8/layout/hChevron3"/>
    <dgm:cxn modelId="{F8EEDB83-7B56-1546-80B2-F3747756EF3F}" type="presParOf" srcId="{108A0DB9-4F80-E64A-B27F-489C172057DA}" destId="{D70EC25F-004D-F74F-B0D9-A4692DA4E515}" srcOrd="0" destOrd="0" presId="urn:microsoft.com/office/officeart/2005/8/layout/hChevron3"/>
    <dgm:cxn modelId="{3BF2CC5A-7884-1B4D-BE06-67207FF69076}" type="presParOf" srcId="{108A0DB9-4F80-E64A-B27F-489C172057DA}" destId="{85B26A21-F4CF-624E-BAEB-878E88E36400}" srcOrd="1" destOrd="0" presId="urn:microsoft.com/office/officeart/2005/8/layout/hChevron3"/>
    <dgm:cxn modelId="{851C7CEE-77A4-564C-B04C-DBEA42E9639F}" type="presParOf" srcId="{108A0DB9-4F80-E64A-B27F-489C172057DA}" destId="{B086181C-3FAF-B34D-BEA1-FD7B2FB488EA}" srcOrd="2" destOrd="0" presId="urn:microsoft.com/office/officeart/2005/8/layout/hChevron3"/>
    <dgm:cxn modelId="{6D56F40E-7C2C-FD4D-A6F9-42C784029710}" type="presParOf" srcId="{108A0DB9-4F80-E64A-B27F-489C172057DA}" destId="{8481F8F6-7E13-754A-96C9-82CD0257D685}" srcOrd="3" destOrd="0" presId="urn:microsoft.com/office/officeart/2005/8/layout/hChevron3"/>
    <dgm:cxn modelId="{98BE48D9-F4E3-EB4C-B137-5ACE40E88F08}" type="presParOf" srcId="{108A0DB9-4F80-E64A-B27F-489C172057DA}" destId="{CFB88029-98DB-B046-925C-FB82B2D96D52}" srcOrd="4" destOrd="0" presId="urn:microsoft.com/office/officeart/2005/8/layout/hChevron3"/>
    <dgm:cxn modelId="{E9FA9DEC-72DF-D947-8F28-E6A35D38618C}" type="presParOf" srcId="{108A0DB9-4F80-E64A-B27F-489C172057DA}" destId="{E1FBC2D2-FB5B-384E-A495-2B30AFE3868A}" srcOrd="5" destOrd="0" presId="urn:microsoft.com/office/officeart/2005/8/layout/hChevron3"/>
    <dgm:cxn modelId="{931984DC-EE31-3545-A3F2-7386F3549F47}" type="presParOf" srcId="{108A0DB9-4F80-E64A-B27F-489C172057DA}" destId="{A1093311-260A-E34E-BBA6-A6E75C370E80}" srcOrd="6" destOrd="0" presId="urn:microsoft.com/office/officeart/2005/8/layout/hChevron3"/>
    <dgm:cxn modelId="{43434C17-9E34-5346-B8DE-5C6907B7E33D}" type="presParOf" srcId="{108A0DB9-4F80-E64A-B27F-489C172057DA}" destId="{8D9A94BF-D841-8941-8AFF-B58E67ACD220}" srcOrd="7" destOrd="0" presId="urn:microsoft.com/office/officeart/2005/8/layout/hChevron3"/>
    <dgm:cxn modelId="{F0E73931-5957-694E-AEB6-E71985495FF7}" type="presParOf" srcId="{108A0DB9-4F80-E64A-B27F-489C172057DA}" destId="{05DBF6D5-DE95-0B41-857B-433A46BBEC1A}" srcOrd="8" destOrd="0" presId="urn:microsoft.com/office/officeart/2005/8/layout/hChevron3"/>
    <dgm:cxn modelId="{8451932E-FE5B-054E-AC6F-4EF6C8550783}" type="presParOf" srcId="{108A0DB9-4F80-E64A-B27F-489C172057DA}" destId="{D3F1CBB9-1551-6C45-B601-73E1B3121C26}" srcOrd="9" destOrd="0" presId="urn:microsoft.com/office/officeart/2005/8/layout/hChevron3"/>
    <dgm:cxn modelId="{C3CD56D0-9416-A740-8DA2-F04B1996971B}" type="presParOf" srcId="{108A0DB9-4F80-E64A-B27F-489C172057DA}" destId="{0CEAF65E-B4A7-F248-A08D-4692EA2B028F}" srcOrd="10" destOrd="0" presId="urn:microsoft.com/office/officeart/2005/8/layout/hChevron3"/>
    <dgm:cxn modelId="{7E836B73-1A16-5244-93D2-E764A5DD77B6}" type="presParOf" srcId="{108A0DB9-4F80-E64A-B27F-489C172057DA}" destId="{DA1B4BF2-902A-C045-B1CB-B5A32E370285}" srcOrd="11" destOrd="0" presId="urn:microsoft.com/office/officeart/2005/8/layout/hChevron3"/>
    <dgm:cxn modelId="{EC098882-243E-CF46-BDFA-034ABD2ECB0F}" type="presParOf" srcId="{108A0DB9-4F80-E64A-B27F-489C172057DA}" destId="{CDBE2B6D-633A-5E4C-A0FC-3A0D3446CB6F}" srcOrd="12" destOrd="0" presId="urn:microsoft.com/office/officeart/2005/8/layout/hChevron3"/>
    <dgm:cxn modelId="{5715F007-764C-2E4C-ACB2-190462498012}" type="presParOf" srcId="{108A0DB9-4F80-E64A-B27F-489C172057DA}" destId="{03D77859-4C15-F44A-8975-B61237D9A021}" srcOrd="13" destOrd="0" presId="urn:microsoft.com/office/officeart/2005/8/layout/hChevron3"/>
    <dgm:cxn modelId="{1DEDE692-B456-944A-85E2-1459AD4BF88D}" type="presParOf" srcId="{108A0DB9-4F80-E64A-B27F-489C172057DA}" destId="{AA73B148-9A1A-C74C-82AB-1566A374AF4D}" srcOrd="14" destOrd="0" presId="urn:microsoft.com/office/officeart/2005/8/layout/hChevron3"/>
    <dgm:cxn modelId="{F1C73E54-D82B-4B49-8A7E-1992E5E55D32}" type="presParOf" srcId="{108A0DB9-4F80-E64A-B27F-489C172057DA}" destId="{21690E8F-4FA4-5942-B97D-E74B862CCC15}" srcOrd="15" destOrd="0" presId="urn:microsoft.com/office/officeart/2005/8/layout/hChevron3"/>
    <dgm:cxn modelId="{D1CDE713-4B9B-7046-A06B-BE34BA70C159}" type="presParOf" srcId="{108A0DB9-4F80-E64A-B27F-489C172057DA}" destId="{B0F07FDA-5D90-3C48-AE9E-469717399676}" srcOrd="16" destOrd="0" presId="urn:microsoft.com/office/officeart/2005/8/layout/hChevron3"/>
    <dgm:cxn modelId="{57401E37-86FA-574C-9F84-F3A66ED8239D}" type="presParOf" srcId="{108A0DB9-4F80-E64A-B27F-489C172057DA}" destId="{B4E853CA-49A9-3F43-B0BF-DDE817EB74A0}" srcOrd="17" destOrd="0" presId="urn:microsoft.com/office/officeart/2005/8/layout/hChevron3"/>
    <dgm:cxn modelId="{A99FC2E2-0ABB-9B46-9A8E-A17C6F722F80}" type="presParOf" srcId="{108A0DB9-4F80-E64A-B27F-489C172057DA}" destId="{3DF9144C-2B75-9743-AB2D-BBF4935E5C9D}" srcOrd="1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051D3F3-1309-EC47-A0CD-9B900B4D9F61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02DB6FD3-BEDD-8E42-882A-B1D6FB53B230}">
      <dgm:prSet phldrT="[Text]" custT="1"/>
      <dgm:spPr>
        <a:solidFill>
          <a:srgbClr val="748CAB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Our Team</a:t>
          </a:r>
        </a:p>
      </dgm:t>
    </dgm:pt>
    <dgm:pt modelId="{513B525E-0020-3849-8DE2-CFEF287E1231}" type="parTrans" cxnId="{64D7E19D-1641-E14F-9FF3-D8E54B4A8A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A18CA1-2B8F-F54F-B76C-DA8A1F1A487F}" type="sibTrans" cxnId="{64D7E19D-1641-E14F-9FF3-D8E54B4A8A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A0CDAA-BF6E-5244-808D-969F00E72057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The Opportunity</a:t>
          </a:r>
        </a:p>
      </dgm:t>
    </dgm:pt>
    <dgm:pt modelId="{3C707ACA-9ED3-854C-B64E-770E0907AABF}" type="parTrans" cxnId="{0040FEB0-C428-F246-A6D1-24CA257E963C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3D3E1B-2BE3-8241-9B63-95830EDE8FF3}" type="sibTrans" cxnId="{0040FEB0-C428-F246-A6D1-24CA257E963C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11734F-1474-6243-87DA-D3ABEDA76115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Tech Stack</a:t>
          </a:r>
        </a:p>
      </dgm:t>
    </dgm:pt>
    <dgm:pt modelId="{9E40A9E8-6681-3047-832D-F1278C70E10C}" type="parTrans" cxnId="{BC279807-0105-7B42-8487-946402A48B6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945BA9-751F-8A4D-9829-3090FE9EC0F3}" type="sibTrans" cxnId="{BC279807-0105-7B42-8487-946402A48B6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276ECA-855D-E741-BAB0-D3807A9D061A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The Business Case</a:t>
          </a:r>
        </a:p>
      </dgm:t>
    </dgm:pt>
    <dgm:pt modelId="{B238F3FE-015F-8349-A2C8-871D8A260848}" type="parTrans" cxnId="{A835E13A-38BB-DC44-AEE1-5E159F5C334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B3927E-78C2-F847-A048-31EAC5719C90}" type="sibTrans" cxnId="{A835E13A-38BB-DC44-AEE1-5E159F5C334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E89159-5D47-3140-9C04-1DC864097EF7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Solution Demo</a:t>
          </a:r>
        </a:p>
      </dgm:t>
    </dgm:pt>
    <dgm:pt modelId="{A6A4ED2E-1503-E84B-8EEF-4E261BB71081}" type="parTrans" cxnId="{91023C9E-1875-1443-85C4-909CAA1CE3C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594A95-87F5-4441-A25B-550705CB438E}" type="sibTrans" cxnId="{91023C9E-1875-1443-85C4-909CAA1CE3C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6A8DE8-947E-7642-B632-710B942675D9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Solution Workflow</a:t>
          </a:r>
          <a:endParaRPr lang="en-US" sz="9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A968FA-69E1-2E45-A3F7-FC7E08B238BE}" type="sibTrans" cxnId="{DB259B17-B759-A546-8FD8-7327340EA30D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E693B0-4479-3A4C-86D7-99BFD36CB59F}" type="parTrans" cxnId="{DB259B17-B759-A546-8FD8-7327340EA30D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A926B0-F8E1-404C-98A0-66DFFA00A227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Solution Scope</a:t>
          </a:r>
        </a:p>
      </dgm:t>
    </dgm:pt>
    <dgm:pt modelId="{2C154D1C-90EF-C644-BC62-F5CF25715B2C}" type="sibTrans" cxnId="{34782B0D-5201-E34A-B5E3-01943F8B82B1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2ED1D3-B6D0-A342-A94B-7B4A4F2737D0}" type="parTrans" cxnId="{34782B0D-5201-E34A-B5E3-01943F8B82B1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AB64C7-1F0E-7045-A4C4-070278575335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Problem Specification</a:t>
          </a:r>
        </a:p>
      </dgm:t>
    </dgm:pt>
    <dgm:pt modelId="{2EB17CF7-F2D4-DA4C-89C6-EBE24EF4D248}" type="sibTrans" cxnId="{78CCD968-27D0-E943-B4A0-5E2034FC04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E62CF3-94ED-BA42-9EF0-48D09116406E}" type="parTrans" cxnId="{78CCD968-27D0-E943-B4A0-5E2034FC04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6FAB31-9A5A-1045-8F65-670840275905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Beyond a product</a:t>
          </a:r>
        </a:p>
      </dgm:t>
    </dgm:pt>
    <dgm:pt modelId="{9A3E9417-F039-3F40-8B5B-836201E2033D}" type="sibTrans" cxnId="{7E50167F-E34E-7841-BD00-947B07D3383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B92E6B-0F79-5D42-813B-7DC21B87AF54}" type="parTrans" cxnId="{7E50167F-E34E-7841-BD00-947B07D3383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17052D-A46C-7848-A4BD-3CAE8E70DCCC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Timeline to Victory</a:t>
          </a:r>
        </a:p>
      </dgm:t>
    </dgm:pt>
    <dgm:pt modelId="{F38239A5-B46B-2545-AF4A-B2411D578744}" type="sibTrans" cxnId="{CA69D76F-6EA7-4742-8F90-B473FDECB455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61535B-04DE-CB41-B970-126CC3596078}" type="parTrans" cxnId="{CA69D76F-6EA7-4742-8F90-B473FDECB455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8A0DB9-4F80-E64A-B27F-489C172057DA}" type="pres">
      <dgm:prSet presAssocID="{8051D3F3-1309-EC47-A0CD-9B900B4D9F61}" presName="Name0" presStyleCnt="0">
        <dgm:presLayoutVars>
          <dgm:dir/>
          <dgm:resizeHandles val="exact"/>
        </dgm:presLayoutVars>
      </dgm:prSet>
      <dgm:spPr/>
    </dgm:pt>
    <dgm:pt modelId="{D70EC25F-004D-F74F-B0D9-A4692DA4E515}" type="pres">
      <dgm:prSet presAssocID="{02DB6FD3-BEDD-8E42-882A-B1D6FB53B230}" presName="parTxOnly" presStyleLbl="node1" presStyleIdx="0" presStyleCnt="10" custScaleX="9907" custLinFactNeighborX="109" custLinFactNeighborY="2">
        <dgm:presLayoutVars>
          <dgm:bulletEnabled val="1"/>
        </dgm:presLayoutVars>
      </dgm:prSet>
      <dgm:spPr>
        <a:prstGeom prst="rect">
          <a:avLst/>
        </a:prstGeom>
      </dgm:spPr>
    </dgm:pt>
    <dgm:pt modelId="{85B26A21-F4CF-624E-BAEB-878E88E36400}" type="pres">
      <dgm:prSet presAssocID="{EAA18CA1-2B8F-F54F-B76C-DA8A1F1A487F}" presName="parSpace" presStyleCnt="0"/>
      <dgm:spPr/>
    </dgm:pt>
    <dgm:pt modelId="{B086181C-3FAF-B34D-BEA1-FD7B2FB488EA}" type="pres">
      <dgm:prSet presAssocID="{096FAB31-9A5A-1045-8F65-670840275905}" presName="parTxOnly" presStyleLbl="node1" presStyleIdx="1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8481F8F6-7E13-754A-96C9-82CD0257D685}" type="pres">
      <dgm:prSet presAssocID="{9A3E9417-F039-3F40-8B5B-836201E2033D}" presName="parSpace" presStyleCnt="0"/>
      <dgm:spPr/>
    </dgm:pt>
    <dgm:pt modelId="{CFB88029-98DB-B046-925C-FB82B2D96D52}" type="pres">
      <dgm:prSet presAssocID="{F417052D-A46C-7848-A4BD-3CAE8E70DCCC}" presName="parTxOnly" presStyleLbl="node1" presStyleIdx="2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E1FBC2D2-FB5B-384E-A495-2B30AFE3868A}" type="pres">
      <dgm:prSet presAssocID="{F38239A5-B46B-2545-AF4A-B2411D578744}" presName="parSpace" presStyleCnt="0"/>
      <dgm:spPr/>
    </dgm:pt>
    <dgm:pt modelId="{A1093311-260A-E34E-BBA6-A6E75C370E80}" type="pres">
      <dgm:prSet presAssocID="{D3276ECA-855D-E741-BAB0-D3807A9D061A}" presName="parTxOnly" presStyleLbl="node1" presStyleIdx="3" presStyleCnt="10" custScaleX="9907" custLinFactNeighborX="34" custLinFactNeighborY="5981">
        <dgm:presLayoutVars>
          <dgm:bulletEnabled val="1"/>
        </dgm:presLayoutVars>
      </dgm:prSet>
      <dgm:spPr>
        <a:prstGeom prst="rect">
          <a:avLst/>
        </a:prstGeom>
      </dgm:spPr>
    </dgm:pt>
    <dgm:pt modelId="{8D9A94BF-D841-8941-8AFF-B58E67ACD220}" type="pres">
      <dgm:prSet presAssocID="{6EB3927E-78C2-F847-A048-31EAC5719C90}" presName="parSpace" presStyleCnt="0"/>
      <dgm:spPr/>
    </dgm:pt>
    <dgm:pt modelId="{05DBF6D5-DE95-0B41-857B-433A46BBEC1A}" type="pres">
      <dgm:prSet presAssocID="{1611734F-1474-6243-87DA-D3ABEDA76115}" presName="parTxOnly" presStyleLbl="node1" presStyleIdx="4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D3F1CBB9-1551-6C45-B601-73E1B3121C26}" type="pres">
      <dgm:prSet presAssocID="{0B945BA9-751F-8A4D-9829-3090FE9EC0F3}" presName="parSpace" presStyleCnt="0"/>
      <dgm:spPr/>
    </dgm:pt>
    <dgm:pt modelId="{0CEAF65E-B4A7-F248-A08D-4692EA2B028F}" type="pres">
      <dgm:prSet presAssocID="{E06A8DE8-947E-7642-B632-710B942675D9}" presName="parTxOnly" presStyleLbl="node1" presStyleIdx="5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DA1B4BF2-902A-C045-B1CB-B5A32E370285}" type="pres">
      <dgm:prSet presAssocID="{91A968FA-69E1-2E45-A3F7-FC7E08B238BE}" presName="parSpace" presStyleCnt="0"/>
      <dgm:spPr/>
    </dgm:pt>
    <dgm:pt modelId="{CDBE2B6D-633A-5E4C-A0FC-3A0D3446CB6F}" type="pres">
      <dgm:prSet presAssocID="{EBA926B0-F8E1-404C-98A0-66DFFA00A227}" presName="parTxOnly" presStyleLbl="node1" presStyleIdx="6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03D77859-4C15-F44A-8975-B61237D9A021}" type="pres">
      <dgm:prSet presAssocID="{2C154D1C-90EF-C644-BC62-F5CF25715B2C}" presName="parSpace" presStyleCnt="0"/>
      <dgm:spPr/>
    </dgm:pt>
    <dgm:pt modelId="{AA73B148-9A1A-C74C-82AB-1566A374AF4D}" type="pres">
      <dgm:prSet presAssocID="{66E89159-5D47-3140-9C04-1DC864097EF7}" presName="parTxOnly" presStyleLbl="node1" presStyleIdx="7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21690E8F-4FA4-5942-B97D-E74B862CCC15}" type="pres">
      <dgm:prSet presAssocID="{78594A95-87F5-4441-A25B-550705CB438E}" presName="parSpace" presStyleCnt="0"/>
      <dgm:spPr/>
    </dgm:pt>
    <dgm:pt modelId="{B0F07FDA-5D90-3C48-AE9E-469717399676}" type="pres">
      <dgm:prSet presAssocID="{94A0CDAA-BF6E-5244-808D-969F00E72057}" presName="parTxOnly" presStyleLbl="node1" presStyleIdx="8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B4E853CA-49A9-3F43-B0BF-DDE817EB74A0}" type="pres">
      <dgm:prSet presAssocID="{7D3D3E1B-2BE3-8241-9B63-95830EDE8FF3}" presName="parSpace" presStyleCnt="0"/>
      <dgm:spPr/>
    </dgm:pt>
    <dgm:pt modelId="{3DF9144C-2B75-9743-AB2D-BBF4935E5C9D}" type="pres">
      <dgm:prSet presAssocID="{66AB64C7-1F0E-7045-A4C4-070278575335}" presName="parTxOnly" presStyleLbl="node1" presStyleIdx="9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BC279807-0105-7B42-8487-946402A48B68}" srcId="{8051D3F3-1309-EC47-A0CD-9B900B4D9F61}" destId="{1611734F-1474-6243-87DA-D3ABEDA76115}" srcOrd="4" destOrd="0" parTransId="{9E40A9E8-6681-3047-832D-F1278C70E10C}" sibTransId="{0B945BA9-751F-8A4D-9829-3090FE9EC0F3}"/>
    <dgm:cxn modelId="{B9ED490C-3FE7-D146-95F1-4DFA4EFD9A97}" type="presOf" srcId="{EBA926B0-F8E1-404C-98A0-66DFFA00A227}" destId="{CDBE2B6D-633A-5E4C-A0FC-3A0D3446CB6F}" srcOrd="0" destOrd="0" presId="urn:microsoft.com/office/officeart/2005/8/layout/hChevron3"/>
    <dgm:cxn modelId="{34782B0D-5201-E34A-B5E3-01943F8B82B1}" srcId="{8051D3F3-1309-EC47-A0CD-9B900B4D9F61}" destId="{EBA926B0-F8E1-404C-98A0-66DFFA00A227}" srcOrd="6" destOrd="0" parTransId="{1F2ED1D3-B6D0-A342-A94B-7B4A4F2737D0}" sibTransId="{2C154D1C-90EF-C644-BC62-F5CF25715B2C}"/>
    <dgm:cxn modelId="{DB259B17-B759-A546-8FD8-7327340EA30D}" srcId="{8051D3F3-1309-EC47-A0CD-9B900B4D9F61}" destId="{E06A8DE8-947E-7642-B632-710B942675D9}" srcOrd="5" destOrd="0" parTransId="{86E693B0-4479-3A4C-86D7-99BFD36CB59F}" sibTransId="{91A968FA-69E1-2E45-A3F7-FC7E08B238BE}"/>
    <dgm:cxn modelId="{5C5FAD1E-BEB5-F542-9639-19FBB9C1CBA1}" type="presOf" srcId="{94A0CDAA-BF6E-5244-808D-969F00E72057}" destId="{B0F07FDA-5D90-3C48-AE9E-469717399676}" srcOrd="0" destOrd="0" presId="urn:microsoft.com/office/officeart/2005/8/layout/hChevron3"/>
    <dgm:cxn modelId="{464FDB2D-FE8F-014A-B5A4-18ED89A5075E}" type="presOf" srcId="{66E89159-5D47-3140-9C04-1DC864097EF7}" destId="{AA73B148-9A1A-C74C-82AB-1566A374AF4D}" srcOrd="0" destOrd="0" presId="urn:microsoft.com/office/officeart/2005/8/layout/hChevron3"/>
    <dgm:cxn modelId="{A835E13A-38BB-DC44-AEE1-5E159F5C3348}" srcId="{8051D3F3-1309-EC47-A0CD-9B900B4D9F61}" destId="{D3276ECA-855D-E741-BAB0-D3807A9D061A}" srcOrd="3" destOrd="0" parTransId="{B238F3FE-015F-8349-A2C8-871D8A260848}" sibTransId="{6EB3927E-78C2-F847-A048-31EAC5719C90}"/>
    <dgm:cxn modelId="{78CCD968-27D0-E943-B4A0-5E2034FC0458}" srcId="{8051D3F3-1309-EC47-A0CD-9B900B4D9F61}" destId="{66AB64C7-1F0E-7045-A4C4-070278575335}" srcOrd="9" destOrd="0" parTransId="{51E62CF3-94ED-BA42-9EF0-48D09116406E}" sibTransId="{2EB17CF7-F2D4-DA4C-89C6-EBE24EF4D248}"/>
    <dgm:cxn modelId="{CA69D76F-6EA7-4742-8F90-B473FDECB455}" srcId="{8051D3F3-1309-EC47-A0CD-9B900B4D9F61}" destId="{F417052D-A46C-7848-A4BD-3CAE8E70DCCC}" srcOrd="2" destOrd="0" parTransId="{AC61535B-04DE-CB41-B970-126CC3596078}" sibTransId="{F38239A5-B46B-2545-AF4A-B2411D578744}"/>
    <dgm:cxn modelId="{20F47D78-F95E-704C-AF19-26B364F6476C}" type="presOf" srcId="{66AB64C7-1F0E-7045-A4C4-070278575335}" destId="{3DF9144C-2B75-9743-AB2D-BBF4935E5C9D}" srcOrd="0" destOrd="0" presId="urn:microsoft.com/office/officeart/2005/8/layout/hChevron3"/>
    <dgm:cxn modelId="{7E50167F-E34E-7841-BD00-947B07D3383A}" srcId="{8051D3F3-1309-EC47-A0CD-9B900B4D9F61}" destId="{096FAB31-9A5A-1045-8F65-670840275905}" srcOrd="1" destOrd="0" parTransId="{A0B92E6B-0F79-5D42-813B-7DC21B87AF54}" sibTransId="{9A3E9417-F039-3F40-8B5B-836201E2033D}"/>
    <dgm:cxn modelId="{56B2B48A-D4A0-974B-8543-2A2EA24C51F7}" type="presOf" srcId="{D3276ECA-855D-E741-BAB0-D3807A9D061A}" destId="{A1093311-260A-E34E-BBA6-A6E75C370E80}" srcOrd="0" destOrd="0" presId="urn:microsoft.com/office/officeart/2005/8/layout/hChevron3"/>
    <dgm:cxn modelId="{64D7E19D-1641-E14F-9FF3-D8E54B4A8A58}" srcId="{8051D3F3-1309-EC47-A0CD-9B900B4D9F61}" destId="{02DB6FD3-BEDD-8E42-882A-B1D6FB53B230}" srcOrd="0" destOrd="0" parTransId="{513B525E-0020-3849-8DE2-CFEF287E1231}" sibTransId="{EAA18CA1-2B8F-F54F-B76C-DA8A1F1A487F}"/>
    <dgm:cxn modelId="{91023C9E-1875-1443-85C4-909CAA1CE3CA}" srcId="{8051D3F3-1309-EC47-A0CD-9B900B4D9F61}" destId="{66E89159-5D47-3140-9C04-1DC864097EF7}" srcOrd="7" destOrd="0" parTransId="{A6A4ED2E-1503-E84B-8EEF-4E261BB71081}" sibTransId="{78594A95-87F5-4441-A25B-550705CB438E}"/>
    <dgm:cxn modelId="{E03676AA-7542-3C45-A644-169887818722}" type="presOf" srcId="{8051D3F3-1309-EC47-A0CD-9B900B4D9F61}" destId="{108A0DB9-4F80-E64A-B27F-489C172057DA}" srcOrd="0" destOrd="0" presId="urn:microsoft.com/office/officeart/2005/8/layout/hChevron3"/>
    <dgm:cxn modelId="{0040FEB0-C428-F246-A6D1-24CA257E963C}" srcId="{8051D3F3-1309-EC47-A0CD-9B900B4D9F61}" destId="{94A0CDAA-BF6E-5244-808D-969F00E72057}" srcOrd="8" destOrd="0" parTransId="{3C707ACA-9ED3-854C-B64E-770E0907AABF}" sibTransId="{7D3D3E1B-2BE3-8241-9B63-95830EDE8FF3}"/>
    <dgm:cxn modelId="{FD2A50B2-C30D-8346-AB34-AA1171F758F4}" type="presOf" srcId="{E06A8DE8-947E-7642-B632-710B942675D9}" destId="{0CEAF65E-B4A7-F248-A08D-4692EA2B028F}" srcOrd="0" destOrd="0" presId="urn:microsoft.com/office/officeart/2005/8/layout/hChevron3"/>
    <dgm:cxn modelId="{0ACA3EBD-48B2-164E-9F7D-CD40267BF9C9}" type="presOf" srcId="{096FAB31-9A5A-1045-8F65-670840275905}" destId="{B086181C-3FAF-B34D-BEA1-FD7B2FB488EA}" srcOrd="0" destOrd="0" presId="urn:microsoft.com/office/officeart/2005/8/layout/hChevron3"/>
    <dgm:cxn modelId="{26EE2CC3-65F0-004C-A7F8-6CD48F86DA50}" type="presOf" srcId="{02DB6FD3-BEDD-8E42-882A-B1D6FB53B230}" destId="{D70EC25F-004D-F74F-B0D9-A4692DA4E515}" srcOrd="0" destOrd="0" presId="urn:microsoft.com/office/officeart/2005/8/layout/hChevron3"/>
    <dgm:cxn modelId="{B87B3BE2-7185-1C47-B053-D900D54B6F2A}" type="presOf" srcId="{1611734F-1474-6243-87DA-D3ABEDA76115}" destId="{05DBF6D5-DE95-0B41-857B-433A46BBEC1A}" srcOrd="0" destOrd="0" presId="urn:microsoft.com/office/officeart/2005/8/layout/hChevron3"/>
    <dgm:cxn modelId="{8964BDFC-277A-1045-B0F6-9A398432AD1F}" type="presOf" srcId="{F417052D-A46C-7848-A4BD-3CAE8E70DCCC}" destId="{CFB88029-98DB-B046-925C-FB82B2D96D52}" srcOrd="0" destOrd="0" presId="urn:microsoft.com/office/officeart/2005/8/layout/hChevron3"/>
    <dgm:cxn modelId="{F8EEDB83-7B56-1546-80B2-F3747756EF3F}" type="presParOf" srcId="{108A0DB9-4F80-E64A-B27F-489C172057DA}" destId="{D70EC25F-004D-F74F-B0D9-A4692DA4E515}" srcOrd="0" destOrd="0" presId="urn:microsoft.com/office/officeart/2005/8/layout/hChevron3"/>
    <dgm:cxn modelId="{3BF2CC5A-7884-1B4D-BE06-67207FF69076}" type="presParOf" srcId="{108A0DB9-4F80-E64A-B27F-489C172057DA}" destId="{85B26A21-F4CF-624E-BAEB-878E88E36400}" srcOrd="1" destOrd="0" presId="urn:microsoft.com/office/officeart/2005/8/layout/hChevron3"/>
    <dgm:cxn modelId="{851C7CEE-77A4-564C-B04C-DBEA42E9639F}" type="presParOf" srcId="{108A0DB9-4F80-E64A-B27F-489C172057DA}" destId="{B086181C-3FAF-B34D-BEA1-FD7B2FB488EA}" srcOrd="2" destOrd="0" presId="urn:microsoft.com/office/officeart/2005/8/layout/hChevron3"/>
    <dgm:cxn modelId="{6D56F40E-7C2C-FD4D-A6F9-42C784029710}" type="presParOf" srcId="{108A0DB9-4F80-E64A-B27F-489C172057DA}" destId="{8481F8F6-7E13-754A-96C9-82CD0257D685}" srcOrd="3" destOrd="0" presId="urn:microsoft.com/office/officeart/2005/8/layout/hChevron3"/>
    <dgm:cxn modelId="{98BE48D9-F4E3-EB4C-B137-5ACE40E88F08}" type="presParOf" srcId="{108A0DB9-4F80-E64A-B27F-489C172057DA}" destId="{CFB88029-98DB-B046-925C-FB82B2D96D52}" srcOrd="4" destOrd="0" presId="urn:microsoft.com/office/officeart/2005/8/layout/hChevron3"/>
    <dgm:cxn modelId="{E9FA9DEC-72DF-D947-8F28-E6A35D38618C}" type="presParOf" srcId="{108A0DB9-4F80-E64A-B27F-489C172057DA}" destId="{E1FBC2D2-FB5B-384E-A495-2B30AFE3868A}" srcOrd="5" destOrd="0" presId="urn:microsoft.com/office/officeart/2005/8/layout/hChevron3"/>
    <dgm:cxn modelId="{931984DC-EE31-3545-A3F2-7386F3549F47}" type="presParOf" srcId="{108A0DB9-4F80-E64A-B27F-489C172057DA}" destId="{A1093311-260A-E34E-BBA6-A6E75C370E80}" srcOrd="6" destOrd="0" presId="urn:microsoft.com/office/officeart/2005/8/layout/hChevron3"/>
    <dgm:cxn modelId="{43434C17-9E34-5346-B8DE-5C6907B7E33D}" type="presParOf" srcId="{108A0DB9-4F80-E64A-B27F-489C172057DA}" destId="{8D9A94BF-D841-8941-8AFF-B58E67ACD220}" srcOrd="7" destOrd="0" presId="urn:microsoft.com/office/officeart/2005/8/layout/hChevron3"/>
    <dgm:cxn modelId="{F0E73931-5957-694E-AEB6-E71985495FF7}" type="presParOf" srcId="{108A0DB9-4F80-E64A-B27F-489C172057DA}" destId="{05DBF6D5-DE95-0B41-857B-433A46BBEC1A}" srcOrd="8" destOrd="0" presId="urn:microsoft.com/office/officeart/2005/8/layout/hChevron3"/>
    <dgm:cxn modelId="{8451932E-FE5B-054E-AC6F-4EF6C8550783}" type="presParOf" srcId="{108A0DB9-4F80-E64A-B27F-489C172057DA}" destId="{D3F1CBB9-1551-6C45-B601-73E1B3121C26}" srcOrd="9" destOrd="0" presId="urn:microsoft.com/office/officeart/2005/8/layout/hChevron3"/>
    <dgm:cxn modelId="{C3CD56D0-9416-A740-8DA2-F04B1996971B}" type="presParOf" srcId="{108A0DB9-4F80-E64A-B27F-489C172057DA}" destId="{0CEAF65E-B4A7-F248-A08D-4692EA2B028F}" srcOrd="10" destOrd="0" presId="urn:microsoft.com/office/officeart/2005/8/layout/hChevron3"/>
    <dgm:cxn modelId="{7E836B73-1A16-5244-93D2-E764A5DD77B6}" type="presParOf" srcId="{108A0DB9-4F80-E64A-B27F-489C172057DA}" destId="{DA1B4BF2-902A-C045-B1CB-B5A32E370285}" srcOrd="11" destOrd="0" presId="urn:microsoft.com/office/officeart/2005/8/layout/hChevron3"/>
    <dgm:cxn modelId="{EC098882-243E-CF46-BDFA-034ABD2ECB0F}" type="presParOf" srcId="{108A0DB9-4F80-E64A-B27F-489C172057DA}" destId="{CDBE2B6D-633A-5E4C-A0FC-3A0D3446CB6F}" srcOrd="12" destOrd="0" presId="urn:microsoft.com/office/officeart/2005/8/layout/hChevron3"/>
    <dgm:cxn modelId="{5715F007-764C-2E4C-ACB2-190462498012}" type="presParOf" srcId="{108A0DB9-4F80-E64A-B27F-489C172057DA}" destId="{03D77859-4C15-F44A-8975-B61237D9A021}" srcOrd="13" destOrd="0" presId="urn:microsoft.com/office/officeart/2005/8/layout/hChevron3"/>
    <dgm:cxn modelId="{1DEDE692-B456-944A-85E2-1459AD4BF88D}" type="presParOf" srcId="{108A0DB9-4F80-E64A-B27F-489C172057DA}" destId="{AA73B148-9A1A-C74C-82AB-1566A374AF4D}" srcOrd="14" destOrd="0" presId="urn:microsoft.com/office/officeart/2005/8/layout/hChevron3"/>
    <dgm:cxn modelId="{F1C73E54-D82B-4B49-8A7E-1992E5E55D32}" type="presParOf" srcId="{108A0DB9-4F80-E64A-B27F-489C172057DA}" destId="{21690E8F-4FA4-5942-B97D-E74B862CCC15}" srcOrd="15" destOrd="0" presId="urn:microsoft.com/office/officeart/2005/8/layout/hChevron3"/>
    <dgm:cxn modelId="{D1CDE713-4B9B-7046-A06B-BE34BA70C159}" type="presParOf" srcId="{108A0DB9-4F80-E64A-B27F-489C172057DA}" destId="{B0F07FDA-5D90-3C48-AE9E-469717399676}" srcOrd="16" destOrd="0" presId="urn:microsoft.com/office/officeart/2005/8/layout/hChevron3"/>
    <dgm:cxn modelId="{57401E37-86FA-574C-9F84-F3A66ED8239D}" type="presParOf" srcId="{108A0DB9-4F80-E64A-B27F-489C172057DA}" destId="{B4E853CA-49A9-3F43-B0BF-DDE817EB74A0}" srcOrd="17" destOrd="0" presId="urn:microsoft.com/office/officeart/2005/8/layout/hChevron3"/>
    <dgm:cxn modelId="{A99FC2E2-0ABB-9B46-9A8E-A17C6F722F80}" type="presParOf" srcId="{108A0DB9-4F80-E64A-B27F-489C172057DA}" destId="{3DF9144C-2B75-9743-AB2D-BBF4935E5C9D}" srcOrd="1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51D3F3-1309-EC47-A0CD-9B900B4D9F61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02DB6FD3-BEDD-8E42-882A-B1D6FB53B230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Our Team</a:t>
          </a:r>
        </a:p>
      </dgm:t>
    </dgm:pt>
    <dgm:pt modelId="{513B525E-0020-3849-8DE2-CFEF287E1231}" type="parTrans" cxnId="{64D7E19D-1641-E14F-9FF3-D8E54B4A8A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A18CA1-2B8F-F54F-B76C-DA8A1F1A487F}" type="sibTrans" cxnId="{64D7E19D-1641-E14F-9FF3-D8E54B4A8A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A0CDAA-BF6E-5244-808D-969F00E72057}">
      <dgm:prSet phldrT="[Text]" custT="1"/>
      <dgm:spPr>
        <a:solidFill>
          <a:srgbClr val="748CAB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The Opportunity</a:t>
          </a:r>
        </a:p>
      </dgm:t>
    </dgm:pt>
    <dgm:pt modelId="{3C707ACA-9ED3-854C-B64E-770E0907AABF}" type="parTrans" cxnId="{0040FEB0-C428-F246-A6D1-24CA257E963C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3D3E1B-2BE3-8241-9B63-95830EDE8FF3}" type="sibTrans" cxnId="{0040FEB0-C428-F246-A6D1-24CA257E963C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11734F-1474-6243-87DA-D3ABEDA76115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Tech Stack</a:t>
          </a:r>
        </a:p>
      </dgm:t>
    </dgm:pt>
    <dgm:pt modelId="{9E40A9E8-6681-3047-832D-F1278C70E10C}" type="parTrans" cxnId="{BC279807-0105-7B42-8487-946402A48B6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945BA9-751F-8A4D-9829-3090FE9EC0F3}" type="sibTrans" cxnId="{BC279807-0105-7B42-8487-946402A48B6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276ECA-855D-E741-BAB0-D3807A9D061A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The Business Case</a:t>
          </a:r>
        </a:p>
      </dgm:t>
    </dgm:pt>
    <dgm:pt modelId="{B238F3FE-015F-8349-A2C8-871D8A260848}" type="parTrans" cxnId="{A835E13A-38BB-DC44-AEE1-5E159F5C334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B3927E-78C2-F847-A048-31EAC5719C90}" type="sibTrans" cxnId="{A835E13A-38BB-DC44-AEE1-5E159F5C334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E89159-5D47-3140-9C04-1DC864097EF7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Solution Demo</a:t>
          </a:r>
        </a:p>
      </dgm:t>
    </dgm:pt>
    <dgm:pt modelId="{A6A4ED2E-1503-E84B-8EEF-4E261BB71081}" type="parTrans" cxnId="{91023C9E-1875-1443-85C4-909CAA1CE3C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594A95-87F5-4441-A25B-550705CB438E}" type="sibTrans" cxnId="{91023C9E-1875-1443-85C4-909CAA1CE3C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6A8DE8-947E-7642-B632-710B942675D9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Solution Workflow</a:t>
          </a:r>
          <a:endParaRPr lang="en-US" sz="9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A968FA-69E1-2E45-A3F7-FC7E08B238BE}" type="sibTrans" cxnId="{DB259B17-B759-A546-8FD8-7327340EA30D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E693B0-4479-3A4C-86D7-99BFD36CB59F}" type="parTrans" cxnId="{DB259B17-B759-A546-8FD8-7327340EA30D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A926B0-F8E1-404C-98A0-66DFFA00A227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Solution Scope</a:t>
          </a:r>
        </a:p>
      </dgm:t>
    </dgm:pt>
    <dgm:pt modelId="{2C154D1C-90EF-C644-BC62-F5CF25715B2C}" type="sibTrans" cxnId="{34782B0D-5201-E34A-B5E3-01943F8B82B1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2ED1D3-B6D0-A342-A94B-7B4A4F2737D0}" type="parTrans" cxnId="{34782B0D-5201-E34A-B5E3-01943F8B82B1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AB64C7-1F0E-7045-A4C4-070278575335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Problem Specification</a:t>
          </a:r>
        </a:p>
      </dgm:t>
    </dgm:pt>
    <dgm:pt modelId="{2EB17CF7-F2D4-DA4C-89C6-EBE24EF4D248}" type="sibTrans" cxnId="{78CCD968-27D0-E943-B4A0-5E2034FC04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E62CF3-94ED-BA42-9EF0-48D09116406E}" type="parTrans" cxnId="{78CCD968-27D0-E943-B4A0-5E2034FC04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6FAB31-9A5A-1045-8F65-670840275905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Beyond a product</a:t>
          </a:r>
        </a:p>
      </dgm:t>
    </dgm:pt>
    <dgm:pt modelId="{9A3E9417-F039-3F40-8B5B-836201E2033D}" type="sibTrans" cxnId="{7E50167F-E34E-7841-BD00-947B07D3383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B92E6B-0F79-5D42-813B-7DC21B87AF54}" type="parTrans" cxnId="{7E50167F-E34E-7841-BD00-947B07D3383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17052D-A46C-7848-A4BD-3CAE8E70DCCC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Timeline to Victory</a:t>
          </a:r>
        </a:p>
      </dgm:t>
    </dgm:pt>
    <dgm:pt modelId="{F38239A5-B46B-2545-AF4A-B2411D578744}" type="sibTrans" cxnId="{CA69D76F-6EA7-4742-8F90-B473FDECB455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61535B-04DE-CB41-B970-126CC3596078}" type="parTrans" cxnId="{CA69D76F-6EA7-4742-8F90-B473FDECB455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8A0DB9-4F80-E64A-B27F-489C172057DA}" type="pres">
      <dgm:prSet presAssocID="{8051D3F3-1309-EC47-A0CD-9B900B4D9F61}" presName="Name0" presStyleCnt="0">
        <dgm:presLayoutVars>
          <dgm:dir/>
          <dgm:resizeHandles val="exact"/>
        </dgm:presLayoutVars>
      </dgm:prSet>
      <dgm:spPr/>
    </dgm:pt>
    <dgm:pt modelId="{D70EC25F-004D-F74F-B0D9-A4692DA4E515}" type="pres">
      <dgm:prSet presAssocID="{02DB6FD3-BEDD-8E42-882A-B1D6FB53B230}" presName="parTxOnly" presStyleLbl="node1" presStyleIdx="0" presStyleCnt="10" custScaleX="9907" custLinFactNeighborX="109" custLinFactNeighborY="2">
        <dgm:presLayoutVars>
          <dgm:bulletEnabled val="1"/>
        </dgm:presLayoutVars>
      </dgm:prSet>
      <dgm:spPr>
        <a:prstGeom prst="rect">
          <a:avLst/>
        </a:prstGeom>
      </dgm:spPr>
    </dgm:pt>
    <dgm:pt modelId="{85B26A21-F4CF-624E-BAEB-878E88E36400}" type="pres">
      <dgm:prSet presAssocID="{EAA18CA1-2B8F-F54F-B76C-DA8A1F1A487F}" presName="parSpace" presStyleCnt="0"/>
      <dgm:spPr/>
    </dgm:pt>
    <dgm:pt modelId="{B086181C-3FAF-B34D-BEA1-FD7B2FB488EA}" type="pres">
      <dgm:prSet presAssocID="{096FAB31-9A5A-1045-8F65-670840275905}" presName="parTxOnly" presStyleLbl="node1" presStyleIdx="1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8481F8F6-7E13-754A-96C9-82CD0257D685}" type="pres">
      <dgm:prSet presAssocID="{9A3E9417-F039-3F40-8B5B-836201E2033D}" presName="parSpace" presStyleCnt="0"/>
      <dgm:spPr/>
    </dgm:pt>
    <dgm:pt modelId="{CFB88029-98DB-B046-925C-FB82B2D96D52}" type="pres">
      <dgm:prSet presAssocID="{F417052D-A46C-7848-A4BD-3CAE8E70DCCC}" presName="parTxOnly" presStyleLbl="node1" presStyleIdx="2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E1FBC2D2-FB5B-384E-A495-2B30AFE3868A}" type="pres">
      <dgm:prSet presAssocID="{F38239A5-B46B-2545-AF4A-B2411D578744}" presName="parSpace" presStyleCnt="0"/>
      <dgm:spPr/>
    </dgm:pt>
    <dgm:pt modelId="{A1093311-260A-E34E-BBA6-A6E75C370E80}" type="pres">
      <dgm:prSet presAssocID="{D3276ECA-855D-E741-BAB0-D3807A9D061A}" presName="parTxOnly" presStyleLbl="node1" presStyleIdx="3" presStyleCnt="10" custScaleX="9907" custLinFactNeighborX="34" custLinFactNeighborY="5981">
        <dgm:presLayoutVars>
          <dgm:bulletEnabled val="1"/>
        </dgm:presLayoutVars>
      </dgm:prSet>
      <dgm:spPr>
        <a:prstGeom prst="rect">
          <a:avLst/>
        </a:prstGeom>
      </dgm:spPr>
    </dgm:pt>
    <dgm:pt modelId="{8D9A94BF-D841-8941-8AFF-B58E67ACD220}" type="pres">
      <dgm:prSet presAssocID="{6EB3927E-78C2-F847-A048-31EAC5719C90}" presName="parSpace" presStyleCnt="0"/>
      <dgm:spPr/>
    </dgm:pt>
    <dgm:pt modelId="{05DBF6D5-DE95-0B41-857B-433A46BBEC1A}" type="pres">
      <dgm:prSet presAssocID="{1611734F-1474-6243-87DA-D3ABEDA76115}" presName="parTxOnly" presStyleLbl="node1" presStyleIdx="4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D3F1CBB9-1551-6C45-B601-73E1B3121C26}" type="pres">
      <dgm:prSet presAssocID="{0B945BA9-751F-8A4D-9829-3090FE9EC0F3}" presName="parSpace" presStyleCnt="0"/>
      <dgm:spPr/>
    </dgm:pt>
    <dgm:pt modelId="{0CEAF65E-B4A7-F248-A08D-4692EA2B028F}" type="pres">
      <dgm:prSet presAssocID="{E06A8DE8-947E-7642-B632-710B942675D9}" presName="parTxOnly" presStyleLbl="node1" presStyleIdx="5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DA1B4BF2-902A-C045-B1CB-B5A32E370285}" type="pres">
      <dgm:prSet presAssocID="{91A968FA-69E1-2E45-A3F7-FC7E08B238BE}" presName="parSpace" presStyleCnt="0"/>
      <dgm:spPr/>
    </dgm:pt>
    <dgm:pt modelId="{CDBE2B6D-633A-5E4C-A0FC-3A0D3446CB6F}" type="pres">
      <dgm:prSet presAssocID="{EBA926B0-F8E1-404C-98A0-66DFFA00A227}" presName="parTxOnly" presStyleLbl="node1" presStyleIdx="6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03D77859-4C15-F44A-8975-B61237D9A021}" type="pres">
      <dgm:prSet presAssocID="{2C154D1C-90EF-C644-BC62-F5CF25715B2C}" presName="parSpace" presStyleCnt="0"/>
      <dgm:spPr/>
    </dgm:pt>
    <dgm:pt modelId="{AA73B148-9A1A-C74C-82AB-1566A374AF4D}" type="pres">
      <dgm:prSet presAssocID="{66E89159-5D47-3140-9C04-1DC864097EF7}" presName="parTxOnly" presStyleLbl="node1" presStyleIdx="7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21690E8F-4FA4-5942-B97D-E74B862CCC15}" type="pres">
      <dgm:prSet presAssocID="{78594A95-87F5-4441-A25B-550705CB438E}" presName="parSpace" presStyleCnt="0"/>
      <dgm:spPr/>
    </dgm:pt>
    <dgm:pt modelId="{B0F07FDA-5D90-3C48-AE9E-469717399676}" type="pres">
      <dgm:prSet presAssocID="{94A0CDAA-BF6E-5244-808D-969F00E72057}" presName="parTxOnly" presStyleLbl="node1" presStyleIdx="8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B4E853CA-49A9-3F43-B0BF-DDE817EB74A0}" type="pres">
      <dgm:prSet presAssocID="{7D3D3E1B-2BE3-8241-9B63-95830EDE8FF3}" presName="parSpace" presStyleCnt="0"/>
      <dgm:spPr/>
    </dgm:pt>
    <dgm:pt modelId="{3DF9144C-2B75-9743-AB2D-BBF4935E5C9D}" type="pres">
      <dgm:prSet presAssocID="{66AB64C7-1F0E-7045-A4C4-070278575335}" presName="parTxOnly" presStyleLbl="node1" presStyleIdx="9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BC279807-0105-7B42-8487-946402A48B68}" srcId="{8051D3F3-1309-EC47-A0CD-9B900B4D9F61}" destId="{1611734F-1474-6243-87DA-D3ABEDA76115}" srcOrd="4" destOrd="0" parTransId="{9E40A9E8-6681-3047-832D-F1278C70E10C}" sibTransId="{0B945BA9-751F-8A4D-9829-3090FE9EC0F3}"/>
    <dgm:cxn modelId="{B9ED490C-3FE7-D146-95F1-4DFA4EFD9A97}" type="presOf" srcId="{EBA926B0-F8E1-404C-98A0-66DFFA00A227}" destId="{CDBE2B6D-633A-5E4C-A0FC-3A0D3446CB6F}" srcOrd="0" destOrd="0" presId="urn:microsoft.com/office/officeart/2005/8/layout/hChevron3"/>
    <dgm:cxn modelId="{34782B0D-5201-E34A-B5E3-01943F8B82B1}" srcId="{8051D3F3-1309-EC47-A0CD-9B900B4D9F61}" destId="{EBA926B0-F8E1-404C-98A0-66DFFA00A227}" srcOrd="6" destOrd="0" parTransId="{1F2ED1D3-B6D0-A342-A94B-7B4A4F2737D0}" sibTransId="{2C154D1C-90EF-C644-BC62-F5CF25715B2C}"/>
    <dgm:cxn modelId="{DB259B17-B759-A546-8FD8-7327340EA30D}" srcId="{8051D3F3-1309-EC47-A0CD-9B900B4D9F61}" destId="{E06A8DE8-947E-7642-B632-710B942675D9}" srcOrd="5" destOrd="0" parTransId="{86E693B0-4479-3A4C-86D7-99BFD36CB59F}" sibTransId="{91A968FA-69E1-2E45-A3F7-FC7E08B238BE}"/>
    <dgm:cxn modelId="{5C5FAD1E-BEB5-F542-9639-19FBB9C1CBA1}" type="presOf" srcId="{94A0CDAA-BF6E-5244-808D-969F00E72057}" destId="{B0F07FDA-5D90-3C48-AE9E-469717399676}" srcOrd="0" destOrd="0" presId="urn:microsoft.com/office/officeart/2005/8/layout/hChevron3"/>
    <dgm:cxn modelId="{464FDB2D-FE8F-014A-B5A4-18ED89A5075E}" type="presOf" srcId="{66E89159-5D47-3140-9C04-1DC864097EF7}" destId="{AA73B148-9A1A-C74C-82AB-1566A374AF4D}" srcOrd="0" destOrd="0" presId="urn:microsoft.com/office/officeart/2005/8/layout/hChevron3"/>
    <dgm:cxn modelId="{A835E13A-38BB-DC44-AEE1-5E159F5C3348}" srcId="{8051D3F3-1309-EC47-A0CD-9B900B4D9F61}" destId="{D3276ECA-855D-E741-BAB0-D3807A9D061A}" srcOrd="3" destOrd="0" parTransId="{B238F3FE-015F-8349-A2C8-871D8A260848}" sibTransId="{6EB3927E-78C2-F847-A048-31EAC5719C90}"/>
    <dgm:cxn modelId="{78CCD968-27D0-E943-B4A0-5E2034FC0458}" srcId="{8051D3F3-1309-EC47-A0CD-9B900B4D9F61}" destId="{66AB64C7-1F0E-7045-A4C4-070278575335}" srcOrd="9" destOrd="0" parTransId="{51E62CF3-94ED-BA42-9EF0-48D09116406E}" sibTransId="{2EB17CF7-F2D4-DA4C-89C6-EBE24EF4D248}"/>
    <dgm:cxn modelId="{CA69D76F-6EA7-4742-8F90-B473FDECB455}" srcId="{8051D3F3-1309-EC47-A0CD-9B900B4D9F61}" destId="{F417052D-A46C-7848-A4BD-3CAE8E70DCCC}" srcOrd="2" destOrd="0" parTransId="{AC61535B-04DE-CB41-B970-126CC3596078}" sibTransId="{F38239A5-B46B-2545-AF4A-B2411D578744}"/>
    <dgm:cxn modelId="{20F47D78-F95E-704C-AF19-26B364F6476C}" type="presOf" srcId="{66AB64C7-1F0E-7045-A4C4-070278575335}" destId="{3DF9144C-2B75-9743-AB2D-BBF4935E5C9D}" srcOrd="0" destOrd="0" presId="urn:microsoft.com/office/officeart/2005/8/layout/hChevron3"/>
    <dgm:cxn modelId="{7E50167F-E34E-7841-BD00-947B07D3383A}" srcId="{8051D3F3-1309-EC47-A0CD-9B900B4D9F61}" destId="{096FAB31-9A5A-1045-8F65-670840275905}" srcOrd="1" destOrd="0" parTransId="{A0B92E6B-0F79-5D42-813B-7DC21B87AF54}" sibTransId="{9A3E9417-F039-3F40-8B5B-836201E2033D}"/>
    <dgm:cxn modelId="{56B2B48A-D4A0-974B-8543-2A2EA24C51F7}" type="presOf" srcId="{D3276ECA-855D-E741-BAB0-D3807A9D061A}" destId="{A1093311-260A-E34E-BBA6-A6E75C370E80}" srcOrd="0" destOrd="0" presId="urn:microsoft.com/office/officeart/2005/8/layout/hChevron3"/>
    <dgm:cxn modelId="{64D7E19D-1641-E14F-9FF3-D8E54B4A8A58}" srcId="{8051D3F3-1309-EC47-A0CD-9B900B4D9F61}" destId="{02DB6FD3-BEDD-8E42-882A-B1D6FB53B230}" srcOrd="0" destOrd="0" parTransId="{513B525E-0020-3849-8DE2-CFEF287E1231}" sibTransId="{EAA18CA1-2B8F-F54F-B76C-DA8A1F1A487F}"/>
    <dgm:cxn modelId="{91023C9E-1875-1443-85C4-909CAA1CE3CA}" srcId="{8051D3F3-1309-EC47-A0CD-9B900B4D9F61}" destId="{66E89159-5D47-3140-9C04-1DC864097EF7}" srcOrd="7" destOrd="0" parTransId="{A6A4ED2E-1503-E84B-8EEF-4E261BB71081}" sibTransId="{78594A95-87F5-4441-A25B-550705CB438E}"/>
    <dgm:cxn modelId="{E03676AA-7542-3C45-A644-169887818722}" type="presOf" srcId="{8051D3F3-1309-EC47-A0CD-9B900B4D9F61}" destId="{108A0DB9-4F80-E64A-B27F-489C172057DA}" srcOrd="0" destOrd="0" presId="urn:microsoft.com/office/officeart/2005/8/layout/hChevron3"/>
    <dgm:cxn modelId="{0040FEB0-C428-F246-A6D1-24CA257E963C}" srcId="{8051D3F3-1309-EC47-A0CD-9B900B4D9F61}" destId="{94A0CDAA-BF6E-5244-808D-969F00E72057}" srcOrd="8" destOrd="0" parTransId="{3C707ACA-9ED3-854C-B64E-770E0907AABF}" sibTransId="{7D3D3E1B-2BE3-8241-9B63-95830EDE8FF3}"/>
    <dgm:cxn modelId="{FD2A50B2-C30D-8346-AB34-AA1171F758F4}" type="presOf" srcId="{E06A8DE8-947E-7642-B632-710B942675D9}" destId="{0CEAF65E-B4A7-F248-A08D-4692EA2B028F}" srcOrd="0" destOrd="0" presId="urn:microsoft.com/office/officeart/2005/8/layout/hChevron3"/>
    <dgm:cxn modelId="{0ACA3EBD-48B2-164E-9F7D-CD40267BF9C9}" type="presOf" srcId="{096FAB31-9A5A-1045-8F65-670840275905}" destId="{B086181C-3FAF-B34D-BEA1-FD7B2FB488EA}" srcOrd="0" destOrd="0" presId="urn:microsoft.com/office/officeart/2005/8/layout/hChevron3"/>
    <dgm:cxn modelId="{26EE2CC3-65F0-004C-A7F8-6CD48F86DA50}" type="presOf" srcId="{02DB6FD3-BEDD-8E42-882A-B1D6FB53B230}" destId="{D70EC25F-004D-F74F-B0D9-A4692DA4E515}" srcOrd="0" destOrd="0" presId="urn:microsoft.com/office/officeart/2005/8/layout/hChevron3"/>
    <dgm:cxn modelId="{B87B3BE2-7185-1C47-B053-D900D54B6F2A}" type="presOf" srcId="{1611734F-1474-6243-87DA-D3ABEDA76115}" destId="{05DBF6D5-DE95-0B41-857B-433A46BBEC1A}" srcOrd="0" destOrd="0" presId="urn:microsoft.com/office/officeart/2005/8/layout/hChevron3"/>
    <dgm:cxn modelId="{8964BDFC-277A-1045-B0F6-9A398432AD1F}" type="presOf" srcId="{F417052D-A46C-7848-A4BD-3CAE8E70DCCC}" destId="{CFB88029-98DB-B046-925C-FB82B2D96D52}" srcOrd="0" destOrd="0" presId="urn:microsoft.com/office/officeart/2005/8/layout/hChevron3"/>
    <dgm:cxn modelId="{F8EEDB83-7B56-1546-80B2-F3747756EF3F}" type="presParOf" srcId="{108A0DB9-4F80-E64A-B27F-489C172057DA}" destId="{D70EC25F-004D-F74F-B0D9-A4692DA4E515}" srcOrd="0" destOrd="0" presId="urn:microsoft.com/office/officeart/2005/8/layout/hChevron3"/>
    <dgm:cxn modelId="{3BF2CC5A-7884-1B4D-BE06-67207FF69076}" type="presParOf" srcId="{108A0DB9-4F80-E64A-B27F-489C172057DA}" destId="{85B26A21-F4CF-624E-BAEB-878E88E36400}" srcOrd="1" destOrd="0" presId="urn:microsoft.com/office/officeart/2005/8/layout/hChevron3"/>
    <dgm:cxn modelId="{851C7CEE-77A4-564C-B04C-DBEA42E9639F}" type="presParOf" srcId="{108A0DB9-4F80-E64A-B27F-489C172057DA}" destId="{B086181C-3FAF-B34D-BEA1-FD7B2FB488EA}" srcOrd="2" destOrd="0" presId="urn:microsoft.com/office/officeart/2005/8/layout/hChevron3"/>
    <dgm:cxn modelId="{6D56F40E-7C2C-FD4D-A6F9-42C784029710}" type="presParOf" srcId="{108A0DB9-4F80-E64A-B27F-489C172057DA}" destId="{8481F8F6-7E13-754A-96C9-82CD0257D685}" srcOrd="3" destOrd="0" presId="urn:microsoft.com/office/officeart/2005/8/layout/hChevron3"/>
    <dgm:cxn modelId="{98BE48D9-F4E3-EB4C-B137-5ACE40E88F08}" type="presParOf" srcId="{108A0DB9-4F80-E64A-B27F-489C172057DA}" destId="{CFB88029-98DB-B046-925C-FB82B2D96D52}" srcOrd="4" destOrd="0" presId="urn:microsoft.com/office/officeart/2005/8/layout/hChevron3"/>
    <dgm:cxn modelId="{E9FA9DEC-72DF-D947-8F28-E6A35D38618C}" type="presParOf" srcId="{108A0DB9-4F80-E64A-B27F-489C172057DA}" destId="{E1FBC2D2-FB5B-384E-A495-2B30AFE3868A}" srcOrd="5" destOrd="0" presId="urn:microsoft.com/office/officeart/2005/8/layout/hChevron3"/>
    <dgm:cxn modelId="{931984DC-EE31-3545-A3F2-7386F3549F47}" type="presParOf" srcId="{108A0DB9-4F80-E64A-B27F-489C172057DA}" destId="{A1093311-260A-E34E-BBA6-A6E75C370E80}" srcOrd="6" destOrd="0" presId="urn:microsoft.com/office/officeart/2005/8/layout/hChevron3"/>
    <dgm:cxn modelId="{43434C17-9E34-5346-B8DE-5C6907B7E33D}" type="presParOf" srcId="{108A0DB9-4F80-E64A-B27F-489C172057DA}" destId="{8D9A94BF-D841-8941-8AFF-B58E67ACD220}" srcOrd="7" destOrd="0" presId="urn:microsoft.com/office/officeart/2005/8/layout/hChevron3"/>
    <dgm:cxn modelId="{F0E73931-5957-694E-AEB6-E71985495FF7}" type="presParOf" srcId="{108A0DB9-4F80-E64A-B27F-489C172057DA}" destId="{05DBF6D5-DE95-0B41-857B-433A46BBEC1A}" srcOrd="8" destOrd="0" presId="urn:microsoft.com/office/officeart/2005/8/layout/hChevron3"/>
    <dgm:cxn modelId="{8451932E-FE5B-054E-AC6F-4EF6C8550783}" type="presParOf" srcId="{108A0DB9-4F80-E64A-B27F-489C172057DA}" destId="{D3F1CBB9-1551-6C45-B601-73E1B3121C26}" srcOrd="9" destOrd="0" presId="urn:microsoft.com/office/officeart/2005/8/layout/hChevron3"/>
    <dgm:cxn modelId="{C3CD56D0-9416-A740-8DA2-F04B1996971B}" type="presParOf" srcId="{108A0DB9-4F80-E64A-B27F-489C172057DA}" destId="{0CEAF65E-B4A7-F248-A08D-4692EA2B028F}" srcOrd="10" destOrd="0" presId="urn:microsoft.com/office/officeart/2005/8/layout/hChevron3"/>
    <dgm:cxn modelId="{7E836B73-1A16-5244-93D2-E764A5DD77B6}" type="presParOf" srcId="{108A0DB9-4F80-E64A-B27F-489C172057DA}" destId="{DA1B4BF2-902A-C045-B1CB-B5A32E370285}" srcOrd="11" destOrd="0" presId="urn:microsoft.com/office/officeart/2005/8/layout/hChevron3"/>
    <dgm:cxn modelId="{EC098882-243E-CF46-BDFA-034ABD2ECB0F}" type="presParOf" srcId="{108A0DB9-4F80-E64A-B27F-489C172057DA}" destId="{CDBE2B6D-633A-5E4C-A0FC-3A0D3446CB6F}" srcOrd="12" destOrd="0" presId="urn:microsoft.com/office/officeart/2005/8/layout/hChevron3"/>
    <dgm:cxn modelId="{5715F007-764C-2E4C-ACB2-190462498012}" type="presParOf" srcId="{108A0DB9-4F80-E64A-B27F-489C172057DA}" destId="{03D77859-4C15-F44A-8975-B61237D9A021}" srcOrd="13" destOrd="0" presId="urn:microsoft.com/office/officeart/2005/8/layout/hChevron3"/>
    <dgm:cxn modelId="{1DEDE692-B456-944A-85E2-1459AD4BF88D}" type="presParOf" srcId="{108A0DB9-4F80-E64A-B27F-489C172057DA}" destId="{AA73B148-9A1A-C74C-82AB-1566A374AF4D}" srcOrd="14" destOrd="0" presId="urn:microsoft.com/office/officeart/2005/8/layout/hChevron3"/>
    <dgm:cxn modelId="{F1C73E54-D82B-4B49-8A7E-1992E5E55D32}" type="presParOf" srcId="{108A0DB9-4F80-E64A-B27F-489C172057DA}" destId="{21690E8F-4FA4-5942-B97D-E74B862CCC15}" srcOrd="15" destOrd="0" presId="urn:microsoft.com/office/officeart/2005/8/layout/hChevron3"/>
    <dgm:cxn modelId="{D1CDE713-4B9B-7046-A06B-BE34BA70C159}" type="presParOf" srcId="{108A0DB9-4F80-E64A-B27F-489C172057DA}" destId="{B0F07FDA-5D90-3C48-AE9E-469717399676}" srcOrd="16" destOrd="0" presId="urn:microsoft.com/office/officeart/2005/8/layout/hChevron3"/>
    <dgm:cxn modelId="{57401E37-86FA-574C-9F84-F3A66ED8239D}" type="presParOf" srcId="{108A0DB9-4F80-E64A-B27F-489C172057DA}" destId="{B4E853CA-49A9-3F43-B0BF-DDE817EB74A0}" srcOrd="17" destOrd="0" presId="urn:microsoft.com/office/officeart/2005/8/layout/hChevron3"/>
    <dgm:cxn modelId="{A99FC2E2-0ABB-9B46-9A8E-A17C6F722F80}" type="presParOf" srcId="{108A0DB9-4F80-E64A-B27F-489C172057DA}" destId="{3DF9144C-2B75-9743-AB2D-BBF4935E5C9D}" srcOrd="1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51D3F3-1309-EC47-A0CD-9B900B4D9F61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02DB6FD3-BEDD-8E42-882A-B1D6FB53B230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Our Team</a:t>
          </a:r>
        </a:p>
      </dgm:t>
    </dgm:pt>
    <dgm:pt modelId="{513B525E-0020-3849-8DE2-CFEF287E1231}" type="parTrans" cxnId="{64D7E19D-1641-E14F-9FF3-D8E54B4A8A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A18CA1-2B8F-F54F-B76C-DA8A1F1A487F}" type="sibTrans" cxnId="{64D7E19D-1641-E14F-9FF3-D8E54B4A8A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A0CDAA-BF6E-5244-808D-969F00E72057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The Opportunity</a:t>
          </a:r>
        </a:p>
      </dgm:t>
    </dgm:pt>
    <dgm:pt modelId="{3C707ACA-9ED3-854C-B64E-770E0907AABF}" type="parTrans" cxnId="{0040FEB0-C428-F246-A6D1-24CA257E963C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3D3E1B-2BE3-8241-9B63-95830EDE8FF3}" type="sibTrans" cxnId="{0040FEB0-C428-F246-A6D1-24CA257E963C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11734F-1474-6243-87DA-D3ABEDA76115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Tech Stack</a:t>
          </a:r>
        </a:p>
      </dgm:t>
    </dgm:pt>
    <dgm:pt modelId="{9E40A9E8-6681-3047-832D-F1278C70E10C}" type="parTrans" cxnId="{BC279807-0105-7B42-8487-946402A48B6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945BA9-751F-8A4D-9829-3090FE9EC0F3}" type="sibTrans" cxnId="{BC279807-0105-7B42-8487-946402A48B6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276ECA-855D-E741-BAB0-D3807A9D061A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The Business Case</a:t>
          </a:r>
        </a:p>
      </dgm:t>
    </dgm:pt>
    <dgm:pt modelId="{B238F3FE-015F-8349-A2C8-871D8A260848}" type="parTrans" cxnId="{A835E13A-38BB-DC44-AEE1-5E159F5C334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B3927E-78C2-F847-A048-31EAC5719C90}" type="sibTrans" cxnId="{A835E13A-38BB-DC44-AEE1-5E159F5C334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E89159-5D47-3140-9C04-1DC864097EF7}">
      <dgm:prSet custT="1"/>
      <dgm:spPr>
        <a:solidFill>
          <a:srgbClr val="748CAB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Solution Demo</a:t>
          </a:r>
        </a:p>
      </dgm:t>
    </dgm:pt>
    <dgm:pt modelId="{A6A4ED2E-1503-E84B-8EEF-4E261BB71081}" type="parTrans" cxnId="{91023C9E-1875-1443-85C4-909CAA1CE3C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594A95-87F5-4441-A25B-550705CB438E}" type="sibTrans" cxnId="{91023C9E-1875-1443-85C4-909CAA1CE3C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6A8DE8-947E-7642-B632-710B942675D9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Solution Workflow</a:t>
          </a:r>
          <a:endParaRPr lang="en-US" sz="9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A968FA-69E1-2E45-A3F7-FC7E08B238BE}" type="sibTrans" cxnId="{DB259B17-B759-A546-8FD8-7327340EA30D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E693B0-4479-3A4C-86D7-99BFD36CB59F}" type="parTrans" cxnId="{DB259B17-B759-A546-8FD8-7327340EA30D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A926B0-F8E1-404C-98A0-66DFFA00A227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Solution Scope</a:t>
          </a:r>
        </a:p>
      </dgm:t>
    </dgm:pt>
    <dgm:pt modelId="{2C154D1C-90EF-C644-BC62-F5CF25715B2C}" type="sibTrans" cxnId="{34782B0D-5201-E34A-B5E3-01943F8B82B1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2ED1D3-B6D0-A342-A94B-7B4A4F2737D0}" type="parTrans" cxnId="{34782B0D-5201-E34A-B5E3-01943F8B82B1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AB64C7-1F0E-7045-A4C4-070278575335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Problem Specification</a:t>
          </a:r>
        </a:p>
      </dgm:t>
    </dgm:pt>
    <dgm:pt modelId="{2EB17CF7-F2D4-DA4C-89C6-EBE24EF4D248}" type="sibTrans" cxnId="{78CCD968-27D0-E943-B4A0-5E2034FC04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E62CF3-94ED-BA42-9EF0-48D09116406E}" type="parTrans" cxnId="{78CCD968-27D0-E943-B4A0-5E2034FC04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6FAB31-9A5A-1045-8F65-670840275905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Beyond a product</a:t>
          </a:r>
        </a:p>
      </dgm:t>
    </dgm:pt>
    <dgm:pt modelId="{9A3E9417-F039-3F40-8B5B-836201E2033D}" type="sibTrans" cxnId="{7E50167F-E34E-7841-BD00-947B07D3383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B92E6B-0F79-5D42-813B-7DC21B87AF54}" type="parTrans" cxnId="{7E50167F-E34E-7841-BD00-947B07D3383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17052D-A46C-7848-A4BD-3CAE8E70DCCC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Timeline to Victory</a:t>
          </a:r>
        </a:p>
      </dgm:t>
    </dgm:pt>
    <dgm:pt modelId="{F38239A5-B46B-2545-AF4A-B2411D578744}" type="sibTrans" cxnId="{CA69D76F-6EA7-4742-8F90-B473FDECB455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61535B-04DE-CB41-B970-126CC3596078}" type="parTrans" cxnId="{CA69D76F-6EA7-4742-8F90-B473FDECB455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8A0DB9-4F80-E64A-B27F-489C172057DA}" type="pres">
      <dgm:prSet presAssocID="{8051D3F3-1309-EC47-A0CD-9B900B4D9F61}" presName="Name0" presStyleCnt="0">
        <dgm:presLayoutVars>
          <dgm:dir/>
          <dgm:resizeHandles val="exact"/>
        </dgm:presLayoutVars>
      </dgm:prSet>
      <dgm:spPr/>
    </dgm:pt>
    <dgm:pt modelId="{D70EC25F-004D-F74F-B0D9-A4692DA4E515}" type="pres">
      <dgm:prSet presAssocID="{02DB6FD3-BEDD-8E42-882A-B1D6FB53B230}" presName="parTxOnly" presStyleLbl="node1" presStyleIdx="0" presStyleCnt="10" custScaleX="9907" custLinFactNeighborX="109" custLinFactNeighborY="2">
        <dgm:presLayoutVars>
          <dgm:bulletEnabled val="1"/>
        </dgm:presLayoutVars>
      </dgm:prSet>
      <dgm:spPr>
        <a:prstGeom prst="rect">
          <a:avLst/>
        </a:prstGeom>
      </dgm:spPr>
    </dgm:pt>
    <dgm:pt modelId="{85B26A21-F4CF-624E-BAEB-878E88E36400}" type="pres">
      <dgm:prSet presAssocID="{EAA18CA1-2B8F-F54F-B76C-DA8A1F1A487F}" presName="parSpace" presStyleCnt="0"/>
      <dgm:spPr/>
    </dgm:pt>
    <dgm:pt modelId="{B086181C-3FAF-B34D-BEA1-FD7B2FB488EA}" type="pres">
      <dgm:prSet presAssocID="{096FAB31-9A5A-1045-8F65-670840275905}" presName="parTxOnly" presStyleLbl="node1" presStyleIdx="1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8481F8F6-7E13-754A-96C9-82CD0257D685}" type="pres">
      <dgm:prSet presAssocID="{9A3E9417-F039-3F40-8B5B-836201E2033D}" presName="parSpace" presStyleCnt="0"/>
      <dgm:spPr/>
    </dgm:pt>
    <dgm:pt modelId="{CFB88029-98DB-B046-925C-FB82B2D96D52}" type="pres">
      <dgm:prSet presAssocID="{F417052D-A46C-7848-A4BD-3CAE8E70DCCC}" presName="parTxOnly" presStyleLbl="node1" presStyleIdx="2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E1FBC2D2-FB5B-384E-A495-2B30AFE3868A}" type="pres">
      <dgm:prSet presAssocID="{F38239A5-B46B-2545-AF4A-B2411D578744}" presName="parSpace" presStyleCnt="0"/>
      <dgm:spPr/>
    </dgm:pt>
    <dgm:pt modelId="{A1093311-260A-E34E-BBA6-A6E75C370E80}" type="pres">
      <dgm:prSet presAssocID="{D3276ECA-855D-E741-BAB0-D3807A9D061A}" presName="parTxOnly" presStyleLbl="node1" presStyleIdx="3" presStyleCnt="10" custScaleX="9907" custLinFactNeighborX="34" custLinFactNeighborY="5981">
        <dgm:presLayoutVars>
          <dgm:bulletEnabled val="1"/>
        </dgm:presLayoutVars>
      </dgm:prSet>
      <dgm:spPr>
        <a:prstGeom prst="rect">
          <a:avLst/>
        </a:prstGeom>
      </dgm:spPr>
    </dgm:pt>
    <dgm:pt modelId="{8D9A94BF-D841-8941-8AFF-B58E67ACD220}" type="pres">
      <dgm:prSet presAssocID="{6EB3927E-78C2-F847-A048-31EAC5719C90}" presName="parSpace" presStyleCnt="0"/>
      <dgm:spPr/>
    </dgm:pt>
    <dgm:pt modelId="{05DBF6D5-DE95-0B41-857B-433A46BBEC1A}" type="pres">
      <dgm:prSet presAssocID="{1611734F-1474-6243-87DA-D3ABEDA76115}" presName="parTxOnly" presStyleLbl="node1" presStyleIdx="4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D3F1CBB9-1551-6C45-B601-73E1B3121C26}" type="pres">
      <dgm:prSet presAssocID="{0B945BA9-751F-8A4D-9829-3090FE9EC0F3}" presName="parSpace" presStyleCnt="0"/>
      <dgm:spPr/>
    </dgm:pt>
    <dgm:pt modelId="{0CEAF65E-B4A7-F248-A08D-4692EA2B028F}" type="pres">
      <dgm:prSet presAssocID="{E06A8DE8-947E-7642-B632-710B942675D9}" presName="parTxOnly" presStyleLbl="node1" presStyleIdx="5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DA1B4BF2-902A-C045-B1CB-B5A32E370285}" type="pres">
      <dgm:prSet presAssocID="{91A968FA-69E1-2E45-A3F7-FC7E08B238BE}" presName="parSpace" presStyleCnt="0"/>
      <dgm:spPr/>
    </dgm:pt>
    <dgm:pt modelId="{CDBE2B6D-633A-5E4C-A0FC-3A0D3446CB6F}" type="pres">
      <dgm:prSet presAssocID="{EBA926B0-F8E1-404C-98A0-66DFFA00A227}" presName="parTxOnly" presStyleLbl="node1" presStyleIdx="6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03D77859-4C15-F44A-8975-B61237D9A021}" type="pres">
      <dgm:prSet presAssocID="{2C154D1C-90EF-C644-BC62-F5CF25715B2C}" presName="parSpace" presStyleCnt="0"/>
      <dgm:spPr/>
    </dgm:pt>
    <dgm:pt modelId="{AA73B148-9A1A-C74C-82AB-1566A374AF4D}" type="pres">
      <dgm:prSet presAssocID="{66E89159-5D47-3140-9C04-1DC864097EF7}" presName="parTxOnly" presStyleLbl="node1" presStyleIdx="7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21690E8F-4FA4-5942-B97D-E74B862CCC15}" type="pres">
      <dgm:prSet presAssocID="{78594A95-87F5-4441-A25B-550705CB438E}" presName="parSpace" presStyleCnt="0"/>
      <dgm:spPr/>
    </dgm:pt>
    <dgm:pt modelId="{B0F07FDA-5D90-3C48-AE9E-469717399676}" type="pres">
      <dgm:prSet presAssocID="{94A0CDAA-BF6E-5244-808D-969F00E72057}" presName="parTxOnly" presStyleLbl="node1" presStyleIdx="8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B4E853CA-49A9-3F43-B0BF-DDE817EB74A0}" type="pres">
      <dgm:prSet presAssocID="{7D3D3E1B-2BE3-8241-9B63-95830EDE8FF3}" presName="parSpace" presStyleCnt="0"/>
      <dgm:spPr/>
    </dgm:pt>
    <dgm:pt modelId="{3DF9144C-2B75-9743-AB2D-BBF4935E5C9D}" type="pres">
      <dgm:prSet presAssocID="{66AB64C7-1F0E-7045-A4C4-070278575335}" presName="parTxOnly" presStyleLbl="node1" presStyleIdx="9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BC279807-0105-7B42-8487-946402A48B68}" srcId="{8051D3F3-1309-EC47-A0CD-9B900B4D9F61}" destId="{1611734F-1474-6243-87DA-D3ABEDA76115}" srcOrd="4" destOrd="0" parTransId="{9E40A9E8-6681-3047-832D-F1278C70E10C}" sibTransId="{0B945BA9-751F-8A4D-9829-3090FE9EC0F3}"/>
    <dgm:cxn modelId="{B9ED490C-3FE7-D146-95F1-4DFA4EFD9A97}" type="presOf" srcId="{EBA926B0-F8E1-404C-98A0-66DFFA00A227}" destId="{CDBE2B6D-633A-5E4C-A0FC-3A0D3446CB6F}" srcOrd="0" destOrd="0" presId="urn:microsoft.com/office/officeart/2005/8/layout/hChevron3"/>
    <dgm:cxn modelId="{34782B0D-5201-E34A-B5E3-01943F8B82B1}" srcId="{8051D3F3-1309-EC47-A0CD-9B900B4D9F61}" destId="{EBA926B0-F8E1-404C-98A0-66DFFA00A227}" srcOrd="6" destOrd="0" parTransId="{1F2ED1D3-B6D0-A342-A94B-7B4A4F2737D0}" sibTransId="{2C154D1C-90EF-C644-BC62-F5CF25715B2C}"/>
    <dgm:cxn modelId="{DB259B17-B759-A546-8FD8-7327340EA30D}" srcId="{8051D3F3-1309-EC47-A0CD-9B900B4D9F61}" destId="{E06A8DE8-947E-7642-B632-710B942675D9}" srcOrd="5" destOrd="0" parTransId="{86E693B0-4479-3A4C-86D7-99BFD36CB59F}" sibTransId="{91A968FA-69E1-2E45-A3F7-FC7E08B238BE}"/>
    <dgm:cxn modelId="{5C5FAD1E-BEB5-F542-9639-19FBB9C1CBA1}" type="presOf" srcId="{94A0CDAA-BF6E-5244-808D-969F00E72057}" destId="{B0F07FDA-5D90-3C48-AE9E-469717399676}" srcOrd="0" destOrd="0" presId="urn:microsoft.com/office/officeart/2005/8/layout/hChevron3"/>
    <dgm:cxn modelId="{464FDB2D-FE8F-014A-B5A4-18ED89A5075E}" type="presOf" srcId="{66E89159-5D47-3140-9C04-1DC864097EF7}" destId="{AA73B148-9A1A-C74C-82AB-1566A374AF4D}" srcOrd="0" destOrd="0" presId="urn:microsoft.com/office/officeart/2005/8/layout/hChevron3"/>
    <dgm:cxn modelId="{A835E13A-38BB-DC44-AEE1-5E159F5C3348}" srcId="{8051D3F3-1309-EC47-A0CD-9B900B4D9F61}" destId="{D3276ECA-855D-E741-BAB0-D3807A9D061A}" srcOrd="3" destOrd="0" parTransId="{B238F3FE-015F-8349-A2C8-871D8A260848}" sibTransId="{6EB3927E-78C2-F847-A048-31EAC5719C90}"/>
    <dgm:cxn modelId="{78CCD968-27D0-E943-B4A0-5E2034FC0458}" srcId="{8051D3F3-1309-EC47-A0CD-9B900B4D9F61}" destId="{66AB64C7-1F0E-7045-A4C4-070278575335}" srcOrd="9" destOrd="0" parTransId="{51E62CF3-94ED-BA42-9EF0-48D09116406E}" sibTransId="{2EB17CF7-F2D4-DA4C-89C6-EBE24EF4D248}"/>
    <dgm:cxn modelId="{CA69D76F-6EA7-4742-8F90-B473FDECB455}" srcId="{8051D3F3-1309-EC47-A0CD-9B900B4D9F61}" destId="{F417052D-A46C-7848-A4BD-3CAE8E70DCCC}" srcOrd="2" destOrd="0" parTransId="{AC61535B-04DE-CB41-B970-126CC3596078}" sibTransId="{F38239A5-B46B-2545-AF4A-B2411D578744}"/>
    <dgm:cxn modelId="{20F47D78-F95E-704C-AF19-26B364F6476C}" type="presOf" srcId="{66AB64C7-1F0E-7045-A4C4-070278575335}" destId="{3DF9144C-2B75-9743-AB2D-BBF4935E5C9D}" srcOrd="0" destOrd="0" presId="urn:microsoft.com/office/officeart/2005/8/layout/hChevron3"/>
    <dgm:cxn modelId="{7E50167F-E34E-7841-BD00-947B07D3383A}" srcId="{8051D3F3-1309-EC47-A0CD-9B900B4D9F61}" destId="{096FAB31-9A5A-1045-8F65-670840275905}" srcOrd="1" destOrd="0" parTransId="{A0B92E6B-0F79-5D42-813B-7DC21B87AF54}" sibTransId="{9A3E9417-F039-3F40-8B5B-836201E2033D}"/>
    <dgm:cxn modelId="{56B2B48A-D4A0-974B-8543-2A2EA24C51F7}" type="presOf" srcId="{D3276ECA-855D-E741-BAB0-D3807A9D061A}" destId="{A1093311-260A-E34E-BBA6-A6E75C370E80}" srcOrd="0" destOrd="0" presId="urn:microsoft.com/office/officeart/2005/8/layout/hChevron3"/>
    <dgm:cxn modelId="{64D7E19D-1641-E14F-9FF3-D8E54B4A8A58}" srcId="{8051D3F3-1309-EC47-A0CD-9B900B4D9F61}" destId="{02DB6FD3-BEDD-8E42-882A-B1D6FB53B230}" srcOrd="0" destOrd="0" parTransId="{513B525E-0020-3849-8DE2-CFEF287E1231}" sibTransId="{EAA18CA1-2B8F-F54F-B76C-DA8A1F1A487F}"/>
    <dgm:cxn modelId="{91023C9E-1875-1443-85C4-909CAA1CE3CA}" srcId="{8051D3F3-1309-EC47-A0CD-9B900B4D9F61}" destId="{66E89159-5D47-3140-9C04-1DC864097EF7}" srcOrd="7" destOrd="0" parTransId="{A6A4ED2E-1503-E84B-8EEF-4E261BB71081}" sibTransId="{78594A95-87F5-4441-A25B-550705CB438E}"/>
    <dgm:cxn modelId="{E03676AA-7542-3C45-A644-169887818722}" type="presOf" srcId="{8051D3F3-1309-EC47-A0CD-9B900B4D9F61}" destId="{108A0DB9-4F80-E64A-B27F-489C172057DA}" srcOrd="0" destOrd="0" presId="urn:microsoft.com/office/officeart/2005/8/layout/hChevron3"/>
    <dgm:cxn modelId="{0040FEB0-C428-F246-A6D1-24CA257E963C}" srcId="{8051D3F3-1309-EC47-A0CD-9B900B4D9F61}" destId="{94A0CDAA-BF6E-5244-808D-969F00E72057}" srcOrd="8" destOrd="0" parTransId="{3C707ACA-9ED3-854C-B64E-770E0907AABF}" sibTransId="{7D3D3E1B-2BE3-8241-9B63-95830EDE8FF3}"/>
    <dgm:cxn modelId="{FD2A50B2-C30D-8346-AB34-AA1171F758F4}" type="presOf" srcId="{E06A8DE8-947E-7642-B632-710B942675D9}" destId="{0CEAF65E-B4A7-F248-A08D-4692EA2B028F}" srcOrd="0" destOrd="0" presId="urn:microsoft.com/office/officeart/2005/8/layout/hChevron3"/>
    <dgm:cxn modelId="{0ACA3EBD-48B2-164E-9F7D-CD40267BF9C9}" type="presOf" srcId="{096FAB31-9A5A-1045-8F65-670840275905}" destId="{B086181C-3FAF-B34D-BEA1-FD7B2FB488EA}" srcOrd="0" destOrd="0" presId="urn:microsoft.com/office/officeart/2005/8/layout/hChevron3"/>
    <dgm:cxn modelId="{26EE2CC3-65F0-004C-A7F8-6CD48F86DA50}" type="presOf" srcId="{02DB6FD3-BEDD-8E42-882A-B1D6FB53B230}" destId="{D70EC25F-004D-F74F-B0D9-A4692DA4E515}" srcOrd="0" destOrd="0" presId="urn:microsoft.com/office/officeart/2005/8/layout/hChevron3"/>
    <dgm:cxn modelId="{B87B3BE2-7185-1C47-B053-D900D54B6F2A}" type="presOf" srcId="{1611734F-1474-6243-87DA-D3ABEDA76115}" destId="{05DBF6D5-DE95-0B41-857B-433A46BBEC1A}" srcOrd="0" destOrd="0" presId="urn:microsoft.com/office/officeart/2005/8/layout/hChevron3"/>
    <dgm:cxn modelId="{8964BDFC-277A-1045-B0F6-9A398432AD1F}" type="presOf" srcId="{F417052D-A46C-7848-A4BD-3CAE8E70DCCC}" destId="{CFB88029-98DB-B046-925C-FB82B2D96D52}" srcOrd="0" destOrd="0" presId="urn:microsoft.com/office/officeart/2005/8/layout/hChevron3"/>
    <dgm:cxn modelId="{F8EEDB83-7B56-1546-80B2-F3747756EF3F}" type="presParOf" srcId="{108A0DB9-4F80-E64A-B27F-489C172057DA}" destId="{D70EC25F-004D-F74F-B0D9-A4692DA4E515}" srcOrd="0" destOrd="0" presId="urn:microsoft.com/office/officeart/2005/8/layout/hChevron3"/>
    <dgm:cxn modelId="{3BF2CC5A-7884-1B4D-BE06-67207FF69076}" type="presParOf" srcId="{108A0DB9-4F80-E64A-B27F-489C172057DA}" destId="{85B26A21-F4CF-624E-BAEB-878E88E36400}" srcOrd="1" destOrd="0" presId="urn:microsoft.com/office/officeart/2005/8/layout/hChevron3"/>
    <dgm:cxn modelId="{851C7CEE-77A4-564C-B04C-DBEA42E9639F}" type="presParOf" srcId="{108A0DB9-4F80-E64A-B27F-489C172057DA}" destId="{B086181C-3FAF-B34D-BEA1-FD7B2FB488EA}" srcOrd="2" destOrd="0" presId="urn:microsoft.com/office/officeart/2005/8/layout/hChevron3"/>
    <dgm:cxn modelId="{6D56F40E-7C2C-FD4D-A6F9-42C784029710}" type="presParOf" srcId="{108A0DB9-4F80-E64A-B27F-489C172057DA}" destId="{8481F8F6-7E13-754A-96C9-82CD0257D685}" srcOrd="3" destOrd="0" presId="urn:microsoft.com/office/officeart/2005/8/layout/hChevron3"/>
    <dgm:cxn modelId="{98BE48D9-F4E3-EB4C-B137-5ACE40E88F08}" type="presParOf" srcId="{108A0DB9-4F80-E64A-B27F-489C172057DA}" destId="{CFB88029-98DB-B046-925C-FB82B2D96D52}" srcOrd="4" destOrd="0" presId="urn:microsoft.com/office/officeart/2005/8/layout/hChevron3"/>
    <dgm:cxn modelId="{E9FA9DEC-72DF-D947-8F28-E6A35D38618C}" type="presParOf" srcId="{108A0DB9-4F80-E64A-B27F-489C172057DA}" destId="{E1FBC2D2-FB5B-384E-A495-2B30AFE3868A}" srcOrd="5" destOrd="0" presId="urn:microsoft.com/office/officeart/2005/8/layout/hChevron3"/>
    <dgm:cxn modelId="{931984DC-EE31-3545-A3F2-7386F3549F47}" type="presParOf" srcId="{108A0DB9-4F80-E64A-B27F-489C172057DA}" destId="{A1093311-260A-E34E-BBA6-A6E75C370E80}" srcOrd="6" destOrd="0" presId="urn:microsoft.com/office/officeart/2005/8/layout/hChevron3"/>
    <dgm:cxn modelId="{43434C17-9E34-5346-B8DE-5C6907B7E33D}" type="presParOf" srcId="{108A0DB9-4F80-E64A-B27F-489C172057DA}" destId="{8D9A94BF-D841-8941-8AFF-B58E67ACD220}" srcOrd="7" destOrd="0" presId="urn:microsoft.com/office/officeart/2005/8/layout/hChevron3"/>
    <dgm:cxn modelId="{F0E73931-5957-694E-AEB6-E71985495FF7}" type="presParOf" srcId="{108A0DB9-4F80-E64A-B27F-489C172057DA}" destId="{05DBF6D5-DE95-0B41-857B-433A46BBEC1A}" srcOrd="8" destOrd="0" presId="urn:microsoft.com/office/officeart/2005/8/layout/hChevron3"/>
    <dgm:cxn modelId="{8451932E-FE5B-054E-AC6F-4EF6C8550783}" type="presParOf" srcId="{108A0DB9-4F80-E64A-B27F-489C172057DA}" destId="{D3F1CBB9-1551-6C45-B601-73E1B3121C26}" srcOrd="9" destOrd="0" presId="urn:microsoft.com/office/officeart/2005/8/layout/hChevron3"/>
    <dgm:cxn modelId="{C3CD56D0-9416-A740-8DA2-F04B1996971B}" type="presParOf" srcId="{108A0DB9-4F80-E64A-B27F-489C172057DA}" destId="{0CEAF65E-B4A7-F248-A08D-4692EA2B028F}" srcOrd="10" destOrd="0" presId="urn:microsoft.com/office/officeart/2005/8/layout/hChevron3"/>
    <dgm:cxn modelId="{7E836B73-1A16-5244-93D2-E764A5DD77B6}" type="presParOf" srcId="{108A0DB9-4F80-E64A-B27F-489C172057DA}" destId="{DA1B4BF2-902A-C045-B1CB-B5A32E370285}" srcOrd="11" destOrd="0" presId="urn:microsoft.com/office/officeart/2005/8/layout/hChevron3"/>
    <dgm:cxn modelId="{EC098882-243E-CF46-BDFA-034ABD2ECB0F}" type="presParOf" srcId="{108A0DB9-4F80-E64A-B27F-489C172057DA}" destId="{CDBE2B6D-633A-5E4C-A0FC-3A0D3446CB6F}" srcOrd="12" destOrd="0" presId="urn:microsoft.com/office/officeart/2005/8/layout/hChevron3"/>
    <dgm:cxn modelId="{5715F007-764C-2E4C-ACB2-190462498012}" type="presParOf" srcId="{108A0DB9-4F80-E64A-B27F-489C172057DA}" destId="{03D77859-4C15-F44A-8975-B61237D9A021}" srcOrd="13" destOrd="0" presId="urn:microsoft.com/office/officeart/2005/8/layout/hChevron3"/>
    <dgm:cxn modelId="{1DEDE692-B456-944A-85E2-1459AD4BF88D}" type="presParOf" srcId="{108A0DB9-4F80-E64A-B27F-489C172057DA}" destId="{AA73B148-9A1A-C74C-82AB-1566A374AF4D}" srcOrd="14" destOrd="0" presId="urn:microsoft.com/office/officeart/2005/8/layout/hChevron3"/>
    <dgm:cxn modelId="{F1C73E54-D82B-4B49-8A7E-1992E5E55D32}" type="presParOf" srcId="{108A0DB9-4F80-E64A-B27F-489C172057DA}" destId="{21690E8F-4FA4-5942-B97D-E74B862CCC15}" srcOrd="15" destOrd="0" presId="urn:microsoft.com/office/officeart/2005/8/layout/hChevron3"/>
    <dgm:cxn modelId="{D1CDE713-4B9B-7046-A06B-BE34BA70C159}" type="presParOf" srcId="{108A0DB9-4F80-E64A-B27F-489C172057DA}" destId="{B0F07FDA-5D90-3C48-AE9E-469717399676}" srcOrd="16" destOrd="0" presId="urn:microsoft.com/office/officeart/2005/8/layout/hChevron3"/>
    <dgm:cxn modelId="{57401E37-86FA-574C-9F84-F3A66ED8239D}" type="presParOf" srcId="{108A0DB9-4F80-E64A-B27F-489C172057DA}" destId="{B4E853CA-49A9-3F43-B0BF-DDE817EB74A0}" srcOrd="17" destOrd="0" presId="urn:microsoft.com/office/officeart/2005/8/layout/hChevron3"/>
    <dgm:cxn modelId="{A99FC2E2-0ABB-9B46-9A8E-A17C6F722F80}" type="presParOf" srcId="{108A0DB9-4F80-E64A-B27F-489C172057DA}" destId="{3DF9144C-2B75-9743-AB2D-BBF4935E5C9D}" srcOrd="1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51D3F3-1309-EC47-A0CD-9B900B4D9F61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02DB6FD3-BEDD-8E42-882A-B1D6FB53B230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Our Team</a:t>
          </a:r>
        </a:p>
      </dgm:t>
    </dgm:pt>
    <dgm:pt modelId="{513B525E-0020-3849-8DE2-CFEF287E1231}" type="parTrans" cxnId="{64D7E19D-1641-E14F-9FF3-D8E54B4A8A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A18CA1-2B8F-F54F-B76C-DA8A1F1A487F}" type="sibTrans" cxnId="{64D7E19D-1641-E14F-9FF3-D8E54B4A8A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A0CDAA-BF6E-5244-808D-969F00E72057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The Opportunity</a:t>
          </a:r>
        </a:p>
      </dgm:t>
    </dgm:pt>
    <dgm:pt modelId="{3C707ACA-9ED3-854C-B64E-770E0907AABF}" type="parTrans" cxnId="{0040FEB0-C428-F246-A6D1-24CA257E963C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3D3E1B-2BE3-8241-9B63-95830EDE8FF3}" type="sibTrans" cxnId="{0040FEB0-C428-F246-A6D1-24CA257E963C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11734F-1474-6243-87DA-D3ABEDA76115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Tech Stack</a:t>
          </a:r>
        </a:p>
      </dgm:t>
    </dgm:pt>
    <dgm:pt modelId="{9E40A9E8-6681-3047-832D-F1278C70E10C}" type="parTrans" cxnId="{BC279807-0105-7B42-8487-946402A48B6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945BA9-751F-8A4D-9829-3090FE9EC0F3}" type="sibTrans" cxnId="{BC279807-0105-7B42-8487-946402A48B6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276ECA-855D-E741-BAB0-D3807A9D061A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The Business Case</a:t>
          </a:r>
        </a:p>
      </dgm:t>
    </dgm:pt>
    <dgm:pt modelId="{B238F3FE-015F-8349-A2C8-871D8A260848}" type="parTrans" cxnId="{A835E13A-38BB-DC44-AEE1-5E159F5C334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B3927E-78C2-F847-A048-31EAC5719C90}" type="sibTrans" cxnId="{A835E13A-38BB-DC44-AEE1-5E159F5C334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E89159-5D47-3140-9C04-1DC864097EF7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Solution Demo</a:t>
          </a:r>
        </a:p>
      </dgm:t>
    </dgm:pt>
    <dgm:pt modelId="{A6A4ED2E-1503-E84B-8EEF-4E261BB71081}" type="parTrans" cxnId="{91023C9E-1875-1443-85C4-909CAA1CE3C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594A95-87F5-4441-A25B-550705CB438E}" type="sibTrans" cxnId="{91023C9E-1875-1443-85C4-909CAA1CE3C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6A8DE8-947E-7642-B632-710B942675D9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Solution Workflow</a:t>
          </a:r>
          <a:endParaRPr lang="en-US" sz="9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A968FA-69E1-2E45-A3F7-FC7E08B238BE}" type="sibTrans" cxnId="{DB259B17-B759-A546-8FD8-7327340EA30D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E693B0-4479-3A4C-86D7-99BFD36CB59F}" type="parTrans" cxnId="{DB259B17-B759-A546-8FD8-7327340EA30D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A926B0-F8E1-404C-98A0-66DFFA00A227}">
      <dgm:prSet custT="1"/>
      <dgm:spPr>
        <a:solidFill>
          <a:srgbClr val="748CAB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Solution Scope</a:t>
          </a:r>
        </a:p>
      </dgm:t>
    </dgm:pt>
    <dgm:pt modelId="{2C154D1C-90EF-C644-BC62-F5CF25715B2C}" type="sibTrans" cxnId="{34782B0D-5201-E34A-B5E3-01943F8B82B1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2ED1D3-B6D0-A342-A94B-7B4A4F2737D0}" type="parTrans" cxnId="{34782B0D-5201-E34A-B5E3-01943F8B82B1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AB64C7-1F0E-7045-A4C4-070278575335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Problem Specification</a:t>
          </a:r>
        </a:p>
      </dgm:t>
    </dgm:pt>
    <dgm:pt modelId="{2EB17CF7-F2D4-DA4C-89C6-EBE24EF4D248}" type="sibTrans" cxnId="{78CCD968-27D0-E943-B4A0-5E2034FC04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E62CF3-94ED-BA42-9EF0-48D09116406E}" type="parTrans" cxnId="{78CCD968-27D0-E943-B4A0-5E2034FC04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6FAB31-9A5A-1045-8F65-670840275905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Beyond a product</a:t>
          </a:r>
        </a:p>
      </dgm:t>
    </dgm:pt>
    <dgm:pt modelId="{9A3E9417-F039-3F40-8B5B-836201E2033D}" type="sibTrans" cxnId="{7E50167F-E34E-7841-BD00-947B07D3383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B92E6B-0F79-5D42-813B-7DC21B87AF54}" type="parTrans" cxnId="{7E50167F-E34E-7841-BD00-947B07D3383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17052D-A46C-7848-A4BD-3CAE8E70DCCC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Timeline to Victory</a:t>
          </a:r>
        </a:p>
      </dgm:t>
    </dgm:pt>
    <dgm:pt modelId="{F38239A5-B46B-2545-AF4A-B2411D578744}" type="sibTrans" cxnId="{CA69D76F-6EA7-4742-8F90-B473FDECB455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61535B-04DE-CB41-B970-126CC3596078}" type="parTrans" cxnId="{CA69D76F-6EA7-4742-8F90-B473FDECB455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8A0DB9-4F80-E64A-B27F-489C172057DA}" type="pres">
      <dgm:prSet presAssocID="{8051D3F3-1309-EC47-A0CD-9B900B4D9F61}" presName="Name0" presStyleCnt="0">
        <dgm:presLayoutVars>
          <dgm:dir/>
          <dgm:resizeHandles val="exact"/>
        </dgm:presLayoutVars>
      </dgm:prSet>
      <dgm:spPr/>
    </dgm:pt>
    <dgm:pt modelId="{D70EC25F-004D-F74F-B0D9-A4692DA4E515}" type="pres">
      <dgm:prSet presAssocID="{02DB6FD3-BEDD-8E42-882A-B1D6FB53B230}" presName="parTxOnly" presStyleLbl="node1" presStyleIdx="0" presStyleCnt="10" custScaleX="9907" custLinFactNeighborX="109" custLinFactNeighborY="2">
        <dgm:presLayoutVars>
          <dgm:bulletEnabled val="1"/>
        </dgm:presLayoutVars>
      </dgm:prSet>
      <dgm:spPr>
        <a:prstGeom prst="rect">
          <a:avLst/>
        </a:prstGeom>
      </dgm:spPr>
    </dgm:pt>
    <dgm:pt modelId="{85B26A21-F4CF-624E-BAEB-878E88E36400}" type="pres">
      <dgm:prSet presAssocID="{EAA18CA1-2B8F-F54F-B76C-DA8A1F1A487F}" presName="parSpace" presStyleCnt="0"/>
      <dgm:spPr/>
    </dgm:pt>
    <dgm:pt modelId="{B086181C-3FAF-B34D-BEA1-FD7B2FB488EA}" type="pres">
      <dgm:prSet presAssocID="{096FAB31-9A5A-1045-8F65-670840275905}" presName="parTxOnly" presStyleLbl="node1" presStyleIdx="1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8481F8F6-7E13-754A-96C9-82CD0257D685}" type="pres">
      <dgm:prSet presAssocID="{9A3E9417-F039-3F40-8B5B-836201E2033D}" presName="parSpace" presStyleCnt="0"/>
      <dgm:spPr/>
    </dgm:pt>
    <dgm:pt modelId="{CFB88029-98DB-B046-925C-FB82B2D96D52}" type="pres">
      <dgm:prSet presAssocID="{F417052D-A46C-7848-A4BD-3CAE8E70DCCC}" presName="parTxOnly" presStyleLbl="node1" presStyleIdx="2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E1FBC2D2-FB5B-384E-A495-2B30AFE3868A}" type="pres">
      <dgm:prSet presAssocID="{F38239A5-B46B-2545-AF4A-B2411D578744}" presName="parSpace" presStyleCnt="0"/>
      <dgm:spPr/>
    </dgm:pt>
    <dgm:pt modelId="{A1093311-260A-E34E-BBA6-A6E75C370E80}" type="pres">
      <dgm:prSet presAssocID="{D3276ECA-855D-E741-BAB0-D3807A9D061A}" presName="parTxOnly" presStyleLbl="node1" presStyleIdx="3" presStyleCnt="10" custScaleX="9907" custLinFactNeighborX="34" custLinFactNeighborY="5981">
        <dgm:presLayoutVars>
          <dgm:bulletEnabled val="1"/>
        </dgm:presLayoutVars>
      </dgm:prSet>
      <dgm:spPr>
        <a:prstGeom prst="rect">
          <a:avLst/>
        </a:prstGeom>
      </dgm:spPr>
    </dgm:pt>
    <dgm:pt modelId="{8D9A94BF-D841-8941-8AFF-B58E67ACD220}" type="pres">
      <dgm:prSet presAssocID="{6EB3927E-78C2-F847-A048-31EAC5719C90}" presName="parSpace" presStyleCnt="0"/>
      <dgm:spPr/>
    </dgm:pt>
    <dgm:pt modelId="{05DBF6D5-DE95-0B41-857B-433A46BBEC1A}" type="pres">
      <dgm:prSet presAssocID="{1611734F-1474-6243-87DA-D3ABEDA76115}" presName="parTxOnly" presStyleLbl="node1" presStyleIdx="4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D3F1CBB9-1551-6C45-B601-73E1B3121C26}" type="pres">
      <dgm:prSet presAssocID="{0B945BA9-751F-8A4D-9829-3090FE9EC0F3}" presName="parSpace" presStyleCnt="0"/>
      <dgm:spPr/>
    </dgm:pt>
    <dgm:pt modelId="{0CEAF65E-B4A7-F248-A08D-4692EA2B028F}" type="pres">
      <dgm:prSet presAssocID="{E06A8DE8-947E-7642-B632-710B942675D9}" presName="parTxOnly" presStyleLbl="node1" presStyleIdx="5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DA1B4BF2-902A-C045-B1CB-B5A32E370285}" type="pres">
      <dgm:prSet presAssocID="{91A968FA-69E1-2E45-A3F7-FC7E08B238BE}" presName="parSpace" presStyleCnt="0"/>
      <dgm:spPr/>
    </dgm:pt>
    <dgm:pt modelId="{CDBE2B6D-633A-5E4C-A0FC-3A0D3446CB6F}" type="pres">
      <dgm:prSet presAssocID="{EBA926B0-F8E1-404C-98A0-66DFFA00A227}" presName="parTxOnly" presStyleLbl="node1" presStyleIdx="6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03D77859-4C15-F44A-8975-B61237D9A021}" type="pres">
      <dgm:prSet presAssocID="{2C154D1C-90EF-C644-BC62-F5CF25715B2C}" presName="parSpace" presStyleCnt="0"/>
      <dgm:spPr/>
    </dgm:pt>
    <dgm:pt modelId="{AA73B148-9A1A-C74C-82AB-1566A374AF4D}" type="pres">
      <dgm:prSet presAssocID="{66E89159-5D47-3140-9C04-1DC864097EF7}" presName="parTxOnly" presStyleLbl="node1" presStyleIdx="7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21690E8F-4FA4-5942-B97D-E74B862CCC15}" type="pres">
      <dgm:prSet presAssocID="{78594A95-87F5-4441-A25B-550705CB438E}" presName="parSpace" presStyleCnt="0"/>
      <dgm:spPr/>
    </dgm:pt>
    <dgm:pt modelId="{B0F07FDA-5D90-3C48-AE9E-469717399676}" type="pres">
      <dgm:prSet presAssocID="{94A0CDAA-BF6E-5244-808D-969F00E72057}" presName="parTxOnly" presStyleLbl="node1" presStyleIdx="8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B4E853CA-49A9-3F43-B0BF-DDE817EB74A0}" type="pres">
      <dgm:prSet presAssocID="{7D3D3E1B-2BE3-8241-9B63-95830EDE8FF3}" presName="parSpace" presStyleCnt="0"/>
      <dgm:spPr/>
    </dgm:pt>
    <dgm:pt modelId="{3DF9144C-2B75-9743-AB2D-BBF4935E5C9D}" type="pres">
      <dgm:prSet presAssocID="{66AB64C7-1F0E-7045-A4C4-070278575335}" presName="parTxOnly" presStyleLbl="node1" presStyleIdx="9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BC279807-0105-7B42-8487-946402A48B68}" srcId="{8051D3F3-1309-EC47-A0CD-9B900B4D9F61}" destId="{1611734F-1474-6243-87DA-D3ABEDA76115}" srcOrd="4" destOrd="0" parTransId="{9E40A9E8-6681-3047-832D-F1278C70E10C}" sibTransId="{0B945BA9-751F-8A4D-9829-3090FE9EC0F3}"/>
    <dgm:cxn modelId="{B9ED490C-3FE7-D146-95F1-4DFA4EFD9A97}" type="presOf" srcId="{EBA926B0-F8E1-404C-98A0-66DFFA00A227}" destId="{CDBE2B6D-633A-5E4C-A0FC-3A0D3446CB6F}" srcOrd="0" destOrd="0" presId="urn:microsoft.com/office/officeart/2005/8/layout/hChevron3"/>
    <dgm:cxn modelId="{34782B0D-5201-E34A-B5E3-01943F8B82B1}" srcId="{8051D3F3-1309-EC47-A0CD-9B900B4D9F61}" destId="{EBA926B0-F8E1-404C-98A0-66DFFA00A227}" srcOrd="6" destOrd="0" parTransId="{1F2ED1D3-B6D0-A342-A94B-7B4A4F2737D0}" sibTransId="{2C154D1C-90EF-C644-BC62-F5CF25715B2C}"/>
    <dgm:cxn modelId="{DB259B17-B759-A546-8FD8-7327340EA30D}" srcId="{8051D3F3-1309-EC47-A0CD-9B900B4D9F61}" destId="{E06A8DE8-947E-7642-B632-710B942675D9}" srcOrd="5" destOrd="0" parTransId="{86E693B0-4479-3A4C-86D7-99BFD36CB59F}" sibTransId="{91A968FA-69E1-2E45-A3F7-FC7E08B238BE}"/>
    <dgm:cxn modelId="{5C5FAD1E-BEB5-F542-9639-19FBB9C1CBA1}" type="presOf" srcId="{94A0CDAA-BF6E-5244-808D-969F00E72057}" destId="{B0F07FDA-5D90-3C48-AE9E-469717399676}" srcOrd="0" destOrd="0" presId="urn:microsoft.com/office/officeart/2005/8/layout/hChevron3"/>
    <dgm:cxn modelId="{464FDB2D-FE8F-014A-B5A4-18ED89A5075E}" type="presOf" srcId="{66E89159-5D47-3140-9C04-1DC864097EF7}" destId="{AA73B148-9A1A-C74C-82AB-1566A374AF4D}" srcOrd="0" destOrd="0" presId="urn:microsoft.com/office/officeart/2005/8/layout/hChevron3"/>
    <dgm:cxn modelId="{A835E13A-38BB-DC44-AEE1-5E159F5C3348}" srcId="{8051D3F3-1309-EC47-A0CD-9B900B4D9F61}" destId="{D3276ECA-855D-E741-BAB0-D3807A9D061A}" srcOrd="3" destOrd="0" parTransId="{B238F3FE-015F-8349-A2C8-871D8A260848}" sibTransId="{6EB3927E-78C2-F847-A048-31EAC5719C90}"/>
    <dgm:cxn modelId="{78CCD968-27D0-E943-B4A0-5E2034FC0458}" srcId="{8051D3F3-1309-EC47-A0CD-9B900B4D9F61}" destId="{66AB64C7-1F0E-7045-A4C4-070278575335}" srcOrd="9" destOrd="0" parTransId="{51E62CF3-94ED-BA42-9EF0-48D09116406E}" sibTransId="{2EB17CF7-F2D4-DA4C-89C6-EBE24EF4D248}"/>
    <dgm:cxn modelId="{CA69D76F-6EA7-4742-8F90-B473FDECB455}" srcId="{8051D3F3-1309-EC47-A0CD-9B900B4D9F61}" destId="{F417052D-A46C-7848-A4BD-3CAE8E70DCCC}" srcOrd="2" destOrd="0" parTransId="{AC61535B-04DE-CB41-B970-126CC3596078}" sibTransId="{F38239A5-B46B-2545-AF4A-B2411D578744}"/>
    <dgm:cxn modelId="{20F47D78-F95E-704C-AF19-26B364F6476C}" type="presOf" srcId="{66AB64C7-1F0E-7045-A4C4-070278575335}" destId="{3DF9144C-2B75-9743-AB2D-BBF4935E5C9D}" srcOrd="0" destOrd="0" presId="urn:microsoft.com/office/officeart/2005/8/layout/hChevron3"/>
    <dgm:cxn modelId="{7E50167F-E34E-7841-BD00-947B07D3383A}" srcId="{8051D3F3-1309-EC47-A0CD-9B900B4D9F61}" destId="{096FAB31-9A5A-1045-8F65-670840275905}" srcOrd="1" destOrd="0" parTransId="{A0B92E6B-0F79-5D42-813B-7DC21B87AF54}" sibTransId="{9A3E9417-F039-3F40-8B5B-836201E2033D}"/>
    <dgm:cxn modelId="{56B2B48A-D4A0-974B-8543-2A2EA24C51F7}" type="presOf" srcId="{D3276ECA-855D-E741-BAB0-D3807A9D061A}" destId="{A1093311-260A-E34E-BBA6-A6E75C370E80}" srcOrd="0" destOrd="0" presId="urn:microsoft.com/office/officeart/2005/8/layout/hChevron3"/>
    <dgm:cxn modelId="{64D7E19D-1641-E14F-9FF3-D8E54B4A8A58}" srcId="{8051D3F3-1309-EC47-A0CD-9B900B4D9F61}" destId="{02DB6FD3-BEDD-8E42-882A-B1D6FB53B230}" srcOrd="0" destOrd="0" parTransId="{513B525E-0020-3849-8DE2-CFEF287E1231}" sibTransId="{EAA18CA1-2B8F-F54F-B76C-DA8A1F1A487F}"/>
    <dgm:cxn modelId="{91023C9E-1875-1443-85C4-909CAA1CE3CA}" srcId="{8051D3F3-1309-EC47-A0CD-9B900B4D9F61}" destId="{66E89159-5D47-3140-9C04-1DC864097EF7}" srcOrd="7" destOrd="0" parTransId="{A6A4ED2E-1503-E84B-8EEF-4E261BB71081}" sibTransId="{78594A95-87F5-4441-A25B-550705CB438E}"/>
    <dgm:cxn modelId="{E03676AA-7542-3C45-A644-169887818722}" type="presOf" srcId="{8051D3F3-1309-EC47-A0CD-9B900B4D9F61}" destId="{108A0DB9-4F80-E64A-B27F-489C172057DA}" srcOrd="0" destOrd="0" presId="urn:microsoft.com/office/officeart/2005/8/layout/hChevron3"/>
    <dgm:cxn modelId="{0040FEB0-C428-F246-A6D1-24CA257E963C}" srcId="{8051D3F3-1309-EC47-A0CD-9B900B4D9F61}" destId="{94A0CDAA-BF6E-5244-808D-969F00E72057}" srcOrd="8" destOrd="0" parTransId="{3C707ACA-9ED3-854C-B64E-770E0907AABF}" sibTransId="{7D3D3E1B-2BE3-8241-9B63-95830EDE8FF3}"/>
    <dgm:cxn modelId="{FD2A50B2-C30D-8346-AB34-AA1171F758F4}" type="presOf" srcId="{E06A8DE8-947E-7642-B632-710B942675D9}" destId="{0CEAF65E-B4A7-F248-A08D-4692EA2B028F}" srcOrd="0" destOrd="0" presId="urn:microsoft.com/office/officeart/2005/8/layout/hChevron3"/>
    <dgm:cxn modelId="{0ACA3EBD-48B2-164E-9F7D-CD40267BF9C9}" type="presOf" srcId="{096FAB31-9A5A-1045-8F65-670840275905}" destId="{B086181C-3FAF-B34D-BEA1-FD7B2FB488EA}" srcOrd="0" destOrd="0" presId="urn:microsoft.com/office/officeart/2005/8/layout/hChevron3"/>
    <dgm:cxn modelId="{26EE2CC3-65F0-004C-A7F8-6CD48F86DA50}" type="presOf" srcId="{02DB6FD3-BEDD-8E42-882A-B1D6FB53B230}" destId="{D70EC25F-004D-F74F-B0D9-A4692DA4E515}" srcOrd="0" destOrd="0" presId="urn:microsoft.com/office/officeart/2005/8/layout/hChevron3"/>
    <dgm:cxn modelId="{B87B3BE2-7185-1C47-B053-D900D54B6F2A}" type="presOf" srcId="{1611734F-1474-6243-87DA-D3ABEDA76115}" destId="{05DBF6D5-DE95-0B41-857B-433A46BBEC1A}" srcOrd="0" destOrd="0" presId="urn:microsoft.com/office/officeart/2005/8/layout/hChevron3"/>
    <dgm:cxn modelId="{8964BDFC-277A-1045-B0F6-9A398432AD1F}" type="presOf" srcId="{F417052D-A46C-7848-A4BD-3CAE8E70DCCC}" destId="{CFB88029-98DB-B046-925C-FB82B2D96D52}" srcOrd="0" destOrd="0" presId="urn:microsoft.com/office/officeart/2005/8/layout/hChevron3"/>
    <dgm:cxn modelId="{F8EEDB83-7B56-1546-80B2-F3747756EF3F}" type="presParOf" srcId="{108A0DB9-4F80-E64A-B27F-489C172057DA}" destId="{D70EC25F-004D-F74F-B0D9-A4692DA4E515}" srcOrd="0" destOrd="0" presId="urn:microsoft.com/office/officeart/2005/8/layout/hChevron3"/>
    <dgm:cxn modelId="{3BF2CC5A-7884-1B4D-BE06-67207FF69076}" type="presParOf" srcId="{108A0DB9-4F80-E64A-B27F-489C172057DA}" destId="{85B26A21-F4CF-624E-BAEB-878E88E36400}" srcOrd="1" destOrd="0" presId="urn:microsoft.com/office/officeart/2005/8/layout/hChevron3"/>
    <dgm:cxn modelId="{851C7CEE-77A4-564C-B04C-DBEA42E9639F}" type="presParOf" srcId="{108A0DB9-4F80-E64A-B27F-489C172057DA}" destId="{B086181C-3FAF-B34D-BEA1-FD7B2FB488EA}" srcOrd="2" destOrd="0" presId="urn:microsoft.com/office/officeart/2005/8/layout/hChevron3"/>
    <dgm:cxn modelId="{6D56F40E-7C2C-FD4D-A6F9-42C784029710}" type="presParOf" srcId="{108A0DB9-4F80-E64A-B27F-489C172057DA}" destId="{8481F8F6-7E13-754A-96C9-82CD0257D685}" srcOrd="3" destOrd="0" presId="urn:microsoft.com/office/officeart/2005/8/layout/hChevron3"/>
    <dgm:cxn modelId="{98BE48D9-F4E3-EB4C-B137-5ACE40E88F08}" type="presParOf" srcId="{108A0DB9-4F80-E64A-B27F-489C172057DA}" destId="{CFB88029-98DB-B046-925C-FB82B2D96D52}" srcOrd="4" destOrd="0" presId="urn:microsoft.com/office/officeart/2005/8/layout/hChevron3"/>
    <dgm:cxn modelId="{E9FA9DEC-72DF-D947-8F28-E6A35D38618C}" type="presParOf" srcId="{108A0DB9-4F80-E64A-B27F-489C172057DA}" destId="{E1FBC2D2-FB5B-384E-A495-2B30AFE3868A}" srcOrd="5" destOrd="0" presId="urn:microsoft.com/office/officeart/2005/8/layout/hChevron3"/>
    <dgm:cxn modelId="{931984DC-EE31-3545-A3F2-7386F3549F47}" type="presParOf" srcId="{108A0DB9-4F80-E64A-B27F-489C172057DA}" destId="{A1093311-260A-E34E-BBA6-A6E75C370E80}" srcOrd="6" destOrd="0" presId="urn:microsoft.com/office/officeart/2005/8/layout/hChevron3"/>
    <dgm:cxn modelId="{43434C17-9E34-5346-B8DE-5C6907B7E33D}" type="presParOf" srcId="{108A0DB9-4F80-E64A-B27F-489C172057DA}" destId="{8D9A94BF-D841-8941-8AFF-B58E67ACD220}" srcOrd="7" destOrd="0" presId="urn:microsoft.com/office/officeart/2005/8/layout/hChevron3"/>
    <dgm:cxn modelId="{F0E73931-5957-694E-AEB6-E71985495FF7}" type="presParOf" srcId="{108A0DB9-4F80-E64A-B27F-489C172057DA}" destId="{05DBF6D5-DE95-0B41-857B-433A46BBEC1A}" srcOrd="8" destOrd="0" presId="urn:microsoft.com/office/officeart/2005/8/layout/hChevron3"/>
    <dgm:cxn modelId="{8451932E-FE5B-054E-AC6F-4EF6C8550783}" type="presParOf" srcId="{108A0DB9-4F80-E64A-B27F-489C172057DA}" destId="{D3F1CBB9-1551-6C45-B601-73E1B3121C26}" srcOrd="9" destOrd="0" presId="urn:microsoft.com/office/officeart/2005/8/layout/hChevron3"/>
    <dgm:cxn modelId="{C3CD56D0-9416-A740-8DA2-F04B1996971B}" type="presParOf" srcId="{108A0DB9-4F80-E64A-B27F-489C172057DA}" destId="{0CEAF65E-B4A7-F248-A08D-4692EA2B028F}" srcOrd="10" destOrd="0" presId="urn:microsoft.com/office/officeart/2005/8/layout/hChevron3"/>
    <dgm:cxn modelId="{7E836B73-1A16-5244-93D2-E764A5DD77B6}" type="presParOf" srcId="{108A0DB9-4F80-E64A-B27F-489C172057DA}" destId="{DA1B4BF2-902A-C045-B1CB-B5A32E370285}" srcOrd="11" destOrd="0" presId="urn:microsoft.com/office/officeart/2005/8/layout/hChevron3"/>
    <dgm:cxn modelId="{EC098882-243E-CF46-BDFA-034ABD2ECB0F}" type="presParOf" srcId="{108A0DB9-4F80-E64A-B27F-489C172057DA}" destId="{CDBE2B6D-633A-5E4C-A0FC-3A0D3446CB6F}" srcOrd="12" destOrd="0" presId="urn:microsoft.com/office/officeart/2005/8/layout/hChevron3"/>
    <dgm:cxn modelId="{5715F007-764C-2E4C-ACB2-190462498012}" type="presParOf" srcId="{108A0DB9-4F80-E64A-B27F-489C172057DA}" destId="{03D77859-4C15-F44A-8975-B61237D9A021}" srcOrd="13" destOrd="0" presId="urn:microsoft.com/office/officeart/2005/8/layout/hChevron3"/>
    <dgm:cxn modelId="{1DEDE692-B456-944A-85E2-1459AD4BF88D}" type="presParOf" srcId="{108A0DB9-4F80-E64A-B27F-489C172057DA}" destId="{AA73B148-9A1A-C74C-82AB-1566A374AF4D}" srcOrd="14" destOrd="0" presId="urn:microsoft.com/office/officeart/2005/8/layout/hChevron3"/>
    <dgm:cxn modelId="{F1C73E54-D82B-4B49-8A7E-1992E5E55D32}" type="presParOf" srcId="{108A0DB9-4F80-E64A-B27F-489C172057DA}" destId="{21690E8F-4FA4-5942-B97D-E74B862CCC15}" srcOrd="15" destOrd="0" presId="urn:microsoft.com/office/officeart/2005/8/layout/hChevron3"/>
    <dgm:cxn modelId="{D1CDE713-4B9B-7046-A06B-BE34BA70C159}" type="presParOf" srcId="{108A0DB9-4F80-E64A-B27F-489C172057DA}" destId="{B0F07FDA-5D90-3C48-AE9E-469717399676}" srcOrd="16" destOrd="0" presId="urn:microsoft.com/office/officeart/2005/8/layout/hChevron3"/>
    <dgm:cxn modelId="{57401E37-86FA-574C-9F84-F3A66ED8239D}" type="presParOf" srcId="{108A0DB9-4F80-E64A-B27F-489C172057DA}" destId="{B4E853CA-49A9-3F43-B0BF-DDE817EB74A0}" srcOrd="17" destOrd="0" presId="urn:microsoft.com/office/officeart/2005/8/layout/hChevron3"/>
    <dgm:cxn modelId="{A99FC2E2-0ABB-9B46-9A8E-A17C6F722F80}" type="presParOf" srcId="{108A0DB9-4F80-E64A-B27F-489C172057DA}" destId="{3DF9144C-2B75-9743-AB2D-BBF4935E5C9D}" srcOrd="1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51D3F3-1309-EC47-A0CD-9B900B4D9F61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02DB6FD3-BEDD-8E42-882A-B1D6FB53B230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Our Team</a:t>
          </a:r>
        </a:p>
      </dgm:t>
    </dgm:pt>
    <dgm:pt modelId="{513B525E-0020-3849-8DE2-CFEF287E1231}" type="parTrans" cxnId="{64D7E19D-1641-E14F-9FF3-D8E54B4A8A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A18CA1-2B8F-F54F-B76C-DA8A1F1A487F}" type="sibTrans" cxnId="{64D7E19D-1641-E14F-9FF3-D8E54B4A8A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A0CDAA-BF6E-5244-808D-969F00E72057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The Opportunity</a:t>
          </a:r>
        </a:p>
      </dgm:t>
    </dgm:pt>
    <dgm:pt modelId="{3C707ACA-9ED3-854C-B64E-770E0907AABF}" type="parTrans" cxnId="{0040FEB0-C428-F246-A6D1-24CA257E963C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3D3E1B-2BE3-8241-9B63-95830EDE8FF3}" type="sibTrans" cxnId="{0040FEB0-C428-F246-A6D1-24CA257E963C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11734F-1474-6243-87DA-D3ABEDA76115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Tech Stack</a:t>
          </a:r>
        </a:p>
      </dgm:t>
    </dgm:pt>
    <dgm:pt modelId="{9E40A9E8-6681-3047-832D-F1278C70E10C}" type="parTrans" cxnId="{BC279807-0105-7B42-8487-946402A48B6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945BA9-751F-8A4D-9829-3090FE9EC0F3}" type="sibTrans" cxnId="{BC279807-0105-7B42-8487-946402A48B6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276ECA-855D-E741-BAB0-D3807A9D061A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The Business Case</a:t>
          </a:r>
        </a:p>
      </dgm:t>
    </dgm:pt>
    <dgm:pt modelId="{B238F3FE-015F-8349-A2C8-871D8A260848}" type="parTrans" cxnId="{A835E13A-38BB-DC44-AEE1-5E159F5C334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B3927E-78C2-F847-A048-31EAC5719C90}" type="sibTrans" cxnId="{A835E13A-38BB-DC44-AEE1-5E159F5C334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E89159-5D47-3140-9C04-1DC864097EF7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Solution Demo</a:t>
          </a:r>
        </a:p>
      </dgm:t>
    </dgm:pt>
    <dgm:pt modelId="{A6A4ED2E-1503-E84B-8EEF-4E261BB71081}" type="parTrans" cxnId="{91023C9E-1875-1443-85C4-909CAA1CE3C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594A95-87F5-4441-A25B-550705CB438E}" type="sibTrans" cxnId="{91023C9E-1875-1443-85C4-909CAA1CE3C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6A8DE8-947E-7642-B632-710B942675D9}">
      <dgm:prSet custT="1"/>
      <dgm:spPr>
        <a:solidFill>
          <a:srgbClr val="748CAB"/>
        </a:solidFill>
        <a:ln>
          <a:noFill/>
        </a:ln>
      </dgm:spPr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Solution Workflow</a:t>
          </a:r>
          <a:endParaRPr lang="en-US" sz="9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A968FA-69E1-2E45-A3F7-FC7E08B238BE}" type="sibTrans" cxnId="{DB259B17-B759-A546-8FD8-7327340EA30D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E693B0-4479-3A4C-86D7-99BFD36CB59F}" type="parTrans" cxnId="{DB259B17-B759-A546-8FD8-7327340EA30D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A926B0-F8E1-404C-98A0-66DFFA00A227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Solution Scope</a:t>
          </a:r>
        </a:p>
      </dgm:t>
    </dgm:pt>
    <dgm:pt modelId="{2C154D1C-90EF-C644-BC62-F5CF25715B2C}" type="sibTrans" cxnId="{34782B0D-5201-E34A-B5E3-01943F8B82B1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2ED1D3-B6D0-A342-A94B-7B4A4F2737D0}" type="parTrans" cxnId="{34782B0D-5201-E34A-B5E3-01943F8B82B1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AB64C7-1F0E-7045-A4C4-070278575335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Problem Specification</a:t>
          </a:r>
        </a:p>
      </dgm:t>
    </dgm:pt>
    <dgm:pt modelId="{2EB17CF7-F2D4-DA4C-89C6-EBE24EF4D248}" type="sibTrans" cxnId="{78CCD968-27D0-E943-B4A0-5E2034FC04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E62CF3-94ED-BA42-9EF0-48D09116406E}" type="parTrans" cxnId="{78CCD968-27D0-E943-B4A0-5E2034FC04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6FAB31-9A5A-1045-8F65-670840275905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Beyond a product</a:t>
          </a:r>
        </a:p>
      </dgm:t>
    </dgm:pt>
    <dgm:pt modelId="{9A3E9417-F039-3F40-8B5B-836201E2033D}" type="sibTrans" cxnId="{7E50167F-E34E-7841-BD00-947B07D3383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B92E6B-0F79-5D42-813B-7DC21B87AF54}" type="parTrans" cxnId="{7E50167F-E34E-7841-BD00-947B07D3383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17052D-A46C-7848-A4BD-3CAE8E70DCCC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Timeline to Victory</a:t>
          </a:r>
        </a:p>
      </dgm:t>
    </dgm:pt>
    <dgm:pt modelId="{F38239A5-B46B-2545-AF4A-B2411D578744}" type="sibTrans" cxnId="{CA69D76F-6EA7-4742-8F90-B473FDECB455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61535B-04DE-CB41-B970-126CC3596078}" type="parTrans" cxnId="{CA69D76F-6EA7-4742-8F90-B473FDECB455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8A0DB9-4F80-E64A-B27F-489C172057DA}" type="pres">
      <dgm:prSet presAssocID="{8051D3F3-1309-EC47-A0CD-9B900B4D9F61}" presName="Name0" presStyleCnt="0">
        <dgm:presLayoutVars>
          <dgm:dir/>
          <dgm:resizeHandles val="exact"/>
        </dgm:presLayoutVars>
      </dgm:prSet>
      <dgm:spPr/>
    </dgm:pt>
    <dgm:pt modelId="{D70EC25F-004D-F74F-B0D9-A4692DA4E515}" type="pres">
      <dgm:prSet presAssocID="{02DB6FD3-BEDD-8E42-882A-B1D6FB53B230}" presName="parTxOnly" presStyleLbl="node1" presStyleIdx="0" presStyleCnt="10" custScaleX="9907" custLinFactNeighborX="109" custLinFactNeighborY="2">
        <dgm:presLayoutVars>
          <dgm:bulletEnabled val="1"/>
        </dgm:presLayoutVars>
      </dgm:prSet>
      <dgm:spPr>
        <a:prstGeom prst="rect">
          <a:avLst/>
        </a:prstGeom>
      </dgm:spPr>
    </dgm:pt>
    <dgm:pt modelId="{85B26A21-F4CF-624E-BAEB-878E88E36400}" type="pres">
      <dgm:prSet presAssocID="{EAA18CA1-2B8F-F54F-B76C-DA8A1F1A487F}" presName="parSpace" presStyleCnt="0"/>
      <dgm:spPr/>
    </dgm:pt>
    <dgm:pt modelId="{B086181C-3FAF-B34D-BEA1-FD7B2FB488EA}" type="pres">
      <dgm:prSet presAssocID="{096FAB31-9A5A-1045-8F65-670840275905}" presName="parTxOnly" presStyleLbl="node1" presStyleIdx="1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8481F8F6-7E13-754A-96C9-82CD0257D685}" type="pres">
      <dgm:prSet presAssocID="{9A3E9417-F039-3F40-8B5B-836201E2033D}" presName="parSpace" presStyleCnt="0"/>
      <dgm:spPr/>
    </dgm:pt>
    <dgm:pt modelId="{CFB88029-98DB-B046-925C-FB82B2D96D52}" type="pres">
      <dgm:prSet presAssocID="{F417052D-A46C-7848-A4BD-3CAE8E70DCCC}" presName="parTxOnly" presStyleLbl="node1" presStyleIdx="2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E1FBC2D2-FB5B-384E-A495-2B30AFE3868A}" type="pres">
      <dgm:prSet presAssocID="{F38239A5-B46B-2545-AF4A-B2411D578744}" presName="parSpace" presStyleCnt="0"/>
      <dgm:spPr/>
    </dgm:pt>
    <dgm:pt modelId="{A1093311-260A-E34E-BBA6-A6E75C370E80}" type="pres">
      <dgm:prSet presAssocID="{D3276ECA-855D-E741-BAB0-D3807A9D061A}" presName="parTxOnly" presStyleLbl="node1" presStyleIdx="3" presStyleCnt="10" custScaleX="9907" custLinFactNeighborX="34" custLinFactNeighborY="5981">
        <dgm:presLayoutVars>
          <dgm:bulletEnabled val="1"/>
        </dgm:presLayoutVars>
      </dgm:prSet>
      <dgm:spPr>
        <a:prstGeom prst="rect">
          <a:avLst/>
        </a:prstGeom>
      </dgm:spPr>
    </dgm:pt>
    <dgm:pt modelId="{8D9A94BF-D841-8941-8AFF-B58E67ACD220}" type="pres">
      <dgm:prSet presAssocID="{6EB3927E-78C2-F847-A048-31EAC5719C90}" presName="parSpace" presStyleCnt="0"/>
      <dgm:spPr/>
    </dgm:pt>
    <dgm:pt modelId="{05DBF6D5-DE95-0B41-857B-433A46BBEC1A}" type="pres">
      <dgm:prSet presAssocID="{1611734F-1474-6243-87DA-D3ABEDA76115}" presName="parTxOnly" presStyleLbl="node1" presStyleIdx="4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D3F1CBB9-1551-6C45-B601-73E1B3121C26}" type="pres">
      <dgm:prSet presAssocID="{0B945BA9-751F-8A4D-9829-3090FE9EC0F3}" presName="parSpace" presStyleCnt="0"/>
      <dgm:spPr/>
    </dgm:pt>
    <dgm:pt modelId="{0CEAF65E-B4A7-F248-A08D-4692EA2B028F}" type="pres">
      <dgm:prSet presAssocID="{E06A8DE8-947E-7642-B632-710B942675D9}" presName="parTxOnly" presStyleLbl="node1" presStyleIdx="5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DA1B4BF2-902A-C045-B1CB-B5A32E370285}" type="pres">
      <dgm:prSet presAssocID="{91A968FA-69E1-2E45-A3F7-FC7E08B238BE}" presName="parSpace" presStyleCnt="0"/>
      <dgm:spPr/>
    </dgm:pt>
    <dgm:pt modelId="{CDBE2B6D-633A-5E4C-A0FC-3A0D3446CB6F}" type="pres">
      <dgm:prSet presAssocID="{EBA926B0-F8E1-404C-98A0-66DFFA00A227}" presName="parTxOnly" presStyleLbl="node1" presStyleIdx="6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03D77859-4C15-F44A-8975-B61237D9A021}" type="pres">
      <dgm:prSet presAssocID="{2C154D1C-90EF-C644-BC62-F5CF25715B2C}" presName="parSpace" presStyleCnt="0"/>
      <dgm:spPr/>
    </dgm:pt>
    <dgm:pt modelId="{AA73B148-9A1A-C74C-82AB-1566A374AF4D}" type="pres">
      <dgm:prSet presAssocID="{66E89159-5D47-3140-9C04-1DC864097EF7}" presName="parTxOnly" presStyleLbl="node1" presStyleIdx="7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21690E8F-4FA4-5942-B97D-E74B862CCC15}" type="pres">
      <dgm:prSet presAssocID="{78594A95-87F5-4441-A25B-550705CB438E}" presName="parSpace" presStyleCnt="0"/>
      <dgm:spPr/>
    </dgm:pt>
    <dgm:pt modelId="{B0F07FDA-5D90-3C48-AE9E-469717399676}" type="pres">
      <dgm:prSet presAssocID="{94A0CDAA-BF6E-5244-808D-969F00E72057}" presName="parTxOnly" presStyleLbl="node1" presStyleIdx="8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B4E853CA-49A9-3F43-B0BF-DDE817EB74A0}" type="pres">
      <dgm:prSet presAssocID="{7D3D3E1B-2BE3-8241-9B63-95830EDE8FF3}" presName="parSpace" presStyleCnt="0"/>
      <dgm:spPr/>
    </dgm:pt>
    <dgm:pt modelId="{3DF9144C-2B75-9743-AB2D-BBF4935E5C9D}" type="pres">
      <dgm:prSet presAssocID="{66AB64C7-1F0E-7045-A4C4-070278575335}" presName="parTxOnly" presStyleLbl="node1" presStyleIdx="9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BC279807-0105-7B42-8487-946402A48B68}" srcId="{8051D3F3-1309-EC47-A0CD-9B900B4D9F61}" destId="{1611734F-1474-6243-87DA-D3ABEDA76115}" srcOrd="4" destOrd="0" parTransId="{9E40A9E8-6681-3047-832D-F1278C70E10C}" sibTransId="{0B945BA9-751F-8A4D-9829-3090FE9EC0F3}"/>
    <dgm:cxn modelId="{B9ED490C-3FE7-D146-95F1-4DFA4EFD9A97}" type="presOf" srcId="{EBA926B0-F8E1-404C-98A0-66DFFA00A227}" destId="{CDBE2B6D-633A-5E4C-A0FC-3A0D3446CB6F}" srcOrd="0" destOrd="0" presId="urn:microsoft.com/office/officeart/2005/8/layout/hChevron3"/>
    <dgm:cxn modelId="{34782B0D-5201-E34A-B5E3-01943F8B82B1}" srcId="{8051D3F3-1309-EC47-A0CD-9B900B4D9F61}" destId="{EBA926B0-F8E1-404C-98A0-66DFFA00A227}" srcOrd="6" destOrd="0" parTransId="{1F2ED1D3-B6D0-A342-A94B-7B4A4F2737D0}" sibTransId="{2C154D1C-90EF-C644-BC62-F5CF25715B2C}"/>
    <dgm:cxn modelId="{DB259B17-B759-A546-8FD8-7327340EA30D}" srcId="{8051D3F3-1309-EC47-A0CD-9B900B4D9F61}" destId="{E06A8DE8-947E-7642-B632-710B942675D9}" srcOrd="5" destOrd="0" parTransId="{86E693B0-4479-3A4C-86D7-99BFD36CB59F}" sibTransId="{91A968FA-69E1-2E45-A3F7-FC7E08B238BE}"/>
    <dgm:cxn modelId="{5C5FAD1E-BEB5-F542-9639-19FBB9C1CBA1}" type="presOf" srcId="{94A0CDAA-BF6E-5244-808D-969F00E72057}" destId="{B0F07FDA-5D90-3C48-AE9E-469717399676}" srcOrd="0" destOrd="0" presId="urn:microsoft.com/office/officeart/2005/8/layout/hChevron3"/>
    <dgm:cxn modelId="{464FDB2D-FE8F-014A-B5A4-18ED89A5075E}" type="presOf" srcId="{66E89159-5D47-3140-9C04-1DC864097EF7}" destId="{AA73B148-9A1A-C74C-82AB-1566A374AF4D}" srcOrd="0" destOrd="0" presId="urn:microsoft.com/office/officeart/2005/8/layout/hChevron3"/>
    <dgm:cxn modelId="{A835E13A-38BB-DC44-AEE1-5E159F5C3348}" srcId="{8051D3F3-1309-EC47-A0CD-9B900B4D9F61}" destId="{D3276ECA-855D-E741-BAB0-D3807A9D061A}" srcOrd="3" destOrd="0" parTransId="{B238F3FE-015F-8349-A2C8-871D8A260848}" sibTransId="{6EB3927E-78C2-F847-A048-31EAC5719C90}"/>
    <dgm:cxn modelId="{78CCD968-27D0-E943-B4A0-5E2034FC0458}" srcId="{8051D3F3-1309-EC47-A0CD-9B900B4D9F61}" destId="{66AB64C7-1F0E-7045-A4C4-070278575335}" srcOrd="9" destOrd="0" parTransId="{51E62CF3-94ED-BA42-9EF0-48D09116406E}" sibTransId="{2EB17CF7-F2D4-DA4C-89C6-EBE24EF4D248}"/>
    <dgm:cxn modelId="{CA69D76F-6EA7-4742-8F90-B473FDECB455}" srcId="{8051D3F3-1309-EC47-A0CD-9B900B4D9F61}" destId="{F417052D-A46C-7848-A4BD-3CAE8E70DCCC}" srcOrd="2" destOrd="0" parTransId="{AC61535B-04DE-CB41-B970-126CC3596078}" sibTransId="{F38239A5-B46B-2545-AF4A-B2411D578744}"/>
    <dgm:cxn modelId="{20F47D78-F95E-704C-AF19-26B364F6476C}" type="presOf" srcId="{66AB64C7-1F0E-7045-A4C4-070278575335}" destId="{3DF9144C-2B75-9743-AB2D-BBF4935E5C9D}" srcOrd="0" destOrd="0" presId="urn:microsoft.com/office/officeart/2005/8/layout/hChevron3"/>
    <dgm:cxn modelId="{7E50167F-E34E-7841-BD00-947B07D3383A}" srcId="{8051D3F3-1309-EC47-A0CD-9B900B4D9F61}" destId="{096FAB31-9A5A-1045-8F65-670840275905}" srcOrd="1" destOrd="0" parTransId="{A0B92E6B-0F79-5D42-813B-7DC21B87AF54}" sibTransId="{9A3E9417-F039-3F40-8B5B-836201E2033D}"/>
    <dgm:cxn modelId="{56B2B48A-D4A0-974B-8543-2A2EA24C51F7}" type="presOf" srcId="{D3276ECA-855D-E741-BAB0-D3807A9D061A}" destId="{A1093311-260A-E34E-BBA6-A6E75C370E80}" srcOrd="0" destOrd="0" presId="urn:microsoft.com/office/officeart/2005/8/layout/hChevron3"/>
    <dgm:cxn modelId="{64D7E19D-1641-E14F-9FF3-D8E54B4A8A58}" srcId="{8051D3F3-1309-EC47-A0CD-9B900B4D9F61}" destId="{02DB6FD3-BEDD-8E42-882A-B1D6FB53B230}" srcOrd="0" destOrd="0" parTransId="{513B525E-0020-3849-8DE2-CFEF287E1231}" sibTransId="{EAA18CA1-2B8F-F54F-B76C-DA8A1F1A487F}"/>
    <dgm:cxn modelId="{91023C9E-1875-1443-85C4-909CAA1CE3CA}" srcId="{8051D3F3-1309-EC47-A0CD-9B900B4D9F61}" destId="{66E89159-5D47-3140-9C04-1DC864097EF7}" srcOrd="7" destOrd="0" parTransId="{A6A4ED2E-1503-E84B-8EEF-4E261BB71081}" sibTransId="{78594A95-87F5-4441-A25B-550705CB438E}"/>
    <dgm:cxn modelId="{E03676AA-7542-3C45-A644-169887818722}" type="presOf" srcId="{8051D3F3-1309-EC47-A0CD-9B900B4D9F61}" destId="{108A0DB9-4F80-E64A-B27F-489C172057DA}" srcOrd="0" destOrd="0" presId="urn:microsoft.com/office/officeart/2005/8/layout/hChevron3"/>
    <dgm:cxn modelId="{0040FEB0-C428-F246-A6D1-24CA257E963C}" srcId="{8051D3F3-1309-EC47-A0CD-9B900B4D9F61}" destId="{94A0CDAA-BF6E-5244-808D-969F00E72057}" srcOrd="8" destOrd="0" parTransId="{3C707ACA-9ED3-854C-B64E-770E0907AABF}" sibTransId="{7D3D3E1B-2BE3-8241-9B63-95830EDE8FF3}"/>
    <dgm:cxn modelId="{FD2A50B2-C30D-8346-AB34-AA1171F758F4}" type="presOf" srcId="{E06A8DE8-947E-7642-B632-710B942675D9}" destId="{0CEAF65E-B4A7-F248-A08D-4692EA2B028F}" srcOrd="0" destOrd="0" presId="urn:microsoft.com/office/officeart/2005/8/layout/hChevron3"/>
    <dgm:cxn modelId="{0ACA3EBD-48B2-164E-9F7D-CD40267BF9C9}" type="presOf" srcId="{096FAB31-9A5A-1045-8F65-670840275905}" destId="{B086181C-3FAF-B34D-BEA1-FD7B2FB488EA}" srcOrd="0" destOrd="0" presId="urn:microsoft.com/office/officeart/2005/8/layout/hChevron3"/>
    <dgm:cxn modelId="{26EE2CC3-65F0-004C-A7F8-6CD48F86DA50}" type="presOf" srcId="{02DB6FD3-BEDD-8E42-882A-B1D6FB53B230}" destId="{D70EC25F-004D-F74F-B0D9-A4692DA4E515}" srcOrd="0" destOrd="0" presId="urn:microsoft.com/office/officeart/2005/8/layout/hChevron3"/>
    <dgm:cxn modelId="{B87B3BE2-7185-1C47-B053-D900D54B6F2A}" type="presOf" srcId="{1611734F-1474-6243-87DA-D3ABEDA76115}" destId="{05DBF6D5-DE95-0B41-857B-433A46BBEC1A}" srcOrd="0" destOrd="0" presId="urn:microsoft.com/office/officeart/2005/8/layout/hChevron3"/>
    <dgm:cxn modelId="{8964BDFC-277A-1045-B0F6-9A398432AD1F}" type="presOf" srcId="{F417052D-A46C-7848-A4BD-3CAE8E70DCCC}" destId="{CFB88029-98DB-B046-925C-FB82B2D96D52}" srcOrd="0" destOrd="0" presId="urn:microsoft.com/office/officeart/2005/8/layout/hChevron3"/>
    <dgm:cxn modelId="{F8EEDB83-7B56-1546-80B2-F3747756EF3F}" type="presParOf" srcId="{108A0DB9-4F80-E64A-B27F-489C172057DA}" destId="{D70EC25F-004D-F74F-B0D9-A4692DA4E515}" srcOrd="0" destOrd="0" presId="urn:microsoft.com/office/officeart/2005/8/layout/hChevron3"/>
    <dgm:cxn modelId="{3BF2CC5A-7884-1B4D-BE06-67207FF69076}" type="presParOf" srcId="{108A0DB9-4F80-E64A-B27F-489C172057DA}" destId="{85B26A21-F4CF-624E-BAEB-878E88E36400}" srcOrd="1" destOrd="0" presId="urn:microsoft.com/office/officeart/2005/8/layout/hChevron3"/>
    <dgm:cxn modelId="{851C7CEE-77A4-564C-B04C-DBEA42E9639F}" type="presParOf" srcId="{108A0DB9-4F80-E64A-B27F-489C172057DA}" destId="{B086181C-3FAF-B34D-BEA1-FD7B2FB488EA}" srcOrd="2" destOrd="0" presId="urn:microsoft.com/office/officeart/2005/8/layout/hChevron3"/>
    <dgm:cxn modelId="{6D56F40E-7C2C-FD4D-A6F9-42C784029710}" type="presParOf" srcId="{108A0DB9-4F80-E64A-B27F-489C172057DA}" destId="{8481F8F6-7E13-754A-96C9-82CD0257D685}" srcOrd="3" destOrd="0" presId="urn:microsoft.com/office/officeart/2005/8/layout/hChevron3"/>
    <dgm:cxn modelId="{98BE48D9-F4E3-EB4C-B137-5ACE40E88F08}" type="presParOf" srcId="{108A0DB9-4F80-E64A-B27F-489C172057DA}" destId="{CFB88029-98DB-B046-925C-FB82B2D96D52}" srcOrd="4" destOrd="0" presId="urn:microsoft.com/office/officeart/2005/8/layout/hChevron3"/>
    <dgm:cxn modelId="{E9FA9DEC-72DF-D947-8F28-E6A35D38618C}" type="presParOf" srcId="{108A0DB9-4F80-E64A-B27F-489C172057DA}" destId="{E1FBC2D2-FB5B-384E-A495-2B30AFE3868A}" srcOrd="5" destOrd="0" presId="urn:microsoft.com/office/officeart/2005/8/layout/hChevron3"/>
    <dgm:cxn modelId="{931984DC-EE31-3545-A3F2-7386F3549F47}" type="presParOf" srcId="{108A0DB9-4F80-E64A-B27F-489C172057DA}" destId="{A1093311-260A-E34E-BBA6-A6E75C370E80}" srcOrd="6" destOrd="0" presId="urn:microsoft.com/office/officeart/2005/8/layout/hChevron3"/>
    <dgm:cxn modelId="{43434C17-9E34-5346-B8DE-5C6907B7E33D}" type="presParOf" srcId="{108A0DB9-4F80-E64A-B27F-489C172057DA}" destId="{8D9A94BF-D841-8941-8AFF-B58E67ACD220}" srcOrd="7" destOrd="0" presId="urn:microsoft.com/office/officeart/2005/8/layout/hChevron3"/>
    <dgm:cxn modelId="{F0E73931-5957-694E-AEB6-E71985495FF7}" type="presParOf" srcId="{108A0DB9-4F80-E64A-B27F-489C172057DA}" destId="{05DBF6D5-DE95-0B41-857B-433A46BBEC1A}" srcOrd="8" destOrd="0" presId="urn:microsoft.com/office/officeart/2005/8/layout/hChevron3"/>
    <dgm:cxn modelId="{8451932E-FE5B-054E-AC6F-4EF6C8550783}" type="presParOf" srcId="{108A0DB9-4F80-E64A-B27F-489C172057DA}" destId="{D3F1CBB9-1551-6C45-B601-73E1B3121C26}" srcOrd="9" destOrd="0" presId="urn:microsoft.com/office/officeart/2005/8/layout/hChevron3"/>
    <dgm:cxn modelId="{C3CD56D0-9416-A740-8DA2-F04B1996971B}" type="presParOf" srcId="{108A0DB9-4F80-E64A-B27F-489C172057DA}" destId="{0CEAF65E-B4A7-F248-A08D-4692EA2B028F}" srcOrd="10" destOrd="0" presId="urn:microsoft.com/office/officeart/2005/8/layout/hChevron3"/>
    <dgm:cxn modelId="{7E836B73-1A16-5244-93D2-E764A5DD77B6}" type="presParOf" srcId="{108A0DB9-4F80-E64A-B27F-489C172057DA}" destId="{DA1B4BF2-902A-C045-B1CB-B5A32E370285}" srcOrd="11" destOrd="0" presId="urn:microsoft.com/office/officeart/2005/8/layout/hChevron3"/>
    <dgm:cxn modelId="{EC098882-243E-CF46-BDFA-034ABD2ECB0F}" type="presParOf" srcId="{108A0DB9-4F80-E64A-B27F-489C172057DA}" destId="{CDBE2B6D-633A-5E4C-A0FC-3A0D3446CB6F}" srcOrd="12" destOrd="0" presId="urn:microsoft.com/office/officeart/2005/8/layout/hChevron3"/>
    <dgm:cxn modelId="{5715F007-764C-2E4C-ACB2-190462498012}" type="presParOf" srcId="{108A0DB9-4F80-E64A-B27F-489C172057DA}" destId="{03D77859-4C15-F44A-8975-B61237D9A021}" srcOrd="13" destOrd="0" presId="urn:microsoft.com/office/officeart/2005/8/layout/hChevron3"/>
    <dgm:cxn modelId="{1DEDE692-B456-944A-85E2-1459AD4BF88D}" type="presParOf" srcId="{108A0DB9-4F80-E64A-B27F-489C172057DA}" destId="{AA73B148-9A1A-C74C-82AB-1566A374AF4D}" srcOrd="14" destOrd="0" presId="urn:microsoft.com/office/officeart/2005/8/layout/hChevron3"/>
    <dgm:cxn modelId="{F1C73E54-D82B-4B49-8A7E-1992E5E55D32}" type="presParOf" srcId="{108A0DB9-4F80-E64A-B27F-489C172057DA}" destId="{21690E8F-4FA4-5942-B97D-E74B862CCC15}" srcOrd="15" destOrd="0" presId="urn:microsoft.com/office/officeart/2005/8/layout/hChevron3"/>
    <dgm:cxn modelId="{D1CDE713-4B9B-7046-A06B-BE34BA70C159}" type="presParOf" srcId="{108A0DB9-4F80-E64A-B27F-489C172057DA}" destId="{B0F07FDA-5D90-3C48-AE9E-469717399676}" srcOrd="16" destOrd="0" presId="urn:microsoft.com/office/officeart/2005/8/layout/hChevron3"/>
    <dgm:cxn modelId="{57401E37-86FA-574C-9F84-F3A66ED8239D}" type="presParOf" srcId="{108A0DB9-4F80-E64A-B27F-489C172057DA}" destId="{B4E853CA-49A9-3F43-B0BF-DDE817EB74A0}" srcOrd="17" destOrd="0" presId="urn:microsoft.com/office/officeart/2005/8/layout/hChevron3"/>
    <dgm:cxn modelId="{A99FC2E2-0ABB-9B46-9A8E-A17C6F722F80}" type="presParOf" srcId="{108A0DB9-4F80-E64A-B27F-489C172057DA}" destId="{3DF9144C-2B75-9743-AB2D-BBF4935E5C9D}" srcOrd="1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51D3F3-1309-EC47-A0CD-9B900B4D9F61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02DB6FD3-BEDD-8E42-882A-B1D6FB53B230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Our Team</a:t>
          </a:r>
        </a:p>
      </dgm:t>
    </dgm:pt>
    <dgm:pt modelId="{513B525E-0020-3849-8DE2-CFEF287E1231}" type="parTrans" cxnId="{64D7E19D-1641-E14F-9FF3-D8E54B4A8A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A18CA1-2B8F-F54F-B76C-DA8A1F1A487F}" type="sibTrans" cxnId="{64D7E19D-1641-E14F-9FF3-D8E54B4A8A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A0CDAA-BF6E-5244-808D-969F00E72057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The Opportunity</a:t>
          </a:r>
        </a:p>
      </dgm:t>
    </dgm:pt>
    <dgm:pt modelId="{3C707ACA-9ED3-854C-B64E-770E0907AABF}" type="parTrans" cxnId="{0040FEB0-C428-F246-A6D1-24CA257E963C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3D3E1B-2BE3-8241-9B63-95830EDE8FF3}" type="sibTrans" cxnId="{0040FEB0-C428-F246-A6D1-24CA257E963C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11734F-1474-6243-87DA-D3ABEDA76115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Tech Stack</a:t>
          </a:r>
        </a:p>
      </dgm:t>
    </dgm:pt>
    <dgm:pt modelId="{9E40A9E8-6681-3047-832D-F1278C70E10C}" type="parTrans" cxnId="{BC279807-0105-7B42-8487-946402A48B6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945BA9-751F-8A4D-9829-3090FE9EC0F3}" type="sibTrans" cxnId="{BC279807-0105-7B42-8487-946402A48B6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276ECA-855D-E741-BAB0-D3807A9D061A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The Business Case</a:t>
          </a:r>
        </a:p>
      </dgm:t>
    </dgm:pt>
    <dgm:pt modelId="{B238F3FE-015F-8349-A2C8-871D8A260848}" type="parTrans" cxnId="{A835E13A-38BB-DC44-AEE1-5E159F5C334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B3927E-78C2-F847-A048-31EAC5719C90}" type="sibTrans" cxnId="{A835E13A-38BB-DC44-AEE1-5E159F5C334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E89159-5D47-3140-9C04-1DC864097EF7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Solution Demo</a:t>
          </a:r>
        </a:p>
      </dgm:t>
    </dgm:pt>
    <dgm:pt modelId="{A6A4ED2E-1503-E84B-8EEF-4E261BB71081}" type="parTrans" cxnId="{91023C9E-1875-1443-85C4-909CAA1CE3C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594A95-87F5-4441-A25B-550705CB438E}" type="sibTrans" cxnId="{91023C9E-1875-1443-85C4-909CAA1CE3C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6A8DE8-947E-7642-B632-710B942675D9}">
      <dgm:prSet custT="1"/>
      <dgm:spPr>
        <a:solidFill>
          <a:srgbClr val="748CAB"/>
        </a:solidFill>
        <a:ln>
          <a:noFill/>
        </a:ln>
      </dgm:spPr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Solution Workflow</a:t>
          </a:r>
          <a:endParaRPr lang="en-US" sz="9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A968FA-69E1-2E45-A3F7-FC7E08B238BE}" type="sibTrans" cxnId="{DB259B17-B759-A546-8FD8-7327340EA30D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E693B0-4479-3A4C-86D7-99BFD36CB59F}" type="parTrans" cxnId="{DB259B17-B759-A546-8FD8-7327340EA30D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A926B0-F8E1-404C-98A0-66DFFA00A227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Solution Scope</a:t>
          </a:r>
        </a:p>
      </dgm:t>
    </dgm:pt>
    <dgm:pt modelId="{2C154D1C-90EF-C644-BC62-F5CF25715B2C}" type="sibTrans" cxnId="{34782B0D-5201-E34A-B5E3-01943F8B82B1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2ED1D3-B6D0-A342-A94B-7B4A4F2737D0}" type="parTrans" cxnId="{34782B0D-5201-E34A-B5E3-01943F8B82B1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AB64C7-1F0E-7045-A4C4-070278575335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Problem Specification</a:t>
          </a:r>
        </a:p>
      </dgm:t>
    </dgm:pt>
    <dgm:pt modelId="{2EB17CF7-F2D4-DA4C-89C6-EBE24EF4D248}" type="sibTrans" cxnId="{78CCD968-27D0-E943-B4A0-5E2034FC04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E62CF3-94ED-BA42-9EF0-48D09116406E}" type="parTrans" cxnId="{78CCD968-27D0-E943-B4A0-5E2034FC04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6FAB31-9A5A-1045-8F65-670840275905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Beyond a product</a:t>
          </a:r>
        </a:p>
      </dgm:t>
    </dgm:pt>
    <dgm:pt modelId="{9A3E9417-F039-3F40-8B5B-836201E2033D}" type="sibTrans" cxnId="{7E50167F-E34E-7841-BD00-947B07D3383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B92E6B-0F79-5D42-813B-7DC21B87AF54}" type="parTrans" cxnId="{7E50167F-E34E-7841-BD00-947B07D3383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17052D-A46C-7848-A4BD-3CAE8E70DCCC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Timeline to Victory</a:t>
          </a:r>
        </a:p>
      </dgm:t>
    </dgm:pt>
    <dgm:pt modelId="{F38239A5-B46B-2545-AF4A-B2411D578744}" type="sibTrans" cxnId="{CA69D76F-6EA7-4742-8F90-B473FDECB455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61535B-04DE-CB41-B970-126CC3596078}" type="parTrans" cxnId="{CA69D76F-6EA7-4742-8F90-B473FDECB455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8A0DB9-4F80-E64A-B27F-489C172057DA}" type="pres">
      <dgm:prSet presAssocID="{8051D3F3-1309-EC47-A0CD-9B900B4D9F61}" presName="Name0" presStyleCnt="0">
        <dgm:presLayoutVars>
          <dgm:dir/>
          <dgm:resizeHandles val="exact"/>
        </dgm:presLayoutVars>
      </dgm:prSet>
      <dgm:spPr/>
    </dgm:pt>
    <dgm:pt modelId="{D70EC25F-004D-F74F-B0D9-A4692DA4E515}" type="pres">
      <dgm:prSet presAssocID="{02DB6FD3-BEDD-8E42-882A-B1D6FB53B230}" presName="parTxOnly" presStyleLbl="node1" presStyleIdx="0" presStyleCnt="10" custScaleX="9907" custLinFactNeighborX="109" custLinFactNeighborY="2">
        <dgm:presLayoutVars>
          <dgm:bulletEnabled val="1"/>
        </dgm:presLayoutVars>
      </dgm:prSet>
      <dgm:spPr>
        <a:prstGeom prst="rect">
          <a:avLst/>
        </a:prstGeom>
      </dgm:spPr>
    </dgm:pt>
    <dgm:pt modelId="{85B26A21-F4CF-624E-BAEB-878E88E36400}" type="pres">
      <dgm:prSet presAssocID="{EAA18CA1-2B8F-F54F-B76C-DA8A1F1A487F}" presName="parSpace" presStyleCnt="0"/>
      <dgm:spPr/>
    </dgm:pt>
    <dgm:pt modelId="{B086181C-3FAF-B34D-BEA1-FD7B2FB488EA}" type="pres">
      <dgm:prSet presAssocID="{096FAB31-9A5A-1045-8F65-670840275905}" presName="parTxOnly" presStyleLbl="node1" presStyleIdx="1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8481F8F6-7E13-754A-96C9-82CD0257D685}" type="pres">
      <dgm:prSet presAssocID="{9A3E9417-F039-3F40-8B5B-836201E2033D}" presName="parSpace" presStyleCnt="0"/>
      <dgm:spPr/>
    </dgm:pt>
    <dgm:pt modelId="{CFB88029-98DB-B046-925C-FB82B2D96D52}" type="pres">
      <dgm:prSet presAssocID="{F417052D-A46C-7848-A4BD-3CAE8E70DCCC}" presName="parTxOnly" presStyleLbl="node1" presStyleIdx="2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E1FBC2D2-FB5B-384E-A495-2B30AFE3868A}" type="pres">
      <dgm:prSet presAssocID="{F38239A5-B46B-2545-AF4A-B2411D578744}" presName="parSpace" presStyleCnt="0"/>
      <dgm:spPr/>
    </dgm:pt>
    <dgm:pt modelId="{A1093311-260A-E34E-BBA6-A6E75C370E80}" type="pres">
      <dgm:prSet presAssocID="{D3276ECA-855D-E741-BAB0-D3807A9D061A}" presName="parTxOnly" presStyleLbl="node1" presStyleIdx="3" presStyleCnt="10" custScaleX="9907" custLinFactNeighborX="34" custLinFactNeighborY="5981">
        <dgm:presLayoutVars>
          <dgm:bulletEnabled val="1"/>
        </dgm:presLayoutVars>
      </dgm:prSet>
      <dgm:spPr>
        <a:prstGeom prst="rect">
          <a:avLst/>
        </a:prstGeom>
      </dgm:spPr>
    </dgm:pt>
    <dgm:pt modelId="{8D9A94BF-D841-8941-8AFF-B58E67ACD220}" type="pres">
      <dgm:prSet presAssocID="{6EB3927E-78C2-F847-A048-31EAC5719C90}" presName="parSpace" presStyleCnt="0"/>
      <dgm:spPr/>
    </dgm:pt>
    <dgm:pt modelId="{05DBF6D5-DE95-0B41-857B-433A46BBEC1A}" type="pres">
      <dgm:prSet presAssocID="{1611734F-1474-6243-87DA-D3ABEDA76115}" presName="parTxOnly" presStyleLbl="node1" presStyleIdx="4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D3F1CBB9-1551-6C45-B601-73E1B3121C26}" type="pres">
      <dgm:prSet presAssocID="{0B945BA9-751F-8A4D-9829-3090FE9EC0F3}" presName="parSpace" presStyleCnt="0"/>
      <dgm:spPr/>
    </dgm:pt>
    <dgm:pt modelId="{0CEAF65E-B4A7-F248-A08D-4692EA2B028F}" type="pres">
      <dgm:prSet presAssocID="{E06A8DE8-947E-7642-B632-710B942675D9}" presName="parTxOnly" presStyleLbl="node1" presStyleIdx="5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DA1B4BF2-902A-C045-B1CB-B5A32E370285}" type="pres">
      <dgm:prSet presAssocID="{91A968FA-69E1-2E45-A3F7-FC7E08B238BE}" presName="parSpace" presStyleCnt="0"/>
      <dgm:spPr/>
    </dgm:pt>
    <dgm:pt modelId="{CDBE2B6D-633A-5E4C-A0FC-3A0D3446CB6F}" type="pres">
      <dgm:prSet presAssocID="{EBA926B0-F8E1-404C-98A0-66DFFA00A227}" presName="parTxOnly" presStyleLbl="node1" presStyleIdx="6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03D77859-4C15-F44A-8975-B61237D9A021}" type="pres">
      <dgm:prSet presAssocID="{2C154D1C-90EF-C644-BC62-F5CF25715B2C}" presName="parSpace" presStyleCnt="0"/>
      <dgm:spPr/>
    </dgm:pt>
    <dgm:pt modelId="{AA73B148-9A1A-C74C-82AB-1566A374AF4D}" type="pres">
      <dgm:prSet presAssocID="{66E89159-5D47-3140-9C04-1DC864097EF7}" presName="parTxOnly" presStyleLbl="node1" presStyleIdx="7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21690E8F-4FA4-5942-B97D-E74B862CCC15}" type="pres">
      <dgm:prSet presAssocID="{78594A95-87F5-4441-A25B-550705CB438E}" presName="parSpace" presStyleCnt="0"/>
      <dgm:spPr/>
    </dgm:pt>
    <dgm:pt modelId="{B0F07FDA-5D90-3C48-AE9E-469717399676}" type="pres">
      <dgm:prSet presAssocID="{94A0CDAA-BF6E-5244-808D-969F00E72057}" presName="parTxOnly" presStyleLbl="node1" presStyleIdx="8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B4E853CA-49A9-3F43-B0BF-DDE817EB74A0}" type="pres">
      <dgm:prSet presAssocID="{7D3D3E1B-2BE3-8241-9B63-95830EDE8FF3}" presName="parSpace" presStyleCnt="0"/>
      <dgm:spPr/>
    </dgm:pt>
    <dgm:pt modelId="{3DF9144C-2B75-9743-AB2D-BBF4935E5C9D}" type="pres">
      <dgm:prSet presAssocID="{66AB64C7-1F0E-7045-A4C4-070278575335}" presName="parTxOnly" presStyleLbl="node1" presStyleIdx="9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BC279807-0105-7B42-8487-946402A48B68}" srcId="{8051D3F3-1309-EC47-A0CD-9B900B4D9F61}" destId="{1611734F-1474-6243-87DA-D3ABEDA76115}" srcOrd="4" destOrd="0" parTransId="{9E40A9E8-6681-3047-832D-F1278C70E10C}" sibTransId="{0B945BA9-751F-8A4D-9829-3090FE9EC0F3}"/>
    <dgm:cxn modelId="{B9ED490C-3FE7-D146-95F1-4DFA4EFD9A97}" type="presOf" srcId="{EBA926B0-F8E1-404C-98A0-66DFFA00A227}" destId="{CDBE2B6D-633A-5E4C-A0FC-3A0D3446CB6F}" srcOrd="0" destOrd="0" presId="urn:microsoft.com/office/officeart/2005/8/layout/hChevron3"/>
    <dgm:cxn modelId="{34782B0D-5201-E34A-B5E3-01943F8B82B1}" srcId="{8051D3F3-1309-EC47-A0CD-9B900B4D9F61}" destId="{EBA926B0-F8E1-404C-98A0-66DFFA00A227}" srcOrd="6" destOrd="0" parTransId="{1F2ED1D3-B6D0-A342-A94B-7B4A4F2737D0}" sibTransId="{2C154D1C-90EF-C644-BC62-F5CF25715B2C}"/>
    <dgm:cxn modelId="{DB259B17-B759-A546-8FD8-7327340EA30D}" srcId="{8051D3F3-1309-EC47-A0CD-9B900B4D9F61}" destId="{E06A8DE8-947E-7642-B632-710B942675D9}" srcOrd="5" destOrd="0" parTransId="{86E693B0-4479-3A4C-86D7-99BFD36CB59F}" sibTransId="{91A968FA-69E1-2E45-A3F7-FC7E08B238BE}"/>
    <dgm:cxn modelId="{5C5FAD1E-BEB5-F542-9639-19FBB9C1CBA1}" type="presOf" srcId="{94A0CDAA-BF6E-5244-808D-969F00E72057}" destId="{B0F07FDA-5D90-3C48-AE9E-469717399676}" srcOrd="0" destOrd="0" presId="urn:microsoft.com/office/officeart/2005/8/layout/hChevron3"/>
    <dgm:cxn modelId="{464FDB2D-FE8F-014A-B5A4-18ED89A5075E}" type="presOf" srcId="{66E89159-5D47-3140-9C04-1DC864097EF7}" destId="{AA73B148-9A1A-C74C-82AB-1566A374AF4D}" srcOrd="0" destOrd="0" presId="urn:microsoft.com/office/officeart/2005/8/layout/hChevron3"/>
    <dgm:cxn modelId="{A835E13A-38BB-DC44-AEE1-5E159F5C3348}" srcId="{8051D3F3-1309-EC47-A0CD-9B900B4D9F61}" destId="{D3276ECA-855D-E741-BAB0-D3807A9D061A}" srcOrd="3" destOrd="0" parTransId="{B238F3FE-015F-8349-A2C8-871D8A260848}" sibTransId="{6EB3927E-78C2-F847-A048-31EAC5719C90}"/>
    <dgm:cxn modelId="{78CCD968-27D0-E943-B4A0-5E2034FC0458}" srcId="{8051D3F3-1309-EC47-A0CD-9B900B4D9F61}" destId="{66AB64C7-1F0E-7045-A4C4-070278575335}" srcOrd="9" destOrd="0" parTransId="{51E62CF3-94ED-BA42-9EF0-48D09116406E}" sibTransId="{2EB17CF7-F2D4-DA4C-89C6-EBE24EF4D248}"/>
    <dgm:cxn modelId="{CA69D76F-6EA7-4742-8F90-B473FDECB455}" srcId="{8051D3F3-1309-EC47-A0CD-9B900B4D9F61}" destId="{F417052D-A46C-7848-A4BD-3CAE8E70DCCC}" srcOrd="2" destOrd="0" parTransId="{AC61535B-04DE-CB41-B970-126CC3596078}" sibTransId="{F38239A5-B46B-2545-AF4A-B2411D578744}"/>
    <dgm:cxn modelId="{20F47D78-F95E-704C-AF19-26B364F6476C}" type="presOf" srcId="{66AB64C7-1F0E-7045-A4C4-070278575335}" destId="{3DF9144C-2B75-9743-AB2D-BBF4935E5C9D}" srcOrd="0" destOrd="0" presId="urn:microsoft.com/office/officeart/2005/8/layout/hChevron3"/>
    <dgm:cxn modelId="{7E50167F-E34E-7841-BD00-947B07D3383A}" srcId="{8051D3F3-1309-EC47-A0CD-9B900B4D9F61}" destId="{096FAB31-9A5A-1045-8F65-670840275905}" srcOrd="1" destOrd="0" parTransId="{A0B92E6B-0F79-5D42-813B-7DC21B87AF54}" sibTransId="{9A3E9417-F039-3F40-8B5B-836201E2033D}"/>
    <dgm:cxn modelId="{56B2B48A-D4A0-974B-8543-2A2EA24C51F7}" type="presOf" srcId="{D3276ECA-855D-E741-BAB0-D3807A9D061A}" destId="{A1093311-260A-E34E-BBA6-A6E75C370E80}" srcOrd="0" destOrd="0" presId="urn:microsoft.com/office/officeart/2005/8/layout/hChevron3"/>
    <dgm:cxn modelId="{64D7E19D-1641-E14F-9FF3-D8E54B4A8A58}" srcId="{8051D3F3-1309-EC47-A0CD-9B900B4D9F61}" destId="{02DB6FD3-BEDD-8E42-882A-B1D6FB53B230}" srcOrd="0" destOrd="0" parTransId="{513B525E-0020-3849-8DE2-CFEF287E1231}" sibTransId="{EAA18CA1-2B8F-F54F-B76C-DA8A1F1A487F}"/>
    <dgm:cxn modelId="{91023C9E-1875-1443-85C4-909CAA1CE3CA}" srcId="{8051D3F3-1309-EC47-A0CD-9B900B4D9F61}" destId="{66E89159-5D47-3140-9C04-1DC864097EF7}" srcOrd="7" destOrd="0" parTransId="{A6A4ED2E-1503-E84B-8EEF-4E261BB71081}" sibTransId="{78594A95-87F5-4441-A25B-550705CB438E}"/>
    <dgm:cxn modelId="{E03676AA-7542-3C45-A644-169887818722}" type="presOf" srcId="{8051D3F3-1309-EC47-A0CD-9B900B4D9F61}" destId="{108A0DB9-4F80-E64A-B27F-489C172057DA}" srcOrd="0" destOrd="0" presId="urn:microsoft.com/office/officeart/2005/8/layout/hChevron3"/>
    <dgm:cxn modelId="{0040FEB0-C428-F246-A6D1-24CA257E963C}" srcId="{8051D3F3-1309-EC47-A0CD-9B900B4D9F61}" destId="{94A0CDAA-BF6E-5244-808D-969F00E72057}" srcOrd="8" destOrd="0" parTransId="{3C707ACA-9ED3-854C-B64E-770E0907AABF}" sibTransId="{7D3D3E1B-2BE3-8241-9B63-95830EDE8FF3}"/>
    <dgm:cxn modelId="{FD2A50B2-C30D-8346-AB34-AA1171F758F4}" type="presOf" srcId="{E06A8DE8-947E-7642-B632-710B942675D9}" destId="{0CEAF65E-B4A7-F248-A08D-4692EA2B028F}" srcOrd="0" destOrd="0" presId="urn:microsoft.com/office/officeart/2005/8/layout/hChevron3"/>
    <dgm:cxn modelId="{0ACA3EBD-48B2-164E-9F7D-CD40267BF9C9}" type="presOf" srcId="{096FAB31-9A5A-1045-8F65-670840275905}" destId="{B086181C-3FAF-B34D-BEA1-FD7B2FB488EA}" srcOrd="0" destOrd="0" presId="urn:microsoft.com/office/officeart/2005/8/layout/hChevron3"/>
    <dgm:cxn modelId="{26EE2CC3-65F0-004C-A7F8-6CD48F86DA50}" type="presOf" srcId="{02DB6FD3-BEDD-8E42-882A-B1D6FB53B230}" destId="{D70EC25F-004D-F74F-B0D9-A4692DA4E515}" srcOrd="0" destOrd="0" presId="urn:microsoft.com/office/officeart/2005/8/layout/hChevron3"/>
    <dgm:cxn modelId="{B87B3BE2-7185-1C47-B053-D900D54B6F2A}" type="presOf" srcId="{1611734F-1474-6243-87DA-D3ABEDA76115}" destId="{05DBF6D5-DE95-0B41-857B-433A46BBEC1A}" srcOrd="0" destOrd="0" presId="urn:microsoft.com/office/officeart/2005/8/layout/hChevron3"/>
    <dgm:cxn modelId="{8964BDFC-277A-1045-B0F6-9A398432AD1F}" type="presOf" srcId="{F417052D-A46C-7848-A4BD-3CAE8E70DCCC}" destId="{CFB88029-98DB-B046-925C-FB82B2D96D52}" srcOrd="0" destOrd="0" presId="urn:microsoft.com/office/officeart/2005/8/layout/hChevron3"/>
    <dgm:cxn modelId="{F8EEDB83-7B56-1546-80B2-F3747756EF3F}" type="presParOf" srcId="{108A0DB9-4F80-E64A-B27F-489C172057DA}" destId="{D70EC25F-004D-F74F-B0D9-A4692DA4E515}" srcOrd="0" destOrd="0" presId="urn:microsoft.com/office/officeart/2005/8/layout/hChevron3"/>
    <dgm:cxn modelId="{3BF2CC5A-7884-1B4D-BE06-67207FF69076}" type="presParOf" srcId="{108A0DB9-4F80-E64A-B27F-489C172057DA}" destId="{85B26A21-F4CF-624E-BAEB-878E88E36400}" srcOrd="1" destOrd="0" presId="urn:microsoft.com/office/officeart/2005/8/layout/hChevron3"/>
    <dgm:cxn modelId="{851C7CEE-77A4-564C-B04C-DBEA42E9639F}" type="presParOf" srcId="{108A0DB9-4F80-E64A-B27F-489C172057DA}" destId="{B086181C-3FAF-B34D-BEA1-FD7B2FB488EA}" srcOrd="2" destOrd="0" presId="urn:microsoft.com/office/officeart/2005/8/layout/hChevron3"/>
    <dgm:cxn modelId="{6D56F40E-7C2C-FD4D-A6F9-42C784029710}" type="presParOf" srcId="{108A0DB9-4F80-E64A-B27F-489C172057DA}" destId="{8481F8F6-7E13-754A-96C9-82CD0257D685}" srcOrd="3" destOrd="0" presId="urn:microsoft.com/office/officeart/2005/8/layout/hChevron3"/>
    <dgm:cxn modelId="{98BE48D9-F4E3-EB4C-B137-5ACE40E88F08}" type="presParOf" srcId="{108A0DB9-4F80-E64A-B27F-489C172057DA}" destId="{CFB88029-98DB-B046-925C-FB82B2D96D52}" srcOrd="4" destOrd="0" presId="urn:microsoft.com/office/officeart/2005/8/layout/hChevron3"/>
    <dgm:cxn modelId="{E9FA9DEC-72DF-D947-8F28-E6A35D38618C}" type="presParOf" srcId="{108A0DB9-4F80-E64A-B27F-489C172057DA}" destId="{E1FBC2D2-FB5B-384E-A495-2B30AFE3868A}" srcOrd="5" destOrd="0" presId="urn:microsoft.com/office/officeart/2005/8/layout/hChevron3"/>
    <dgm:cxn modelId="{931984DC-EE31-3545-A3F2-7386F3549F47}" type="presParOf" srcId="{108A0DB9-4F80-E64A-B27F-489C172057DA}" destId="{A1093311-260A-E34E-BBA6-A6E75C370E80}" srcOrd="6" destOrd="0" presId="urn:microsoft.com/office/officeart/2005/8/layout/hChevron3"/>
    <dgm:cxn modelId="{43434C17-9E34-5346-B8DE-5C6907B7E33D}" type="presParOf" srcId="{108A0DB9-4F80-E64A-B27F-489C172057DA}" destId="{8D9A94BF-D841-8941-8AFF-B58E67ACD220}" srcOrd="7" destOrd="0" presId="urn:microsoft.com/office/officeart/2005/8/layout/hChevron3"/>
    <dgm:cxn modelId="{F0E73931-5957-694E-AEB6-E71985495FF7}" type="presParOf" srcId="{108A0DB9-4F80-E64A-B27F-489C172057DA}" destId="{05DBF6D5-DE95-0B41-857B-433A46BBEC1A}" srcOrd="8" destOrd="0" presId="urn:microsoft.com/office/officeart/2005/8/layout/hChevron3"/>
    <dgm:cxn modelId="{8451932E-FE5B-054E-AC6F-4EF6C8550783}" type="presParOf" srcId="{108A0DB9-4F80-E64A-B27F-489C172057DA}" destId="{D3F1CBB9-1551-6C45-B601-73E1B3121C26}" srcOrd="9" destOrd="0" presId="urn:microsoft.com/office/officeart/2005/8/layout/hChevron3"/>
    <dgm:cxn modelId="{C3CD56D0-9416-A740-8DA2-F04B1996971B}" type="presParOf" srcId="{108A0DB9-4F80-E64A-B27F-489C172057DA}" destId="{0CEAF65E-B4A7-F248-A08D-4692EA2B028F}" srcOrd="10" destOrd="0" presId="urn:microsoft.com/office/officeart/2005/8/layout/hChevron3"/>
    <dgm:cxn modelId="{7E836B73-1A16-5244-93D2-E764A5DD77B6}" type="presParOf" srcId="{108A0DB9-4F80-E64A-B27F-489C172057DA}" destId="{DA1B4BF2-902A-C045-B1CB-B5A32E370285}" srcOrd="11" destOrd="0" presId="urn:microsoft.com/office/officeart/2005/8/layout/hChevron3"/>
    <dgm:cxn modelId="{EC098882-243E-CF46-BDFA-034ABD2ECB0F}" type="presParOf" srcId="{108A0DB9-4F80-E64A-B27F-489C172057DA}" destId="{CDBE2B6D-633A-5E4C-A0FC-3A0D3446CB6F}" srcOrd="12" destOrd="0" presId="urn:microsoft.com/office/officeart/2005/8/layout/hChevron3"/>
    <dgm:cxn modelId="{5715F007-764C-2E4C-ACB2-190462498012}" type="presParOf" srcId="{108A0DB9-4F80-E64A-B27F-489C172057DA}" destId="{03D77859-4C15-F44A-8975-B61237D9A021}" srcOrd="13" destOrd="0" presId="urn:microsoft.com/office/officeart/2005/8/layout/hChevron3"/>
    <dgm:cxn modelId="{1DEDE692-B456-944A-85E2-1459AD4BF88D}" type="presParOf" srcId="{108A0DB9-4F80-E64A-B27F-489C172057DA}" destId="{AA73B148-9A1A-C74C-82AB-1566A374AF4D}" srcOrd="14" destOrd="0" presId="urn:microsoft.com/office/officeart/2005/8/layout/hChevron3"/>
    <dgm:cxn modelId="{F1C73E54-D82B-4B49-8A7E-1992E5E55D32}" type="presParOf" srcId="{108A0DB9-4F80-E64A-B27F-489C172057DA}" destId="{21690E8F-4FA4-5942-B97D-E74B862CCC15}" srcOrd="15" destOrd="0" presId="urn:microsoft.com/office/officeart/2005/8/layout/hChevron3"/>
    <dgm:cxn modelId="{D1CDE713-4B9B-7046-A06B-BE34BA70C159}" type="presParOf" srcId="{108A0DB9-4F80-E64A-B27F-489C172057DA}" destId="{B0F07FDA-5D90-3C48-AE9E-469717399676}" srcOrd="16" destOrd="0" presId="urn:microsoft.com/office/officeart/2005/8/layout/hChevron3"/>
    <dgm:cxn modelId="{57401E37-86FA-574C-9F84-F3A66ED8239D}" type="presParOf" srcId="{108A0DB9-4F80-E64A-B27F-489C172057DA}" destId="{B4E853CA-49A9-3F43-B0BF-DDE817EB74A0}" srcOrd="17" destOrd="0" presId="urn:microsoft.com/office/officeart/2005/8/layout/hChevron3"/>
    <dgm:cxn modelId="{A99FC2E2-0ABB-9B46-9A8E-A17C6F722F80}" type="presParOf" srcId="{108A0DB9-4F80-E64A-B27F-489C172057DA}" destId="{3DF9144C-2B75-9743-AB2D-BBF4935E5C9D}" srcOrd="1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51D3F3-1309-EC47-A0CD-9B900B4D9F61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02DB6FD3-BEDD-8E42-882A-B1D6FB53B230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Our Team</a:t>
          </a:r>
        </a:p>
      </dgm:t>
    </dgm:pt>
    <dgm:pt modelId="{513B525E-0020-3849-8DE2-CFEF287E1231}" type="parTrans" cxnId="{64D7E19D-1641-E14F-9FF3-D8E54B4A8A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A18CA1-2B8F-F54F-B76C-DA8A1F1A487F}" type="sibTrans" cxnId="{64D7E19D-1641-E14F-9FF3-D8E54B4A8A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A0CDAA-BF6E-5244-808D-969F00E72057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The Opportunity</a:t>
          </a:r>
        </a:p>
      </dgm:t>
    </dgm:pt>
    <dgm:pt modelId="{3C707ACA-9ED3-854C-B64E-770E0907AABF}" type="parTrans" cxnId="{0040FEB0-C428-F246-A6D1-24CA257E963C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3D3E1B-2BE3-8241-9B63-95830EDE8FF3}" type="sibTrans" cxnId="{0040FEB0-C428-F246-A6D1-24CA257E963C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11734F-1474-6243-87DA-D3ABEDA76115}">
      <dgm:prSet custT="1"/>
      <dgm:spPr>
        <a:solidFill>
          <a:srgbClr val="748CAB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Tech Stack</a:t>
          </a:r>
        </a:p>
      </dgm:t>
    </dgm:pt>
    <dgm:pt modelId="{9E40A9E8-6681-3047-832D-F1278C70E10C}" type="parTrans" cxnId="{BC279807-0105-7B42-8487-946402A48B6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945BA9-751F-8A4D-9829-3090FE9EC0F3}" type="sibTrans" cxnId="{BC279807-0105-7B42-8487-946402A48B6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276ECA-855D-E741-BAB0-D3807A9D061A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The Business Case</a:t>
          </a:r>
        </a:p>
      </dgm:t>
    </dgm:pt>
    <dgm:pt modelId="{B238F3FE-015F-8349-A2C8-871D8A260848}" type="parTrans" cxnId="{A835E13A-38BB-DC44-AEE1-5E159F5C334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B3927E-78C2-F847-A048-31EAC5719C90}" type="sibTrans" cxnId="{A835E13A-38BB-DC44-AEE1-5E159F5C334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E89159-5D47-3140-9C04-1DC864097EF7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Solution Demo</a:t>
          </a:r>
        </a:p>
      </dgm:t>
    </dgm:pt>
    <dgm:pt modelId="{A6A4ED2E-1503-E84B-8EEF-4E261BB71081}" type="parTrans" cxnId="{91023C9E-1875-1443-85C4-909CAA1CE3C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594A95-87F5-4441-A25B-550705CB438E}" type="sibTrans" cxnId="{91023C9E-1875-1443-85C4-909CAA1CE3C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6A8DE8-947E-7642-B632-710B942675D9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Solution Workflow</a:t>
          </a:r>
          <a:endParaRPr lang="en-US" sz="9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A968FA-69E1-2E45-A3F7-FC7E08B238BE}" type="sibTrans" cxnId="{DB259B17-B759-A546-8FD8-7327340EA30D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E693B0-4479-3A4C-86D7-99BFD36CB59F}" type="parTrans" cxnId="{DB259B17-B759-A546-8FD8-7327340EA30D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A926B0-F8E1-404C-98A0-66DFFA00A227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Solution Scope</a:t>
          </a:r>
        </a:p>
      </dgm:t>
    </dgm:pt>
    <dgm:pt modelId="{2C154D1C-90EF-C644-BC62-F5CF25715B2C}" type="sibTrans" cxnId="{34782B0D-5201-E34A-B5E3-01943F8B82B1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2ED1D3-B6D0-A342-A94B-7B4A4F2737D0}" type="parTrans" cxnId="{34782B0D-5201-E34A-B5E3-01943F8B82B1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AB64C7-1F0E-7045-A4C4-070278575335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Problem Specification</a:t>
          </a:r>
        </a:p>
      </dgm:t>
    </dgm:pt>
    <dgm:pt modelId="{2EB17CF7-F2D4-DA4C-89C6-EBE24EF4D248}" type="sibTrans" cxnId="{78CCD968-27D0-E943-B4A0-5E2034FC04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E62CF3-94ED-BA42-9EF0-48D09116406E}" type="parTrans" cxnId="{78CCD968-27D0-E943-B4A0-5E2034FC04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6FAB31-9A5A-1045-8F65-670840275905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Beyond a product</a:t>
          </a:r>
        </a:p>
      </dgm:t>
    </dgm:pt>
    <dgm:pt modelId="{9A3E9417-F039-3F40-8B5B-836201E2033D}" type="sibTrans" cxnId="{7E50167F-E34E-7841-BD00-947B07D3383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B92E6B-0F79-5D42-813B-7DC21B87AF54}" type="parTrans" cxnId="{7E50167F-E34E-7841-BD00-947B07D3383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17052D-A46C-7848-A4BD-3CAE8E70DCCC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Timeline to Victory</a:t>
          </a:r>
        </a:p>
      </dgm:t>
    </dgm:pt>
    <dgm:pt modelId="{F38239A5-B46B-2545-AF4A-B2411D578744}" type="sibTrans" cxnId="{CA69D76F-6EA7-4742-8F90-B473FDECB455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61535B-04DE-CB41-B970-126CC3596078}" type="parTrans" cxnId="{CA69D76F-6EA7-4742-8F90-B473FDECB455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8A0DB9-4F80-E64A-B27F-489C172057DA}" type="pres">
      <dgm:prSet presAssocID="{8051D3F3-1309-EC47-A0CD-9B900B4D9F61}" presName="Name0" presStyleCnt="0">
        <dgm:presLayoutVars>
          <dgm:dir/>
          <dgm:resizeHandles val="exact"/>
        </dgm:presLayoutVars>
      </dgm:prSet>
      <dgm:spPr/>
    </dgm:pt>
    <dgm:pt modelId="{D70EC25F-004D-F74F-B0D9-A4692DA4E515}" type="pres">
      <dgm:prSet presAssocID="{02DB6FD3-BEDD-8E42-882A-B1D6FB53B230}" presName="parTxOnly" presStyleLbl="node1" presStyleIdx="0" presStyleCnt="10" custScaleX="9907" custLinFactNeighborX="109" custLinFactNeighborY="2">
        <dgm:presLayoutVars>
          <dgm:bulletEnabled val="1"/>
        </dgm:presLayoutVars>
      </dgm:prSet>
      <dgm:spPr>
        <a:prstGeom prst="rect">
          <a:avLst/>
        </a:prstGeom>
      </dgm:spPr>
    </dgm:pt>
    <dgm:pt modelId="{85B26A21-F4CF-624E-BAEB-878E88E36400}" type="pres">
      <dgm:prSet presAssocID="{EAA18CA1-2B8F-F54F-B76C-DA8A1F1A487F}" presName="parSpace" presStyleCnt="0"/>
      <dgm:spPr/>
    </dgm:pt>
    <dgm:pt modelId="{B086181C-3FAF-B34D-BEA1-FD7B2FB488EA}" type="pres">
      <dgm:prSet presAssocID="{096FAB31-9A5A-1045-8F65-670840275905}" presName="parTxOnly" presStyleLbl="node1" presStyleIdx="1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8481F8F6-7E13-754A-96C9-82CD0257D685}" type="pres">
      <dgm:prSet presAssocID="{9A3E9417-F039-3F40-8B5B-836201E2033D}" presName="parSpace" presStyleCnt="0"/>
      <dgm:spPr/>
    </dgm:pt>
    <dgm:pt modelId="{CFB88029-98DB-B046-925C-FB82B2D96D52}" type="pres">
      <dgm:prSet presAssocID="{F417052D-A46C-7848-A4BD-3CAE8E70DCCC}" presName="parTxOnly" presStyleLbl="node1" presStyleIdx="2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E1FBC2D2-FB5B-384E-A495-2B30AFE3868A}" type="pres">
      <dgm:prSet presAssocID="{F38239A5-B46B-2545-AF4A-B2411D578744}" presName="parSpace" presStyleCnt="0"/>
      <dgm:spPr/>
    </dgm:pt>
    <dgm:pt modelId="{A1093311-260A-E34E-BBA6-A6E75C370E80}" type="pres">
      <dgm:prSet presAssocID="{D3276ECA-855D-E741-BAB0-D3807A9D061A}" presName="parTxOnly" presStyleLbl="node1" presStyleIdx="3" presStyleCnt="10" custScaleX="9907" custLinFactNeighborX="34" custLinFactNeighborY="5981">
        <dgm:presLayoutVars>
          <dgm:bulletEnabled val="1"/>
        </dgm:presLayoutVars>
      </dgm:prSet>
      <dgm:spPr>
        <a:prstGeom prst="rect">
          <a:avLst/>
        </a:prstGeom>
      </dgm:spPr>
    </dgm:pt>
    <dgm:pt modelId="{8D9A94BF-D841-8941-8AFF-B58E67ACD220}" type="pres">
      <dgm:prSet presAssocID="{6EB3927E-78C2-F847-A048-31EAC5719C90}" presName="parSpace" presStyleCnt="0"/>
      <dgm:spPr/>
    </dgm:pt>
    <dgm:pt modelId="{05DBF6D5-DE95-0B41-857B-433A46BBEC1A}" type="pres">
      <dgm:prSet presAssocID="{1611734F-1474-6243-87DA-D3ABEDA76115}" presName="parTxOnly" presStyleLbl="node1" presStyleIdx="4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D3F1CBB9-1551-6C45-B601-73E1B3121C26}" type="pres">
      <dgm:prSet presAssocID="{0B945BA9-751F-8A4D-9829-3090FE9EC0F3}" presName="parSpace" presStyleCnt="0"/>
      <dgm:spPr/>
    </dgm:pt>
    <dgm:pt modelId="{0CEAF65E-B4A7-F248-A08D-4692EA2B028F}" type="pres">
      <dgm:prSet presAssocID="{E06A8DE8-947E-7642-B632-710B942675D9}" presName="parTxOnly" presStyleLbl="node1" presStyleIdx="5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DA1B4BF2-902A-C045-B1CB-B5A32E370285}" type="pres">
      <dgm:prSet presAssocID="{91A968FA-69E1-2E45-A3F7-FC7E08B238BE}" presName="parSpace" presStyleCnt="0"/>
      <dgm:spPr/>
    </dgm:pt>
    <dgm:pt modelId="{CDBE2B6D-633A-5E4C-A0FC-3A0D3446CB6F}" type="pres">
      <dgm:prSet presAssocID="{EBA926B0-F8E1-404C-98A0-66DFFA00A227}" presName="parTxOnly" presStyleLbl="node1" presStyleIdx="6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03D77859-4C15-F44A-8975-B61237D9A021}" type="pres">
      <dgm:prSet presAssocID="{2C154D1C-90EF-C644-BC62-F5CF25715B2C}" presName="parSpace" presStyleCnt="0"/>
      <dgm:spPr/>
    </dgm:pt>
    <dgm:pt modelId="{AA73B148-9A1A-C74C-82AB-1566A374AF4D}" type="pres">
      <dgm:prSet presAssocID="{66E89159-5D47-3140-9C04-1DC864097EF7}" presName="parTxOnly" presStyleLbl="node1" presStyleIdx="7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21690E8F-4FA4-5942-B97D-E74B862CCC15}" type="pres">
      <dgm:prSet presAssocID="{78594A95-87F5-4441-A25B-550705CB438E}" presName="parSpace" presStyleCnt="0"/>
      <dgm:spPr/>
    </dgm:pt>
    <dgm:pt modelId="{B0F07FDA-5D90-3C48-AE9E-469717399676}" type="pres">
      <dgm:prSet presAssocID="{94A0CDAA-BF6E-5244-808D-969F00E72057}" presName="parTxOnly" presStyleLbl="node1" presStyleIdx="8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B4E853CA-49A9-3F43-B0BF-DDE817EB74A0}" type="pres">
      <dgm:prSet presAssocID="{7D3D3E1B-2BE3-8241-9B63-95830EDE8FF3}" presName="parSpace" presStyleCnt="0"/>
      <dgm:spPr/>
    </dgm:pt>
    <dgm:pt modelId="{3DF9144C-2B75-9743-AB2D-BBF4935E5C9D}" type="pres">
      <dgm:prSet presAssocID="{66AB64C7-1F0E-7045-A4C4-070278575335}" presName="parTxOnly" presStyleLbl="node1" presStyleIdx="9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BC279807-0105-7B42-8487-946402A48B68}" srcId="{8051D3F3-1309-EC47-A0CD-9B900B4D9F61}" destId="{1611734F-1474-6243-87DA-D3ABEDA76115}" srcOrd="4" destOrd="0" parTransId="{9E40A9E8-6681-3047-832D-F1278C70E10C}" sibTransId="{0B945BA9-751F-8A4D-9829-3090FE9EC0F3}"/>
    <dgm:cxn modelId="{B9ED490C-3FE7-D146-95F1-4DFA4EFD9A97}" type="presOf" srcId="{EBA926B0-F8E1-404C-98A0-66DFFA00A227}" destId="{CDBE2B6D-633A-5E4C-A0FC-3A0D3446CB6F}" srcOrd="0" destOrd="0" presId="urn:microsoft.com/office/officeart/2005/8/layout/hChevron3"/>
    <dgm:cxn modelId="{34782B0D-5201-E34A-B5E3-01943F8B82B1}" srcId="{8051D3F3-1309-EC47-A0CD-9B900B4D9F61}" destId="{EBA926B0-F8E1-404C-98A0-66DFFA00A227}" srcOrd="6" destOrd="0" parTransId="{1F2ED1D3-B6D0-A342-A94B-7B4A4F2737D0}" sibTransId="{2C154D1C-90EF-C644-BC62-F5CF25715B2C}"/>
    <dgm:cxn modelId="{DB259B17-B759-A546-8FD8-7327340EA30D}" srcId="{8051D3F3-1309-EC47-A0CD-9B900B4D9F61}" destId="{E06A8DE8-947E-7642-B632-710B942675D9}" srcOrd="5" destOrd="0" parTransId="{86E693B0-4479-3A4C-86D7-99BFD36CB59F}" sibTransId="{91A968FA-69E1-2E45-A3F7-FC7E08B238BE}"/>
    <dgm:cxn modelId="{5C5FAD1E-BEB5-F542-9639-19FBB9C1CBA1}" type="presOf" srcId="{94A0CDAA-BF6E-5244-808D-969F00E72057}" destId="{B0F07FDA-5D90-3C48-AE9E-469717399676}" srcOrd="0" destOrd="0" presId="urn:microsoft.com/office/officeart/2005/8/layout/hChevron3"/>
    <dgm:cxn modelId="{464FDB2D-FE8F-014A-B5A4-18ED89A5075E}" type="presOf" srcId="{66E89159-5D47-3140-9C04-1DC864097EF7}" destId="{AA73B148-9A1A-C74C-82AB-1566A374AF4D}" srcOrd="0" destOrd="0" presId="urn:microsoft.com/office/officeart/2005/8/layout/hChevron3"/>
    <dgm:cxn modelId="{A835E13A-38BB-DC44-AEE1-5E159F5C3348}" srcId="{8051D3F3-1309-EC47-A0CD-9B900B4D9F61}" destId="{D3276ECA-855D-E741-BAB0-D3807A9D061A}" srcOrd="3" destOrd="0" parTransId="{B238F3FE-015F-8349-A2C8-871D8A260848}" sibTransId="{6EB3927E-78C2-F847-A048-31EAC5719C90}"/>
    <dgm:cxn modelId="{78CCD968-27D0-E943-B4A0-5E2034FC0458}" srcId="{8051D3F3-1309-EC47-A0CD-9B900B4D9F61}" destId="{66AB64C7-1F0E-7045-A4C4-070278575335}" srcOrd="9" destOrd="0" parTransId="{51E62CF3-94ED-BA42-9EF0-48D09116406E}" sibTransId="{2EB17CF7-F2D4-DA4C-89C6-EBE24EF4D248}"/>
    <dgm:cxn modelId="{CA69D76F-6EA7-4742-8F90-B473FDECB455}" srcId="{8051D3F3-1309-EC47-A0CD-9B900B4D9F61}" destId="{F417052D-A46C-7848-A4BD-3CAE8E70DCCC}" srcOrd="2" destOrd="0" parTransId="{AC61535B-04DE-CB41-B970-126CC3596078}" sibTransId="{F38239A5-B46B-2545-AF4A-B2411D578744}"/>
    <dgm:cxn modelId="{20F47D78-F95E-704C-AF19-26B364F6476C}" type="presOf" srcId="{66AB64C7-1F0E-7045-A4C4-070278575335}" destId="{3DF9144C-2B75-9743-AB2D-BBF4935E5C9D}" srcOrd="0" destOrd="0" presId="urn:microsoft.com/office/officeart/2005/8/layout/hChevron3"/>
    <dgm:cxn modelId="{7E50167F-E34E-7841-BD00-947B07D3383A}" srcId="{8051D3F3-1309-EC47-A0CD-9B900B4D9F61}" destId="{096FAB31-9A5A-1045-8F65-670840275905}" srcOrd="1" destOrd="0" parTransId="{A0B92E6B-0F79-5D42-813B-7DC21B87AF54}" sibTransId="{9A3E9417-F039-3F40-8B5B-836201E2033D}"/>
    <dgm:cxn modelId="{56B2B48A-D4A0-974B-8543-2A2EA24C51F7}" type="presOf" srcId="{D3276ECA-855D-E741-BAB0-D3807A9D061A}" destId="{A1093311-260A-E34E-BBA6-A6E75C370E80}" srcOrd="0" destOrd="0" presId="urn:microsoft.com/office/officeart/2005/8/layout/hChevron3"/>
    <dgm:cxn modelId="{64D7E19D-1641-E14F-9FF3-D8E54B4A8A58}" srcId="{8051D3F3-1309-EC47-A0CD-9B900B4D9F61}" destId="{02DB6FD3-BEDD-8E42-882A-B1D6FB53B230}" srcOrd="0" destOrd="0" parTransId="{513B525E-0020-3849-8DE2-CFEF287E1231}" sibTransId="{EAA18CA1-2B8F-F54F-B76C-DA8A1F1A487F}"/>
    <dgm:cxn modelId="{91023C9E-1875-1443-85C4-909CAA1CE3CA}" srcId="{8051D3F3-1309-EC47-A0CD-9B900B4D9F61}" destId="{66E89159-5D47-3140-9C04-1DC864097EF7}" srcOrd="7" destOrd="0" parTransId="{A6A4ED2E-1503-E84B-8EEF-4E261BB71081}" sibTransId="{78594A95-87F5-4441-A25B-550705CB438E}"/>
    <dgm:cxn modelId="{E03676AA-7542-3C45-A644-169887818722}" type="presOf" srcId="{8051D3F3-1309-EC47-A0CD-9B900B4D9F61}" destId="{108A0DB9-4F80-E64A-B27F-489C172057DA}" srcOrd="0" destOrd="0" presId="urn:microsoft.com/office/officeart/2005/8/layout/hChevron3"/>
    <dgm:cxn modelId="{0040FEB0-C428-F246-A6D1-24CA257E963C}" srcId="{8051D3F3-1309-EC47-A0CD-9B900B4D9F61}" destId="{94A0CDAA-BF6E-5244-808D-969F00E72057}" srcOrd="8" destOrd="0" parTransId="{3C707ACA-9ED3-854C-B64E-770E0907AABF}" sibTransId="{7D3D3E1B-2BE3-8241-9B63-95830EDE8FF3}"/>
    <dgm:cxn modelId="{FD2A50B2-C30D-8346-AB34-AA1171F758F4}" type="presOf" srcId="{E06A8DE8-947E-7642-B632-710B942675D9}" destId="{0CEAF65E-B4A7-F248-A08D-4692EA2B028F}" srcOrd="0" destOrd="0" presId="urn:microsoft.com/office/officeart/2005/8/layout/hChevron3"/>
    <dgm:cxn modelId="{0ACA3EBD-48B2-164E-9F7D-CD40267BF9C9}" type="presOf" srcId="{096FAB31-9A5A-1045-8F65-670840275905}" destId="{B086181C-3FAF-B34D-BEA1-FD7B2FB488EA}" srcOrd="0" destOrd="0" presId="urn:microsoft.com/office/officeart/2005/8/layout/hChevron3"/>
    <dgm:cxn modelId="{26EE2CC3-65F0-004C-A7F8-6CD48F86DA50}" type="presOf" srcId="{02DB6FD3-BEDD-8E42-882A-B1D6FB53B230}" destId="{D70EC25F-004D-F74F-B0D9-A4692DA4E515}" srcOrd="0" destOrd="0" presId="urn:microsoft.com/office/officeart/2005/8/layout/hChevron3"/>
    <dgm:cxn modelId="{B87B3BE2-7185-1C47-B053-D900D54B6F2A}" type="presOf" srcId="{1611734F-1474-6243-87DA-D3ABEDA76115}" destId="{05DBF6D5-DE95-0B41-857B-433A46BBEC1A}" srcOrd="0" destOrd="0" presId="urn:microsoft.com/office/officeart/2005/8/layout/hChevron3"/>
    <dgm:cxn modelId="{8964BDFC-277A-1045-B0F6-9A398432AD1F}" type="presOf" srcId="{F417052D-A46C-7848-A4BD-3CAE8E70DCCC}" destId="{CFB88029-98DB-B046-925C-FB82B2D96D52}" srcOrd="0" destOrd="0" presId="urn:microsoft.com/office/officeart/2005/8/layout/hChevron3"/>
    <dgm:cxn modelId="{F8EEDB83-7B56-1546-80B2-F3747756EF3F}" type="presParOf" srcId="{108A0DB9-4F80-E64A-B27F-489C172057DA}" destId="{D70EC25F-004D-F74F-B0D9-A4692DA4E515}" srcOrd="0" destOrd="0" presId="urn:microsoft.com/office/officeart/2005/8/layout/hChevron3"/>
    <dgm:cxn modelId="{3BF2CC5A-7884-1B4D-BE06-67207FF69076}" type="presParOf" srcId="{108A0DB9-4F80-E64A-B27F-489C172057DA}" destId="{85B26A21-F4CF-624E-BAEB-878E88E36400}" srcOrd="1" destOrd="0" presId="urn:microsoft.com/office/officeart/2005/8/layout/hChevron3"/>
    <dgm:cxn modelId="{851C7CEE-77A4-564C-B04C-DBEA42E9639F}" type="presParOf" srcId="{108A0DB9-4F80-E64A-B27F-489C172057DA}" destId="{B086181C-3FAF-B34D-BEA1-FD7B2FB488EA}" srcOrd="2" destOrd="0" presId="urn:microsoft.com/office/officeart/2005/8/layout/hChevron3"/>
    <dgm:cxn modelId="{6D56F40E-7C2C-FD4D-A6F9-42C784029710}" type="presParOf" srcId="{108A0DB9-4F80-E64A-B27F-489C172057DA}" destId="{8481F8F6-7E13-754A-96C9-82CD0257D685}" srcOrd="3" destOrd="0" presId="urn:microsoft.com/office/officeart/2005/8/layout/hChevron3"/>
    <dgm:cxn modelId="{98BE48D9-F4E3-EB4C-B137-5ACE40E88F08}" type="presParOf" srcId="{108A0DB9-4F80-E64A-B27F-489C172057DA}" destId="{CFB88029-98DB-B046-925C-FB82B2D96D52}" srcOrd="4" destOrd="0" presId="urn:microsoft.com/office/officeart/2005/8/layout/hChevron3"/>
    <dgm:cxn modelId="{E9FA9DEC-72DF-D947-8F28-E6A35D38618C}" type="presParOf" srcId="{108A0DB9-4F80-E64A-B27F-489C172057DA}" destId="{E1FBC2D2-FB5B-384E-A495-2B30AFE3868A}" srcOrd="5" destOrd="0" presId="urn:microsoft.com/office/officeart/2005/8/layout/hChevron3"/>
    <dgm:cxn modelId="{931984DC-EE31-3545-A3F2-7386F3549F47}" type="presParOf" srcId="{108A0DB9-4F80-E64A-B27F-489C172057DA}" destId="{A1093311-260A-E34E-BBA6-A6E75C370E80}" srcOrd="6" destOrd="0" presId="urn:microsoft.com/office/officeart/2005/8/layout/hChevron3"/>
    <dgm:cxn modelId="{43434C17-9E34-5346-B8DE-5C6907B7E33D}" type="presParOf" srcId="{108A0DB9-4F80-E64A-B27F-489C172057DA}" destId="{8D9A94BF-D841-8941-8AFF-B58E67ACD220}" srcOrd="7" destOrd="0" presId="urn:microsoft.com/office/officeart/2005/8/layout/hChevron3"/>
    <dgm:cxn modelId="{F0E73931-5957-694E-AEB6-E71985495FF7}" type="presParOf" srcId="{108A0DB9-4F80-E64A-B27F-489C172057DA}" destId="{05DBF6D5-DE95-0B41-857B-433A46BBEC1A}" srcOrd="8" destOrd="0" presId="urn:microsoft.com/office/officeart/2005/8/layout/hChevron3"/>
    <dgm:cxn modelId="{8451932E-FE5B-054E-AC6F-4EF6C8550783}" type="presParOf" srcId="{108A0DB9-4F80-E64A-B27F-489C172057DA}" destId="{D3F1CBB9-1551-6C45-B601-73E1B3121C26}" srcOrd="9" destOrd="0" presId="urn:microsoft.com/office/officeart/2005/8/layout/hChevron3"/>
    <dgm:cxn modelId="{C3CD56D0-9416-A740-8DA2-F04B1996971B}" type="presParOf" srcId="{108A0DB9-4F80-E64A-B27F-489C172057DA}" destId="{0CEAF65E-B4A7-F248-A08D-4692EA2B028F}" srcOrd="10" destOrd="0" presId="urn:microsoft.com/office/officeart/2005/8/layout/hChevron3"/>
    <dgm:cxn modelId="{7E836B73-1A16-5244-93D2-E764A5DD77B6}" type="presParOf" srcId="{108A0DB9-4F80-E64A-B27F-489C172057DA}" destId="{DA1B4BF2-902A-C045-B1CB-B5A32E370285}" srcOrd="11" destOrd="0" presId="urn:microsoft.com/office/officeart/2005/8/layout/hChevron3"/>
    <dgm:cxn modelId="{EC098882-243E-CF46-BDFA-034ABD2ECB0F}" type="presParOf" srcId="{108A0DB9-4F80-E64A-B27F-489C172057DA}" destId="{CDBE2B6D-633A-5E4C-A0FC-3A0D3446CB6F}" srcOrd="12" destOrd="0" presId="urn:microsoft.com/office/officeart/2005/8/layout/hChevron3"/>
    <dgm:cxn modelId="{5715F007-764C-2E4C-ACB2-190462498012}" type="presParOf" srcId="{108A0DB9-4F80-E64A-B27F-489C172057DA}" destId="{03D77859-4C15-F44A-8975-B61237D9A021}" srcOrd="13" destOrd="0" presId="urn:microsoft.com/office/officeart/2005/8/layout/hChevron3"/>
    <dgm:cxn modelId="{1DEDE692-B456-944A-85E2-1459AD4BF88D}" type="presParOf" srcId="{108A0DB9-4F80-E64A-B27F-489C172057DA}" destId="{AA73B148-9A1A-C74C-82AB-1566A374AF4D}" srcOrd="14" destOrd="0" presId="urn:microsoft.com/office/officeart/2005/8/layout/hChevron3"/>
    <dgm:cxn modelId="{F1C73E54-D82B-4B49-8A7E-1992E5E55D32}" type="presParOf" srcId="{108A0DB9-4F80-E64A-B27F-489C172057DA}" destId="{21690E8F-4FA4-5942-B97D-E74B862CCC15}" srcOrd="15" destOrd="0" presId="urn:microsoft.com/office/officeart/2005/8/layout/hChevron3"/>
    <dgm:cxn modelId="{D1CDE713-4B9B-7046-A06B-BE34BA70C159}" type="presParOf" srcId="{108A0DB9-4F80-E64A-B27F-489C172057DA}" destId="{B0F07FDA-5D90-3C48-AE9E-469717399676}" srcOrd="16" destOrd="0" presId="urn:microsoft.com/office/officeart/2005/8/layout/hChevron3"/>
    <dgm:cxn modelId="{57401E37-86FA-574C-9F84-F3A66ED8239D}" type="presParOf" srcId="{108A0DB9-4F80-E64A-B27F-489C172057DA}" destId="{B4E853CA-49A9-3F43-B0BF-DDE817EB74A0}" srcOrd="17" destOrd="0" presId="urn:microsoft.com/office/officeart/2005/8/layout/hChevron3"/>
    <dgm:cxn modelId="{A99FC2E2-0ABB-9B46-9A8E-A17C6F722F80}" type="presParOf" srcId="{108A0DB9-4F80-E64A-B27F-489C172057DA}" destId="{3DF9144C-2B75-9743-AB2D-BBF4935E5C9D}" srcOrd="1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051D3F3-1309-EC47-A0CD-9B900B4D9F61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02DB6FD3-BEDD-8E42-882A-B1D6FB53B230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Our Team</a:t>
          </a:r>
        </a:p>
      </dgm:t>
    </dgm:pt>
    <dgm:pt modelId="{513B525E-0020-3849-8DE2-CFEF287E1231}" type="parTrans" cxnId="{64D7E19D-1641-E14F-9FF3-D8E54B4A8A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A18CA1-2B8F-F54F-B76C-DA8A1F1A487F}" type="sibTrans" cxnId="{64D7E19D-1641-E14F-9FF3-D8E54B4A8A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A0CDAA-BF6E-5244-808D-969F00E72057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The Opportunity</a:t>
          </a:r>
        </a:p>
      </dgm:t>
    </dgm:pt>
    <dgm:pt modelId="{3C707ACA-9ED3-854C-B64E-770E0907AABF}" type="parTrans" cxnId="{0040FEB0-C428-F246-A6D1-24CA257E963C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3D3E1B-2BE3-8241-9B63-95830EDE8FF3}" type="sibTrans" cxnId="{0040FEB0-C428-F246-A6D1-24CA257E963C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11734F-1474-6243-87DA-D3ABEDA76115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Tech Stack</a:t>
          </a:r>
        </a:p>
      </dgm:t>
    </dgm:pt>
    <dgm:pt modelId="{9E40A9E8-6681-3047-832D-F1278C70E10C}" type="parTrans" cxnId="{BC279807-0105-7B42-8487-946402A48B6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945BA9-751F-8A4D-9829-3090FE9EC0F3}" type="sibTrans" cxnId="{BC279807-0105-7B42-8487-946402A48B6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276ECA-855D-E741-BAB0-D3807A9D061A}">
      <dgm:prSet custT="1"/>
      <dgm:spPr>
        <a:solidFill>
          <a:srgbClr val="748CAB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The Business Case</a:t>
          </a:r>
        </a:p>
      </dgm:t>
    </dgm:pt>
    <dgm:pt modelId="{B238F3FE-015F-8349-A2C8-871D8A260848}" type="parTrans" cxnId="{A835E13A-38BB-DC44-AEE1-5E159F5C334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B3927E-78C2-F847-A048-31EAC5719C90}" type="sibTrans" cxnId="{A835E13A-38BB-DC44-AEE1-5E159F5C334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E89159-5D47-3140-9C04-1DC864097EF7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Solution Demo</a:t>
          </a:r>
        </a:p>
      </dgm:t>
    </dgm:pt>
    <dgm:pt modelId="{A6A4ED2E-1503-E84B-8EEF-4E261BB71081}" type="parTrans" cxnId="{91023C9E-1875-1443-85C4-909CAA1CE3C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594A95-87F5-4441-A25B-550705CB438E}" type="sibTrans" cxnId="{91023C9E-1875-1443-85C4-909CAA1CE3C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6A8DE8-947E-7642-B632-710B942675D9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Solution Workflow</a:t>
          </a:r>
          <a:endParaRPr lang="en-US" sz="9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A968FA-69E1-2E45-A3F7-FC7E08B238BE}" type="sibTrans" cxnId="{DB259B17-B759-A546-8FD8-7327340EA30D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E693B0-4479-3A4C-86D7-99BFD36CB59F}" type="parTrans" cxnId="{DB259B17-B759-A546-8FD8-7327340EA30D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A926B0-F8E1-404C-98A0-66DFFA00A227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Solution Scope</a:t>
          </a:r>
        </a:p>
      </dgm:t>
    </dgm:pt>
    <dgm:pt modelId="{2C154D1C-90EF-C644-BC62-F5CF25715B2C}" type="sibTrans" cxnId="{34782B0D-5201-E34A-B5E3-01943F8B82B1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2ED1D3-B6D0-A342-A94B-7B4A4F2737D0}" type="parTrans" cxnId="{34782B0D-5201-E34A-B5E3-01943F8B82B1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AB64C7-1F0E-7045-A4C4-070278575335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Problem Specification</a:t>
          </a:r>
        </a:p>
      </dgm:t>
    </dgm:pt>
    <dgm:pt modelId="{2EB17CF7-F2D4-DA4C-89C6-EBE24EF4D248}" type="sibTrans" cxnId="{78CCD968-27D0-E943-B4A0-5E2034FC04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E62CF3-94ED-BA42-9EF0-48D09116406E}" type="parTrans" cxnId="{78CCD968-27D0-E943-B4A0-5E2034FC04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6FAB31-9A5A-1045-8F65-670840275905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Beyond a product</a:t>
          </a:r>
        </a:p>
      </dgm:t>
    </dgm:pt>
    <dgm:pt modelId="{9A3E9417-F039-3F40-8B5B-836201E2033D}" type="sibTrans" cxnId="{7E50167F-E34E-7841-BD00-947B07D3383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B92E6B-0F79-5D42-813B-7DC21B87AF54}" type="parTrans" cxnId="{7E50167F-E34E-7841-BD00-947B07D3383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17052D-A46C-7848-A4BD-3CAE8E70DCCC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Timeline to Victory</a:t>
          </a:r>
        </a:p>
      </dgm:t>
    </dgm:pt>
    <dgm:pt modelId="{F38239A5-B46B-2545-AF4A-B2411D578744}" type="sibTrans" cxnId="{CA69D76F-6EA7-4742-8F90-B473FDECB455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61535B-04DE-CB41-B970-126CC3596078}" type="parTrans" cxnId="{CA69D76F-6EA7-4742-8F90-B473FDECB455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8A0DB9-4F80-E64A-B27F-489C172057DA}" type="pres">
      <dgm:prSet presAssocID="{8051D3F3-1309-EC47-A0CD-9B900B4D9F61}" presName="Name0" presStyleCnt="0">
        <dgm:presLayoutVars>
          <dgm:dir/>
          <dgm:resizeHandles val="exact"/>
        </dgm:presLayoutVars>
      </dgm:prSet>
      <dgm:spPr/>
    </dgm:pt>
    <dgm:pt modelId="{D70EC25F-004D-F74F-B0D9-A4692DA4E515}" type="pres">
      <dgm:prSet presAssocID="{02DB6FD3-BEDD-8E42-882A-B1D6FB53B230}" presName="parTxOnly" presStyleLbl="node1" presStyleIdx="0" presStyleCnt="10" custScaleX="9907" custLinFactNeighborX="109" custLinFactNeighborY="2">
        <dgm:presLayoutVars>
          <dgm:bulletEnabled val="1"/>
        </dgm:presLayoutVars>
      </dgm:prSet>
      <dgm:spPr>
        <a:prstGeom prst="rect">
          <a:avLst/>
        </a:prstGeom>
      </dgm:spPr>
    </dgm:pt>
    <dgm:pt modelId="{85B26A21-F4CF-624E-BAEB-878E88E36400}" type="pres">
      <dgm:prSet presAssocID="{EAA18CA1-2B8F-F54F-B76C-DA8A1F1A487F}" presName="parSpace" presStyleCnt="0"/>
      <dgm:spPr/>
    </dgm:pt>
    <dgm:pt modelId="{B086181C-3FAF-B34D-BEA1-FD7B2FB488EA}" type="pres">
      <dgm:prSet presAssocID="{096FAB31-9A5A-1045-8F65-670840275905}" presName="parTxOnly" presStyleLbl="node1" presStyleIdx="1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8481F8F6-7E13-754A-96C9-82CD0257D685}" type="pres">
      <dgm:prSet presAssocID="{9A3E9417-F039-3F40-8B5B-836201E2033D}" presName="parSpace" presStyleCnt="0"/>
      <dgm:spPr/>
    </dgm:pt>
    <dgm:pt modelId="{CFB88029-98DB-B046-925C-FB82B2D96D52}" type="pres">
      <dgm:prSet presAssocID="{F417052D-A46C-7848-A4BD-3CAE8E70DCCC}" presName="parTxOnly" presStyleLbl="node1" presStyleIdx="2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E1FBC2D2-FB5B-384E-A495-2B30AFE3868A}" type="pres">
      <dgm:prSet presAssocID="{F38239A5-B46B-2545-AF4A-B2411D578744}" presName="parSpace" presStyleCnt="0"/>
      <dgm:spPr/>
    </dgm:pt>
    <dgm:pt modelId="{A1093311-260A-E34E-BBA6-A6E75C370E80}" type="pres">
      <dgm:prSet presAssocID="{D3276ECA-855D-E741-BAB0-D3807A9D061A}" presName="parTxOnly" presStyleLbl="node1" presStyleIdx="3" presStyleCnt="10" custScaleX="9907" custLinFactNeighborX="34" custLinFactNeighborY="5981">
        <dgm:presLayoutVars>
          <dgm:bulletEnabled val="1"/>
        </dgm:presLayoutVars>
      </dgm:prSet>
      <dgm:spPr>
        <a:prstGeom prst="rect">
          <a:avLst/>
        </a:prstGeom>
      </dgm:spPr>
    </dgm:pt>
    <dgm:pt modelId="{8D9A94BF-D841-8941-8AFF-B58E67ACD220}" type="pres">
      <dgm:prSet presAssocID="{6EB3927E-78C2-F847-A048-31EAC5719C90}" presName="parSpace" presStyleCnt="0"/>
      <dgm:spPr/>
    </dgm:pt>
    <dgm:pt modelId="{05DBF6D5-DE95-0B41-857B-433A46BBEC1A}" type="pres">
      <dgm:prSet presAssocID="{1611734F-1474-6243-87DA-D3ABEDA76115}" presName="parTxOnly" presStyleLbl="node1" presStyleIdx="4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D3F1CBB9-1551-6C45-B601-73E1B3121C26}" type="pres">
      <dgm:prSet presAssocID="{0B945BA9-751F-8A4D-9829-3090FE9EC0F3}" presName="parSpace" presStyleCnt="0"/>
      <dgm:spPr/>
    </dgm:pt>
    <dgm:pt modelId="{0CEAF65E-B4A7-F248-A08D-4692EA2B028F}" type="pres">
      <dgm:prSet presAssocID="{E06A8DE8-947E-7642-B632-710B942675D9}" presName="parTxOnly" presStyleLbl="node1" presStyleIdx="5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DA1B4BF2-902A-C045-B1CB-B5A32E370285}" type="pres">
      <dgm:prSet presAssocID="{91A968FA-69E1-2E45-A3F7-FC7E08B238BE}" presName="parSpace" presStyleCnt="0"/>
      <dgm:spPr/>
    </dgm:pt>
    <dgm:pt modelId="{CDBE2B6D-633A-5E4C-A0FC-3A0D3446CB6F}" type="pres">
      <dgm:prSet presAssocID="{EBA926B0-F8E1-404C-98A0-66DFFA00A227}" presName="parTxOnly" presStyleLbl="node1" presStyleIdx="6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03D77859-4C15-F44A-8975-B61237D9A021}" type="pres">
      <dgm:prSet presAssocID="{2C154D1C-90EF-C644-BC62-F5CF25715B2C}" presName="parSpace" presStyleCnt="0"/>
      <dgm:spPr/>
    </dgm:pt>
    <dgm:pt modelId="{AA73B148-9A1A-C74C-82AB-1566A374AF4D}" type="pres">
      <dgm:prSet presAssocID="{66E89159-5D47-3140-9C04-1DC864097EF7}" presName="parTxOnly" presStyleLbl="node1" presStyleIdx="7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21690E8F-4FA4-5942-B97D-E74B862CCC15}" type="pres">
      <dgm:prSet presAssocID="{78594A95-87F5-4441-A25B-550705CB438E}" presName="parSpace" presStyleCnt="0"/>
      <dgm:spPr/>
    </dgm:pt>
    <dgm:pt modelId="{B0F07FDA-5D90-3C48-AE9E-469717399676}" type="pres">
      <dgm:prSet presAssocID="{94A0CDAA-BF6E-5244-808D-969F00E72057}" presName="parTxOnly" presStyleLbl="node1" presStyleIdx="8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B4E853CA-49A9-3F43-B0BF-DDE817EB74A0}" type="pres">
      <dgm:prSet presAssocID="{7D3D3E1B-2BE3-8241-9B63-95830EDE8FF3}" presName="parSpace" presStyleCnt="0"/>
      <dgm:spPr/>
    </dgm:pt>
    <dgm:pt modelId="{3DF9144C-2B75-9743-AB2D-BBF4935E5C9D}" type="pres">
      <dgm:prSet presAssocID="{66AB64C7-1F0E-7045-A4C4-070278575335}" presName="parTxOnly" presStyleLbl="node1" presStyleIdx="9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BC279807-0105-7B42-8487-946402A48B68}" srcId="{8051D3F3-1309-EC47-A0CD-9B900B4D9F61}" destId="{1611734F-1474-6243-87DA-D3ABEDA76115}" srcOrd="4" destOrd="0" parTransId="{9E40A9E8-6681-3047-832D-F1278C70E10C}" sibTransId="{0B945BA9-751F-8A4D-9829-3090FE9EC0F3}"/>
    <dgm:cxn modelId="{B9ED490C-3FE7-D146-95F1-4DFA4EFD9A97}" type="presOf" srcId="{EBA926B0-F8E1-404C-98A0-66DFFA00A227}" destId="{CDBE2B6D-633A-5E4C-A0FC-3A0D3446CB6F}" srcOrd="0" destOrd="0" presId="urn:microsoft.com/office/officeart/2005/8/layout/hChevron3"/>
    <dgm:cxn modelId="{34782B0D-5201-E34A-B5E3-01943F8B82B1}" srcId="{8051D3F3-1309-EC47-A0CD-9B900B4D9F61}" destId="{EBA926B0-F8E1-404C-98A0-66DFFA00A227}" srcOrd="6" destOrd="0" parTransId="{1F2ED1D3-B6D0-A342-A94B-7B4A4F2737D0}" sibTransId="{2C154D1C-90EF-C644-BC62-F5CF25715B2C}"/>
    <dgm:cxn modelId="{DB259B17-B759-A546-8FD8-7327340EA30D}" srcId="{8051D3F3-1309-EC47-A0CD-9B900B4D9F61}" destId="{E06A8DE8-947E-7642-B632-710B942675D9}" srcOrd="5" destOrd="0" parTransId="{86E693B0-4479-3A4C-86D7-99BFD36CB59F}" sibTransId="{91A968FA-69E1-2E45-A3F7-FC7E08B238BE}"/>
    <dgm:cxn modelId="{5C5FAD1E-BEB5-F542-9639-19FBB9C1CBA1}" type="presOf" srcId="{94A0CDAA-BF6E-5244-808D-969F00E72057}" destId="{B0F07FDA-5D90-3C48-AE9E-469717399676}" srcOrd="0" destOrd="0" presId="urn:microsoft.com/office/officeart/2005/8/layout/hChevron3"/>
    <dgm:cxn modelId="{464FDB2D-FE8F-014A-B5A4-18ED89A5075E}" type="presOf" srcId="{66E89159-5D47-3140-9C04-1DC864097EF7}" destId="{AA73B148-9A1A-C74C-82AB-1566A374AF4D}" srcOrd="0" destOrd="0" presId="urn:microsoft.com/office/officeart/2005/8/layout/hChevron3"/>
    <dgm:cxn modelId="{A835E13A-38BB-DC44-AEE1-5E159F5C3348}" srcId="{8051D3F3-1309-EC47-A0CD-9B900B4D9F61}" destId="{D3276ECA-855D-E741-BAB0-D3807A9D061A}" srcOrd="3" destOrd="0" parTransId="{B238F3FE-015F-8349-A2C8-871D8A260848}" sibTransId="{6EB3927E-78C2-F847-A048-31EAC5719C90}"/>
    <dgm:cxn modelId="{78CCD968-27D0-E943-B4A0-5E2034FC0458}" srcId="{8051D3F3-1309-EC47-A0CD-9B900B4D9F61}" destId="{66AB64C7-1F0E-7045-A4C4-070278575335}" srcOrd="9" destOrd="0" parTransId="{51E62CF3-94ED-BA42-9EF0-48D09116406E}" sibTransId="{2EB17CF7-F2D4-DA4C-89C6-EBE24EF4D248}"/>
    <dgm:cxn modelId="{CA69D76F-6EA7-4742-8F90-B473FDECB455}" srcId="{8051D3F3-1309-EC47-A0CD-9B900B4D9F61}" destId="{F417052D-A46C-7848-A4BD-3CAE8E70DCCC}" srcOrd="2" destOrd="0" parTransId="{AC61535B-04DE-CB41-B970-126CC3596078}" sibTransId="{F38239A5-B46B-2545-AF4A-B2411D578744}"/>
    <dgm:cxn modelId="{20F47D78-F95E-704C-AF19-26B364F6476C}" type="presOf" srcId="{66AB64C7-1F0E-7045-A4C4-070278575335}" destId="{3DF9144C-2B75-9743-AB2D-BBF4935E5C9D}" srcOrd="0" destOrd="0" presId="urn:microsoft.com/office/officeart/2005/8/layout/hChevron3"/>
    <dgm:cxn modelId="{7E50167F-E34E-7841-BD00-947B07D3383A}" srcId="{8051D3F3-1309-EC47-A0CD-9B900B4D9F61}" destId="{096FAB31-9A5A-1045-8F65-670840275905}" srcOrd="1" destOrd="0" parTransId="{A0B92E6B-0F79-5D42-813B-7DC21B87AF54}" sibTransId="{9A3E9417-F039-3F40-8B5B-836201E2033D}"/>
    <dgm:cxn modelId="{56B2B48A-D4A0-974B-8543-2A2EA24C51F7}" type="presOf" srcId="{D3276ECA-855D-E741-BAB0-D3807A9D061A}" destId="{A1093311-260A-E34E-BBA6-A6E75C370E80}" srcOrd="0" destOrd="0" presId="urn:microsoft.com/office/officeart/2005/8/layout/hChevron3"/>
    <dgm:cxn modelId="{64D7E19D-1641-E14F-9FF3-D8E54B4A8A58}" srcId="{8051D3F3-1309-EC47-A0CD-9B900B4D9F61}" destId="{02DB6FD3-BEDD-8E42-882A-B1D6FB53B230}" srcOrd="0" destOrd="0" parTransId="{513B525E-0020-3849-8DE2-CFEF287E1231}" sibTransId="{EAA18CA1-2B8F-F54F-B76C-DA8A1F1A487F}"/>
    <dgm:cxn modelId="{91023C9E-1875-1443-85C4-909CAA1CE3CA}" srcId="{8051D3F3-1309-EC47-A0CD-9B900B4D9F61}" destId="{66E89159-5D47-3140-9C04-1DC864097EF7}" srcOrd="7" destOrd="0" parTransId="{A6A4ED2E-1503-E84B-8EEF-4E261BB71081}" sibTransId="{78594A95-87F5-4441-A25B-550705CB438E}"/>
    <dgm:cxn modelId="{E03676AA-7542-3C45-A644-169887818722}" type="presOf" srcId="{8051D3F3-1309-EC47-A0CD-9B900B4D9F61}" destId="{108A0DB9-4F80-E64A-B27F-489C172057DA}" srcOrd="0" destOrd="0" presId="urn:microsoft.com/office/officeart/2005/8/layout/hChevron3"/>
    <dgm:cxn modelId="{0040FEB0-C428-F246-A6D1-24CA257E963C}" srcId="{8051D3F3-1309-EC47-A0CD-9B900B4D9F61}" destId="{94A0CDAA-BF6E-5244-808D-969F00E72057}" srcOrd="8" destOrd="0" parTransId="{3C707ACA-9ED3-854C-B64E-770E0907AABF}" sibTransId="{7D3D3E1B-2BE3-8241-9B63-95830EDE8FF3}"/>
    <dgm:cxn modelId="{FD2A50B2-C30D-8346-AB34-AA1171F758F4}" type="presOf" srcId="{E06A8DE8-947E-7642-B632-710B942675D9}" destId="{0CEAF65E-B4A7-F248-A08D-4692EA2B028F}" srcOrd="0" destOrd="0" presId="urn:microsoft.com/office/officeart/2005/8/layout/hChevron3"/>
    <dgm:cxn modelId="{0ACA3EBD-48B2-164E-9F7D-CD40267BF9C9}" type="presOf" srcId="{096FAB31-9A5A-1045-8F65-670840275905}" destId="{B086181C-3FAF-B34D-BEA1-FD7B2FB488EA}" srcOrd="0" destOrd="0" presId="urn:microsoft.com/office/officeart/2005/8/layout/hChevron3"/>
    <dgm:cxn modelId="{26EE2CC3-65F0-004C-A7F8-6CD48F86DA50}" type="presOf" srcId="{02DB6FD3-BEDD-8E42-882A-B1D6FB53B230}" destId="{D70EC25F-004D-F74F-B0D9-A4692DA4E515}" srcOrd="0" destOrd="0" presId="urn:microsoft.com/office/officeart/2005/8/layout/hChevron3"/>
    <dgm:cxn modelId="{B87B3BE2-7185-1C47-B053-D900D54B6F2A}" type="presOf" srcId="{1611734F-1474-6243-87DA-D3ABEDA76115}" destId="{05DBF6D5-DE95-0B41-857B-433A46BBEC1A}" srcOrd="0" destOrd="0" presId="urn:microsoft.com/office/officeart/2005/8/layout/hChevron3"/>
    <dgm:cxn modelId="{8964BDFC-277A-1045-B0F6-9A398432AD1F}" type="presOf" srcId="{F417052D-A46C-7848-A4BD-3CAE8E70DCCC}" destId="{CFB88029-98DB-B046-925C-FB82B2D96D52}" srcOrd="0" destOrd="0" presId="urn:microsoft.com/office/officeart/2005/8/layout/hChevron3"/>
    <dgm:cxn modelId="{F8EEDB83-7B56-1546-80B2-F3747756EF3F}" type="presParOf" srcId="{108A0DB9-4F80-E64A-B27F-489C172057DA}" destId="{D70EC25F-004D-F74F-B0D9-A4692DA4E515}" srcOrd="0" destOrd="0" presId="urn:microsoft.com/office/officeart/2005/8/layout/hChevron3"/>
    <dgm:cxn modelId="{3BF2CC5A-7884-1B4D-BE06-67207FF69076}" type="presParOf" srcId="{108A0DB9-4F80-E64A-B27F-489C172057DA}" destId="{85B26A21-F4CF-624E-BAEB-878E88E36400}" srcOrd="1" destOrd="0" presId="urn:microsoft.com/office/officeart/2005/8/layout/hChevron3"/>
    <dgm:cxn modelId="{851C7CEE-77A4-564C-B04C-DBEA42E9639F}" type="presParOf" srcId="{108A0DB9-4F80-E64A-B27F-489C172057DA}" destId="{B086181C-3FAF-B34D-BEA1-FD7B2FB488EA}" srcOrd="2" destOrd="0" presId="urn:microsoft.com/office/officeart/2005/8/layout/hChevron3"/>
    <dgm:cxn modelId="{6D56F40E-7C2C-FD4D-A6F9-42C784029710}" type="presParOf" srcId="{108A0DB9-4F80-E64A-B27F-489C172057DA}" destId="{8481F8F6-7E13-754A-96C9-82CD0257D685}" srcOrd="3" destOrd="0" presId="urn:microsoft.com/office/officeart/2005/8/layout/hChevron3"/>
    <dgm:cxn modelId="{98BE48D9-F4E3-EB4C-B137-5ACE40E88F08}" type="presParOf" srcId="{108A0DB9-4F80-E64A-B27F-489C172057DA}" destId="{CFB88029-98DB-B046-925C-FB82B2D96D52}" srcOrd="4" destOrd="0" presId="urn:microsoft.com/office/officeart/2005/8/layout/hChevron3"/>
    <dgm:cxn modelId="{E9FA9DEC-72DF-D947-8F28-E6A35D38618C}" type="presParOf" srcId="{108A0DB9-4F80-E64A-B27F-489C172057DA}" destId="{E1FBC2D2-FB5B-384E-A495-2B30AFE3868A}" srcOrd="5" destOrd="0" presId="urn:microsoft.com/office/officeart/2005/8/layout/hChevron3"/>
    <dgm:cxn modelId="{931984DC-EE31-3545-A3F2-7386F3549F47}" type="presParOf" srcId="{108A0DB9-4F80-E64A-B27F-489C172057DA}" destId="{A1093311-260A-E34E-BBA6-A6E75C370E80}" srcOrd="6" destOrd="0" presId="urn:microsoft.com/office/officeart/2005/8/layout/hChevron3"/>
    <dgm:cxn modelId="{43434C17-9E34-5346-B8DE-5C6907B7E33D}" type="presParOf" srcId="{108A0DB9-4F80-E64A-B27F-489C172057DA}" destId="{8D9A94BF-D841-8941-8AFF-B58E67ACD220}" srcOrd="7" destOrd="0" presId="urn:microsoft.com/office/officeart/2005/8/layout/hChevron3"/>
    <dgm:cxn modelId="{F0E73931-5957-694E-AEB6-E71985495FF7}" type="presParOf" srcId="{108A0DB9-4F80-E64A-B27F-489C172057DA}" destId="{05DBF6D5-DE95-0B41-857B-433A46BBEC1A}" srcOrd="8" destOrd="0" presId="urn:microsoft.com/office/officeart/2005/8/layout/hChevron3"/>
    <dgm:cxn modelId="{8451932E-FE5B-054E-AC6F-4EF6C8550783}" type="presParOf" srcId="{108A0DB9-4F80-E64A-B27F-489C172057DA}" destId="{D3F1CBB9-1551-6C45-B601-73E1B3121C26}" srcOrd="9" destOrd="0" presId="urn:microsoft.com/office/officeart/2005/8/layout/hChevron3"/>
    <dgm:cxn modelId="{C3CD56D0-9416-A740-8DA2-F04B1996971B}" type="presParOf" srcId="{108A0DB9-4F80-E64A-B27F-489C172057DA}" destId="{0CEAF65E-B4A7-F248-A08D-4692EA2B028F}" srcOrd="10" destOrd="0" presId="urn:microsoft.com/office/officeart/2005/8/layout/hChevron3"/>
    <dgm:cxn modelId="{7E836B73-1A16-5244-93D2-E764A5DD77B6}" type="presParOf" srcId="{108A0DB9-4F80-E64A-B27F-489C172057DA}" destId="{DA1B4BF2-902A-C045-B1CB-B5A32E370285}" srcOrd="11" destOrd="0" presId="urn:microsoft.com/office/officeart/2005/8/layout/hChevron3"/>
    <dgm:cxn modelId="{EC098882-243E-CF46-BDFA-034ABD2ECB0F}" type="presParOf" srcId="{108A0DB9-4F80-E64A-B27F-489C172057DA}" destId="{CDBE2B6D-633A-5E4C-A0FC-3A0D3446CB6F}" srcOrd="12" destOrd="0" presId="urn:microsoft.com/office/officeart/2005/8/layout/hChevron3"/>
    <dgm:cxn modelId="{5715F007-764C-2E4C-ACB2-190462498012}" type="presParOf" srcId="{108A0DB9-4F80-E64A-B27F-489C172057DA}" destId="{03D77859-4C15-F44A-8975-B61237D9A021}" srcOrd="13" destOrd="0" presId="urn:microsoft.com/office/officeart/2005/8/layout/hChevron3"/>
    <dgm:cxn modelId="{1DEDE692-B456-944A-85E2-1459AD4BF88D}" type="presParOf" srcId="{108A0DB9-4F80-E64A-B27F-489C172057DA}" destId="{AA73B148-9A1A-C74C-82AB-1566A374AF4D}" srcOrd="14" destOrd="0" presId="urn:microsoft.com/office/officeart/2005/8/layout/hChevron3"/>
    <dgm:cxn modelId="{F1C73E54-D82B-4B49-8A7E-1992E5E55D32}" type="presParOf" srcId="{108A0DB9-4F80-E64A-B27F-489C172057DA}" destId="{21690E8F-4FA4-5942-B97D-E74B862CCC15}" srcOrd="15" destOrd="0" presId="urn:microsoft.com/office/officeart/2005/8/layout/hChevron3"/>
    <dgm:cxn modelId="{D1CDE713-4B9B-7046-A06B-BE34BA70C159}" type="presParOf" srcId="{108A0DB9-4F80-E64A-B27F-489C172057DA}" destId="{B0F07FDA-5D90-3C48-AE9E-469717399676}" srcOrd="16" destOrd="0" presId="urn:microsoft.com/office/officeart/2005/8/layout/hChevron3"/>
    <dgm:cxn modelId="{57401E37-86FA-574C-9F84-F3A66ED8239D}" type="presParOf" srcId="{108A0DB9-4F80-E64A-B27F-489C172057DA}" destId="{B4E853CA-49A9-3F43-B0BF-DDE817EB74A0}" srcOrd="17" destOrd="0" presId="urn:microsoft.com/office/officeart/2005/8/layout/hChevron3"/>
    <dgm:cxn modelId="{A99FC2E2-0ABB-9B46-9A8E-A17C6F722F80}" type="presParOf" srcId="{108A0DB9-4F80-E64A-B27F-489C172057DA}" destId="{3DF9144C-2B75-9743-AB2D-BBF4935E5C9D}" srcOrd="1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051D3F3-1309-EC47-A0CD-9B900B4D9F61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02DB6FD3-BEDD-8E42-882A-B1D6FB53B230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Our Team</a:t>
          </a:r>
        </a:p>
      </dgm:t>
    </dgm:pt>
    <dgm:pt modelId="{513B525E-0020-3849-8DE2-CFEF287E1231}" type="parTrans" cxnId="{64D7E19D-1641-E14F-9FF3-D8E54B4A8A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A18CA1-2B8F-F54F-B76C-DA8A1F1A487F}" type="sibTrans" cxnId="{64D7E19D-1641-E14F-9FF3-D8E54B4A8A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A0CDAA-BF6E-5244-808D-969F00E72057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The Opportunity</a:t>
          </a:r>
        </a:p>
      </dgm:t>
    </dgm:pt>
    <dgm:pt modelId="{3C707ACA-9ED3-854C-B64E-770E0907AABF}" type="parTrans" cxnId="{0040FEB0-C428-F246-A6D1-24CA257E963C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3D3E1B-2BE3-8241-9B63-95830EDE8FF3}" type="sibTrans" cxnId="{0040FEB0-C428-F246-A6D1-24CA257E963C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11734F-1474-6243-87DA-D3ABEDA76115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Tech Stack</a:t>
          </a:r>
        </a:p>
      </dgm:t>
    </dgm:pt>
    <dgm:pt modelId="{9E40A9E8-6681-3047-832D-F1278C70E10C}" type="parTrans" cxnId="{BC279807-0105-7B42-8487-946402A48B6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945BA9-751F-8A4D-9829-3090FE9EC0F3}" type="sibTrans" cxnId="{BC279807-0105-7B42-8487-946402A48B6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276ECA-855D-E741-BAB0-D3807A9D061A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The Business Case</a:t>
          </a:r>
        </a:p>
      </dgm:t>
    </dgm:pt>
    <dgm:pt modelId="{B238F3FE-015F-8349-A2C8-871D8A260848}" type="parTrans" cxnId="{A835E13A-38BB-DC44-AEE1-5E159F5C334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B3927E-78C2-F847-A048-31EAC5719C90}" type="sibTrans" cxnId="{A835E13A-38BB-DC44-AEE1-5E159F5C334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E89159-5D47-3140-9C04-1DC864097EF7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Solution Demo</a:t>
          </a:r>
        </a:p>
      </dgm:t>
    </dgm:pt>
    <dgm:pt modelId="{A6A4ED2E-1503-E84B-8EEF-4E261BB71081}" type="parTrans" cxnId="{91023C9E-1875-1443-85C4-909CAA1CE3C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594A95-87F5-4441-A25B-550705CB438E}" type="sibTrans" cxnId="{91023C9E-1875-1443-85C4-909CAA1CE3C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6A8DE8-947E-7642-B632-710B942675D9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Solution Workflow</a:t>
          </a:r>
          <a:endParaRPr lang="en-US" sz="9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A968FA-69E1-2E45-A3F7-FC7E08B238BE}" type="sibTrans" cxnId="{DB259B17-B759-A546-8FD8-7327340EA30D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E693B0-4479-3A4C-86D7-99BFD36CB59F}" type="parTrans" cxnId="{DB259B17-B759-A546-8FD8-7327340EA30D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A926B0-F8E1-404C-98A0-66DFFA00A227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Solution Scope</a:t>
          </a:r>
        </a:p>
      </dgm:t>
    </dgm:pt>
    <dgm:pt modelId="{2C154D1C-90EF-C644-BC62-F5CF25715B2C}" type="sibTrans" cxnId="{34782B0D-5201-E34A-B5E3-01943F8B82B1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2ED1D3-B6D0-A342-A94B-7B4A4F2737D0}" type="parTrans" cxnId="{34782B0D-5201-E34A-B5E3-01943F8B82B1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AB64C7-1F0E-7045-A4C4-070278575335}">
      <dgm:prSet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Problem Specification</a:t>
          </a:r>
        </a:p>
      </dgm:t>
    </dgm:pt>
    <dgm:pt modelId="{2EB17CF7-F2D4-DA4C-89C6-EBE24EF4D248}" type="sibTrans" cxnId="{78CCD968-27D0-E943-B4A0-5E2034FC04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E62CF3-94ED-BA42-9EF0-48D09116406E}" type="parTrans" cxnId="{78CCD968-27D0-E943-B4A0-5E2034FC0458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6FAB31-9A5A-1045-8F65-670840275905}">
      <dgm:prSet phldrT="[Text]" custT="1"/>
      <dgm:spPr>
        <a:solidFill>
          <a:srgbClr val="181818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Beyond a product</a:t>
          </a:r>
        </a:p>
      </dgm:t>
    </dgm:pt>
    <dgm:pt modelId="{9A3E9417-F039-3F40-8B5B-836201E2033D}" type="sibTrans" cxnId="{7E50167F-E34E-7841-BD00-947B07D3383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B92E6B-0F79-5D42-813B-7DC21B87AF54}" type="parTrans" cxnId="{7E50167F-E34E-7841-BD00-947B07D3383A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17052D-A46C-7848-A4BD-3CAE8E70DCCC}">
      <dgm:prSet custT="1"/>
      <dgm:spPr>
        <a:solidFill>
          <a:srgbClr val="748CAB"/>
        </a:solidFill>
        <a:ln>
          <a:noFill/>
        </a:ln>
      </dgm:spPr>
      <dgm:t>
        <a:bodyPr/>
        <a:lstStyle/>
        <a:p>
          <a:r>
            <a:rPr lang="en-US" sz="900" b="1" dirty="0">
              <a:latin typeface="Arial" panose="020B0604020202020204" pitchFamily="34" charset="0"/>
              <a:cs typeface="Arial" panose="020B0604020202020204" pitchFamily="34" charset="0"/>
            </a:rPr>
            <a:t>Timeline to Victory</a:t>
          </a:r>
        </a:p>
      </dgm:t>
    </dgm:pt>
    <dgm:pt modelId="{F38239A5-B46B-2545-AF4A-B2411D578744}" type="sibTrans" cxnId="{CA69D76F-6EA7-4742-8F90-B473FDECB455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61535B-04DE-CB41-B970-126CC3596078}" type="parTrans" cxnId="{CA69D76F-6EA7-4742-8F90-B473FDECB455}">
      <dgm:prSet/>
      <dgm:spPr/>
      <dgm:t>
        <a:bodyPr/>
        <a:lstStyle/>
        <a:p>
          <a:endParaRPr lang="en-US" sz="9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8A0DB9-4F80-E64A-B27F-489C172057DA}" type="pres">
      <dgm:prSet presAssocID="{8051D3F3-1309-EC47-A0CD-9B900B4D9F61}" presName="Name0" presStyleCnt="0">
        <dgm:presLayoutVars>
          <dgm:dir/>
          <dgm:resizeHandles val="exact"/>
        </dgm:presLayoutVars>
      </dgm:prSet>
      <dgm:spPr/>
    </dgm:pt>
    <dgm:pt modelId="{D70EC25F-004D-F74F-B0D9-A4692DA4E515}" type="pres">
      <dgm:prSet presAssocID="{02DB6FD3-BEDD-8E42-882A-B1D6FB53B230}" presName="parTxOnly" presStyleLbl="node1" presStyleIdx="0" presStyleCnt="10" custScaleX="9907" custLinFactNeighborX="109" custLinFactNeighborY="2">
        <dgm:presLayoutVars>
          <dgm:bulletEnabled val="1"/>
        </dgm:presLayoutVars>
      </dgm:prSet>
      <dgm:spPr>
        <a:prstGeom prst="rect">
          <a:avLst/>
        </a:prstGeom>
      </dgm:spPr>
    </dgm:pt>
    <dgm:pt modelId="{85B26A21-F4CF-624E-BAEB-878E88E36400}" type="pres">
      <dgm:prSet presAssocID="{EAA18CA1-2B8F-F54F-B76C-DA8A1F1A487F}" presName="parSpace" presStyleCnt="0"/>
      <dgm:spPr/>
    </dgm:pt>
    <dgm:pt modelId="{B086181C-3FAF-B34D-BEA1-FD7B2FB488EA}" type="pres">
      <dgm:prSet presAssocID="{096FAB31-9A5A-1045-8F65-670840275905}" presName="parTxOnly" presStyleLbl="node1" presStyleIdx="1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8481F8F6-7E13-754A-96C9-82CD0257D685}" type="pres">
      <dgm:prSet presAssocID="{9A3E9417-F039-3F40-8B5B-836201E2033D}" presName="parSpace" presStyleCnt="0"/>
      <dgm:spPr/>
    </dgm:pt>
    <dgm:pt modelId="{CFB88029-98DB-B046-925C-FB82B2D96D52}" type="pres">
      <dgm:prSet presAssocID="{F417052D-A46C-7848-A4BD-3CAE8E70DCCC}" presName="parTxOnly" presStyleLbl="node1" presStyleIdx="2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E1FBC2D2-FB5B-384E-A495-2B30AFE3868A}" type="pres">
      <dgm:prSet presAssocID="{F38239A5-B46B-2545-AF4A-B2411D578744}" presName="parSpace" presStyleCnt="0"/>
      <dgm:spPr/>
    </dgm:pt>
    <dgm:pt modelId="{A1093311-260A-E34E-BBA6-A6E75C370E80}" type="pres">
      <dgm:prSet presAssocID="{D3276ECA-855D-E741-BAB0-D3807A9D061A}" presName="parTxOnly" presStyleLbl="node1" presStyleIdx="3" presStyleCnt="10" custScaleX="9907" custLinFactNeighborX="34" custLinFactNeighborY="5981">
        <dgm:presLayoutVars>
          <dgm:bulletEnabled val="1"/>
        </dgm:presLayoutVars>
      </dgm:prSet>
      <dgm:spPr>
        <a:prstGeom prst="rect">
          <a:avLst/>
        </a:prstGeom>
      </dgm:spPr>
    </dgm:pt>
    <dgm:pt modelId="{8D9A94BF-D841-8941-8AFF-B58E67ACD220}" type="pres">
      <dgm:prSet presAssocID="{6EB3927E-78C2-F847-A048-31EAC5719C90}" presName="parSpace" presStyleCnt="0"/>
      <dgm:spPr/>
    </dgm:pt>
    <dgm:pt modelId="{05DBF6D5-DE95-0B41-857B-433A46BBEC1A}" type="pres">
      <dgm:prSet presAssocID="{1611734F-1474-6243-87DA-D3ABEDA76115}" presName="parTxOnly" presStyleLbl="node1" presStyleIdx="4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D3F1CBB9-1551-6C45-B601-73E1B3121C26}" type="pres">
      <dgm:prSet presAssocID="{0B945BA9-751F-8A4D-9829-3090FE9EC0F3}" presName="parSpace" presStyleCnt="0"/>
      <dgm:spPr/>
    </dgm:pt>
    <dgm:pt modelId="{0CEAF65E-B4A7-F248-A08D-4692EA2B028F}" type="pres">
      <dgm:prSet presAssocID="{E06A8DE8-947E-7642-B632-710B942675D9}" presName="parTxOnly" presStyleLbl="node1" presStyleIdx="5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DA1B4BF2-902A-C045-B1CB-B5A32E370285}" type="pres">
      <dgm:prSet presAssocID="{91A968FA-69E1-2E45-A3F7-FC7E08B238BE}" presName="parSpace" presStyleCnt="0"/>
      <dgm:spPr/>
    </dgm:pt>
    <dgm:pt modelId="{CDBE2B6D-633A-5E4C-A0FC-3A0D3446CB6F}" type="pres">
      <dgm:prSet presAssocID="{EBA926B0-F8E1-404C-98A0-66DFFA00A227}" presName="parTxOnly" presStyleLbl="node1" presStyleIdx="6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03D77859-4C15-F44A-8975-B61237D9A021}" type="pres">
      <dgm:prSet presAssocID="{2C154D1C-90EF-C644-BC62-F5CF25715B2C}" presName="parSpace" presStyleCnt="0"/>
      <dgm:spPr/>
    </dgm:pt>
    <dgm:pt modelId="{AA73B148-9A1A-C74C-82AB-1566A374AF4D}" type="pres">
      <dgm:prSet presAssocID="{66E89159-5D47-3140-9C04-1DC864097EF7}" presName="parTxOnly" presStyleLbl="node1" presStyleIdx="7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21690E8F-4FA4-5942-B97D-E74B862CCC15}" type="pres">
      <dgm:prSet presAssocID="{78594A95-87F5-4441-A25B-550705CB438E}" presName="parSpace" presStyleCnt="0"/>
      <dgm:spPr/>
    </dgm:pt>
    <dgm:pt modelId="{B0F07FDA-5D90-3C48-AE9E-469717399676}" type="pres">
      <dgm:prSet presAssocID="{94A0CDAA-BF6E-5244-808D-969F00E72057}" presName="parTxOnly" presStyleLbl="node1" presStyleIdx="8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  <dgm:pt modelId="{B4E853CA-49A9-3F43-B0BF-DDE817EB74A0}" type="pres">
      <dgm:prSet presAssocID="{7D3D3E1B-2BE3-8241-9B63-95830EDE8FF3}" presName="parSpace" presStyleCnt="0"/>
      <dgm:spPr/>
    </dgm:pt>
    <dgm:pt modelId="{3DF9144C-2B75-9743-AB2D-BBF4935E5C9D}" type="pres">
      <dgm:prSet presAssocID="{66AB64C7-1F0E-7045-A4C4-070278575335}" presName="parTxOnly" presStyleLbl="node1" presStyleIdx="9" presStyleCnt="10" custScaleX="9907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BC279807-0105-7B42-8487-946402A48B68}" srcId="{8051D3F3-1309-EC47-A0CD-9B900B4D9F61}" destId="{1611734F-1474-6243-87DA-D3ABEDA76115}" srcOrd="4" destOrd="0" parTransId="{9E40A9E8-6681-3047-832D-F1278C70E10C}" sibTransId="{0B945BA9-751F-8A4D-9829-3090FE9EC0F3}"/>
    <dgm:cxn modelId="{B9ED490C-3FE7-D146-95F1-4DFA4EFD9A97}" type="presOf" srcId="{EBA926B0-F8E1-404C-98A0-66DFFA00A227}" destId="{CDBE2B6D-633A-5E4C-A0FC-3A0D3446CB6F}" srcOrd="0" destOrd="0" presId="urn:microsoft.com/office/officeart/2005/8/layout/hChevron3"/>
    <dgm:cxn modelId="{34782B0D-5201-E34A-B5E3-01943F8B82B1}" srcId="{8051D3F3-1309-EC47-A0CD-9B900B4D9F61}" destId="{EBA926B0-F8E1-404C-98A0-66DFFA00A227}" srcOrd="6" destOrd="0" parTransId="{1F2ED1D3-B6D0-A342-A94B-7B4A4F2737D0}" sibTransId="{2C154D1C-90EF-C644-BC62-F5CF25715B2C}"/>
    <dgm:cxn modelId="{DB259B17-B759-A546-8FD8-7327340EA30D}" srcId="{8051D3F3-1309-EC47-A0CD-9B900B4D9F61}" destId="{E06A8DE8-947E-7642-B632-710B942675D9}" srcOrd="5" destOrd="0" parTransId="{86E693B0-4479-3A4C-86D7-99BFD36CB59F}" sibTransId="{91A968FA-69E1-2E45-A3F7-FC7E08B238BE}"/>
    <dgm:cxn modelId="{5C5FAD1E-BEB5-F542-9639-19FBB9C1CBA1}" type="presOf" srcId="{94A0CDAA-BF6E-5244-808D-969F00E72057}" destId="{B0F07FDA-5D90-3C48-AE9E-469717399676}" srcOrd="0" destOrd="0" presId="urn:microsoft.com/office/officeart/2005/8/layout/hChevron3"/>
    <dgm:cxn modelId="{464FDB2D-FE8F-014A-B5A4-18ED89A5075E}" type="presOf" srcId="{66E89159-5D47-3140-9C04-1DC864097EF7}" destId="{AA73B148-9A1A-C74C-82AB-1566A374AF4D}" srcOrd="0" destOrd="0" presId="urn:microsoft.com/office/officeart/2005/8/layout/hChevron3"/>
    <dgm:cxn modelId="{A835E13A-38BB-DC44-AEE1-5E159F5C3348}" srcId="{8051D3F3-1309-EC47-A0CD-9B900B4D9F61}" destId="{D3276ECA-855D-E741-BAB0-D3807A9D061A}" srcOrd="3" destOrd="0" parTransId="{B238F3FE-015F-8349-A2C8-871D8A260848}" sibTransId="{6EB3927E-78C2-F847-A048-31EAC5719C90}"/>
    <dgm:cxn modelId="{78CCD968-27D0-E943-B4A0-5E2034FC0458}" srcId="{8051D3F3-1309-EC47-A0CD-9B900B4D9F61}" destId="{66AB64C7-1F0E-7045-A4C4-070278575335}" srcOrd="9" destOrd="0" parTransId="{51E62CF3-94ED-BA42-9EF0-48D09116406E}" sibTransId="{2EB17CF7-F2D4-DA4C-89C6-EBE24EF4D248}"/>
    <dgm:cxn modelId="{CA69D76F-6EA7-4742-8F90-B473FDECB455}" srcId="{8051D3F3-1309-EC47-A0CD-9B900B4D9F61}" destId="{F417052D-A46C-7848-A4BD-3CAE8E70DCCC}" srcOrd="2" destOrd="0" parTransId="{AC61535B-04DE-CB41-B970-126CC3596078}" sibTransId="{F38239A5-B46B-2545-AF4A-B2411D578744}"/>
    <dgm:cxn modelId="{20F47D78-F95E-704C-AF19-26B364F6476C}" type="presOf" srcId="{66AB64C7-1F0E-7045-A4C4-070278575335}" destId="{3DF9144C-2B75-9743-AB2D-BBF4935E5C9D}" srcOrd="0" destOrd="0" presId="urn:microsoft.com/office/officeart/2005/8/layout/hChevron3"/>
    <dgm:cxn modelId="{7E50167F-E34E-7841-BD00-947B07D3383A}" srcId="{8051D3F3-1309-EC47-A0CD-9B900B4D9F61}" destId="{096FAB31-9A5A-1045-8F65-670840275905}" srcOrd="1" destOrd="0" parTransId="{A0B92E6B-0F79-5D42-813B-7DC21B87AF54}" sibTransId="{9A3E9417-F039-3F40-8B5B-836201E2033D}"/>
    <dgm:cxn modelId="{56B2B48A-D4A0-974B-8543-2A2EA24C51F7}" type="presOf" srcId="{D3276ECA-855D-E741-BAB0-D3807A9D061A}" destId="{A1093311-260A-E34E-BBA6-A6E75C370E80}" srcOrd="0" destOrd="0" presId="urn:microsoft.com/office/officeart/2005/8/layout/hChevron3"/>
    <dgm:cxn modelId="{64D7E19D-1641-E14F-9FF3-D8E54B4A8A58}" srcId="{8051D3F3-1309-EC47-A0CD-9B900B4D9F61}" destId="{02DB6FD3-BEDD-8E42-882A-B1D6FB53B230}" srcOrd="0" destOrd="0" parTransId="{513B525E-0020-3849-8DE2-CFEF287E1231}" sibTransId="{EAA18CA1-2B8F-F54F-B76C-DA8A1F1A487F}"/>
    <dgm:cxn modelId="{91023C9E-1875-1443-85C4-909CAA1CE3CA}" srcId="{8051D3F3-1309-EC47-A0CD-9B900B4D9F61}" destId="{66E89159-5D47-3140-9C04-1DC864097EF7}" srcOrd="7" destOrd="0" parTransId="{A6A4ED2E-1503-E84B-8EEF-4E261BB71081}" sibTransId="{78594A95-87F5-4441-A25B-550705CB438E}"/>
    <dgm:cxn modelId="{E03676AA-7542-3C45-A644-169887818722}" type="presOf" srcId="{8051D3F3-1309-EC47-A0CD-9B900B4D9F61}" destId="{108A0DB9-4F80-E64A-B27F-489C172057DA}" srcOrd="0" destOrd="0" presId="urn:microsoft.com/office/officeart/2005/8/layout/hChevron3"/>
    <dgm:cxn modelId="{0040FEB0-C428-F246-A6D1-24CA257E963C}" srcId="{8051D3F3-1309-EC47-A0CD-9B900B4D9F61}" destId="{94A0CDAA-BF6E-5244-808D-969F00E72057}" srcOrd="8" destOrd="0" parTransId="{3C707ACA-9ED3-854C-B64E-770E0907AABF}" sibTransId="{7D3D3E1B-2BE3-8241-9B63-95830EDE8FF3}"/>
    <dgm:cxn modelId="{FD2A50B2-C30D-8346-AB34-AA1171F758F4}" type="presOf" srcId="{E06A8DE8-947E-7642-B632-710B942675D9}" destId="{0CEAF65E-B4A7-F248-A08D-4692EA2B028F}" srcOrd="0" destOrd="0" presId="urn:microsoft.com/office/officeart/2005/8/layout/hChevron3"/>
    <dgm:cxn modelId="{0ACA3EBD-48B2-164E-9F7D-CD40267BF9C9}" type="presOf" srcId="{096FAB31-9A5A-1045-8F65-670840275905}" destId="{B086181C-3FAF-B34D-BEA1-FD7B2FB488EA}" srcOrd="0" destOrd="0" presId="urn:microsoft.com/office/officeart/2005/8/layout/hChevron3"/>
    <dgm:cxn modelId="{26EE2CC3-65F0-004C-A7F8-6CD48F86DA50}" type="presOf" srcId="{02DB6FD3-BEDD-8E42-882A-B1D6FB53B230}" destId="{D70EC25F-004D-F74F-B0D9-A4692DA4E515}" srcOrd="0" destOrd="0" presId="urn:microsoft.com/office/officeart/2005/8/layout/hChevron3"/>
    <dgm:cxn modelId="{B87B3BE2-7185-1C47-B053-D900D54B6F2A}" type="presOf" srcId="{1611734F-1474-6243-87DA-D3ABEDA76115}" destId="{05DBF6D5-DE95-0B41-857B-433A46BBEC1A}" srcOrd="0" destOrd="0" presId="urn:microsoft.com/office/officeart/2005/8/layout/hChevron3"/>
    <dgm:cxn modelId="{8964BDFC-277A-1045-B0F6-9A398432AD1F}" type="presOf" srcId="{F417052D-A46C-7848-A4BD-3CAE8E70DCCC}" destId="{CFB88029-98DB-B046-925C-FB82B2D96D52}" srcOrd="0" destOrd="0" presId="urn:microsoft.com/office/officeart/2005/8/layout/hChevron3"/>
    <dgm:cxn modelId="{F8EEDB83-7B56-1546-80B2-F3747756EF3F}" type="presParOf" srcId="{108A0DB9-4F80-E64A-B27F-489C172057DA}" destId="{D70EC25F-004D-F74F-B0D9-A4692DA4E515}" srcOrd="0" destOrd="0" presId="urn:microsoft.com/office/officeart/2005/8/layout/hChevron3"/>
    <dgm:cxn modelId="{3BF2CC5A-7884-1B4D-BE06-67207FF69076}" type="presParOf" srcId="{108A0DB9-4F80-E64A-B27F-489C172057DA}" destId="{85B26A21-F4CF-624E-BAEB-878E88E36400}" srcOrd="1" destOrd="0" presId="urn:microsoft.com/office/officeart/2005/8/layout/hChevron3"/>
    <dgm:cxn modelId="{851C7CEE-77A4-564C-B04C-DBEA42E9639F}" type="presParOf" srcId="{108A0DB9-4F80-E64A-B27F-489C172057DA}" destId="{B086181C-3FAF-B34D-BEA1-FD7B2FB488EA}" srcOrd="2" destOrd="0" presId="urn:microsoft.com/office/officeart/2005/8/layout/hChevron3"/>
    <dgm:cxn modelId="{6D56F40E-7C2C-FD4D-A6F9-42C784029710}" type="presParOf" srcId="{108A0DB9-4F80-E64A-B27F-489C172057DA}" destId="{8481F8F6-7E13-754A-96C9-82CD0257D685}" srcOrd="3" destOrd="0" presId="urn:microsoft.com/office/officeart/2005/8/layout/hChevron3"/>
    <dgm:cxn modelId="{98BE48D9-F4E3-EB4C-B137-5ACE40E88F08}" type="presParOf" srcId="{108A0DB9-4F80-E64A-B27F-489C172057DA}" destId="{CFB88029-98DB-B046-925C-FB82B2D96D52}" srcOrd="4" destOrd="0" presId="urn:microsoft.com/office/officeart/2005/8/layout/hChevron3"/>
    <dgm:cxn modelId="{E9FA9DEC-72DF-D947-8F28-E6A35D38618C}" type="presParOf" srcId="{108A0DB9-4F80-E64A-B27F-489C172057DA}" destId="{E1FBC2D2-FB5B-384E-A495-2B30AFE3868A}" srcOrd="5" destOrd="0" presId="urn:microsoft.com/office/officeart/2005/8/layout/hChevron3"/>
    <dgm:cxn modelId="{931984DC-EE31-3545-A3F2-7386F3549F47}" type="presParOf" srcId="{108A0DB9-4F80-E64A-B27F-489C172057DA}" destId="{A1093311-260A-E34E-BBA6-A6E75C370E80}" srcOrd="6" destOrd="0" presId="urn:microsoft.com/office/officeart/2005/8/layout/hChevron3"/>
    <dgm:cxn modelId="{43434C17-9E34-5346-B8DE-5C6907B7E33D}" type="presParOf" srcId="{108A0DB9-4F80-E64A-B27F-489C172057DA}" destId="{8D9A94BF-D841-8941-8AFF-B58E67ACD220}" srcOrd="7" destOrd="0" presId="urn:microsoft.com/office/officeart/2005/8/layout/hChevron3"/>
    <dgm:cxn modelId="{F0E73931-5957-694E-AEB6-E71985495FF7}" type="presParOf" srcId="{108A0DB9-4F80-E64A-B27F-489C172057DA}" destId="{05DBF6D5-DE95-0B41-857B-433A46BBEC1A}" srcOrd="8" destOrd="0" presId="urn:microsoft.com/office/officeart/2005/8/layout/hChevron3"/>
    <dgm:cxn modelId="{8451932E-FE5B-054E-AC6F-4EF6C8550783}" type="presParOf" srcId="{108A0DB9-4F80-E64A-B27F-489C172057DA}" destId="{D3F1CBB9-1551-6C45-B601-73E1B3121C26}" srcOrd="9" destOrd="0" presId="urn:microsoft.com/office/officeart/2005/8/layout/hChevron3"/>
    <dgm:cxn modelId="{C3CD56D0-9416-A740-8DA2-F04B1996971B}" type="presParOf" srcId="{108A0DB9-4F80-E64A-B27F-489C172057DA}" destId="{0CEAF65E-B4A7-F248-A08D-4692EA2B028F}" srcOrd="10" destOrd="0" presId="urn:microsoft.com/office/officeart/2005/8/layout/hChevron3"/>
    <dgm:cxn modelId="{7E836B73-1A16-5244-93D2-E764A5DD77B6}" type="presParOf" srcId="{108A0DB9-4F80-E64A-B27F-489C172057DA}" destId="{DA1B4BF2-902A-C045-B1CB-B5A32E370285}" srcOrd="11" destOrd="0" presId="urn:microsoft.com/office/officeart/2005/8/layout/hChevron3"/>
    <dgm:cxn modelId="{EC098882-243E-CF46-BDFA-034ABD2ECB0F}" type="presParOf" srcId="{108A0DB9-4F80-E64A-B27F-489C172057DA}" destId="{CDBE2B6D-633A-5E4C-A0FC-3A0D3446CB6F}" srcOrd="12" destOrd="0" presId="urn:microsoft.com/office/officeart/2005/8/layout/hChevron3"/>
    <dgm:cxn modelId="{5715F007-764C-2E4C-ACB2-190462498012}" type="presParOf" srcId="{108A0DB9-4F80-E64A-B27F-489C172057DA}" destId="{03D77859-4C15-F44A-8975-B61237D9A021}" srcOrd="13" destOrd="0" presId="urn:microsoft.com/office/officeart/2005/8/layout/hChevron3"/>
    <dgm:cxn modelId="{1DEDE692-B456-944A-85E2-1459AD4BF88D}" type="presParOf" srcId="{108A0DB9-4F80-E64A-B27F-489C172057DA}" destId="{AA73B148-9A1A-C74C-82AB-1566A374AF4D}" srcOrd="14" destOrd="0" presId="urn:microsoft.com/office/officeart/2005/8/layout/hChevron3"/>
    <dgm:cxn modelId="{F1C73E54-D82B-4B49-8A7E-1992E5E55D32}" type="presParOf" srcId="{108A0DB9-4F80-E64A-B27F-489C172057DA}" destId="{21690E8F-4FA4-5942-B97D-E74B862CCC15}" srcOrd="15" destOrd="0" presId="urn:microsoft.com/office/officeart/2005/8/layout/hChevron3"/>
    <dgm:cxn modelId="{D1CDE713-4B9B-7046-A06B-BE34BA70C159}" type="presParOf" srcId="{108A0DB9-4F80-E64A-B27F-489C172057DA}" destId="{B0F07FDA-5D90-3C48-AE9E-469717399676}" srcOrd="16" destOrd="0" presId="urn:microsoft.com/office/officeart/2005/8/layout/hChevron3"/>
    <dgm:cxn modelId="{57401E37-86FA-574C-9F84-F3A66ED8239D}" type="presParOf" srcId="{108A0DB9-4F80-E64A-B27F-489C172057DA}" destId="{B4E853CA-49A9-3F43-B0BF-DDE817EB74A0}" srcOrd="17" destOrd="0" presId="urn:microsoft.com/office/officeart/2005/8/layout/hChevron3"/>
    <dgm:cxn modelId="{A99FC2E2-0ABB-9B46-9A8E-A17C6F722F80}" type="presParOf" srcId="{108A0DB9-4F80-E64A-B27F-489C172057DA}" destId="{3DF9144C-2B75-9743-AB2D-BBF4935E5C9D}" srcOrd="18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EC25F-004D-F74F-B0D9-A4692DA4E515}">
      <dsp:nvSpPr>
        <dsp:cNvPr id="0" name=""/>
        <dsp:cNvSpPr/>
      </dsp:nvSpPr>
      <dsp:spPr>
        <a:xfrm>
          <a:off x="10990951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Our Team</a:t>
          </a:r>
        </a:p>
      </dsp:txBody>
      <dsp:txXfrm>
        <a:off x="10990951" y="0"/>
        <a:ext cx="1198138" cy="387608"/>
      </dsp:txXfrm>
    </dsp:sp>
    <dsp:sp modelId="{B086181C-3FAF-B34D-BEA1-FD7B2FB488EA}">
      <dsp:nvSpPr>
        <dsp:cNvPr id="0" name=""/>
        <dsp:cNvSpPr/>
      </dsp:nvSpPr>
      <dsp:spPr>
        <a:xfrm>
          <a:off x="9767692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Beyond a product</a:t>
          </a:r>
        </a:p>
      </dsp:txBody>
      <dsp:txXfrm>
        <a:off x="9767692" y="0"/>
        <a:ext cx="1198138" cy="387608"/>
      </dsp:txXfrm>
    </dsp:sp>
    <dsp:sp modelId="{CFB88029-98DB-B046-925C-FB82B2D96D52}">
      <dsp:nvSpPr>
        <dsp:cNvPr id="0" name=""/>
        <dsp:cNvSpPr/>
      </dsp:nvSpPr>
      <dsp:spPr>
        <a:xfrm>
          <a:off x="8547059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Timeline to Victory</a:t>
          </a:r>
        </a:p>
      </dsp:txBody>
      <dsp:txXfrm>
        <a:off x="8547059" y="0"/>
        <a:ext cx="1198138" cy="387608"/>
      </dsp:txXfrm>
    </dsp:sp>
    <dsp:sp modelId="{A1093311-260A-E34E-BBA6-A6E75C370E80}">
      <dsp:nvSpPr>
        <dsp:cNvPr id="0" name=""/>
        <dsp:cNvSpPr/>
      </dsp:nvSpPr>
      <dsp:spPr>
        <a:xfrm>
          <a:off x="732724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The Business Case</a:t>
          </a:r>
        </a:p>
      </dsp:txBody>
      <dsp:txXfrm>
        <a:off x="7327248" y="0"/>
        <a:ext cx="1198138" cy="387608"/>
      </dsp:txXfrm>
    </dsp:sp>
    <dsp:sp modelId="{05DBF6D5-DE95-0B41-857B-433A46BBEC1A}">
      <dsp:nvSpPr>
        <dsp:cNvPr id="0" name=""/>
        <dsp:cNvSpPr/>
      </dsp:nvSpPr>
      <dsp:spPr>
        <a:xfrm>
          <a:off x="6105792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Tech Stack</a:t>
          </a:r>
        </a:p>
      </dsp:txBody>
      <dsp:txXfrm>
        <a:off x="6105792" y="0"/>
        <a:ext cx="1198138" cy="387608"/>
      </dsp:txXfrm>
    </dsp:sp>
    <dsp:sp modelId="{0CEAF65E-B4A7-F248-A08D-4692EA2B028F}">
      <dsp:nvSpPr>
        <dsp:cNvPr id="0" name=""/>
        <dsp:cNvSpPr/>
      </dsp:nvSpPr>
      <dsp:spPr>
        <a:xfrm>
          <a:off x="488515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Workflow</a:t>
          </a:r>
          <a:endParaRPr lang="en-US" sz="9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85158" y="0"/>
        <a:ext cx="1198138" cy="387608"/>
      </dsp:txXfrm>
    </dsp:sp>
    <dsp:sp modelId="{CDBE2B6D-633A-5E4C-A0FC-3A0D3446CB6F}">
      <dsp:nvSpPr>
        <dsp:cNvPr id="0" name=""/>
        <dsp:cNvSpPr/>
      </dsp:nvSpPr>
      <dsp:spPr>
        <a:xfrm>
          <a:off x="3664525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Scope</a:t>
          </a:r>
        </a:p>
      </dsp:txBody>
      <dsp:txXfrm>
        <a:off x="3664525" y="0"/>
        <a:ext cx="1198138" cy="387608"/>
      </dsp:txXfrm>
    </dsp:sp>
    <dsp:sp modelId="{AA73B148-9A1A-C74C-82AB-1566A374AF4D}">
      <dsp:nvSpPr>
        <dsp:cNvPr id="0" name=""/>
        <dsp:cNvSpPr/>
      </dsp:nvSpPr>
      <dsp:spPr>
        <a:xfrm>
          <a:off x="2443891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Demo</a:t>
          </a:r>
        </a:p>
      </dsp:txBody>
      <dsp:txXfrm>
        <a:off x="2443891" y="0"/>
        <a:ext cx="1198138" cy="387608"/>
      </dsp:txXfrm>
    </dsp:sp>
    <dsp:sp modelId="{B0F07FDA-5D90-3C48-AE9E-469717399676}">
      <dsp:nvSpPr>
        <dsp:cNvPr id="0" name=""/>
        <dsp:cNvSpPr/>
      </dsp:nvSpPr>
      <dsp:spPr>
        <a:xfrm>
          <a:off x="122325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The Opportunity</a:t>
          </a:r>
        </a:p>
      </dsp:txBody>
      <dsp:txXfrm>
        <a:off x="1223258" y="0"/>
        <a:ext cx="1198138" cy="387608"/>
      </dsp:txXfrm>
    </dsp:sp>
    <dsp:sp modelId="{3DF9144C-2B75-9743-AB2D-BBF4935E5C9D}">
      <dsp:nvSpPr>
        <dsp:cNvPr id="0" name=""/>
        <dsp:cNvSpPr/>
      </dsp:nvSpPr>
      <dsp:spPr>
        <a:xfrm>
          <a:off x="2624" y="0"/>
          <a:ext cx="1198138" cy="387608"/>
        </a:xfrm>
        <a:prstGeom prst="rect">
          <a:avLst/>
        </a:prstGeom>
        <a:solidFill>
          <a:srgbClr val="748CA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Problem Specification</a:t>
          </a:r>
        </a:p>
      </dsp:txBody>
      <dsp:txXfrm>
        <a:off x="2624" y="0"/>
        <a:ext cx="1198138" cy="3876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EC25F-004D-F74F-B0D9-A4692DA4E515}">
      <dsp:nvSpPr>
        <dsp:cNvPr id="0" name=""/>
        <dsp:cNvSpPr/>
      </dsp:nvSpPr>
      <dsp:spPr>
        <a:xfrm>
          <a:off x="10990951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Our Team</a:t>
          </a:r>
        </a:p>
      </dsp:txBody>
      <dsp:txXfrm>
        <a:off x="10990951" y="0"/>
        <a:ext cx="1198138" cy="387608"/>
      </dsp:txXfrm>
    </dsp:sp>
    <dsp:sp modelId="{B086181C-3FAF-B34D-BEA1-FD7B2FB488EA}">
      <dsp:nvSpPr>
        <dsp:cNvPr id="0" name=""/>
        <dsp:cNvSpPr/>
      </dsp:nvSpPr>
      <dsp:spPr>
        <a:xfrm>
          <a:off x="9767692" y="0"/>
          <a:ext cx="1198138" cy="387608"/>
        </a:xfrm>
        <a:prstGeom prst="rect">
          <a:avLst/>
        </a:prstGeom>
        <a:solidFill>
          <a:srgbClr val="748CA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Beyond a product</a:t>
          </a:r>
        </a:p>
      </dsp:txBody>
      <dsp:txXfrm>
        <a:off x="9767692" y="0"/>
        <a:ext cx="1198138" cy="387608"/>
      </dsp:txXfrm>
    </dsp:sp>
    <dsp:sp modelId="{CFB88029-98DB-B046-925C-FB82B2D96D52}">
      <dsp:nvSpPr>
        <dsp:cNvPr id="0" name=""/>
        <dsp:cNvSpPr/>
      </dsp:nvSpPr>
      <dsp:spPr>
        <a:xfrm>
          <a:off x="8547059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Timeline to Victory</a:t>
          </a:r>
        </a:p>
      </dsp:txBody>
      <dsp:txXfrm>
        <a:off x="8547059" y="0"/>
        <a:ext cx="1198138" cy="387608"/>
      </dsp:txXfrm>
    </dsp:sp>
    <dsp:sp modelId="{A1093311-260A-E34E-BBA6-A6E75C370E80}">
      <dsp:nvSpPr>
        <dsp:cNvPr id="0" name=""/>
        <dsp:cNvSpPr/>
      </dsp:nvSpPr>
      <dsp:spPr>
        <a:xfrm>
          <a:off x="732724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The Business Case</a:t>
          </a:r>
        </a:p>
      </dsp:txBody>
      <dsp:txXfrm>
        <a:off x="7327248" y="0"/>
        <a:ext cx="1198138" cy="387608"/>
      </dsp:txXfrm>
    </dsp:sp>
    <dsp:sp modelId="{05DBF6D5-DE95-0B41-857B-433A46BBEC1A}">
      <dsp:nvSpPr>
        <dsp:cNvPr id="0" name=""/>
        <dsp:cNvSpPr/>
      </dsp:nvSpPr>
      <dsp:spPr>
        <a:xfrm>
          <a:off x="6105792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Tech Stack</a:t>
          </a:r>
        </a:p>
      </dsp:txBody>
      <dsp:txXfrm>
        <a:off x="6105792" y="0"/>
        <a:ext cx="1198138" cy="387608"/>
      </dsp:txXfrm>
    </dsp:sp>
    <dsp:sp modelId="{0CEAF65E-B4A7-F248-A08D-4692EA2B028F}">
      <dsp:nvSpPr>
        <dsp:cNvPr id="0" name=""/>
        <dsp:cNvSpPr/>
      </dsp:nvSpPr>
      <dsp:spPr>
        <a:xfrm>
          <a:off x="488515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Workflow</a:t>
          </a:r>
          <a:endParaRPr lang="en-US" sz="9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85158" y="0"/>
        <a:ext cx="1198138" cy="387608"/>
      </dsp:txXfrm>
    </dsp:sp>
    <dsp:sp modelId="{CDBE2B6D-633A-5E4C-A0FC-3A0D3446CB6F}">
      <dsp:nvSpPr>
        <dsp:cNvPr id="0" name=""/>
        <dsp:cNvSpPr/>
      </dsp:nvSpPr>
      <dsp:spPr>
        <a:xfrm>
          <a:off x="3664525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Scope</a:t>
          </a:r>
        </a:p>
      </dsp:txBody>
      <dsp:txXfrm>
        <a:off x="3664525" y="0"/>
        <a:ext cx="1198138" cy="387608"/>
      </dsp:txXfrm>
    </dsp:sp>
    <dsp:sp modelId="{AA73B148-9A1A-C74C-82AB-1566A374AF4D}">
      <dsp:nvSpPr>
        <dsp:cNvPr id="0" name=""/>
        <dsp:cNvSpPr/>
      </dsp:nvSpPr>
      <dsp:spPr>
        <a:xfrm>
          <a:off x="2443891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Demo</a:t>
          </a:r>
        </a:p>
      </dsp:txBody>
      <dsp:txXfrm>
        <a:off x="2443891" y="0"/>
        <a:ext cx="1198138" cy="387608"/>
      </dsp:txXfrm>
    </dsp:sp>
    <dsp:sp modelId="{B0F07FDA-5D90-3C48-AE9E-469717399676}">
      <dsp:nvSpPr>
        <dsp:cNvPr id="0" name=""/>
        <dsp:cNvSpPr/>
      </dsp:nvSpPr>
      <dsp:spPr>
        <a:xfrm>
          <a:off x="122325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The Opportunity</a:t>
          </a:r>
        </a:p>
      </dsp:txBody>
      <dsp:txXfrm>
        <a:off x="1223258" y="0"/>
        <a:ext cx="1198138" cy="387608"/>
      </dsp:txXfrm>
    </dsp:sp>
    <dsp:sp modelId="{3DF9144C-2B75-9743-AB2D-BBF4935E5C9D}">
      <dsp:nvSpPr>
        <dsp:cNvPr id="0" name=""/>
        <dsp:cNvSpPr/>
      </dsp:nvSpPr>
      <dsp:spPr>
        <a:xfrm>
          <a:off x="2624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Problem Specification</a:t>
          </a:r>
        </a:p>
      </dsp:txBody>
      <dsp:txXfrm>
        <a:off x="2624" y="0"/>
        <a:ext cx="1198138" cy="38760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EC25F-004D-F74F-B0D9-A4692DA4E515}">
      <dsp:nvSpPr>
        <dsp:cNvPr id="0" name=""/>
        <dsp:cNvSpPr/>
      </dsp:nvSpPr>
      <dsp:spPr>
        <a:xfrm>
          <a:off x="10990951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Our Team</a:t>
          </a:r>
        </a:p>
      </dsp:txBody>
      <dsp:txXfrm>
        <a:off x="10990951" y="0"/>
        <a:ext cx="1198138" cy="387608"/>
      </dsp:txXfrm>
    </dsp:sp>
    <dsp:sp modelId="{B086181C-3FAF-B34D-BEA1-FD7B2FB488EA}">
      <dsp:nvSpPr>
        <dsp:cNvPr id="0" name=""/>
        <dsp:cNvSpPr/>
      </dsp:nvSpPr>
      <dsp:spPr>
        <a:xfrm>
          <a:off x="9767692" y="0"/>
          <a:ext cx="1198138" cy="387608"/>
        </a:xfrm>
        <a:prstGeom prst="rect">
          <a:avLst/>
        </a:prstGeom>
        <a:solidFill>
          <a:srgbClr val="748CA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Beyond a product</a:t>
          </a:r>
        </a:p>
      </dsp:txBody>
      <dsp:txXfrm>
        <a:off x="9767692" y="0"/>
        <a:ext cx="1198138" cy="387608"/>
      </dsp:txXfrm>
    </dsp:sp>
    <dsp:sp modelId="{CFB88029-98DB-B046-925C-FB82B2D96D52}">
      <dsp:nvSpPr>
        <dsp:cNvPr id="0" name=""/>
        <dsp:cNvSpPr/>
      </dsp:nvSpPr>
      <dsp:spPr>
        <a:xfrm>
          <a:off x="8547059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Timeline to Victory</a:t>
          </a:r>
        </a:p>
      </dsp:txBody>
      <dsp:txXfrm>
        <a:off x="8547059" y="0"/>
        <a:ext cx="1198138" cy="387608"/>
      </dsp:txXfrm>
    </dsp:sp>
    <dsp:sp modelId="{A1093311-260A-E34E-BBA6-A6E75C370E80}">
      <dsp:nvSpPr>
        <dsp:cNvPr id="0" name=""/>
        <dsp:cNvSpPr/>
      </dsp:nvSpPr>
      <dsp:spPr>
        <a:xfrm>
          <a:off x="732724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The Business Case</a:t>
          </a:r>
        </a:p>
      </dsp:txBody>
      <dsp:txXfrm>
        <a:off x="7327248" y="0"/>
        <a:ext cx="1198138" cy="387608"/>
      </dsp:txXfrm>
    </dsp:sp>
    <dsp:sp modelId="{05DBF6D5-DE95-0B41-857B-433A46BBEC1A}">
      <dsp:nvSpPr>
        <dsp:cNvPr id="0" name=""/>
        <dsp:cNvSpPr/>
      </dsp:nvSpPr>
      <dsp:spPr>
        <a:xfrm>
          <a:off x="6105792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Tech Stack</a:t>
          </a:r>
        </a:p>
      </dsp:txBody>
      <dsp:txXfrm>
        <a:off x="6105792" y="0"/>
        <a:ext cx="1198138" cy="387608"/>
      </dsp:txXfrm>
    </dsp:sp>
    <dsp:sp modelId="{0CEAF65E-B4A7-F248-A08D-4692EA2B028F}">
      <dsp:nvSpPr>
        <dsp:cNvPr id="0" name=""/>
        <dsp:cNvSpPr/>
      </dsp:nvSpPr>
      <dsp:spPr>
        <a:xfrm>
          <a:off x="488515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Workflow</a:t>
          </a:r>
          <a:endParaRPr lang="en-US" sz="9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85158" y="0"/>
        <a:ext cx="1198138" cy="387608"/>
      </dsp:txXfrm>
    </dsp:sp>
    <dsp:sp modelId="{CDBE2B6D-633A-5E4C-A0FC-3A0D3446CB6F}">
      <dsp:nvSpPr>
        <dsp:cNvPr id="0" name=""/>
        <dsp:cNvSpPr/>
      </dsp:nvSpPr>
      <dsp:spPr>
        <a:xfrm>
          <a:off x="3664525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Scope</a:t>
          </a:r>
        </a:p>
      </dsp:txBody>
      <dsp:txXfrm>
        <a:off x="3664525" y="0"/>
        <a:ext cx="1198138" cy="387608"/>
      </dsp:txXfrm>
    </dsp:sp>
    <dsp:sp modelId="{AA73B148-9A1A-C74C-82AB-1566A374AF4D}">
      <dsp:nvSpPr>
        <dsp:cNvPr id="0" name=""/>
        <dsp:cNvSpPr/>
      </dsp:nvSpPr>
      <dsp:spPr>
        <a:xfrm>
          <a:off x="2443891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Demo</a:t>
          </a:r>
        </a:p>
      </dsp:txBody>
      <dsp:txXfrm>
        <a:off x="2443891" y="0"/>
        <a:ext cx="1198138" cy="387608"/>
      </dsp:txXfrm>
    </dsp:sp>
    <dsp:sp modelId="{B0F07FDA-5D90-3C48-AE9E-469717399676}">
      <dsp:nvSpPr>
        <dsp:cNvPr id="0" name=""/>
        <dsp:cNvSpPr/>
      </dsp:nvSpPr>
      <dsp:spPr>
        <a:xfrm>
          <a:off x="122325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The Opportunity</a:t>
          </a:r>
        </a:p>
      </dsp:txBody>
      <dsp:txXfrm>
        <a:off x="1223258" y="0"/>
        <a:ext cx="1198138" cy="387608"/>
      </dsp:txXfrm>
    </dsp:sp>
    <dsp:sp modelId="{3DF9144C-2B75-9743-AB2D-BBF4935E5C9D}">
      <dsp:nvSpPr>
        <dsp:cNvPr id="0" name=""/>
        <dsp:cNvSpPr/>
      </dsp:nvSpPr>
      <dsp:spPr>
        <a:xfrm>
          <a:off x="2624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Problem Specification</a:t>
          </a:r>
        </a:p>
      </dsp:txBody>
      <dsp:txXfrm>
        <a:off x="2624" y="0"/>
        <a:ext cx="1198138" cy="38760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EC25F-004D-F74F-B0D9-A4692DA4E515}">
      <dsp:nvSpPr>
        <dsp:cNvPr id="0" name=""/>
        <dsp:cNvSpPr/>
      </dsp:nvSpPr>
      <dsp:spPr>
        <a:xfrm>
          <a:off x="10990951" y="0"/>
          <a:ext cx="1198138" cy="387608"/>
        </a:xfrm>
        <a:prstGeom prst="rect">
          <a:avLst/>
        </a:prstGeom>
        <a:solidFill>
          <a:srgbClr val="748CA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Our Team</a:t>
          </a:r>
        </a:p>
      </dsp:txBody>
      <dsp:txXfrm>
        <a:off x="10990951" y="0"/>
        <a:ext cx="1198138" cy="387608"/>
      </dsp:txXfrm>
    </dsp:sp>
    <dsp:sp modelId="{B086181C-3FAF-B34D-BEA1-FD7B2FB488EA}">
      <dsp:nvSpPr>
        <dsp:cNvPr id="0" name=""/>
        <dsp:cNvSpPr/>
      </dsp:nvSpPr>
      <dsp:spPr>
        <a:xfrm>
          <a:off x="9767692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Beyond a product</a:t>
          </a:r>
        </a:p>
      </dsp:txBody>
      <dsp:txXfrm>
        <a:off x="9767692" y="0"/>
        <a:ext cx="1198138" cy="387608"/>
      </dsp:txXfrm>
    </dsp:sp>
    <dsp:sp modelId="{CFB88029-98DB-B046-925C-FB82B2D96D52}">
      <dsp:nvSpPr>
        <dsp:cNvPr id="0" name=""/>
        <dsp:cNvSpPr/>
      </dsp:nvSpPr>
      <dsp:spPr>
        <a:xfrm>
          <a:off x="8547059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Timeline to Victory</a:t>
          </a:r>
        </a:p>
      </dsp:txBody>
      <dsp:txXfrm>
        <a:off x="8547059" y="0"/>
        <a:ext cx="1198138" cy="387608"/>
      </dsp:txXfrm>
    </dsp:sp>
    <dsp:sp modelId="{A1093311-260A-E34E-BBA6-A6E75C370E80}">
      <dsp:nvSpPr>
        <dsp:cNvPr id="0" name=""/>
        <dsp:cNvSpPr/>
      </dsp:nvSpPr>
      <dsp:spPr>
        <a:xfrm>
          <a:off x="732724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The Business Case</a:t>
          </a:r>
        </a:p>
      </dsp:txBody>
      <dsp:txXfrm>
        <a:off x="7327248" y="0"/>
        <a:ext cx="1198138" cy="387608"/>
      </dsp:txXfrm>
    </dsp:sp>
    <dsp:sp modelId="{05DBF6D5-DE95-0B41-857B-433A46BBEC1A}">
      <dsp:nvSpPr>
        <dsp:cNvPr id="0" name=""/>
        <dsp:cNvSpPr/>
      </dsp:nvSpPr>
      <dsp:spPr>
        <a:xfrm>
          <a:off x="6105792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Tech Stack</a:t>
          </a:r>
        </a:p>
      </dsp:txBody>
      <dsp:txXfrm>
        <a:off x="6105792" y="0"/>
        <a:ext cx="1198138" cy="387608"/>
      </dsp:txXfrm>
    </dsp:sp>
    <dsp:sp modelId="{0CEAF65E-B4A7-F248-A08D-4692EA2B028F}">
      <dsp:nvSpPr>
        <dsp:cNvPr id="0" name=""/>
        <dsp:cNvSpPr/>
      </dsp:nvSpPr>
      <dsp:spPr>
        <a:xfrm>
          <a:off x="488515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Workflow</a:t>
          </a:r>
          <a:endParaRPr lang="en-US" sz="9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85158" y="0"/>
        <a:ext cx="1198138" cy="387608"/>
      </dsp:txXfrm>
    </dsp:sp>
    <dsp:sp modelId="{CDBE2B6D-633A-5E4C-A0FC-3A0D3446CB6F}">
      <dsp:nvSpPr>
        <dsp:cNvPr id="0" name=""/>
        <dsp:cNvSpPr/>
      </dsp:nvSpPr>
      <dsp:spPr>
        <a:xfrm>
          <a:off x="3664525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Scope</a:t>
          </a:r>
        </a:p>
      </dsp:txBody>
      <dsp:txXfrm>
        <a:off x="3664525" y="0"/>
        <a:ext cx="1198138" cy="387608"/>
      </dsp:txXfrm>
    </dsp:sp>
    <dsp:sp modelId="{AA73B148-9A1A-C74C-82AB-1566A374AF4D}">
      <dsp:nvSpPr>
        <dsp:cNvPr id="0" name=""/>
        <dsp:cNvSpPr/>
      </dsp:nvSpPr>
      <dsp:spPr>
        <a:xfrm>
          <a:off x="2443891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Demo</a:t>
          </a:r>
        </a:p>
      </dsp:txBody>
      <dsp:txXfrm>
        <a:off x="2443891" y="0"/>
        <a:ext cx="1198138" cy="387608"/>
      </dsp:txXfrm>
    </dsp:sp>
    <dsp:sp modelId="{B0F07FDA-5D90-3C48-AE9E-469717399676}">
      <dsp:nvSpPr>
        <dsp:cNvPr id="0" name=""/>
        <dsp:cNvSpPr/>
      </dsp:nvSpPr>
      <dsp:spPr>
        <a:xfrm>
          <a:off x="122325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The Opportunity</a:t>
          </a:r>
        </a:p>
      </dsp:txBody>
      <dsp:txXfrm>
        <a:off x="1223258" y="0"/>
        <a:ext cx="1198138" cy="387608"/>
      </dsp:txXfrm>
    </dsp:sp>
    <dsp:sp modelId="{3DF9144C-2B75-9743-AB2D-BBF4935E5C9D}">
      <dsp:nvSpPr>
        <dsp:cNvPr id="0" name=""/>
        <dsp:cNvSpPr/>
      </dsp:nvSpPr>
      <dsp:spPr>
        <a:xfrm>
          <a:off x="2624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Problem Specification</a:t>
          </a:r>
        </a:p>
      </dsp:txBody>
      <dsp:txXfrm>
        <a:off x="2624" y="0"/>
        <a:ext cx="1198138" cy="387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EC25F-004D-F74F-B0D9-A4692DA4E515}">
      <dsp:nvSpPr>
        <dsp:cNvPr id="0" name=""/>
        <dsp:cNvSpPr/>
      </dsp:nvSpPr>
      <dsp:spPr>
        <a:xfrm>
          <a:off x="10990951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Our Team</a:t>
          </a:r>
        </a:p>
      </dsp:txBody>
      <dsp:txXfrm>
        <a:off x="10990951" y="0"/>
        <a:ext cx="1198138" cy="387608"/>
      </dsp:txXfrm>
    </dsp:sp>
    <dsp:sp modelId="{B086181C-3FAF-B34D-BEA1-FD7B2FB488EA}">
      <dsp:nvSpPr>
        <dsp:cNvPr id="0" name=""/>
        <dsp:cNvSpPr/>
      </dsp:nvSpPr>
      <dsp:spPr>
        <a:xfrm>
          <a:off x="9767692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Beyond a product</a:t>
          </a:r>
        </a:p>
      </dsp:txBody>
      <dsp:txXfrm>
        <a:off x="9767692" y="0"/>
        <a:ext cx="1198138" cy="387608"/>
      </dsp:txXfrm>
    </dsp:sp>
    <dsp:sp modelId="{CFB88029-98DB-B046-925C-FB82B2D96D52}">
      <dsp:nvSpPr>
        <dsp:cNvPr id="0" name=""/>
        <dsp:cNvSpPr/>
      </dsp:nvSpPr>
      <dsp:spPr>
        <a:xfrm>
          <a:off x="8547059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Timeline to Victory</a:t>
          </a:r>
        </a:p>
      </dsp:txBody>
      <dsp:txXfrm>
        <a:off x="8547059" y="0"/>
        <a:ext cx="1198138" cy="387608"/>
      </dsp:txXfrm>
    </dsp:sp>
    <dsp:sp modelId="{A1093311-260A-E34E-BBA6-A6E75C370E80}">
      <dsp:nvSpPr>
        <dsp:cNvPr id="0" name=""/>
        <dsp:cNvSpPr/>
      </dsp:nvSpPr>
      <dsp:spPr>
        <a:xfrm>
          <a:off x="732724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The Business Case</a:t>
          </a:r>
        </a:p>
      </dsp:txBody>
      <dsp:txXfrm>
        <a:off x="7327248" y="0"/>
        <a:ext cx="1198138" cy="387608"/>
      </dsp:txXfrm>
    </dsp:sp>
    <dsp:sp modelId="{05DBF6D5-DE95-0B41-857B-433A46BBEC1A}">
      <dsp:nvSpPr>
        <dsp:cNvPr id="0" name=""/>
        <dsp:cNvSpPr/>
      </dsp:nvSpPr>
      <dsp:spPr>
        <a:xfrm>
          <a:off x="6105792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Tech Stack</a:t>
          </a:r>
        </a:p>
      </dsp:txBody>
      <dsp:txXfrm>
        <a:off x="6105792" y="0"/>
        <a:ext cx="1198138" cy="387608"/>
      </dsp:txXfrm>
    </dsp:sp>
    <dsp:sp modelId="{0CEAF65E-B4A7-F248-A08D-4692EA2B028F}">
      <dsp:nvSpPr>
        <dsp:cNvPr id="0" name=""/>
        <dsp:cNvSpPr/>
      </dsp:nvSpPr>
      <dsp:spPr>
        <a:xfrm>
          <a:off x="488515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Workflow</a:t>
          </a:r>
          <a:endParaRPr lang="en-US" sz="9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85158" y="0"/>
        <a:ext cx="1198138" cy="387608"/>
      </dsp:txXfrm>
    </dsp:sp>
    <dsp:sp modelId="{CDBE2B6D-633A-5E4C-A0FC-3A0D3446CB6F}">
      <dsp:nvSpPr>
        <dsp:cNvPr id="0" name=""/>
        <dsp:cNvSpPr/>
      </dsp:nvSpPr>
      <dsp:spPr>
        <a:xfrm>
          <a:off x="3664525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Scope</a:t>
          </a:r>
        </a:p>
      </dsp:txBody>
      <dsp:txXfrm>
        <a:off x="3664525" y="0"/>
        <a:ext cx="1198138" cy="387608"/>
      </dsp:txXfrm>
    </dsp:sp>
    <dsp:sp modelId="{AA73B148-9A1A-C74C-82AB-1566A374AF4D}">
      <dsp:nvSpPr>
        <dsp:cNvPr id="0" name=""/>
        <dsp:cNvSpPr/>
      </dsp:nvSpPr>
      <dsp:spPr>
        <a:xfrm>
          <a:off x="2443891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Demo</a:t>
          </a:r>
        </a:p>
      </dsp:txBody>
      <dsp:txXfrm>
        <a:off x="2443891" y="0"/>
        <a:ext cx="1198138" cy="387608"/>
      </dsp:txXfrm>
    </dsp:sp>
    <dsp:sp modelId="{B0F07FDA-5D90-3C48-AE9E-469717399676}">
      <dsp:nvSpPr>
        <dsp:cNvPr id="0" name=""/>
        <dsp:cNvSpPr/>
      </dsp:nvSpPr>
      <dsp:spPr>
        <a:xfrm>
          <a:off x="1223258" y="0"/>
          <a:ext cx="1198138" cy="387608"/>
        </a:xfrm>
        <a:prstGeom prst="rect">
          <a:avLst/>
        </a:prstGeom>
        <a:solidFill>
          <a:srgbClr val="748CA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The Opportunity</a:t>
          </a:r>
        </a:p>
      </dsp:txBody>
      <dsp:txXfrm>
        <a:off x="1223258" y="0"/>
        <a:ext cx="1198138" cy="387608"/>
      </dsp:txXfrm>
    </dsp:sp>
    <dsp:sp modelId="{3DF9144C-2B75-9743-AB2D-BBF4935E5C9D}">
      <dsp:nvSpPr>
        <dsp:cNvPr id="0" name=""/>
        <dsp:cNvSpPr/>
      </dsp:nvSpPr>
      <dsp:spPr>
        <a:xfrm>
          <a:off x="2624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Problem Specification</a:t>
          </a:r>
        </a:p>
      </dsp:txBody>
      <dsp:txXfrm>
        <a:off x="2624" y="0"/>
        <a:ext cx="1198138" cy="3876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EC25F-004D-F74F-B0D9-A4692DA4E515}">
      <dsp:nvSpPr>
        <dsp:cNvPr id="0" name=""/>
        <dsp:cNvSpPr/>
      </dsp:nvSpPr>
      <dsp:spPr>
        <a:xfrm>
          <a:off x="10990951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Our Team</a:t>
          </a:r>
        </a:p>
      </dsp:txBody>
      <dsp:txXfrm>
        <a:off x="10990951" y="0"/>
        <a:ext cx="1198138" cy="387608"/>
      </dsp:txXfrm>
    </dsp:sp>
    <dsp:sp modelId="{B086181C-3FAF-B34D-BEA1-FD7B2FB488EA}">
      <dsp:nvSpPr>
        <dsp:cNvPr id="0" name=""/>
        <dsp:cNvSpPr/>
      </dsp:nvSpPr>
      <dsp:spPr>
        <a:xfrm>
          <a:off x="9767692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Beyond a product</a:t>
          </a:r>
        </a:p>
      </dsp:txBody>
      <dsp:txXfrm>
        <a:off x="9767692" y="0"/>
        <a:ext cx="1198138" cy="387608"/>
      </dsp:txXfrm>
    </dsp:sp>
    <dsp:sp modelId="{CFB88029-98DB-B046-925C-FB82B2D96D52}">
      <dsp:nvSpPr>
        <dsp:cNvPr id="0" name=""/>
        <dsp:cNvSpPr/>
      </dsp:nvSpPr>
      <dsp:spPr>
        <a:xfrm>
          <a:off x="8547059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Timeline to Victory</a:t>
          </a:r>
        </a:p>
      </dsp:txBody>
      <dsp:txXfrm>
        <a:off x="8547059" y="0"/>
        <a:ext cx="1198138" cy="387608"/>
      </dsp:txXfrm>
    </dsp:sp>
    <dsp:sp modelId="{A1093311-260A-E34E-BBA6-A6E75C370E80}">
      <dsp:nvSpPr>
        <dsp:cNvPr id="0" name=""/>
        <dsp:cNvSpPr/>
      </dsp:nvSpPr>
      <dsp:spPr>
        <a:xfrm>
          <a:off x="732724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The Business Case</a:t>
          </a:r>
        </a:p>
      </dsp:txBody>
      <dsp:txXfrm>
        <a:off x="7327248" y="0"/>
        <a:ext cx="1198138" cy="387608"/>
      </dsp:txXfrm>
    </dsp:sp>
    <dsp:sp modelId="{05DBF6D5-DE95-0B41-857B-433A46BBEC1A}">
      <dsp:nvSpPr>
        <dsp:cNvPr id="0" name=""/>
        <dsp:cNvSpPr/>
      </dsp:nvSpPr>
      <dsp:spPr>
        <a:xfrm>
          <a:off x="6105792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Tech Stack</a:t>
          </a:r>
        </a:p>
      </dsp:txBody>
      <dsp:txXfrm>
        <a:off x="6105792" y="0"/>
        <a:ext cx="1198138" cy="387608"/>
      </dsp:txXfrm>
    </dsp:sp>
    <dsp:sp modelId="{0CEAF65E-B4A7-F248-A08D-4692EA2B028F}">
      <dsp:nvSpPr>
        <dsp:cNvPr id="0" name=""/>
        <dsp:cNvSpPr/>
      </dsp:nvSpPr>
      <dsp:spPr>
        <a:xfrm>
          <a:off x="488515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Workflow</a:t>
          </a:r>
          <a:endParaRPr lang="en-US" sz="9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85158" y="0"/>
        <a:ext cx="1198138" cy="387608"/>
      </dsp:txXfrm>
    </dsp:sp>
    <dsp:sp modelId="{CDBE2B6D-633A-5E4C-A0FC-3A0D3446CB6F}">
      <dsp:nvSpPr>
        <dsp:cNvPr id="0" name=""/>
        <dsp:cNvSpPr/>
      </dsp:nvSpPr>
      <dsp:spPr>
        <a:xfrm>
          <a:off x="3664525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Scope</a:t>
          </a:r>
        </a:p>
      </dsp:txBody>
      <dsp:txXfrm>
        <a:off x="3664525" y="0"/>
        <a:ext cx="1198138" cy="387608"/>
      </dsp:txXfrm>
    </dsp:sp>
    <dsp:sp modelId="{AA73B148-9A1A-C74C-82AB-1566A374AF4D}">
      <dsp:nvSpPr>
        <dsp:cNvPr id="0" name=""/>
        <dsp:cNvSpPr/>
      </dsp:nvSpPr>
      <dsp:spPr>
        <a:xfrm>
          <a:off x="2443891" y="0"/>
          <a:ext cx="1198138" cy="387608"/>
        </a:xfrm>
        <a:prstGeom prst="rect">
          <a:avLst/>
        </a:prstGeom>
        <a:solidFill>
          <a:srgbClr val="748CA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Demo</a:t>
          </a:r>
        </a:p>
      </dsp:txBody>
      <dsp:txXfrm>
        <a:off x="2443891" y="0"/>
        <a:ext cx="1198138" cy="387608"/>
      </dsp:txXfrm>
    </dsp:sp>
    <dsp:sp modelId="{B0F07FDA-5D90-3C48-AE9E-469717399676}">
      <dsp:nvSpPr>
        <dsp:cNvPr id="0" name=""/>
        <dsp:cNvSpPr/>
      </dsp:nvSpPr>
      <dsp:spPr>
        <a:xfrm>
          <a:off x="122325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The Opportunity</a:t>
          </a:r>
        </a:p>
      </dsp:txBody>
      <dsp:txXfrm>
        <a:off x="1223258" y="0"/>
        <a:ext cx="1198138" cy="387608"/>
      </dsp:txXfrm>
    </dsp:sp>
    <dsp:sp modelId="{3DF9144C-2B75-9743-AB2D-BBF4935E5C9D}">
      <dsp:nvSpPr>
        <dsp:cNvPr id="0" name=""/>
        <dsp:cNvSpPr/>
      </dsp:nvSpPr>
      <dsp:spPr>
        <a:xfrm>
          <a:off x="2624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Problem Specification</a:t>
          </a:r>
        </a:p>
      </dsp:txBody>
      <dsp:txXfrm>
        <a:off x="2624" y="0"/>
        <a:ext cx="1198138" cy="3876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EC25F-004D-F74F-B0D9-A4692DA4E515}">
      <dsp:nvSpPr>
        <dsp:cNvPr id="0" name=""/>
        <dsp:cNvSpPr/>
      </dsp:nvSpPr>
      <dsp:spPr>
        <a:xfrm>
          <a:off x="10990951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Our Team</a:t>
          </a:r>
        </a:p>
      </dsp:txBody>
      <dsp:txXfrm>
        <a:off x="10990951" y="0"/>
        <a:ext cx="1198138" cy="387608"/>
      </dsp:txXfrm>
    </dsp:sp>
    <dsp:sp modelId="{B086181C-3FAF-B34D-BEA1-FD7B2FB488EA}">
      <dsp:nvSpPr>
        <dsp:cNvPr id="0" name=""/>
        <dsp:cNvSpPr/>
      </dsp:nvSpPr>
      <dsp:spPr>
        <a:xfrm>
          <a:off x="9767692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Beyond a product</a:t>
          </a:r>
        </a:p>
      </dsp:txBody>
      <dsp:txXfrm>
        <a:off x="9767692" y="0"/>
        <a:ext cx="1198138" cy="387608"/>
      </dsp:txXfrm>
    </dsp:sp>
    <dsp:sp modelId="{CFB88029-98DB-B046-925C-FB82B2D96D52}">
      <dsp:nvSpPr>
        <dsp:cNvPr id="0" name=""/>
        <dsp:cNvSpPr/>
      </dsp:nvSpPr>
      <dsp:spPr>
        <a:xfrm>
          <a:off x="8547059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Timeline to Victory</a:t>
          </a:r>
        </a:p>
      </dsp:txBody>
      <dsp:txXfrm>
        <a:off x="8547059" y="0"/>
        <a:ext cx="1198138" cy="387608"/>
      </dsp:txXfrm>
    </dsp:sp>
    <dsp:sp modelId="{A1093311-260A-E34E-BBA6-A6E75C370E80}">
      <dsp:nvSpPr>
        <dsp:cNvPr id="0" name=""/>
        <dsp:cNvSpPr/>
      </dsp:nvSpPr>
      <dsp:spPr>
        <a:xfrm>
          <a:off x="732724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The Business Case</a:t>
          </a:r>
        </a:p>
      </dsp:txBody>
      <dsp:txXfrm>
        <a:off x="7327248" y="0"/>
        <a:ext cx="1198138" cy="387608"/>
      </dsp:txXfrm>
    </dsp:sp>
    <dsp:sp modelId="{05DBF6D5-DE95-0B41-857B-433A46BBEC1A}">
      <dsp:nvSpPr>
        <dsp:cNvPr id="0" name=""/>
        <dsp:cNvSpPr/>
      </dsp:nvSpPr>
      <dsp:spPr>
        <a:xfrm>
          <a:off x="6105792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Tech Stack</a:t>
          </a:r>
        </a:p>
      </dsp:txBody>
      <dsp:txXfrm>
        <a:off x="6105792" y="0"/>
        <a:ext cx="1198138" cy="387608"/>
      </dsp:txXfrm>
    </dsp:sp>
    <dsp:sp modelId="{0CEAF65E-B4A7-F248-A08D-4692EA2B028F}">
      <dsp:nvSpPr>
        <dsp:cNvPr id="0" name=""/>
        <dsp:cNvSpPr/>
      </dsp:nvSpPr>
      <dsp:spPr>
        <a:xfrm>
          <a:off x="488515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Workflow</a:t>
          </a:r>
          <a:endParaRPr lang="en-US" sz="9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85158" y="0"/>
        <a:ext cx="1198138" cy="387608"/>
      </dsp:txXfrm>
    </dsp:sp>
    <dsp:sp modelId="{CDBE2B6D-633A-5E4C-A0FC-3A0D3446CB6F}">
      <dsp:nvSpPr>
        <dsp:cNvPr id="0" name=""/>
        <dsp:cNvSpPr/>
      </dsp:nvSpPr>
      <dsp:spPr>
        <a:xfrm>
          <a:off x="3664525" y="0"/>
          <a:ext cx="1198138" cy="387608"/>
        </a:xfrm>
        <a:prstGeom prst="rect">
          <a:avLst/>
        </a:prstGeom>
        <a:solidFill>
          <a:srgbClr val="748CA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Scope</a:t>
          </a:r>
        </a:p>
      </dsp:txBody>
      <dsp:txXfrm>
        <a:off x="3664525" y="0"/>
        <a:ext cx="1198138" cy="387608"/>
      </dsp:txXfrm>
    </dsp:sp>
    <dsp:sp modelId="{AA73B148-9A1A-C74C-82AB-1566A374AF4D}">
      <dsp:nvSpPr>
        <dsp:cNvPr id="0" name=""/>
        <dsp:cNvSpPr/>
      </dsp:nvSpPr>
      <dsp:spPr>
        <a:xfrm>
          <a:off x="2443891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Demo</a:t>
          </a:r>
        </a:p>
      </dsp:txBody>
      <dsp:txXfrm>
        <a:off x="2443891" y="0"/>
        <a:ext cx="1198138" cy="387608"/>
      </dsp:txXfrm>
    </dsp:sp>
    <dsp:sp modelId="{B0F07FDA-5D90-3C48-AE9E-469717399676}">
      <dsp:nvSpPr>
        <dsp:cNvPr id="0" name=""/>
        <dsp:cNvSpPr/>
      </dsp:nvSpPr>
      <dsp:spPr>
        <a:xfrm>
          <a:off x="122325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The Opportunity</a:t>
          </a:r>
        </a:p>
      </dsp:txBody>
      <dsp:txXfrm>
        <a:off x="1223258" y="0"/>
        <a:ext cx="1198138" cy="387608"/>
      </dsp:txXfrm>
    </dsp:sp>
    <dsp:sp modelId="{3DF9144C-2B75-9743-AB2D-BBF4935E5C9D}">
      <dsp:nvSpPr>
        <dsp:cNvPr id="0" name=""/>
        <dsp:cNvSpPr/>
      </dsp:nvSpPr>
      <dsp:spPr>
        <a:xfrm>
          <a:off x="2624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Problem Specification</a:t>
          </a:r>
        </a:p>
      </dsp:txBody>
      <dsp:txXfrm>
        <a:off x="2624" y="0"/>
        <a:ext cx="1198138" cy="3876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EC25F-004D-F74F-B0D9-A4692DA4E515}">
      <dsp:nvSpPr>
        <dsp:cNvPr id="0" name=""/>
        <dsp:cNvSpPr/>
      </dsp:nvSpPr>
      <dsp:spPr>
        <a:xfrm>
          <a:off x="10990951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Our Team</a:t>
          </a:r>
        </a:p>
      </dsp:txBody>
      <dsp:txXfrm>
        <a:off x="10990951" y="0"/>
        <a:ext cx="1198138" cy="387608"/>
      </dsp:txXfrm>
    </dsp:sp>
    <dsp:sp modelId="{B086181C-3FAF-B34D-BEA1-FD7B2FB488EA}">
      <dsp:nvSpPr>
        <dsp:cNvPr id="0" name=""/>
        <dsp:cNvSpPr/>
      </dsp:nvSpPr>
      <dsp:spPr>
        <a:xfrm>
          <a:off x="9767692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Beyond a product</a:t>
          </a:r>
        </a:p>
      </dsp:txBody>
      <dsp:txXfrm>
        <a:off x="9767692" y="0"/>
        <a:ext cx="1198138" cy="387608"/>
      </dsp:txXfrm>
    </dsp:sp>
    <dsp:sp modelId="{CFB88029-98DB-B046-925C-FB82B2D96D52}">
      <dsp:nvSpPr>
        <dsp:cNvPr id="0" name=""/>
        <dsp:cNvSpPr/>
      </dsp:nvSpPr>
      <dsp:spPr>
        <a:xfrm>
          <a:off x="8547059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Timeline to Victory</a:t>
          </a:r>
        </a:p>
      </dsp:txBody>
      <dsp:txXfrm>
        <a:off x="8547059" y="0"/>
        <a:ext cx="1198138" cy="387608"/>
      </dsp:txXfrm>
    </dsp:sp>
    <dsp:sp modelId="{A1093311-260A-E34E-BBA6-A6E75C370E80}">
      <dsp:nvSpPr>
        <dsp:cNvPr id="0" name=""/>
        <dsp:cNvSpPr/>
      </dsp:nvSpPr>
      <dsp:spPr>
        <a:xfrm>
          <a:off x="732724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The Business Case</a:t>
          </a:r>
        </a:p>
      </dsp:txBody>
      <dsp:txXfrm>
        <a:off x="7327248" y="0"/>
        <a:ext cx="1198138" cy="387608"/>
      </dsp:txXfrm>
    </dsp:sp>
    <dsp:sp modelId="{05DBF6D5-DE95-0B41-857B-433A46BBEC1A}">
      <dsp:nvSpPr>
        <dsp:cNvPr id="0" name=""/>
        <dsp:cNvSpPr/>
      </dsp:nvSpPr>
      <dsp:spPr>
        <a:xfrm>
          <a:off x="6105792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Tech Stack</a:t>
          </a:r>
        </a:p>
      </dsp:txBody>
      <dsp:txXfrm>
        <a:off x="6105792" y="0"/>
        <a:ext cx="1198138" cy="387608"/>
      </dsp:txXfrm>
    </dsp:sp>
    <dsp:sp modelId="{0CEAF65E-B4A7-F248-A08D-4692EA2B028F}">
      <dsp:nvSpPr>
        <dsp:cNvPr id="0" name=""/>
        <dsp:cNvSpPr/>
      </dsp:nvSpPr>
      <dsp:spPr>
        <a:xfrm>
          <a:off x="4885158" y="0"/>
          <a:ext cx="1198138" cy="387608"/>
        </a:xfrm>
        <a:prstGeom prst="rect">
          <a:avLst/>
        </a:prstGeom>
        <a:solidFill>
          <a:srgbClr val="748CA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Workflow</a:t>
          </a:r>
          <a:endParaRPr lang="en-US" sz="9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85158" y="0"/>
        <a:ext cx="1198138" cy="387608"/>
      </dsp:txXfrm>
    </dsp:sp>
    <dsp:sp modelId="{CDBE2B6D-633A-5E4C-A0FC-3A0D3446CB6F}">
      <dsp:nvSpPr>
        <dsp:cNvPr id="0" name=""/>
        <dsp:cNvSpPr/>
      </dsp:nvSpPr>
      <dsp:spPr>
        <a:xfrm>
          <a:off x="3664525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Scope</a:t>
          </a:r>
        </a:p>
      </dsp:txBody>
      <dsp:txXfrm>
        <a:off x="3664525" y="0"/>
        <a:ext cx="1198138" cy="387608"/>
      </dsp:txXfrm>
    </dsp:sp>
    <dsp:sp modelId="{AA73B148-9A1A-C74C-82AB-1566A374AF4D}">
      <dsp:nvSpPr>
        <dsp:cNvPr id="0" name=""/>
        <dsp:cNvSpPr/>
      </dsp:nvSpPr>
      <dsp:spPr>
        <a:xfrm>
          <a:off x="2443891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Demo</a:t>
          </a:r>
        </a:p>
      </dsp:txBody>
      <dsp:txXfrm>
        <a:off x="2443891" y="0"/>
        <a:ext cx="1198138" cy="387608"/>
      </dsp:txXfrm>
    </dsp:sp>
    <dsp:sp modelId="{B0F07FDA-5D90-3C48-AE9E-469717399676}">
      <dsp:nvSpPr>
        <dsp:cNvPr id="0" name=""/>
        <dsp:cNvSpPr/>
      </dsp:nvSpPr>
      <dsp:spPr>
        <a:xfrm>
          <a:off x="122325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The Opportunity</a:t>
          </a:r>
        </a:p>
      </dsp:txBody>
      <dsp:txXfrm>
        <a:off x="1223258" y="0"/>
        <a:ext cx="1198138" cy="387608"/>
      </dsp:txXfrm>
    </dsp:sp>
    <dsp:sp modelId="{3DF9144C-2B75-9743-AB2D-BBF4935E5C9D}">
      <dsp:nvSpPr>
        <dsp:cNvPr id="0" name=""/>
        <dsp:cNvSpPr/>
      </dsp:nvSpPr>
      <dsp:spPr>
        <a:xfrm>
          <a:off x="2624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Problem Specification</a:t>
          </a:r>
        </a:p>
      </dsp:txBody>
      <dsp:txXfrm>
        <a:off x="2624" y="0"/>
        <a:ext cx="1198138" cy="3876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EC25F-004D-F74F-B0D9-A4692DA4E515}">
      <dsp:nvSpPr>
        <dsp:cNvPr id="0" name=""/>
        <dsp:cNvSpPr/>
      </dsp:nvSpPr>
      <dsp:spPr>
        <a:xfrm>
          <a:off x="10990951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Our Team</a:t>
          </a:r>
        </a:p>
      </dsp:txBody>
      <dsp:txXfrm>
        <a:off x="10990951" y="0"/>
        <a:ext cx="1198138" cy="387608"/>
      </dsp:txXfrm>
    </dsp:sp>
    <dsp:sp modelId="{B086181C-3FAF-B34D-BEA1-FD7B2FB488EA}">
      <dsp:nvSpPr>
        <dsp:cNvPr id="0" name=""/>
        <dsp:cNvSpPr/>
      </dsp:nvSpPr>
      <dsp:spPr>
        <a:xfrm>
          <a:off x="9767692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Beyond a product</a:t>
          </a:r>
        </a:p>
      </dsp:txBody>
      <dsp:txXfrm>
        <a:off x="9767692" y="0"/>
        <a:ext cx="1198138" cy="387608"/>
      </dsp:txXfrm>
    </dsp:sp>
    <dsp:sp modelId="{CFB88029-98DB-B046-925C-FB82B2D96D52}">
      <dsp:nvSpPr>
        <dsp:cNvPr id="0" name=""/>
        <dsp:cNvSpPr/>
      </dsp:nvSpPr>
      <dsp:spPr>
        <a:xfrm>
          <a:off x="8547059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Timeline to Victory</a:t>
          </a:r>
        </a:p>
      </dsp:txBody>
      <dsp:txXfrm>
        <a:off x="8547059" y="0"/>
        <a:ext cx="1198138" cy="387608"/>
      </dsp:txXfrm>
    </dsp:sp>
    <dsp:sp modelId="{A1093311-260A-E34E-BBA6-A6E75C370E80}">
      <dsp:nvSpPr>
        <dsp:cNvPr id="0" name=""/>
        <dsp:cNvSpPr/>
      </dsp:nvSpPr>
      <dsp:spPr>
        <a:xfrm>
          <a:off x="732724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The Business Case</a:t>
          </a:r>
        </a:p>
      </dsp:txBody>
      <dsp:txXfrm>
        <a:off x="7327248" y="0"/>
        <a:ext cx="1198138" cy="387608"/>
      </dsp:txXfrm>
    </dsp:sp>
    <dsp:sp modelId="{05DBF6D5-DE95-0B41-857B-433A46BBEC1A}">
      <dsp:nvSpPr>
        <dsp:cNvPr id="0" name=""/>
        <dsp:cNvSpPr/>
      </dsp:nvSpPr>
      <dsp:spPr>
        <a:xfrm>
          <a:off x="6105792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Tech Stack</a:t>
          </a:r>
        </a:p>
      </dsp:txBody>
      <dsp:txXfrm>
        <a:off x="6105792" y="0"/>
        <a:ext cx="1198138" cy="387608"/>
      </dsp:txXfrm>
    </dsp:sp>
    <dsp:sp modelId="{0CEAF65E-B4A7-F248-A08D-4692EA2B028F}">
      <dsp:nvSpPr>
        <dsp:cNvPr id="0" name=""/>
        <dsp:cNvSpPr/>
      </dsp:nvSpPr>
      <dsp:spPr>
        <a:xfrm>
          <a:off x="4885158" y="0"/>
          <a:ext cx="1198138" cy="387608"/>
        </a:xfrm>
        <a:prstGeom prst="rect">
          <a:avLst/>
        </a:prstGeom>
        <a:solidFill>
          <a:srgbClr val="748CA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Workflow</a:t>
          </a:r>
          <a:endParaRPr lang="en-US" sz="9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85158" y="0"/>
        <a:ext cx="1198138" cy="387608"/>
      </dsp:txXfrm>
    </dsp:sp>
    <dsp:sp modelId="{CDBE2B6D-633A-5E4C-A0FC-3A0D3446CB6F}">
      <dsp:nvSpPr>
        <dsp:cNvPr id="0" name=""/>
        <dsp:cNvSpPr/>
      </dsp:nvSpPr>
      <dsp:spPr>
        <a:xfrm>
          <a:off x="3664525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Scope</a:t>
          </a:r>
        </a:p>
      </dsp:txBody>
      <dsp:txXfrm>
        <a:off x="3664525" y="0"/>
        <a:ext cx="1198138" cy="387608"/>
      </dsp:txXfrm>
    </dsp:sp>
    <dsp:sp modelId="{AA73B148-9A1A-C74C-82AB-1566A374AF4D}">
      <dsp:nvSpPr>
        <dsp:cNvPr id="0" name=""/>
        <dsp:cNvSpPr/>
      </dsp:nvSpPr>
      <dsp:spPr>
        <a:xfrm>
          <a:off x="2443891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Demo</a:t>
          </a:r>
        </a:p>
      </dsp:txBody>
      <dsp:txXfrm>
        <a:off x="2443891" y="0"/>
        <a:ext cx="1198138" cy="387608"/>
      </dsp:txXfrm>
    </dsp:sp>
    <dsp:sp modelId="{B0F07FDA-5D90-3C48-AE9E-469717399676}">
      <dsp:nvSpPr>
        <dsp:cNvPr id="0" name=""/>
        <dsp:cNvSpPr/>
      </dsp:nvSpPr>
      <dsp:spPr>
        <a:xfrm>
          <a:off x="122325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The Opportunity</a:t>
          </a:r>
        </a:p>
      </dsp:txBody>
      <dsp:txXfrm>
        <a:off x="1223258" y="0"/>
        <a:ext cx="1198138" cy="387608"/>
      </dsp:txXfrm>
    </dsp:sp>
    <dsp:sp modelId="{3DF9144C-2B75-9743-AB2D-BBF4935E5C9D}">
      <dsp:nvSpPr>
        <dsp:cNvPr id="0" name=""/>
        <dsp:cNvSpPr/>
      </dsp:nvSpPr>
      <dsp:spPr>
        <a:xfrm>
          <a:off x="2624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Problem Specification</a:t>
          </a:r>
        </a:p>
      </dsp:txBody>
      <dsp:txXfrm>
        <a:off x="2624" y="0"/>
        <a:ext cx="1198138" cy="3876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EC25F-004D-F74F-B0D9-A4692DA4E515}">
      <dsp:nvSpPr>
        <dsp:cNvPr id="0" name=""/>
        <dsp:cNvSpPr/>
      </dsp:nvSpPr>
      <dsp:spPr>
        <a:xfrm>
          <a:off x="10990951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Our Team</a:t>
          </a:r>
        </a:p>
      </dsp:txBody>
      <dsp:txXfrm>
        <a:off x="10990951" y="0"/>
        <a:ext cx="1198138" cy="387608"/>
      </dsp:txXfrm>
    </dsp:sp>
    <dsp:sp modelId="{B086181C-3FAF-B34D-BEA1-FD7B2FB488EA}">
      <dsp:nvSpPr>
        <dsp:cNvPr id="0" name=""/>
        <dsp:cNvSpPr/>
      </dsp:nvSpPr>
      <dsp:spPr>
        <a:xfrm>
          <a:off x="9767692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Beyond a product</a:t>
          </a:r>
        </a:p>
      </dsp:txBody>
      <dsp:txXfrm>
        <a:off x="9767692" y="0"/>
        <a:ext cx="1198138" cy="387608"/>
      </dsp:txXfrm>
    </dsp:sp>
    <dsp:sp modelId="{CFB88029-98DB-B046-925C-FB82B2D96D52}">
      <dsp:nvSpPr>
        <dsp:cNvPr id="0" name=""/>
        <dsp:cNvSpPr/>
      </dsp:nvSpPr>
      <dsp:spPr>
        <a:xfrm>
          <a:off x="8547059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Timeline to Victory</a:t>
          </a:r>
        </a:p>
      </dsp:txBody>
      <dsp:txXfrm>
        <a:off x="8547059" y="0"/>
        <a:ext cx="1198138" cy="387608"/>
      </dsp:txXfrm>
    </dsp:sp>
    <dsp:sp modelId="{A1093311-260A-E34E-BBA6-A6E75C370E80}">
      <dsp:nvSpPr>
        <dsp:cNvPr id="0" name=""/>
        <dsp:cNvSpPr/>
      </dsp:nvSpPr>
      <dsp:spPr>
        <a:xfrm>
          <a:off x="732724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The Business Case</a:t>
          </a:r>
        </a:p>
      </dsp:txBody>
      <dsp:txXfrm>
        <a:off x="7327248" y="0"/>
        <a:ext cx="1198138" cy="387608"/>
      </dsp:txXfrm>
    </dsp:sp>
    <dsp:sp modelId="{05DBF6D5-DE95-0B41-857B-433A46BBEC1A}">
      <dsp:nvSpPr>
        <dsp:cNvPr id="0" name=""/>
        <dsp:cNvSpPr/>
      </dsp:nvSpPr>
      <dsp:spPr>
        <a:xfrm>
          <a:off x="6105792" y="0"/>
          <a:ext cx="1198138" cy="387608"/>
        </a:xfrm>
        <a:prstGeom prst="rect">
          <a:avLst/>
        </a:prstGeom>
        <a:solidFill>
          <a:srgbClr val="748CA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Tech Stack</a:t>
          </a:r>
        </a:p>
      </dsp:txBody>
      <dsp:txXfrm>
        <a:off x="6105792" y="0"/>
        <a:ext cx="1198138" cy="387608"/>
      </dsp:txXfrm>
    </dsp:sp>
    <dsp:sp modelId="{0CEAF65E-B4A7-F248-A08D-4692EA2B028F}">
      <dsp:nvSpPr>
        <dsp:cNvPr id="0" name=""/>
        <dsp:cNvSpPr/>
      </dsp:nvSpPr>
      <dsp:spPr>
        <a:xfrm>
          <a:off x="488515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Workflow</a:t>
          </a:r>
          <a:endParaRPr lang="en-US" sz="9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85158" y="0"/>
        <a:ext cx="1198138" cy="387608"/>
      </dsp:txXfrm>
    </dsp:sp>
    <dsp:sp modelId="{CDBE2B6D-633A-5E4C-A0FC-3A0D3446CB6F}">
      <dsp:nvSpPr>
        <dsp:cNvPr id="0" name=""/>
        <dsp:cNvSpPr/>
      </dsp:nvSpPr>
      <dsp:spPr>
        <a:xfrm>
          <a:off x="3664525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Scope</a:t>
          </a:r>
        </a:p>
      </dsp:txBody>
      <dsp:txXfrm>
        <a:off x="3664525" y="0"/>
        <a:ext cx="1198138" cy="387608"/>
      </dsp:txXfrm>
    </dsp:sp>
    <dsp:sp modelId="{AA73B148-9A1A-C74C-82AB-1566A374AF4D}">
      <dsp:nvSpPr>
        <dsp:cNvPr id="0" name=""/>
        <dsp:cNvSpPr/>
      </dsp:nvSpPr>
      <dsp:spPr>
        <a:xfrm>
          <a:off x="2443891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Demo</a:t>
          </a:r>
        </a:p>
      </dsp:txBody>
      <dsp:txXfrm>
        <a:off x="2443891" y="0"/>
        <a:ext cx="1198138" cy="387608"/>
      </dsp:txXfrm>
    </dsp:sp>
    <dsp:sp modelId="{B0F07FDA-5D90-3C48-AE9E-469717399676}">
      <dsp:nvSpPr>
        <dsp:cNvPr id="0" name=""/>
        <dsp:cNvSpPr/>
      </dsp:nvSpPr>
      <dsp:spPr>
        <a:xfrm>
          <a:off x="122325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The Opportunity</a:t>
          </a:r>
        </a:p>
      </dsp:txBody>
      <dsp:txXfrm>
        <a:off x="1223258" y="0"/>
        <a:ext cx="1198138" cy="387608"/>
      </dsp:txXfrm>
    </dsp:sp>
    <dsp:sp modelId="{3DF9144C-2B75-9743-AB2D-BBF4935E5C9D}">
      <dsp:nvSpPr>
        <dsp:cNvPr id="0" name=""/>
        <dsp:cNvSpPr/>
      </dsp:nvSpPr>
      <dsp:spPr>
        <a:xfrm>
          <a:off x="2624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Problem Specification</a:t>
          </a:r>
        </a:p>
      </dsp:txBody>
      <dsp:txXfrm>
        <a:off x="2624" y="0"/>
        <a:ext cx="1198138" cy="3876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EC25F-004D-F74F-B0D9-A4692DA4E515}">
      <dsp:nvSpPr>
        <dsp:cNvPr id="0" name=""/>
        <dsp:cNvSpPr/>
      </dsp:nvSpPr>
      <dsp:spPr>
        <a:xfrm>
          <a:off x="10990951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Our Team</a:t>
          </a:r>
        </a:p>
      </dsp:txBody>
      <dsp:txXfrm>
        <a:off x="10990951" y="0"/>
        <a:ext cx="1198138" cy="387608"/>
      </dsp:txXfrm>
    </dsp:sp>
    <dsp:sp modelId="{B086181C-3FAF-B34D-BEA1-FD7B2FB488EA}">
      <dsp:nvSpPr>
        <dsp:cNvPr id="0" name=""/>
        <dsp:cNvSpPr/>
      </dsp:nvSpPr>
      <dsp:spPr>
        <a:xfrm>
          <a:off x="9767692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Beyond a product</a:t>
          </a:r>
        </a:p>
      </dsp:txBody>
      <dsp:txXfrm>
        <a:off x="9767692" y="0"/>
        <a:ext cx="1198138" cy="387608"/>
      </dsp:txXfrm>
    </dsp:sp>
    <dsp:sp modelId="{CFB88029-98DB-B046-925C-FB82B2D96D52}">
      <dsp:nvSpPr>
        <dsp:cNvPr id="0" name=""/>
        <dsp:cNvSpPr/>
      </dsp:nvSpPr>
      <dsp:spPr>
        <a:xfrm>
          <a:off x="8547059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Timeline to Victory</a:t>
          </a:r>
        </a:p>
      </dsp:txBody>
      <dsp:txXfrm>
        <a:off x="8547059" y="0"/>
        <a:ext cx="1198138" cy="387608"/>
      </dsp:txXfrm>
    </dsp:sp>
    <dsp:sp modelId="{A1093311-260A-E34E-BBA6-A6E75C370E80}">
      <dsp:nvSpPr>
        <dsp:cNvPr id="0" name=""/>
        <dsp:cNvSpPr/>
      </dsp:nvSpPr>
      <dsp:spPr>
        <a:xfrm>
          <a:off x="7327248" y="0"/>
          <a:ext cx="1198138" cy="387608"/>
        </a:xfrm>
        <a:prstGeom prst="rect">
          <a:avLst/>
        </a:prstGeom>
        <a:solidFill>
          <a:srgbClr val="748CA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The Business Case</a:t>
          </a:r>
        </a:p>
      </dsp:txBody>
      <dsp:txXfrm>
        <a:off x="7327248" y="0"/>
        <a:ext cx="1198138" cy="387608"/>
      </dsp:txXfrm>
    </dsp:sp>
    <dsp:sp modelId="{05DBF6D5-DE95-0B41-857B-433A46BBEC1A}">
      <dsp:nvSpPr>
        <dsp:cNvPr id="0" name=""/>
        <dsp:cNvSpPr/>
      </dsp:nvSpPr>
      <dsp:spPr>
        <a:xfrm>
          <a:off x="6105792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Tech Stack</a:t>
          </a:r>
        </a:p>
      </dsp:txBody>
      <dsp:txXfrm>
        <a:off x="6105792" y="0"/>
        <a:ext cx="1198138" cy="387608"/>
      </dsp:txXfrm>
    </dsp:sp>
    <dsp:sp modelId="{0CEAF65E-B4A7-F248-A08D-4692EA2B028F}">
      <dsp:nvSpPr>
        <dsp:cNvPr id="0" name=""/>
        <dsp:cNvSpPr/>
      </dsp:nvSpPr>
      <dsp:spPr>
        <a:xfrm>
          <a:off x="488515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Workflow</a:t>
          </a:r>
          <a:endParaRPr lang="en-US" sz="9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85158" y="0"/>
        <a:ext cx="1198138" cy="387608"/>
      </dsp:txXfrm>
    </dsp:sp>
    <dsp:sp modelId="{CDBE2B6D-633A-5E4C-A0FC-3A0D3446CB6F}">
      <dsp:nvSpPr>
        <dsp:cNvPr id="0" name=""/>
        <dsp:cNvSpPr/>
      </dsp:nvSpPr>
      <dsp:spPr>
        <a:xfrm>
          <a:off x="3664525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Scope</a:t>
          </a:r>
        </a:p>
      </dsp:txBody>
      <dsp:txXfrm>
        <a:off x="3664525" y="0"/>
        <a:ext cx="1198138" cy="387608"/>
      </dsp:txXfrm>
    </dsp:sp>
    <dsp:sp modelId="{AA73B148-9A1A-C74C-82AB-1566A374AF4D}">
      <dsp:nvSpPr>
        <dsp:cNvPr id="0" name=""/>
        <dsp:cNvSpPr/>
      </dsp:nvSpPr>
      <dsp:spPr>
        <a:xfrm>
          <a:off x="2443891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Demo</a:t>
          </a:r>
        </a:p>
      </dsp:txBody>
      <dsp:txXfrm>
        <a:off x="2443891" y="0"/>
        <a:ext cx="1198138" cy="387608"/>
      </dsp:txXfrm>
    </dsp:sp>
    <dsp:sp modelId="{B0F07FDA-5D90-3C48-AE9E-469717399676}">
      <dsp:nvSpPr>
        <dsp:cNvPr id="0" name=""/>
        <dsp:cNvSpPr/>
      </dsp:nvSpPr>
      <dsp:spPr>
        <a:xfrm>
          <a:off x="122325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The Opportunity</a:t>
          </a:r>
        </a:p>
      </dsp:txBody>
      <dsp:txXfrm>
        <a:off x="1223258" y="0"/>
        <a:ext cx="1198138" cy="387608"/>
      </dsp:txXfrm>
    </dsp:sp>
    <dsp:sp modelId="{3DF9144C-2B75-9743-AB2D-BBF4935E5C9D}">
      <dsp:nvSpPr>
        <dsp:cNvPr id="0" name=""/>
        <dsp:cNvSpPr/>
      </dsp:nvSpPr>
      <dsp:spPr>
        <a:xfrm>
          <a:off x="2624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Problem Specification</a:t>
          </a:r>
        </a:p>
      </dsp:txBody>
      <dsp:txXfrm>
        <a:off x="2624" y="0"/>
        <a:ext cx="1198138" cy="3876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EC25F-004D-F74F-B0D9-A4692DA4E515}">
      <dsp:nvSpPr>
        <dsp:cNvPr id="0" name=""/>
        <dsp:cNvSpPr/>
      </dsp:nvSpPr>
      <dsp:spPr>
        <a:xfrm>
          <a:off x="10990951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Our Team</a:t>
          </a:r>
        </a:p>
      </dsp:txBody>
      <dsp:txXfrm>
        <a:off x="10990951" y="0"/>
        <a:ext cx="1198138" cy="387608"/>
      </dsp:txXfrm>
    </dsp:sp>
    <dsp:sp modelId="{B086181C-3FAF-B34D-BEA1-FD7B2FB488EA}">
      <dsp:nvSpPr>
        <dsp:cNvPr id="0" name=""/>
        <dsp:cNvSpPr/>
      </dsp:nvSpPr>
      <dsp:spPr>
        <a:xfrm>
          <a:off x="9767692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Beyond a product</a:t>
          </a:r>
        </a:p>
      </dsp:txBody>
      <dsp:txXfrm>
        <a:off x="9767692" y="0"/>
        <a:ext cx="1198138" cy="387608"/>
      </dsp:txXfrm>
    </dsp:sp>
    <dsp:sp modelId="{CFB88029-98DB-B046-925C-FB82B2D96D52}">
      <dsp:nvSpPr>
        <dsp:cNvPr id="0" name=""/>
        <dsp:cNvSpPr/>
      </dsp:nvSpPr>
      <dsp:spPr>
        <a:xfrm>
          <a:off x="8547059" y="0"/>
          <a:ext cx="1198138" cy="387608"/>
        </a:xfrm>
        <a:prstGeom prst="rect">
          <a:avLst/>
        </a:prstGeom>
        <a:solidFill>
          <a:srgbClr val="748CA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Timeline to Victory</a:t>
          </a:r>
        </a:p>
      </dsp:txBody>
      <dsp:txXfrm>
        <a:off x="8547059" y="0"/>
        <a:ext cx="1198138" cy="387608"/>
      </dsp:txXfrm>
    </dsp:sp>
    <dsp:sp modelId="{A1093311-260A-E34E-BBA6-A6E75C370E80}">
      <dsp:nvSpPr>
        <dsp:cNvPr id="0" name=""/>
        <dsp:cNvSpPr/>
      </dsp:nvSpPr>
      <dsp:spPr>
        <a:xfrm>
          <a:off x="732724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The Business Case</a:t>
          </a:r>
        </a:p>
      </dsp:txBody>
      <dsp:txXfrm>
        <a:off x="7327248" y="0"/>
        <a:ext cx="1198138" cy="387608"/>
      </dsp:txXfrm>
    </dsp:sp>
    <dsp:sp modelId="{05DBF6D5-DE95-0B41-857B-433A46BBEC1A}">
      <dsp:nvSpPr>
        <dsp:cNvPr id="0" name=""/>
        <dsp:cNvSpPr/>
      </dsp:nvSpPr>
      <dsp:spPr>
        <a:xfrm>
          <a:off x="6105792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Tech Stack</a:t>
          </a:r>
        </a:p>
      </dsp:txBody>
      <dsp:txXfrm>
        <a:off x="6105792" y="0"/>
        <a:ext cx="1198138" cy="387608"/>
      </dsp:txXfrm>
    </dsp:sp>
    <dsp:sp modelId="{0CEAF65E-B4A7-F248-A08D-4692EA2B028F}">
      <dsp:nvSpPr>
        <dsp:cNvPr id="0" name=""/>
        <dsp:cNvSpPr/>
      </dsp:nvSpPr>
      <dsp:spPr>
        <a:xfrm>
          <a:off x="488515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Workflow</a:t>
          </a:r>
          <a:endParaRPr lang="en-US" sz="9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85158" y="0"/>
        <a:ext cx="1198138" cy="387608"/>
      </dsp:txXfrm>
    </dsp:sp>
    <dsp:sp modelId="{CDBE2B6D-633A-5E4C-A0FC-3A0D3446CB6F}">
      <dsp:nvSpPr>
        <dsp:cNvPr id="0" name=""/>
        <dsp:cNvSpPr/>
      </dsp:nvSpPr>
      <dsp:spPr>
        <a:xfrm>
          <a:off x="3664525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Scope</a:t>
          </a:r>
        </a:p>
      </dsp:txBody>
      <dsp:txXfrm>
        <a:off x="3664525" y="0"/>
        <a:ext cx="1198138" cy="387608"/>
      </dsp:txXfrm>
    </dsp:sp>
    <dsp:sp modelId="{AA73B148-9A1A-C74C-82AB-1566A374AF4D}">
      <dsp:nvSpPr>
        <dsp:cNvPr id="0" name=""/>
        <dsp:cNvSpPr/>
      </dsp:nvSpPr>
      <dsp:spPr>
        <a:xfrm>
          <a:off x="2443891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Solution Demo</a:t>
          </a:r>
        </a:p>
      </dsp:txBody>
      <dsp:txXfrm>
        <a:off x="2443891" y="0"/>
        <a:ext cx="1198138" cy="387608"/>
      </dsp:txXfrm>
    </dsp:sp>
    <dsp:sp modelId="{B0F07FDA-5D90-3C48-AE9E-469717399676}">
      <dsp:nvSpPr>
        <dsp:cNvPr id="0" name=""/>
        <dsp:cNvSpPr/>
      </dsp:nvSpPr>
      <dsp:spPr>
        <a:xfrm>
          <a:off x="1223258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The Opportunity</a:t>
          </a:r>
        </a:p>
      </dsp:txBody>
      <dsp:txXfrm>
        <a:off x="1223258" y="0"/>
        <a:ext cx="1198138" cy="387608"/>
      </dsp:txXfrm>
    </dsp:sp>
    <dsp:sp modelId="{3DF9144C-2B75-9743-AB2D-BBF4935E5C9D}">
      <dsp:nvSpPr>
        <dsp:cNvPr id="0" name=""/>
        <dsp:cNvSpPr/>
      </dsp:nvSpPr>
      <dsp:spPr>
        <a:xfrm>
          <a:off x="2624" y="0"/>
          <a:ext cx="1198138" cy="387608"/>
        </a:xfrm>
        <a:prstGeom prst="rect">
          <a:avLst/>
        </a:prstGeom>
        <a:solidFill>
          <a:srgbClr val="18181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 panose="020B0604020202020204" pitchFamily="34" charset="0"/>
              <a:cs typeface="Arial" panose="020B0604020202020204" pitchFamily="34" charset="0"/>
            </a:rPr>
            <a:t>Problem Specification</a:t>
          </a:r>
        </a:p>
      </dsp:txBody>
      <dsp:txXfrm>
        <a:off x="2624" y="0"/>
        <a:ext cx="1198138" cy="387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F3CB3-8E4F-4FA4-96CF-84ACBCEAFCA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D069-86F1-4CB0-8D7D-9CD62008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realist.com/2015/08/factors-drive-reit-earning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anpowergroup.com.sg/" TargetMode="External"/><Relationship Id="rId4" Type="http://schemas.openxmlformats.org/officeDocument/2006/relationships/hyperlink" Target="https://www2.deloitte.com/content/dam/Deloitte/br/Documents/technology-media-telecommunications/Deloitte-Digital-media-trends-13th-edition.pdf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https://marketrealist.com/2015/08/factors-drive-reit-earnings/</a:t>
            </a:r>
            <a:endParaRPr lang="en-SG" dirty="0"/>
          </a:p>
          <a:p>
            <a:endParaRPr lang="en-SG" sz="1200" b="0" i="0" u="sng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SG" dirty="0">
                <a:hlinkClick r:id="rId5"/>
              </a:rPr>
              <a:t>https://manpowergroup.com.sg</a:t>
            </a:r>
            <a:r>
              <a:rPr lang="en-SG" dirty="0"/>
              <a:t>/</a:t>
            </a:r>
            <a:endParaRPr lang="en-SG" sz="1200" b="0" i="0" u="sng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2D069-86F1-4CB0-8D7D-9CD620087D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8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2D069-86F1-4CB0-8D7D-9CD620087D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37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2D069-86F1-4CB0-8D7D-9CD620087D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84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2D069-86F1-4CB0-8D7D-9CD620087D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46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2D069-86F1-4CB0-8D7D-9CD620087D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0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2D069-86F1-4CB0-8D7D-9CD620087D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3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Unable to deploy due to dependency issues not loading into environments. Solution for running locally found on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2D069-86F1-4CB0-8D7D-9CD620087D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4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Account Web Service – Flask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2D069-86F1-4CB0-8D7D-9CD620087D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73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2D069-86F1-4CB0-8D7D-9CD620087D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2D069-86F1-4CB0-8D7D-9CD620087D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28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2D069-86F1-4CB0-8D7D-9CD620087D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2055"/>
            <a:ext cx="10972800" cy="2841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1">
                <a:solidFill>
                  <a:srgbClr val="748CA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599" y="498912"/>
            <a:ext cx="10972800" cy="284174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8AA3A8-5CD3-495D-843E-FA3877E8F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921174"/>
            <a:ext cx="10972799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343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9788" y="649287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0188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/>
              <a:t>Team SCW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2188" y="649287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6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2016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201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Team </a:t>
            </a:r>
            <a:r>
              <a:rPr lang="en-SG" dirty="0" err="1"/>
              <a:t>Singasushi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82016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86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52945"/>
            <a:ext cx="2628900" cy="512401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52945"/>
            <a:ext cx="7734300" cy="512401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Team </a:t>
            </a:r>
            <a:r>
              <a:rPr lang="en-SG" dirty="0" err="1"/>
              <a:t>Singasushi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74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690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925374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360161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748CAB"/>
                </a:solidFill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3685" y="649287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1pPr>
          </a:lstStyle>
          <a:p>
            <a:fld id="{D4D73058-2963-4CA3-8912-DFE2CD026388}" type="datetimeFigureOut">
              <a:rPr lang="en-SG" smtClean="0"/>
              <a:pPr/>
              <a:t>6/9/2020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4085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6085" y="649287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1pPr>
          </a:lstStyle>
          <a:p>
            <a:fld id="{FABFED54-061F-4AA8-BE8D-162CBAF7CE3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1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2016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201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82016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9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1850" y="649287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50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Team </a:t>
            </a:r>
            <a:r>
              <a:rPr lang="en-SG" dirty="0" err="1"/>
              <a:t>Singasushi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649287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0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Team </a:t>
            </a:r>
            <a:r>
              <a:rPr lang="en-SG" dirty="0" err="1"/>
              <a:t>Singasushi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4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3344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Team </a:t>
            </a:r>
            <a:r>
              <a:rPr lang="en-SG" dirty="0" err="1"/>
              <a:t>Singasushi</a:t>
            </a:r>
            <a:endParaRPr lang="en-SG" dirty="0"/>
          </a:p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7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Team </a:t>
            </a:r>
            <a:r>
              <a:rPr lang="en-SG" dirty="0" err="1"/>
              <a:t>Singasushi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4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2715" y="649287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53115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/>
              <a:t>Team SCW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25115" y="649287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4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9788" y="649287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0188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/>
              <a:t>Team </a:t>
            </a:r>
            <a:r>
              <a:rPr lang="en-SG" dirty="0" err="1"/>
              <a:t>Singasushi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2188" y="649287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3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1526"/>
            <a:ext cx="10515600" cy="48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81355"/>
            <a:ext cx="10515600" cy="5095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FD6BA193-7BAF-44F0-A5A8-2593F7C6957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849901"/>
            <a:ext cx="10972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rgbClr val="646464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7452F1-80CE-4D02-BAB2-C72274B7CA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4814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65A34B-2AA0-47D8-B63D-C91647CD1F07}" type="slidenum">
              <a:rPr lang="en-SG" sz="1200" smtClean="0"/>
              <a:pPr/>
              <a:t>‹#›</a:t>
            </a:fld>
            <a:endParaRPr lang="en-SG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D7D5D7-A740-41CF-9DCF-FCCDA9D82148}"/>
              </a:ext>
            </a:extLst>
          </p:cNvPr>
          <p:cNvSpPr/>
          <p:nvPr userDrawn="1"/>
        </p:nvSpPr>
        <p:spPr>
          <a:xfrm>
            <a:off x="-588578" y="1"/>
            <a:ext cx="493992" cy="493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CFACCA-233D-4F5A-8AC3-7D2C3823816D}"/>
              </a:ext>
            </a:extLst>
          </p:cNvPr>
          <p:cNvSpPr/>
          <p:nvPr userDrawn="1"/>
        </p:nvSpPr>
        <p:spPr>
          <a:xfrm>
            <a:off x="-588579" y="533914"/>
            <a:ext cx="493992" cy="493992"/>
          </a:xfrm>
          <a:prstGeom prst="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BBFCD3-E779-46D6-AC95-812A89A76EF1}"/>
              </a:ext>
            </a:extLst>
          </p:cNvPr>
          <p:cNvSpPr/>
          <p:nvPr userDrawn="1"/>
        </p:nvSpPr>
        <p:spPr>
          <a:xfrm>
            <a:off x="-588580" y="1061011"/>
            <a:ext cx="493992" cy="493992"/>
          </a:xfrm>
          <a:prstGeom prst="rect">
            <a:avLst/>
          </a:prstGeom>
          <a:solidFill>
            <a:srgbClr val="AF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7116C4-125A-4EA2-A25A-9AFC0BD473BC}"/>
              </a:ext>
            </a:extLst>
          </p:cNvPr>
          <p:cNvSpPr/>
          <p:nvPr userDrawn="1"/>
        </p:nvSpPr>
        <p:spPr>
          <a:xfrm>
            <a:off x="-588581" y="1594924"/>
            <a:ext cx="493992" cy="493992"/>
          </a:xfrm>
          <a:prstGeom prst="rect">
            <a:avLst/>
          </a:prstGeom>
          <a:solidFill>
            <a:srgbClr val="022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CE470D-A61E-4EEB-9A85-234AC7B6251B}"/>
              </a:ext>
            </a:extLst>
          </p:cNvPr>
          <p:cNvSpPr/>
          <p:nvPr userDrawn="1"/>
        </p:nvSpPr>
        <p:spPr>
          <a:xfrm>
            <a:off x="-588582" y="2122021"/>
            <a:ext cx="493992" cy="493992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D6135F-D2B8-453A-B6A8-B412A9462364}"/>
              </a:ext>
            </a:extLst>
          </p:cNvPr>
          <p:cNvSpPr/>
          <p:nvPr userDrawn="1"/>
        </p:nvSpPr>
        <p:spPr>
          <a:xfrm>
            <a:off x="-588583" y="2649118"/>
            <a:ext cx="493992" cy="493992"/>
          </a:xfrm>
          <a:prstGeom prst="rect">
            <a:avLst/>
          </a:prstGeom>
          <a:solidFill>
            <a:srgbClr val="23A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852ED0-4357-4063-88DE-22B98DBBCAAF}"/>
              </a:ext>
            </a:extLst>
          </p:cNvPr>
          <p:cNvSpPr/>
          <p:nvPr userDrawn="1"/>
        </p:nvSpPr>
        <p:spPr>
          <a:xfrm>
            <a:off x="-588584" y="3176215"/>
            <a:ext cx="493992" cy="493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3C8F4D-1CEB-4BFB-8102-E1F2F7BBF6A8}"/>
              </a:ext>
            </a:extLst>
          </p:cNvPr>
          <p:cNvSpPr/>
          <p:nvPr userDrawn="1"/>
        </p:nvSpPr>
        <p:spPr>
          <a:xfrm>
            <a:off x="-588584" y="3710128"/>
            <a:ext cx="493992" cy="493992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8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74" r:id="rId13"/>
    <p:sldLayoutId id="214748369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748CAB"/>
          </a:solidFill>
          <a:latin typeface="Arial" panose="020B0604020202020204" pitchFamily="34" charset="0"/>
          <a:ea typeface="Yu Gothic" panose="020B0400000000000000" pitchFamily="34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microsoft.com/office/2007/relationships/diagramDrawing" Target="../diagrams/drawing9.xml"/><Relationship Id="rId18" Type="http://schemas.openxmlformats.org/officeDocument/2006/relationships/image" Target="../media/image45.png"/><Relationship Id="rId3" Type="http://schemas.openxmlformats.org/officeDocument/2006/relationships/image" Target="../media/image37.pn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diagramColors" Target="../diagrams/colors9.xml"/><Relationship Id="rId17" Type="http://schemas.microsoft.com/office/2007/relationships/hdphoto" Target="../media/hdphoto3.wdp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4.png"/><Relationship Id="rId20" Type="http://schemas.openxmlformats.org/officeDocument/2006/relationships/image" Target="../media/image4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diagramQuickStyle" Target="../diagrams/quickStyle9.xml"/><Relationship Id="rId24" Type="http://schemas.openxmlformats.org/officeDocument/2006/relationships/image" Target="../media/image51.svg"/><Relationship Id="rId5" Type="http://schemas.openxmlformats.org/officeDocument/2006/relationships/image" Target="../media/image39.png"/><Relationship Id="rId15" Type="http://schemas.microsoft.com/office/2007/relationships/hdphoto" Target="../media/hdphoto2.wdp"/><Relationship Id="rId23" Type="http://schemas.openxmlformats.org/officeDocument/2006/relationships/image" Target="../media/image50.png"/><Relationship Id="rId10" Type="http://schemas.openxmlformats.org/officeDocument/2006/relationships/diagramLayout" Target="../diagrams/layout9.xml"/><Relationship Id="rId19" Type="http://schemas.openxmlformats.org/officeDocument/2006/relationships/image" Target="../media/image46.svg"/><Relationship Id="rId4" Type="http://schemas.openxmlformats.org/officeDocument/2006/relationships/image" Target="../media/image38.png"/><Relationship Id="rId9" Type="http://schemas.openxmlformats.org/officeDocument/2006/relationships/diagramData" Target="../diagrams/data9.xml"/><Relationship Id="rId14" Type="http://schemas.openxmlformats.org/officeDocument/2006/relationships/image" Target="../media/image43.png"/><Relationship Id="rId22" Type="http://schemas.openxmlformats.org/officeDocument/2006/relationships/image" Target="../media/image4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image" Target="../media/image14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diagramColors" Target="../diagrams/colors10.xml"/><Relationship Id="rId5" Type="http://schemas.openxmlformats.org/officeDocument/2006/relationships/image" Target="../media/image54.png"/><Relationship Id="rId15" Type="http://schemas.openxmlformats.org/officeDocument/2006/relationships/image" Target="../media/image18.png"/><Relationship Id="rId10" Type="http://schemas.openxmlformats.org/officeDocument/2006/relationships/diagramQuickStyle" Target="../diagrams/quickStyle10.xml"/><Relationship Id="rId4" Type="http://schemas.openxmlformats.org/officeDocument/2006/relationships/image" Target="../media/image53.png"/><Relationship Id="rId9" Type="http://schemas.openxmlformats.org/officeDocument/2006/relationships/diagramLayout" Target="../diagrams/layout10.xml"/><Relationship Id="rId1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57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image" Target="../media/image58.jpeg"/><Relationship Id="rId7" Type="http://schemas.openxmlformats.org/officeDocument/2006/relationships/diagramQuickStyle" Target="../diagrams/quickStyle12.xml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2.xml"/><Relationship Id="rId11" Type="http://schemas.openxmlformats.org/officeDocument/2006/relationships/image" Target="../media/image61.jpg"/><Relationship Id="rId5" Type="http://schemas.openxmlformats.org/officeDocument/2006/relationships/diagramData" Target="../diagrams/data12.xml"/><Relationship Id="rId10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microsoft.com/office/2007/relationships/diagramDrawing" Target="../diagrams/drawing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diagramLayout" Target="../diagrams/layou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diagramData" Target="../diagrams/data2.xml"/><Relationship Id="rId5" Type="http://schemas.openxmlformats.org/officeDocument/2006/relationships/image" Target="../media/image7.png"/><Relationship Id="rId15" Type="http://schemas.microsoft.com/office/2007/relationships/diagramDrawing" Target="../diagrams/drawing2.xml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6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15.svg"/><Relationship Id="rId4" Type="http://schemas.openxmlformats.org/officeDocument/2006/relationships/diagramData" Target="../diagrams/data3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diagramColors" Target="../diagrams/colors5.xml"/><Relationship Id="rId5" Type="http://schemas.openxmlformats.org/officeDocument/2006/relationships/image" Target="../media/image19.png"/><Relationship Id="rId10" Type="http://schemas.openxmlformats.org/officeDocument/2006/relationships/diagramQuickStyle" Target="../diagrams/quickStyle5.xml"/><Relationship Id="rId4" Type="http://schemas.openxmlformats.org/officeDocument/2006/relationships/image" Target="../media/image18.png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6.xm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11" Type="http://schemas.microsoft.com/office/2007/relationships/hdphoto" Target="../media/hdphoto1.wdp"/><Relationship Id="rId5" Type="http://schemas.openxmlformats.org/officeDocument/2006/relationships/diagramData" Target="../diagrams/data6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image" Target="../media/image28.png"/><Relationship Id="rId18" Type="http://schemas.microsoft.com/office/2007/relationships/hdphoto" Target="../media/hdphoto1.wdp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microsoft.com/office/2007/relationships/diagramDrawing" Target="../diagrams/drawing7.xm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diagramColors" Target="../diagrams/colors7.xml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diagramQuickStyle" Target="../diagrams/quickStyle7.xml"/><Relationship Id="rId19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diagramLayout" Target="../diagrams/layout7.xml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image" Target="../media/image33.png"/><Relationship Id="rId7" Type="http://schemas.openxmlformats.org/officeDocument/2006/relationships/diagramData" Target="../diagrams/data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eg"/><Relationship Id="rId11" Type="http://schemas.microsoft.com/office/2007/relationships/diagramDrawing" Target="../diagrams/drawing8.xml"/><Relationship Id="rId5" Type="http://schemas.openxmlformats.org/officeDocument/2006/relationships/image" Target="../media/image35.png"/><Relationship Id="rId10" Type="http://schemas.openxmlformats.org/officeDocument/2006/relationships/diagramColors" Target="../diagrams/colors8.xml"/><Relationship Id="rId4" Type="http://schemas.openxmlformats.org/officeDocument/2006/relationships/image" Target="../media/image34.png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0112-F2E2-44FE-8400-2DDB045F2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673" y="998528"/>
            <a:ext cx="7323940" cy="2387600"/>
          </a:xfrm>
        </p:spPr>
        <p:txBody>
          <a:bodyPr>
            <a:normAutofit fontScale="90000"/>
          </a:bodyPr>
          <a:lstStyle/>
          <a:p>
            <a:pPr algn="l" fontAlgn="base"/>
            <a:r>
              <a:rPr lang="sv-SE" cap="all" dirty="0"/>
              <a:t>Ellipsis Tech Series Hackathon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9BC1D-E3AF-4100-90FD-FA02D4ECE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673" y="3356353"/>
            <a:ext cx="6315075" cy="498494"/>
          </a:xfrm>
        </p:spPr>
        <p:txBody>
          <a:bodyPr anchor="ctr"/>
          <a:lstStyle/>
          <a:p>
            <a:pPr algn="l"/>
            <a:r>
              <a:rPr lang="en-SG" dirty="0">
                <a:solidFill>
                  <a:srgbClr val="022C48"/>
                </a:solidFill>
                <a:ea typeface="Yu Gothic UI Light" panose="020B0300000000000000" pitchFamily="34" charset="-128"/>
              </a:rPr>
              <a:t>Going global with GS Atlas |  Team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923F087-902C-4AA6-B56B-6D73AA31BB02}"/>
              </a:ext>
            </a:extLst>
          </p:cNvPr>
          <p:cNvSpPr txBox="1">
            <a:spLocks/>
          </p:cNvSpPr>
          <p:nvPr/>
        </p:nvSpPr>
        <p:spPr>
          <a:xfrm>
            <a:off x="545673" y="5907943"/>
            <a:ext cx="6315075" cy="498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1F1F1"/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F1F1F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F1F1F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1F1F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1F1F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2000" dirty="0">
                <a:solidFill>
                  <a:schemeClr val="tx1"/>
                </a:solidFill>
                <a:latin typeface="Arial" panose="020B0604020202020204" pitchFamily="34" charset="0"/>
                <a:ea typeface="Yu Gothic UI Light" panose="020B0300000000000000" pitchFamily="34" charset="-128"/>
                <a:cs typeface="Arial" panose="020B0604020202020204" pitchFamily="34" charset="0"/>
              </a:rPr>
              <a:t>Isaac Lee Yi De | Zeph Ng | Shao Shxuan</a:t>
            </a:r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E966F153-1354-4F30-B52F-61877403B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229350"/>
            <a:ext cx="109728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rgbClr val="646464"/>
              </a:solidFill>
            </a:endParaRPr>
          </a:p>
        </p:txBody>
      </p:sp>
      <p:pic>
        <p:nvPicPr>
          <p:cNvPr id="10" name="Picture 2" descr="Goldman Sachs - Wikipedia">
            <a:extLst>
              <a:ext uri="{FF2B5EF4-FFF2-40B4-BE49-F238E27FC236}">
                <a16:creationId xmlns:a16="http://schemas.microsoft.com/office/drawing/2014/main" id="{5770A0F9-C484-48BA-A405-CA5000438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0114" y="1530929"/>
            <a:ext cx="2322286" cy="232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444222E-57B1-49FF-A7D1-5912F2BF2062}"/>
              </a:ext>
            </a:extLst>
          </p:cNvPr>
          <p:cNvGrpSpPr/>
          <p:nvPr/>
        </p:nvGrpSpPr>
        <p:grpSpPr>
          <a:xfrm>
            <a:off x="5417399" y="3356353"/>
            <a:ext cx="1762021" cy="461666"/>
            <a:chOff x="5434823" y="3337700"/>
            <a:chExt cx="1762021" cy="46166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15CBEE-61E0-4759-BFF7-C2246740B8D6}"/>
                </a:ext>
              </a:extLst>
            </p:cNvPr>
            <p:cNvSpPr/>
            <p:nvPr/>
          </p:nvSpPr>
          <p:spPr>
            <a:xfrm>
              <a:off x="6330950" y="3337701"/>
              <a:ext cx="865894" cy="461665"/>
            </a:xfrm>
            <a:prstGeom prst="rect">
              <a:avLst/>
            </a:prstGeom>
            <a:solidFill>
              <a:srgbClr val="022C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1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68BD85-831E-49C2-A99A-D4491CF66A3C}"/>
                </a:ext>
              </a:extLst>
            </p:cNvPr>
            <p:cNvSpPr txBox="1"/>
            <p:nvPr/>
          </p:nvSpPr>
          <p:spPr>
            <a:xfrm>
              <a:off x="5434823" y="3337700"/>
              <a:ext cx="1762021" cy="461665"/>
            </a:xfrm>
            <a:prstGeom prst="rect">
              <a:avLst/>
            </a:prstGeom>
            <a:noFill/>
            <a:ln w="28575">
              <a:solidFill>
                <a:srgbClr val="748CAB"/>
              </a:solidFill>
            </a:ln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en-SG" sz="2400" b="1" dirty="0">
                  <a:solidFill>
                    <a:srgbClr val="022C48"/>
                  </a:solidFill>
                  <a:latin typeface="+mj-lt"/>
                  <a:cs typeface="Arial" panose="020B0604020202020204" pitchFamily="34" charset="0"/>
                </a:rPr>
                <a:t>Singa </a:t>
              </a:r>
              <a:r>
                <a:rPr lang="en-SG" sz="2400" dirty="0">
                  <a:solidFill>
                    <a:srgbClr val="23A9F7"/>
                  </a:solidFill>
                  <a:latin typeface="+mj-lt"/>
                  <a:cs typeface="Arial" panose="020B0604020202020204" pitchFamily="34" charset="0"/>
                </a:rPr>
                <a:t>Sushi</a:t>
              </a:r>
            </a:p>
          </p:txBody>
        </p:sp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A40B0027-9AF5-4ED8-880D-CB768A754E51}"/>
              </a:ext>
            </a:extLst>
          </p:cNvPr>
          <p:cNvSpPr txBox="1">
            <a:spLocks/>
          </p:cNvSpPr>
          <p:nvPr/>
        </p:nvSpPr>
        <p:spPr>
          <a:xfrm>
            <a:off x="9162169" y="1101621"/>
            <a:ext cx="2115431" cy="498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0000"/>
                </a:solidFill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1800" dirty="0">
                <a:solidFill>
                  <a:srgbClr val="022C48"/>
                </a:solidFill>
                <a:ea typeface="Yu Gothic UI Light" panose="020B0300000000000000" pitchFamily="34" charset="-128"/>
              </a:rPr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3048049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8DA23D-CBAE-4205-8458-A511632A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15" y="210858"/>
            <a:ext cx="10972800" cy="284175"/>
          </a:xfrm>
        </p:spPr>
        <p:txBody>
          <a:bodyPr/>
          <a:lstStyle/>
          <a:p>
            <a:r>
              <a:rPr lang="en-US" dirty="0"/>
              <a:t>The product vision – reimagine the way we view financial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66B6A-7C65-4959-BFC5-A7D1D7F352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0415" y="507279"/>
            <a:ext cx="10972800" cy="284174"/>
          </a:xfrm>
        </p:spPr>
        <p:txBody>
          <a:bodyPr/>
          <a:lstStyle/>
          <a:p>
            <a:r>
              <a:rPr lang="en-US" dirty="0"/>
              <a:t>Huge potential for both Goldman Sachs and partners with clear milestones in the coming years</a:t>
            </a:r>
          </a:p>
        </p:txBody>
      </p:sp>
      <p:sp>
        <p:nvSpPr>
          <p:cNvPr id="70" name="Down Arrow 91">
            <a:extLst>
              <a:ext uri="{FF2B5EF4-FFF2-40B4-BE49-F238E27FC236}">
                <a16:creationId xmlns:a16="http://schemas.microsoft.com/office/drawing/2014/main" id="{1D7A44BB-9B1D-4681-AE0F-6BAEBA55E8BF}"/>
              </a:ext>
            </a:extLst>
          </p:cNvPr>
          <p:cNvSpPr/>
          <p:nvPr/>
        </p:nvSpPr>
        <p:spPr>
          <a:xfrm rot="16200000">
            <a:off x="10364714" y="3975221"/>
            <a:ext cx="691995" cy="1743374"/>
          </a:xfrm>
          <a:prstGeom prst="downArrow">
            <a:avLst>
              <a:gd name="adj1" fmla="val 70603"/>
              <a:gd name="adj2" fmla="val 50000"/>
            </a:avLst>
          </a:prstGeom>
          <a:solidFill>
            <a:srgbClr val="23A9F7"/>
          </a:solidFill>
          <a:ln>
            <a:solidFill>
              <a:srgbClr val="23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Shape 4968">
            <a:extLst>
              <a:ext uri="{FF2B5EF4-FFF2-40B4-BE49-F238E27FC236}">
                <a16:creationId xmlns:a16="http://schemas.microsoft.com/office/drawing/2014/main" id="{0BC788CB-B4C0-4B14-897A-4948A6DCAE6F}"/>
              </a:ext>
            </a:extLst>
          </p:cNvPr>
          <p:cNvSpPr/>
          <p:nvPr/>
        </p:nvSpPr>
        <p:spPr>
          <a:xfrm rot="10800000">
            <a:off x="907721" y="3136990"/>
            <a:ext cx="1127189" cy="1705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9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noFill/>
          <a:ln w="508000">
            <a:solidFill>
              <a:srgbClr val="23A9F7"/>
            </a:solidFill>
            <a:miter lim="400000"/>
          </a:ln>
        </p:spPr>
        <p:txBody>
          <a:bodyPr lIns="0" tIns="0" rIns="0" bIns="0" anchor="ctr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800"/>
          </a:p>
        </p:txBody>
      </p:sp>
      <p:sp>
        <p:nvSpPr>
          <p:cNvPr id="72" name="Shape 4968">
            <a:extLst>
              <a:ext uri="{FF2B5EF4-FFF2-40B4-BE49-F238E27FC236}">
                <a16:creationId xmlns:a16="http://schemas.microsoft.com/office/drawing/2014/main" id="{85C2439C-D35C-4091-A9EE-F2D5F2120A33}"/>
              </a:ext>
            </a:extLst>
          </p:cNvPr>
          <p:cNvSpPr/>
          <p:nvPr/>
        </p:nvSpPr>
        <p:spPr>
          <a:xfrm>
            <a:off x="10487569" y="1503188"/>
            <a:ext cx="855669" cy="1633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9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508000">
            <a:solidFill>
              <a:srgbClr val="AFBBCD"/>
            </a:solidFill>
            <a:miter lim="400000"/>
          </a:ln>
        </p:spPr>
        <p:txBody>
          <a:bodyPr lIns="0" tIns="0" rIns="0" bIns="0" anchor="ctr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800"/>
          </a:p>
        </p:txBody>
      </p:sp>
      <p:sp>
        <p:nvSpPr>
          <p:cNvPr id="73" name="Shape 4978">
            <a:extLst>
              <a:ext uri="{FF2B5EF4-FFF2-40B4-BE49-F238E27FC236}">
                <a16:creationId xmlns:a16="http://schemas.microsoft.com/office/drawing/2014/main" id="{FA3A0664-3CB6-44E0-AC76-09FAA3948DCC}"/>
              </a:ext>
            </a:extLst>
          </p:cNvPr>
          <p:cNvSpPr/>
          <p:nvPr/>
        </p:nvSpPr>
        <p:spPr>
          <a:xfrm>
            <a:off x="1524851" y="2025011"/>
            <a:ext cx="1818209" cy="69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Integration into Marcus and Goldman Sachs API environments</a:t>
            </a:r>
          </a:p>
        </p:txBody>
      </p:sp>
      <p:sp>
        <p:nvSpPr>
          <p:cNvPr id="74" name="Shape 4980">
            <a:extLst>
              <a:ext uri="{FF2B5EF4-FFF2-40B4-BE49-F238E27FC236}">
                <a16:creationId xmlns:a16="http://schemas.microsoft.com/office/drawing/2014/main" id="{472A3743-21DB-437D-AF64-15BD60561189}"/>
              </a:ext>
            </a:extLst>
          </p:cNvPr>
          <p:cNvSpPr/>
          <p:nvPr/>
        </p:nvSpPr>
        <p:spPr>
          <a:xfrm flipV="1">
            <a:off x="8049362" y="3103537"/>
            <a:ext cx="1783377" cy="0"/>
          </a:xfrm>
          <a:prstGeom prst="line">
            <a:avLst/>
          </a:prstGeom>
          <a:ln w="508000">
            <a:solidFill>
              <a:srgbClr val="AFBBCD"/>
            </a:solidFill>
            <a:miter lim="400000"/>
          </a:ln>
        </p:spPr>
        <p:txBody>
          <a:bodyPr lIns="0" tIns="0" rIns="0" bIns="0" anchor="ctr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800"/>
          </a:p>
        </p:txBody>
      </p:sp>
      <p:sp>
        <p:nvSpPr>
          <p:cNvPr id="75" name="Shape 4981">
            <a:extLst>
              <a:ext uri="{FF2B5EF4-FFF2-40B4-BE49-F238E27FC236}">
                <a16:creationId xmlns:a16="http://schemas.microsoft.com/office/drawing/2014/main" id="{88BF215D-9FC3-4875-998E-FF51E6EB9C93}"/>
              </a:ext>
            </a:extLst>
          </p:cNvPr>
          <p:cNvSpPr/>
          <p:nvPr/>
        </p:nvSpPr>
        <p:spPr>
          <a:xfrm>
            <a:off x="5321904" y="3136991"/>
            <a:ext cx="1905902" cy="0"/>
          </a:xfrm>
          <a:prstGeom prst="line">
            <a:avLst/>
          </a:prstGeom>
          <a:ln w="508000">
            <a:solidFill>
              <a:srgbClr val="AFBBCD"/>
            </a:solidFill>
            <a:miter lim="400000"/>
          </a:ln>
        </p:spPr>
        <p:txBody>
          <a:bodyPr lIns="0" tIns="0" rIns="0" bIns="0" anchor="ctr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algn="l">
              <a:defRPr sz="3200"/>
            </a:pPr>
            <a:endParaRPr sz="2400"/>
          </a:p>
        </p:txBody>
      </p:sp>
      <p:sp>
        <p:nvSpPr>
          <p:cNvPr id="76" name="Shape 4982">
            <a:extLst>
              <a:ext uri="{FF2B5EF4-FFF2-40B4-BE49-F238E27FC236}">
                <a16:creationId xmlns:a16="http://schemas.microsoft.com/office/drawing/2014/main" id="{3290784D-5237-4A74-8C53-D452A1775BD6}"/>
              </a:ext>
            </a:extLst>
          </p:cNvPr>
          <p:cNvSpPr/>
          <p:nvPr/>
        </p:nvSpPr>
        <p:spPr>
          <a:xfrm>
            <a:off x="2742420" y="3136991"/>
            <a:ext cx="1871487" cy="0"/>
          </a:xfrm>
          <a:prstGeom prst="line">
            <a:avLst/>
          </a:prstGeom>
          <a:ln w="508000">
            <a:solidFill>
              <a:srgbClr val="AFBBCD"/>
            </a:solidFill>
            <a:miter lim="400000"/>
          </a:ln>
        </p:spPr>
        <p:txBody>
          <a:bodyPr lIns="0" tIns="0" rIns="0" bIns="0" anchor="ctr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800"/>
          </a:p>
        </p:txBody>
      </p:sp>
      <p:sp>
        <p:nvSpPr>
          <p:cNvPr id="77" name="Shape 4990">
            <a:extLst>
              <a:ext uri="{FF2B5EF4-FFF2-40B4-BE49-F238E27FC236}">
                <a16:creationId xmlns:a16="http://schemas.microsoft.com/office/drawing/2014/main" id="{EC555A2E-8ED0-4520-B0C0-3391DE293665}"/>
              </a:ext>
            </a:extLst>
          </p:cNvPr>
          <p:cNvSpPr/>
          <p:nvPr/>
        </p:nvSpPr>
        <p:spPr>
          <a:xfrm>
            <a:off x="4022444" y="2060308"/>
            <a:ext cx="1818209" cy="69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SG" sz="1200" b="1" dirty="0">
                <a:solidFill>
                  <a:srgbClr val="1519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Atlas 1.0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Initial Dashboard Launch with select Funds tracked</a:t>
            </a:r>
          </a:p>
        </p:txBody>
      </p:sp>
      <p:sp>
        <p:nvSpPr>
          <p:cNvPr id="78" name="Shape 4991">
            <a:extLst>
              <a:ext uri="{FF2B5EF4-FFF2-40B4-BE49-F238E27FC236}">
                <a16:creationId xmlns:a16="http://schemas.microsoft.com/office/drawing/2014/main" id="{DDCDB3DD-EE30-4B4D-A538-D63BD0EB25CE}"/>
              </a:ext>
            </a:extLst>
          </p:cNvPr>
          <p:cNvSpPr/>
          <p:nvPr/>
        </p:nvSpPr>
        <p:spPr>
          <a:xfrm>
            <a:off x="6741687" y="2060308"/>
            <a:ext cx="1818209" cy="69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Integration of live-trading functions with ETFs through broker services</a:t>
            </a:r>
          </a:p>
        </p:txBody>
      </p:sp>
      <p:sp>
        <p:nvSpPr>
          <p:cNvPr id="79" name="Shape 4992">
            <a:extLst>
              <a:ext uri="{FF2B5EF4-FFF2-40B4-BE49-F238E27FC236}">
                <a16:creationId xmlns:a16="http://schemas.microsoft.com/office/drawing/2014/main" id="{45D58B7A-61D4-46EC-A9DE-548BCE69640C}"/>
              </a:ext>
            </a:extLst>
          </p:cNvPr>
          <p:cNvSpPr/>
          <p:nvPr/>
        </p:nvSpPr>
        <p:spPr>
          <a:xfrm>
            <a:off x="9384393" y="2060308"/>
            <a:ext cx="1665372" cy="69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SG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 Year Assessment of design and rework of UI/UX accordingly</a:t>
            </a:r>
          </a:p>
        </p:txBody>
      </p:sp>
      <p:sp>
        <p:nvSpPr>
          <p:cNvPr id="80" name="Shape 4993">
            <a:extLst>
              <a:ext uri="{FF2B5EF4-FFF2-40B4-BE49-F238E27FC236}">
                <a16:creationId xmlns:a16="http://schemas.microsoft.com/office/drawing/2014/main" id="{B6CF62DC-797F-44EB-9C26-0EB0F82D8F9B}"/>
              </a:ext>
            </a:extLst>
          </p:cNvPr>
          <p:cNvSpPr/>
          <p:nvPr/>
        </p:nvSpPr>
        <p:spPr>
          <a:xfrm>
            <a:off x="7146983" y="2641136"/>
            <a:ext cx="1032857" cy="975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FBBCD"/>
          </a:solidFill>
          <a:ln w="12700" cap="flat">
            <a:solidFill>
              <a:srgbClr val="AFBBCD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>
                <a:solidFill>
                  <a:srgbClr val="FFFFFF"/>
                </a:solidFill>
              </a:defRPr>
            </a:pPr>
            <a:endParaRPr sz="800" dirty="0"/>
          </a:p>
        </p:txBody>
      </p:sp>
      <p:sp>
        <p:nvSpPr>
          <p:cNvPr id="81" name="Shape 4994">
            <a:extLst>
              <a:ext uri="{FF2B5EF4-FFF2-40B4-BE49-F238E27FC236}">
                <a16:creationId xmlns:a16="http://schemas.microsoft.com/office/drawing/2014/main" id="{5F96DF13-0D66-4C7D-8ECB-C3BE2BD001B7}"/>
              </a:ext>
            </a:extLst>
          </p:cNvPr>
          <p:cNvSpPr/>
          <p:nvPr/>
        </p:nvSpPr>
        <p:spPr>
          <a:xfrm>
            <a:off x="7297127" y="2782965"/>
            <a:ext cx="732568" cy="69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>
                <a:solidFill>
                  <a:srgbClr val="FFFFFF"/>
                </a:solidFill>
              </a:defRPr>
            </a:pPr>
            <a:endParaRPr sz="800"/>
          </a:p>
        </p:txBody>
      </p:sp>
      <p:sp>
        <p:nvSpPr>
          <p:cNvPr id="82" name="Shape 4996">
            <a:extLst>
              <a:ext uri="{FF2B5EF4-FFF2-40B4-BE49-F238E27FC236}">
                <a16:creationId xmlns:a16="http://schemas.microsoft.com/office/drawing/2014/main" id="{2D51FDE7-8A3D-4F23-A98A-974C239A31E1}"/>
              </a:ext>
            </a:extLst>
          </p:cNvPr>
          <p:cNvSpPr/>
          <p:nvPr/>
        </p:nvSpPr>
        <p:spPr>
          <a:xfrm>
            <a:off x="4427740" y="2641136"/>
            <a:ext cx="1032856" cy="975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FBBCD"/>
          </a:solidFill>
          <a:ln w="12700" cap="flat">
            <a:solidFill>
              <a:srgbClr val="AFBBCD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>
                <a:solidFill>
                  <a:srgbClr val="FFFFFF"/>
                </a:solidFill>
              </a:defRPr>
            </a:pPr>
            <a:endParaRPr sz="800"/>
          </a:p>
        </p:txBody>
      </p:sp>
      <p:sp>
        <p:nvSpPr>
          <p:cNvPr id="83" name="Shape 4997">
            <a:extLst>
              <a:ext uri="{FF2B5EF4-FFF2-40B4-BE49-F238E27FC236}">
                <a16:creationId xmlns:a16="http://schemas.microsoft.com/office/drawing/2014/main" id="{0F2DD697-5D5B-414E-A1A9-8F3E72920B4F}"/>
              </a:ext>
            </a:extLst>
          </p:cNvPr>
          <p:cNvSpPr/>
          <p:nvPr/>
        </p:nvSpPr>
        <p:spPr>
          <a:xfrm>
            <a:off x="4577885" y="2782965"/>
            <a:ext cx="732567" cy="69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>
                <a:solidFill>
                  <a:srgbClr val="FFFFFF"/>
                </a:solidFill>
              </a:defRPr>
            </a:pPr>
            <a:endParaRPr sz="800"/>
          </a:p>
        </p:txBody>
      </p:sp>
      <p:sp>
        <p:nvSpPr>
          <p:cNvPr id="84" name="Shape 4999">
            <a:extLst>
              <a:ext uri="{FF2B5EF4-FFF2-40B4-BE49-F238E27FC236}">
                <a16:creationId xmlns:a16="http://schemas.microsoft.com/office/drawing/2014/main" id="{1936F834-081C-49FE-A8FF-50DABADF9555}"/>
              </a:ext>
            </a:extLst>
          </p:cNvPr>
          <p:cNvSpPr/>
          <p:nvPr/>
        </p:nvSpPr>
        <p:spPr>
          <a:xfrm>
            <a:off x="1930147" y="2641136"/>
            <a:ext cx="1032856" cy="975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FBBCD"/>
          </a:solidFill>
          <a:ln w="12700" cap="flat">
            <a:solidFill>
              <a:srgbClr val="AFBBCD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>
                <a:solidFill>
                  <a:srgbClr val="FFFFFF"/>
                </a:solidFill>
              </a:defRPr>
            </a:pPr>
            <a:endParaRPr sz="800"/>
          </a:p>
        </p:txBody>
      </p:sp>
      <p:sp>
        <p:nvSpPr>
          <p:cNvPr id="85" name="Shape 5000">
            <a:extLst>
              <a:ext uri="{FF2B5EF4-FFF2-40B4-BE49-F238E27FC236}">
                <a16:creationId xmlns:a16="http://schemas.microsoft.com/office/drawing/2014/main" id="{E87BFC7D-E105-4421-86E5-06D8B385ADFE}"/>
              </a:ext>
            </a:extLst>
          </p:cNvPr>
          <p:cNvSpPr/>
          <p:nvPr/>
        </p:nvSpPr>
        <p:spPr>
          <a:xfrm>
            <a:off x="2080291" y="2782965"/>
            <a:ext cx="732568" cy="69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>
                <a:solidFill>
                  <a:srgbClr val="FFFFFF"/>
                </a:solidFill>
              </a:defRPr>
            </a:pPr>
            <a:endParaRPr sz="800"/>
          </a:p>
        </p:txBody>
      </p:sp>
      <p:sp>
        <p:nvSpPr>
          <p:cNvPr id="86" name="Shape 5002">
            <a:extLst>
              <a:ext uri="{FF2B5EF4-FFF2-40B4-BE49-F238E27FC236}">
                <a16:creationId xmlns:a16="http://schemas.microsoft.com/office/drawing/2014/main" id="{F80CC85B-94C0-4F5D-AF8A-F0B35523E623}"/>
              </a:ext>
            </a:extLst>
          </p:cNvPr>
          <p:cNvSpPr/>
          <p:nvPr/>
        </p:nvSpPr>
        <p:spPr>
          <a:xfrm>
            <a:off x="1453186" y="3664658"/>
            <a:ext cx="1990604" cy="69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lnSpc>
                <a:spcPct val="110000"/>
              </a:lnSpc>
              <a:defRPr sz="1800"/>
            </a:pPr>
            <a:r>
              <a:rPr lang="en-SG" sz="1200" dirty="0"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Integrate modularity in User interface</a:t>
            </a:r>
            <a:endParaRPr sz="1200" dirty="0">
              <a:latin typeface="Arial" panose="020B0604020202020204" pitchFamily="34" charset="0"/>
              <a:ea typeface="Lato Light"/>
              <a:cs typeface="Arial" panose="020B0604020202020204" pitchFamily="34" charset="0"/>
              <a:sym typeface="Lato Light"/>
            </a:endParaRPr>
          </a:p>
        </p:txBody>
      </p:sp>
      <p:sp>
        <p:nvSpPr>
          <p:cNvPr id="87" name="Shape 5003">
            <a:extLst>
              <a:ext uri="{FF2B5EF4-FFF2-40B4-BE49-F238E27FC236}">
                <a16:creationId xmlns:a16="http://schemas.microsoft.com/office/drawing/2014/main" id="{9B23EBDB-1EAB-4EF8-B391-9C59CCB0657A}"/>
              </a:ext>
            </a:extLst>
          </p:cNvPr>
          <p:cNvSpPr/>
          <p:nvPr/>
        </p:nvSpPr>
        <p:spPr>
          <a:xfrm>
            <a:off x="9713271" y="2641136"/>
            <a:ext cx="1032857" cy="975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FBBCD"/>
          </a:solidFill>
          <a:ln w="12700" cap="flat">
            <a:solidFill>
              <a:srgbClr val="AFBBCD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>
                <a:solidFill>
                  <a:srgbClr val="FFFFFF"/>
                </a:solidFill>
              </a:defRPr>
            </a:pPr>
            <a:endParaRPr sz="800"/>
          </a:p>
        </p:txBody>
      </p:sp>
      <p:sp>
        <p:nvSpPr>
          <p:cNvPr id="88" name="Shape 5004">
            <a:extLst>
              <a:ext uri="{FF2B5EF4-FFF2-40B4-BE49-F238E27FC236}">
                <a16:creationId xmlns:a16="http://schemas.microsoft.com/office/drawing/2014/main" id="{CE093D8F-EA10-434E-8984-5B30DA57EEFD}"/>
              </a:ext>
            </a:extLst>
          </p:cNvPr>
          <p:cNvSpPr/>
          <p:nvPr/>
        </p:nvSpPr>
        <p:spPr>
          <a:xfrm>
            <a:off x="9863415" y="2782965"/>
            <a:ext cx="732568" cy="69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>
                <a:solidFill>
                  <a:srgbClr val="FFFFFF"/>
                </a:solidFill>
              </a:defRPr>
            </a:pPr>
            <a:endParaRPr sz="800"/>
          </a:p>
        </p:txBody>
      </p:sp>
      <p:sp>
        <p:nvSpPr>
          <p:cNvPr id="89" name="Shape 5006">
            <a:extLst>
              <a:ext uri="{FF2B5EF4-FFF2-40B4-BE49-F238E27FC236}">
                <a16:creationId xmlns:a16="http://schemas.microsoft.com/office/drawing/2014/main" id="{7BAB4401-A4D3-4A32-A668-73E718E9ADC0}"/>
              </a:ext>
            </a:extLst>
          </p:cNvPr>
          <p:cNvSpPr/>
          <p:nvPr/>
        </p:nvSpPr>
        <p:spPr>
          <a:xfrm>
            <a:off x="4036977" y="3664658"/>
            <a:ext cx="1818209" cy="69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Addition of different types of funds and ability to change tracked metrics</a:t>
            </a:r>
          </a:p>
        </p:txBody>
      </p:sp>
      <p:sp>
        <p:nvSpPr>
          <p:cNvPr id="90" name="Shape 5007">
            <a:extLst>
              <a:ext uri="{FF2B5EF4-FFF2-40B4-BE49-F238E27FC236}">
                <a16:creationId xmlns:a16="http://schemas.microsoft.com/office/drawing/2014/main" id="{16A1E382-1880-4523-9567-004C7160E6D1}"/>
              </a:ext>
            </a:extLst>
          </p:cNvPr>
          <p:cNvSpPr/>
          <p:nvPr/>
        </p:nvSpPr>
        <p:spPr>
          <a:xfrm>
            <a:off x="6773635" y="3664658"/>
            <a:ext cx="1783377" cy="43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Launch of simulations tab for paying users</a:t>
            </a:r>
          </a:p>
        </p:txBody>
      </p:sp>
      <p:sp>
        <p:nvSpPr>
          <p:cNvPr id="91" name="Shape 5008">
            <a:extLst>
              <a:ext uri="{FF2B5EF4-FFF2-40B4-BE49-F238E27FC236}">
                <a16:creationId xmlns:a16="http://schemas.microsoft.com/office/drawing/2014/main" id="{64FB1BAE-6FF0-4783-A980-221BAA545032}"/>
              </a:ext>
            </a:extLst>
          </p:cNvPr>
          <p:cNvSpPr/>
          <p:nvPr/>
        </p:nvSpPr>
        <p:spPr>
          <a:xfrm>
            <a:off x="9144729" y="3699955"/>
            <a:ext cx="2173766" cy="69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SG" sz="1200" b="1" dirty="0">
                <a:solidFill>
                  <a:srgbClr val="1519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Atlas 2.0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Develop environmental/global economic event simulations</a:t>
            </a:r>
          </a:p>
        </p:txBody>
      </p:sp>
      <p:sp>
        <p:nvSpPr>
          <p:cNvPr id="92" name="Shape 4967">
            <a:extLst>
              <a:ext uri="{FF2B5EF4-FFF2-40B4-BE49-F238E27FC236}">
                <a16:creationId xmlns:a16="http://schemas.microsoft.com/office/drawing/2014/main" id="{D89C05A2-9B74-4360-85BA-A0EE95BD9B7D}"/>
              </a:ext>
            </a:extLst>
          </p:cNvPr>
          <p:cNvSpPr/>
          <p:nvPr/>
        </p:nvSpPr>
        <p:spPr>
          <a:xfrm flipV="1">
            <a:off x="609599" y="1503187"/>
            <a:ext cx="1395338" cy="0"/>
          </a:xfrm>
          <a:prstGeom prst="line">
            <a:avLst/>
          </a:prstGeom>
          <a:ln w="508000">
            <a:solidFill>
              <a:srgbClr val="748CAB"/>
            </a:solidFill>
            <a:miter lim="400000"/>
          </a:ln>
        </p:spPr>
        <p:txBody>
          <a:bodyPr lIns="0" tIns="0" rIns="0" bIns="0" anchor="ctr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800" dirty="0"/>
          </a:p>
        </p:txBody>
      </p:sp>
      <p:sp>
        <p:nvSpPr>
          <p:cNvPr id="93" name="Shape 4958">
            <a:extLst>
              <a:ext uri="{FF2B5EF4-FFF2-40B4-BE49-F238E27FC236}">
                <a16:creationId xmlns:a16="http://schemas.microsoft.com/office/drawing/2014/main" id="{336182D5-2DAB-4D87-9F3F-449AB830268F}"/>
              </a:ext>
            </a:extLst>
          </p:cNvPr>
          <p:cNvSpPr/>
          <p:nvPr/>
        </p:nvSpPr>
        <p:spPr>
          <a:xfrm flipV="1">
            <a:off x="8049363" y="4842857"/>
            <a:ext cx="1893423" cy="4051"/>
          </a:xfrm>
          <a:prstGeom prst="line">
            <a:avLst/>
          </a:prstGeom>
          <a:ln w="508000">
            <a:solidFill>
              <a:srgbClr val="23A9F7"/>
            </a:solidFill>
            <a:miter lim="400000"/>
          </a:ln>
        </p:spPr>
        <p:txBody>
          <a:bodyPr lIns="0" tIns="0" rIns="0" bIns="0" anchor="ctr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80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60F220C-3439-45EA-97BE-66204D41BBC3}"/>
              </a:ext>
            </a:extLst>
          </p:cNvPr>
          <p:cNvGrpSpPr/>
          <p:nvPr/>
        </p:nvGrpSpPr>
        <p:grpSpPr>
          <a:xfrm>
            <a:off x="7146983" y="4359083"/>
            <a:ext cx="1032857" cy="975651"/>
            <a:chOff x="0" y="0"/>
            <a:chExt cx="1972236" cy="1972236"/>
          </a:xfrm>
          <a:solidFill>
            <a:srgbClr val="7E2320"/>
          </a:solidFill>
        </p:grpSpPr>
        <p:sp>
          <p:nvSpPr>
            <p:cNvPr id="95" name="Shape 4959">
              <a:extLst>
                <a:ext uri="{FF2B5EF4-FFF2-40B4-BE49-F238E27FC236}">
                  <a16:creationId xmlns:a16="http://schemas.microsoft.com/office/drawing/2014/main" id="{9953A219-CA7A-4858-86B2-FDBD6FC151D2}"/>
                </a:ext>
              </a:extLst>
            </p:cNvPr>
            <p:cNvSpPr/>
            <p:nvPr/>
          </p:nvSpPr>
          <p:spPr>
            <a:xfrm>
              <a:off x="0" y="0"/>
              <a:ext cx="1972236" cy="1972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3A9F7"/>
            </a:solidFill>
            <a:ln w="12700" cap="flat">
              <a:solidFill>
                <a:srgbClr val="23A9F7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800" dirty="0"/>
            </a:p>
          </p:txBody>
        </p:sp>
        <p:sp>
          <p:nvSpPr>
            <p:cNvPr id="96" name="Shape 4960">
              <a:extLst>
                <a:ext uri="{FF2B5EF4-FFF2-40B4-BE49-F238E27FC236}">
                  <a16:creationId xmlns:a16="http://schemas.microsoft.com/office/drawing/2014/main" id="{5D4E1E17-E269-49BF-937F-75CEF25360D4}"/>
                </a:ext>
              </a:extLst>
            </p:cNvPr>
            <p:cNvSpPr/>
            <p:nvPr/>
          </p:nvSpPr>
          <p:spPr>
            <a:xfrm>
              <a:off x="286700" y="286700"/>
              <a:ext cx="1398835" cy="1398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rgbClr val="23A9F7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800"/>
            </a:p>
          </p:txBody>
        </p:sp>
      </p:grpSp>
      <p:sp>
        <p:nvSpPr>
          <p:cNvPr id="97" name="Shape 4962">
            <a:extLst>
              <a:ext uri="{FF2B5EF4-FFF2-40B4-BE49-F238E27FC236}">
                <a16:creationId xmlns:a16="http://schemas.microsoft.com/office/drawing/2014/main" id="{FBFBA675-BB37-41DD-95C3-22BE43DA012B}"/>
              </a:ext>
            </a:extLst>
          </p:cNvPr>
          <p:cNvSpPr/>
          <p:nvPr/>
        </p:nvSpPr>
        <p:spPr>
          <a:xfrm>
            <a:off x="2690368" y="4842857"/>
            <a:ext cx="1846349" cy="4051"/>
          </a:xfrm>
          <a:prstGeom prst="line">
            <a:avLst/>
          </a:prstGeom>
          <a:ln w="508000">
            <a:solidFill>
              <a:srgbClr val="23A9F7"/>
            </a:solidFill>
            <a:miter lim="400000"/>
          </a:ln>
        </p:spPr>
        <p:txBody>
          <a:bodyPr lIns="0" tIns="0" rIns="0" bIns="0" anchor="ctr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800"/>
          </a:p>
        </p:txBody>
      </p:sp>
      <p:sp>
        <p:nvSpPr>
          <p:cNvPr id="98" name="Shape 4963">
            <a:extLst>
              <a:ext uri="{FF2B5EF4-FFF2-40B4-BE49-F238E27FC236}">
                <a16:creationId xmlns:a16="http://schemas.microsoft.com/office/drawing/2014/main" id="{7A5C718E-CC99-4EC2-81F3-97078037711E}"/>
              </a:ext>
            </a:extLst>
          </p:cNvPr>
          <p:cNvSpPr/>
          <p:nvPr/>
        </p:nvSpPr>
        <p:spPr>
          <a:xfrm flipV="1">
            <a:off x="5346836" y="4842854"/>
            <a:ext cx="1903703" cy="4053"/>
          </a:xfrm>
          <a:prstGeom prst="line">
            <a:avLst/>
          </a:prstGeom>
          <a:ln w="508000">
            <a:solidFill>
              <a:srgbClr val="23A9F7"/>
            </a:solidFill>
            <a:miter lim="400000"/>
          </a:ln>
        </p:spPr>
        <p:txBody>
          <a:bodyPr lIns="0" tIns="0" rIns="0" bIns="0" anchor="ctr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algn="l">
              <a:defRPr sz="3200"/>
            </a:pPr>
            <a:endParaRPr sz="240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FF9637C-01C2-4379-A7D5-CF8C5D4DC338}"/>
              </a:ext>
            </a:extLst>
          </p:cNvPr>
          <p:cNvGrpSpPr/>
          <p:nvPr/>
        </p:nvGrpSpPr>
        <p:grpSpPr>
          <a:xfrm>
            <a:off x="4427740" y="4359083"/>
            <a:ext cx="1032856" cy="975651"/>
            <a:chOff x="0" y="0"/>
            <a:chExt cx="1972236" cy="1972236"/>
          </a:xfrm>
          <a:solidFill>
            <a:srgbClr val="44D62C"/>
          </a:solidFill>
        </p:grpSpPr>
        <p:sp>
          <p:nvSpPr>
            <p:cNvPr id="100" name="Shape 4964">
              <a:extLst>
                <a:ext uri="{FF2B5EF4-FFF2-40B4-BE49-F238E27FC236}">
                  <a16:creationId xmlns:a16="http://schemas.microsoft.com/office/drawing/2014/main" id="{7A344B22-A2D5-48A5-A806-ECA9DB8C5A9D}"/>
                </a:ext>
              </a:extLst>
            </p:cNvPr>
            <p:cNvSpPr/>
            <p:nvPr/>
          </p:nvSpPr>
          <p:spPr>
            <a:xfrm>
              <a:off x="0" y="0"/>
              <a:ext cx="1972236" cy="1972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3A9F7"/>
            </a:solidFill>
            <a:ln w="12700" cap="flat">
              <a:solidFill>
                <a:srgbClr val="23A9F7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800" dirty="0"/>
            </a:p>
          </p:txBody>
        </p:sp>
        <p:sp>
          <p:nvSpPr>
            <p:cNvPr id="101" name="Shape 4965">
              <a:extLst>
                <a:ext uri="{FF2B5EF4-FFF2-40B4-BE49-F238E27FC236}">
                  <a16:creationId xmlns:a16="http://schemas.microsoft.com/office/drawing/2014/main" id="{1A86D151-3585-47C0-A8EA-A1FD29F624CA}"/>
                </a:ext>
              </a:extLst>
            </p:cNvPr>
            <p:cNvSpPr/>
            <p:nvPr/>
          </p:nvSpPr>
          <p:spPr>
            <a:xfrm>
              <a:off x="286700" y="286700"/>
              <a:ext cx="1398835" cy="1398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rgbClr val="23A9F7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800"/>
            </a:p>
          </p:txBody>
        </p:sp>
      </p:grpSp>
      <p:sp>
        <p:nvSpPr>
          <p:cNvPr id="102" name="Shape 4975">
            <a:extLst>
              <a:ext uri="{FF2B5EF4-FFF2-40B4-BE49-F238E27FC236}">
                <a16:creationId xmlns:a16="http://schemas.microsoft.com/office/drawing/2014/main" id="{D4F5A663-D9D4-4307-93B2-C792DEF0FA28}"/>
              </a:ext>
            </a:extLst>
          </p:cNvPr>
          <p:cNvSpPr/>
          <p:nvPr/>
        </p:nvSpPr>
        <p:spPr>
          <a:xfrm>
            <a:off x="1930147" y="4359083"/>
            <a:ext cx="1032856" cy="975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3A9F7"/>
          </a:solidFill>
          <a:ln w="12700" cap="flat">
            <a:solidFill>
              <a:srgbClr val="23A9F7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>
                <a:solidFill>
                  <a:srgbClr val="FFFFFF"/>
                </a:solidFill>
              </a:defRPr>
            </a:pPr>
            <a:endParaRPr sz="800"/>
          </a:p>
        </p:txBody>
      </p:sp>
      <p:sp>
        <p:nvSpPr>
          <p:cNvPr id="103" name="Shape 4976">
            <a:extLst>
              <a:ext uri="{FF2B5EF4-FFF2-40B4-BE49-F238E27FC236}">
                <a16:creationId xmlns:a16="http://schemas.microsoft.com/office/drawing/2014/main" id="{11D71750-6769-4140-9DAC-DB42A828277C}"/>
              </a:ext>
            </a:extLst>
          </p:cNvPr>
          <p:cNvSpPr/>
          <p:nvPr/>
        </p:nvSpPr>
        <p:spPr>
          <a:xfrm>
            <a:off x="2080291" y="4500911"/>
            <a:ext cx="732568" cy="69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>
                <a:solidFill>
                  <a:srgbClr val="FFFFFF"/>
                </a:solidFill>
              </a:defRPr>
            </a:pPr>
            <a:endParaRPr sz="80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175ED9E-CF2E-42A7-BECB-2DF4622ABA2B}"/>
              </a:ext>
            </a:extLst>
          </p:cNvPr>
          <p:cNvGrpSpPr/>
          <p:nvPr/>
        </p:nvGrpSpPr>
        <p:grpSpPr>
          <a:xfrm>
            <a:off x="9713271" y="4359083"/>
            <a:ext cx="1032857" cy="975651"/>
            <a:chOff x="0" y="0"/>
            <a:chExt cx="1972236" cy="1972236"/>
          </a:xfrm>
          <a:solidFill>
            <a:srgbClr val="44D62C"/>
          </a:solidFill>
        </p:grpSpPr>
        <p:sp>
          <p:nvSpPr>
            <p:cNvPr id="105" name="Shape 4983">
              <a:extLst>
                <a:ext uri="{FF2B5EF4-FFF2-40B4-BE49-F238E27FC236}">
                  <a16:creationId xmlns:a16="http://schemas.microsoft.com/office/drawing/2014/main" id="{D7614E04-B45C-4987-8049-9504EEA8F64F}"/>
                </a:ext>
              </a:extLst>
            </p:cNvPr>
            <p:cNvSpPr/>
            <p:nvPr/>
          </p:nvSpPr>
          <p:spPr>
            <a:xfrm>
              <a:off x="0" y="0"/>
              <a:ext cx="1972236" cy="1972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3A9F7"/>
            </a:solidFill>
            <a:ln w="12700" cap="flat">
              <a:solidFill>
                <a:srgbClr val="23A9F7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800" dirty="0"/>
            </a:p>
          </p:txBody>
        </p:sp>
        <p:sp>
          <p:nvSpPr>
            <p:cNvPr id="106" name="Shape 4984">
              <a:extLst>
                <a:ext uri="{FF2B5EF4-FFF2-40B4-BE49-F238E27FC236}">
                  <a16:creationId xmlns:a16="http://schemas.microsoft.com/office/drawing/2014/main" id="{D998035D-645D-456E-B0A1-94FE6E3D4334}"/>
                </a:ext>
              </a:extLst>
            </p:cNvPr>
            <p:cNvSpPr/>
            <p:nvPr/>
          </p:nvSpPr>
          <p:spPr>
            <a:xfrm>
              <a:off x="286700" y="286700"/>
              <a:ext cx="1398835" cy="1398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rgbClr val="23A9F7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800"/>
            </a:p>
          </p:txBody>
        </p:sp>
      </p:grpSp>
      <p:sp>
        <p:nvSpPr>
          <p:cNvPr id="107" name="Shape 4958">
            <a:extLst>
              <a:ext uri="{FF2B5EF4-FFF2-40B4-BE49-F238E27FC236}">
                <a16:creationId xmlns:a16="http://schemas.microsoft.com/office/drawing/2014/main" id="{87BE28CA-BEAA-4A16-9475-D91D4E349224}"/>
              </a:ext>
            </a:extLst>
          </p:cNvPr>
          <p:cNvSpPr/>
          <p:nvPr/>
        </p:nvSpPr>
        <p:spPr>
          <a:xfrm flipV="1">
            <a:off x="8016109" y="1503187"/>
            <a:ext cx="1818209" cy="0"/>
          </a:xfrm>
          <a:prstGeom prst="line">
            <a:avLst/>
          </a:prstGeom>
          <a:ln w="508000">
            <a:solidFill>
              <a:srgbClr val="748CAB"/>
            </a:solidFill>
            <a:miter lim="400000"/>
          </a:ln>
        </p:spPr>
        <p:txBody>
          <a:bodyPr lIns="0" tIns="0" rIns="0" bIns="0" anchor="ctr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800"/>
          </a:p>
        </p:txBody>
      </p:sp>
      <p:sp>
        <p:nvSpPr>
          <p:cNvPr id="108" name="Shape 4959">
            <a:extLst>
              <a:ext uri="{FF2B5EF4-FFF2-40B4-BE49-F238E27FC236}">
                <a16:creationId xmlns:a16="http://schemas.microsoft.com/office/drawing/2014/main" id="{32B73264-8FA1-4E56-8EA0-48F69CBB5669}"/>
              </a:ext>
            </a:extLst>
          </p:cNvPr>
          <p:cNvSpPr/>
          <p:nvPr/>
        </p:nvSpPr>
        <p:spPr>
          <a:xfrm>
            <a:off x="7146983" y="1015362"/>
            <a:ext cx="1032857" cy="975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48CAB"/>
          </a:solidFill>
          <a:ln w="12700" cap="flat">
            <a:solidFill>
              <a:srgbClr val="748CAB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>
                <a:solidFill>
                  <a:srgbClr val="FFFFFF"/>
                </a:solidFill>
              </a:defRPr>
            </a:pPr>
            <a:endParaRPr sz="800"/>
          </a:p>
        </p:txBody>
      </p:sp>
      <p:sp>
        <p:nvSpPr>
          <p:cNvPr id="109" name="Shape 4960">
            <a:extLst>
              <a:ext uri="{FF2B5EF4-FFF2-40B4-BE49-F238E27FC236}">
                <a16:creationId xmlns:a16="http://schemas.microsoft.com/office/drawing/2014/main" id="{425650F2-4E6D-4F58-9B0B-50A12A96471F}"/>
              </a:ext>
            </a:extLst>
          </p:cNvPr>
          <p:cNvSpPr/>
          <p:nvPr/>
        </p:nvSpPr>
        <p:spPr>
          <a:xfrm>
            <a:off x="7297127" y="1157190"/>
            <a:ext cx="732568" cy="69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>
                <a:solidFill>
                  <a:srgbClr val="FFFFFF"/>
                </a:solidFill>
              </a:defRPr>
            </a:pPr>
            <a:endParaRPr sz="800"/>
          </a:p>
        </p:txBody>
      </p:sp>
      <p:sp>
        <p:nvSpPr>
          <p:cNvPr id="110" name="Shape 4962">
            <a:extLst>
              <a:ext uri="{FF2B5EF4-FFF2-40B4-BE49-F238E27FC236}">
                <a16:creationId xmlns:a16="http://schemas.microsoft.com/office/drawing/2014/main" id="{8FDDC90E-76C6-4FDA-B349-B0F7206AF8D5}"/>
              </a:ext>
            </a:extLst>
          </p:cNvPr>
          <p:cNvSpPr/>
          <p:nvPr/>
        </p:nvSpPr>
        <p:spPr>
          <a:xfrm flipV="1">
            <a:off x="2742420" y="1503187"/>
            <a:ext cx="2218463" cy="0"/>
          </a:xfrm>
          <a:prstGeom prst="line">
            <a:avLst/>
          </a:prstGeom>
          <a:ln w="508000">
            <a:solidFill>
              <a:srgbClr val="748CAB"/>
            </a:solidFill>
            <a:miter lim="400000"/>
          </a:ln>
        </p:spPr>
        <p:txBody>
          <a:bodyPr lIns="0" tIns="0" rIns="0" bIns="0" anchor="ctr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800"/>
          </a:p>
        </p:txBody>
      </p:sp>
      <p:sp>
        <p:nvSpPr>
          <p:cNvPr id="111" name="Shape 4963">
            <a:extLst>
              <a:ext uri="{FF2B5EF4-FFF2-40B4-BE49-F238E27FC236}">
                <a16:creationId xmlns:a16="http://schemas.microsoft.com/office/drawing/2014/main" id="{2BB91763-125A-464B-9682-9C4CA5F5A411}"/>
              </a:ext>
            </a:extLst>
          </p:cNvPr>
          <p:cNvSpPr/>
          <p:nvPr/>
        </p:nvSpPr>
        <p:spPr>
          <a:xfrm>
            <a:off x="5313582" y="1503187"/>
            <a:ext cx="1938635" cy="0"/>
          </a:xfrm>
          <a:prstGeom prst="line">
            <a:avLst/>
          </a:prstGeom>
          <a:ln w="508000">
            <a:solidFill>
              <a:srgbClr val="748CAB"/>
            </a:solidFill>
            <a:miter lim="400000"/>
          </a:ln>
        </p:spPr>
        <p:txBody>
          <a:bodyPr lIns="0" tIns="0" rIns="0" bIns="0" anchor="ctr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algn="l">
              <a:defRPr sz="3200"/>
            </a:pPr>
            <a:r>
              <a:rPr lang="en-SG" sz="2400" dirty="0"/>
              <a:t>\</a:t>
            </a:r>
            <a:endParaRPr sz="2400" dirty="0"/>
          </a:p>
        </p:txBody>
      </p:sp>
      <p:sp>
        <p:nvSpPr>
          <p:cNvPr id="112" name="Shape 4964">
            <a:extLst>
              <a:ext uri="{FF2B5EF4-FFF2-40B4-BE49-F238E27FC236}">
                <a16:creationId xmlns:a16="http://schemas.microsoft.com/office/drawing/2014/main" id="{DBCBF211-739A-4157-9DE5-1E12CFDE73BF}"/>
              </a:ext>
            </a:extLst>
          </p:cNvPr>
          <p:cNvSpPr/>
          <p:nvPr/>
        </p:nvSpPr>
        <p:spPr>
          <a:xfrm>
            <a:off x="4427740" y="1015362"/>
            <a:ext cx="1032856" cy="975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48CAB"/>
          </a:solidFill>
          <a:ln w="12700" cap="flat">
            <a:solidFill>
              <a:srgbClr val="748CAB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>
                <a:solidFill>
                  <a:srgbClr val="FFFFFF"/>
                </a:solidFill>
              </a:defRPr>
            </a:pPr>
            <a:endParaRPr sz="800" dirty="0"/>
          </a:p>
        </p:txBody>
      </p:sp>
      <p:sp>
        <p:nvSpPr>
          <p:cNvPr id="113" name="Shape 4965">
            <a:extLst>
              <a:ext uri="{FF2B5EF4-FFF2-40B4-BE49-F238E27FC236}">
                <a16:creationId xmlns:a16="http://schemas.microsoft.com/office/drawing/2014/main" id="{39A506D2-0EC4-47C7-9402-3927BD8E2A41}"/>
              </a:ext>
            </a:extLst>
          </p:cNvPr>
          <p:cNvSpPr/>
          <p:nvPr/>
        </p:nvSpPr>
        <p:spPr>
          <a:xfrm>
            <a:off x="4577885" y="1157190"/>
            <a:ext cx="732567" cy="69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>
                <a:solidFill>
                  <a:srgbClr val="FFFFFF"/>
                </a:solidFill>
              </a:defRPr>
            </a:pPr>
            <a:endParaRPr sz="800" dirty="0"/>
          </a:p>
        </p:txBody>
      </p:sp>
      <p:sp>
        <p:nvSpPr>
          <p:cNvPr id="114" name="Shape 4975">
            <a:extLst>
              <a:ext uri="{FF2B5EF4-FFF2-40B4-BE49-F238E27FC236}">
                <a16:creationId xmlns:a16="http://schemas.microsoft.com/office/drawing/2014/main" id="{762EF5C2-F9B3-411D-A1A5-6866B9799761}"/>
              </a:ext>
            </a:extLst>
          </p:cNvPr>
          <p:cNvSpPr/>
          <p:nvPr/>
        </p:nvSpPr>
        <p:spPr>
          <a:xfrm>
            <a:off x="1930147" y="1015362"/>
            <a:ext cx="1032856" cy="975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48CAB"/>
          </a:solidFill>
          <a:ln w="12700" cap="flat">
            <a:solidFill>
              <a:srgbClr val="748CAB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>
                <a:solidFill>
                  <a:srgbClr val="FFFFFF"/>
                </a:solidFill>
              </a:defRPr>
            </a:pPr>
            <a:endParaRPr sz="800"/>
          </a:p>
        </p:txBody>
      </p:sp>
      <p:sp>
        <p:nvSpPr>
          <p:cNvPr id="115" name="Shape 4976">
            <a:extLst>
              <a:ext uri="{FF2B5EF4-FFF2-40B4-BE49-F238E27FC236}">
                <a16:creationId xmlns:a16="http://schemas.microsoft.com/office/drawing/2014/main" id="{AEB9062E-95C9-4C72-AE17-05DC9A120649}"/>
              </a:ext>
            </a:extLst>
          </p:cNvPr>
          <p:cNvSpPr/>
          <p:nvPr/>
        </p:nvSpPr>
        <p:spPr>
          <a:xfrm>
            <a:off x="2080291" y="1157190"/>
            <a:ext cx="732568" cy="69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>
                <a:solidFill>
                  <a:srgbClr val="FFFFFF"/>
                </a:solidFill>
              </a:defRPr>
            </a:pPr>
            <a:endParaRPr sz="800"/>
          </a:p>
        </p:txBody>
      </p:sp>
      <p:sp>
        <p:nvSpPr>
          <p:cNvPr id="116" name="Shape 4983">
            <a:extLst>
              <a:ext uri="{FF2B5EF4-FFF2-40B4-BE49-F238E27FC236}">
                <a16:creationId xmlns:a16="http://schemas.microsoft.com/office/drawing/2014/main" id="{4B0C444E-5C8F-43A1-9B90-2CF0319D22DE}"/>
              </a:ext>
            </a:extLst>
          </p:cNvPr>
          <p:cNvSpPr/>
          <p:nvPr/>
        </p:nvSpPr>
        <p:spPr>
          <a:xfrm>
            <a:off x="9713271" y="1015362"/>
            <a:ext cx="1032857" cy="975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48CAB"/>
          </a:solidFill>
          <a:ln w="12700" cap="flat">
            <a:solidFill>
              <a:srgbClr val="748CAB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>
                <a:solidFill>
                  <a:srgbClr val="FFFFFF"/>
                </a:solidFill>
              </a:defRPr>
            </a:pPr>
            <a:endParaRPr sz="800" dirty="0"/>
          </a:p>
        </p:txBody>
      </p:sp>
      <p:sp>
        <p:nvSpPr>
          <p:cNvPr id="117" name="Shape 4984">
            <a:extLst>
              <a:ext uri="{FF2B5EF4-FFF2-40B4-BE49-F238E27FC236}">
                <a16:creationId xmlns:a16="http://schemas.microsoft.com/office/drawing/2014/main" id="{0E71F7D7-D484-4F30-895E-BC6ACEA276E6}"/>
              </a:ext>
            </a:extLst>
          </p:cNvPr>
          <p:cNvSpPr/>
          <p:nvPr/>
        </p:nvSpPr>
        <p:spPr>
          <a:xfrm>
            <a:off x="9863415" y="1157190"/>
            <a:ext cx="732568" cy="69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>
                <a:solidFill>
                  <a:srgbClr val="FFFFFF"/>
                </a:solidFill>
              </a:defRPr>
            </a:pPr>
            <a:endParaRPr sz="800"/>
          </a:p>
        </p:txBody>
      </p:sp>
      <p:sp>
        <p:nvSpPr>
          <p:cNvPr id="118" name="Shape 5002">
            <a:extLst>
              <a:ext uri="{FF2B5EF4-FFF2-40B4-BE49-F238E27FC236}">
                <a16:creationId xmlns:a16="http://schemas.microsoft.com/office/drawing/2014/main" id="{C80F5AA1-E919-41FC-B4EE-FC1B3DE6488E}"/>
              </a:ext>
            </a:extLst>
          </p:cNvPr>
          <p:cNvSpPr/>
          <p:nvPr/>
        </p:nvSpPr>
        <p:spPr>
          <a:xfrm>
            <a:off x="1524851" y="5424506"/>
            <a:ext cx="1818209" cy="69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>
              <a:lnSpc>
                <a:spcPct val="110000"/>
              </a:lnSpc>
              <a:defRPr sz="1800"/>
            </a:pPr>
            <a:r>
              <a:rPr lang="en-US" sz="1200" b="1" dirty="0">
                <a:solidFill>
                  <a:srgbClr val="1519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Atlas 3.0</a:t>
            </a:r>
          </a:p>
          <a:p>
            <a:pPr>
              <a:lnSpc>
                <a:spcPct val="110000"/>
              </a:lnSpc>
              <a:defRPr sz="1800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Full Integration into Goldman Sachs’ trading services</a:t>
            </a:r>
            <a:endParaRPr sz="1050" dirty="0">
              <a:latin typeface="Arial" panose="020B0604020202020204" pitchFamily="34" charset="0"/>
              <a:ea typeface="Lato Light"/>
              <a:cs typeface="Arial" panose="020B0604020202020204" pitchFamily="34" charset="0"/>
              <a:sym typeface="Lato Light"/>
            </a:endParaRPr>
          </a:p>
        </p:txBody>
      </p:sp>
      <p:sp>
        <p:nvSpPr>
          <p:cNvPr id="119" name="Shape 5006">
            <a:extLst>
              <a:ext uri="{FF2B5EF4-FFF2-40B4-BE49-F238E27FC236}">
                <a16:creationId xmlns:a16="http://schemas.microsoft.com/office/drawing/2014/main" id="{6AB913E3-D5DA-4A11-AB49-525D40AC4201}"/>
              </a:ext>
            </a:extLst>
          </p:cNvPr>
          <p:cNvSpPr/>
          <p:nvPr/>
        </p:nvSpPr>
        <p:spPr>
          <a:xfrm>
            <a:off x="4022444" y="5424506"/>
            <a:ext cx="1818209" cy="69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Integration into wealth management and Robo-advisory services</a:t>
            </a:r>
          </a:p>
        </p:txBody>
      </p:sp>
      <p:sp>
        <p:nvSpPr>
          <p:cNvPr id="120" name="Shape 5007">
            <a:extLst>
              <a:ext uri="{FF2B5EF4-FFF2-40B4-BE49-F238E27FC236}">
                <a16:creationId xmlns:a16="http://schemas.microsoft.com/office/drawing/2014/main" id="{AD369935-81D6-4B44-840F-D6FE094B47B2}"/>
              </a:ext>
            </a:extLst>
          </p:cNvPr>
          <p:cNvSpPr/>
          <p:nvPr/>
        </p:nvSpPr>
        <p:spPr>
          <a:xfrm>
            <a:off x="6741687" y="5424506"/>
            <a:ext cx="1818209" cy="69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Provide a simulation sandbox to allow users to create their simulations and their own funds</a:t>
            </a:r>
          </a:p>
        </p:txBody>
      </p:sp>
      <p:sp>
        <p:nvSpPr>
          <p:cNvPr id="121" name="Shape 5008">
            <a:extLst>
              <a:ext uri="{FF2B5EF4-FFF2-40B4-BE49-F238E27FC236}">
                <a16:creationId xmlns:a16="http://schemas.microsoft.com/office/drawing/2014/main" id="{896CB6AF-BB8A-4768-8F08-1171EB157826}"/>
              </a:ext>
            </a:extLst>
          </p:cNvPr>
          <p:cNvSpPr/>
          <p:nvPr/>
        </p:nvSpPr>
        <p:spPr>
          <a:xfrm>
            <a:off x="9320595" y="5404999"/>
            <a:ext cx="1818209" cy="69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SG" sz="1200" dirty="0">
                <a:solidFill>
                  <a:schemeClr val="bg1"/>
                </a:solidFill>
              </a:rPr>
              <a:t>A wild journey ahead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A28B382-6861-478B-A4B1-47F4947E22AC}"/>
              </a:ext>
            </a:extLst>
          </p:cNvPr>
          <p:cNvSpPr txBox="1"/>
          <p:nvPr/>
        </p:nvSpPr>
        <p:spPr>
          <a:xfrm>
            <a:off x="5770015" y="131537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Phase 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8B233EC-FC3B-40F4-8934-9A414D5A3128}"/>
              </a:ext>
            </a:extLst>
          </p:cNvPr>
          <p:cNvSpPr txBox="1"/>
          <p:nvPr/>
        </p:nvSpPr>
        <p:spPr>
          <a:xfrm>
            <a:off x="5766681" y="293890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Phase 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E8332E6-0533-48F2-B67E-199FAD0A487C}"/>
              </a:ext>
            </a:extLst>
          </p:cNvPr>
          <p:cNvSpPr txBox="1"/>
          <p:nvPr/>
        </p:nvSpPr>
        <p:spPr>
          <a:xfrm>
            <a:off x="5803174" y="4667403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Phase 3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5D2CDFC-A094-41F3-803A-394CF444E022}"/>
              </a:ext>
            </a:extLst>
          </p:cNvPr>
          <p:cNvSpPr txBox="1"/>
          <p:nvPr/>
        </p:nvSpPr>
        <p:spPr>
          <a:xfrm>
            <a:off x="609599" y="13232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i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B1E60E-F3F1-4D2B-A826-8B5CC7802C21}"/>
              </a:ext>
            </a:extLst>
          </p:cNvPr>
          <p:cNvSpPr txBox="1"/>
          <p:nvPr/>
        </p:nvSpPr>
        <p:spPr>
          <a:xfrm>
            <a:off x="10796734" y="295232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i="1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DFF4C8B-EFEF-4310-9880-90433754087D}"/>
              </a:ext>
            </a:extLst>
          </p:cNvPr>
          <p:cNvSpPr txBox="1"/>
          <p:nvPr/>
        </p:nvSpPr>
        <p:spPr>
          <a:xfrm>
            <a:off x="1192995" y="29349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i="1" dirty="0"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D98C85F-13BC-499E-A489-D51AEB4E6F51}"/>
              </a:ext>
            </a:extLst>
          </p:cNvPr>
          <p:cNvSpPr txBox="1"/>
          <p:nvPr/>
        </p:nvSpPr>
        <p:spPr>
          <a:xfrm>
            <a:off x="1225533" y="4662576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b="1" i="1" dirty="0">
                <a:latin typeface="Arial" panose="020B0604020202020204" pitchFamily="34" charset="0"/>
                <a:cs typeface="Arial" panose="020B0604020202020204" pitchFamily="34" charset="0"/>
              </a:rPr>
              <a:t>2025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AB9A20D-9459-4CB9-8AB8-5DB6344068FF}"/>
              </a:ext>
            </a:extLst>
          </p:cNvPr>
          <p:cNvSpPr txBox="1"/>
          <p:nvPr/>
        </p:nvSpPr>
        <p:spPr>
          <a:xfrm>
            <a:off x="8248358" y="4667403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b="1" i="1" dirty="0">
                <a:latin typeface="Arial" panose="020B0604020202020204" pitchFamily="34" charset="0"/>
                <a:cs typeface="Arial" panose="020B0604020202020204" pitchFamily="34" charset="0"/>
              </a:rPr>
              <a:t>Beyond 2025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9505FFA1-7AAF-4127-A98E-19C9EF8E08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1592" y="1311465"/>
            <a:ext cx="416214" cy="416214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EFFD7DC0-9D9B-4F8F-9DC5-710F7869E2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2541" y="1310211"/>
            <a:ext cx="441741" cy="441741"/>
          </a:xfrm>
          <a:prstGeom prst="rect">
            <a:avLst/>
          </a:prstGeom>
        </p:spPr>
      </p:pic>
      <p:pic>
        <p:nvPicPr>
          <p:cNvPr id="135" name="Picture 134" descr="http://www.pngmart.com/files/6/Rocket-PNG-File.png">
            <a:extLst>
              <a:ext uri="{FF2B5EF4-FFF2-40B4-BE49-F238E27FC236}">
                <a16:creationId xmlns:a16="http://schemas.microsoft.com/office/drawing/2014/main" id="{E08EEE3C-D1EA-4629-829A-BA6E68DD1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9374" y="4631343"/>
            <a:ext cx="480651" cy="48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00C9E7E6-5833-48D2-85D5-BAE211EB209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9533" y="2905242"/>
            <a:ext cx="420333" cy="420333"/>
          </a:xfrm>
          <a:prstGeom prst="rect">
            <a:avLst/>
          </a:prstGeom>
        </p:spPr>
      </p:pic>
      <p:pic>
        <p:nvPicPr>
          <p:cNvPr id="11" name="Picture 10" descr="A picture containing computer, clock&#10;&#10;Description automatically generated">
            <a:extLst>
              <a:ext uri="{FF2B5EF4-FFF2-40B4-BE49-F238E27FC236}">
                <a16:creationId xmlns:a16="http://schemas.microsoft.com/office/drawing/2014/main" id="{C7AEEA16-4A7B-49C4-8C3E-F2ADE943FC8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7730" y="4648172"/>
            <a:ext cx="417691" cy="417691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D417DB5-A15F-4A65-A6E0-E5067720852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2132" y="4609986"/>
            <a:ext cx="484072" cy="484072"/>
          </a:xfrm>
          <a:prstGeom prst="rect">
            <a:avLst/>
          </a:prstGeom>
        </p:spPr>
      </p:pic>
      <p:graphicFrame>
        <p:nvGraphicFramePr>
          <p:cNvPr id="126" name="Diagram 125">
            <a:extLst>
              <a:ext uri="{FF2B5EF4-FFF2-40B4-BE49-F238E27FC236}">
                <a16:creationId xmlns:a16="http://schemas.microsoft.com/office/drawing/2014/main" id="{01BC1059-4778-4571-ACC2-22A1F7DCB7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760878"/>
              </p:ext>
            </p:extLst>
          </p:nvPr>
        </p:nvGraphicFramePr>
        <p:xfrm>
          <a:off x="2910" y="6442020"/>
          <a:ext cx="12189090" cy="38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29" name="Picture 2">
            <a:extLst>
              <a:ext uri="{FF2B5EF4-FFF2-40B4-BE49-F238E27FC236}">
                <a16:creationId xmlns:a16="http://schemas.microsoft.com/office/drawing/2014/main" id="{A1C1D5DC-7502-48D7-8548-A64D2BD89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73370" y="1407473"/>
            <a:ext cx="548938" cy="20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634C69-A126-47F9-9121-7E38A586C4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8221" y="1149560"/>
            <a:ext cx="690480" cy="691994"/>
          </a:xfrm>
          <a:prstGeom prst="rect">
            <a:avLst/>
          </a:prstGeom>
        </p:spPr>
      </p:pic>
      <p:pic>
        <p:nvPicPr>
          <p:cNvPr id="10" name="Graphic 9" descr="Bar chart">
            <a:extLst>
              <a:ext uri="{FF2B5EF4-FFF2-40B4-BE49-F238E27FC236}">
                <a16:creationId xmlns:a16="http://schemas.microsoft.com/office/drawing/2014/main" id="{32E5836D-2610-4DC4-9C14-A1B5FD4C3E6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91500" y="2836502"/>
            <a:ext cx="543819" cy="5438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CE3D94-2929-47CB-9694-B66EB335D213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453" y="2806741"/>
            <a:ext cx="642825" cy="64282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880E67F-CB99-46C6-894F-E87D30CD3685}"/>
              </a:ext>
            </a:extLst>
          </p:cNvPr>
          <p:cNvGrpSpPr/>
          <p:nvPr/>
        </p:nvGrpSpPr>
        <p:grpSpPr>
          <a:xfrm>
            <a:off x="7376000" y="4557123"/>
            <a:ext cx="573442" cy="573442"/>
            <a:chOff x="7412942" y="4515147"/>
            <a:chExt cx="573442" cy="573442"/>
          </a:xfrm>
        </p:grpSpPr>
        <p:pic>
          <p:nvPicPr>
            <p:cNvPr id="17" name="Graphic 16" descr="Box">
              <a:extLst>
                <a:ext uri="{FF2B5EF4-FFF2-40B4-BE49-F238E27FC236}">
                  <a16:creationId xmlns:a16="http://schemas.microsoft.com/office/drawing/2014/main" id="{081D0C34-4143-477F-9D61-F1DFC8E61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412942" y="4515147"/>
              <a:ext cx="573442" cy="57344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DD9CEC-798F-44B4-995B-305614E286E7}"/>
                </a:ext>
              </a:extLst>
            </p:cNvPr>
            <p:cNvSpPr/>
            <p:nvPr/>
          </p:nvSpPr>
          <p:spPr>
            <a:xfrm rot="21062250">
              <a:off x="7729838" y="4813998"/>
              <a:ext cx="90213" cy="116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7D54DAC-BCEA-49FD-8E75-512CB309B439}"/>
                </a:ext>
              </a:extLst>
            </p:cNvPr>
            <p:cNvSpPr/>
            <p:nvPr/>
          </p:nvSpPr>
          <p:spPr>
            <a:xfrm rot="3560953">
              <a:off x="7641210" y="4625826"/>
              <a:ext cx="116905" cy="1265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Graphic 2" descr="Checklist RTL">
            <a:extLst>
              <a:ext uri="{FF2B5EF4-FFF2-40B4-BE49-F238E27FC236}">
                <a16:creationId xmlns:a16="http://schemas.microsoft.com/office/drawing/2014/main" id="{D87AA208-344F-4087-8138-E738F3459D6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76409" y="2848008"/>
            <a:ext cx="551119" cy="55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8DA23D-CBAE-4205-8458-A511632A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5058"/>
            <a:ext cx="10972800" cy="284175"/>
          </a:xfrm>
        </p:spPr>
        <p:txBody>
          <a:bodyPr/>
          <a:lstStyle/>
          <a:p>
            <a:r>
              <a:rPr lang="en-US" dirty="0"/>
              <a:t>Simulations as our key leverage for customer acquisition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66B6A-7C65-4959-BFC5-A7D1D7F352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491479"/>
            <a:ext cx="10972800" cy="284174"/>
          </a:xfrm>
        </p:spPr>
        <p:txBody>
          <a:bodyPr/>
          <a:lstStyle/>
          <a:p>
            <a:r>
              <a:rPr lang="en-US" dirty="0"/>
              <a:t>Exploring new ways to educate and engage potential investors in a dynamic world</a:t>
            </a:r>
          </a:p>
        </p:txBody>
      </p:sp>
      <p:sp>
        <p:nvSpPr>
          <p:cNvPr id="35" name="Rounded Rectangle 123">
            <a:extLst>
              <a:ext uri="{FF2B5EF4-FFF2-40B4-BE49-F238E27FC236}">
                <a16:creationId xmlns:a16="http://schemas.microsoft.com/office/drawing/2014/main" id="{A1E93C0E-F51B-4938-8651-107B2DEDF1A5}"/>
              </a:ext>
            </a:extLst>
          </p:cNvPr>
          <p:cNvSpPr/>
          <p:nvPr/>
        </p:nvSpPr>
        <p:spPr>
          <a:xfrm>
            <a:off x="5052982" y="1764900"/>
            <a:ext cx="1733662" cy="2007235"/>
          </a:xfrm>
          <a:prstGeom prst="roundRect">
            <a:avLst/>
          </a:prstGeom>
          <a:solidFill>
            <a:srgbClr val="23A9F7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b"/>
          <a:lstStyle/>
          <a:p>
            <a:pPr algn="ctr"/>
            <a:r>
              <a:rPr lang="de-DE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 simulated financial education</a:t>
            </a:r>
            <a:endParaRPr lang="de-DE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7758BBB-E26D-4126-9033-AF4D648BA7A7}"/>
              </a:ext>
            </a:extLst>
          </p:cNvPr>
          <p:cNvCxnSpPr>
            <a:cxnSpLocks/>
            <a:stCxn id="33" idx="3"/>
            <a:endCxn id="41" idx="2"/>
          </p:cNvCxnSpPr>
          <p:nvPr/>
        </p:nvCxnSpPr>
        <p:spPr>
          <a:xfrm flipV="1">
            <a:off x="6808678" y="3772134"/>
            <a:ext cx="1317912" cy="1239387"/>
          </a:xfrm>
          <a:prstGeom prst="bentConnector2">
            <a:avLst/>
          </a:prstGeom>
          <a:ln w="38100">
            <a:solidFill>
              <a:srgbClr val="23A9F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39C2D56-E131-4BF2-BD72-4918CF3D4A7A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 flipV="1">
            <a:off x="6786644" y="2768517"/>
            <a:ext cx="370161" cy="1"/>
          </a:xfrm>
          <a:prstGeom prst="bentConnector3">
            <a:avLst/>
          </a:prstGeom>
          <a:ln w="38100">
            <a:solidFill>
              <a:srgbClr val="23A9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25">
            <a:extLst>
              <a:ext uri="{FF2B5EF4-FFF2-40B4-BE49-F238E27FC236}">
                <a16:creationId xmlns:a16="http://schemas.microsoft.com/office/drawing/2014/main" id="{9D3FAF5F-B7B9-479D-805B-409C28F94BB8}"/>
              </a:ext>
            </a:extLst>
          </p:cNvPr>
          <p:cNvSpPr/>
          <p:nvPr/>
        </p:nvSpPr>
        <p:spPr>
          <a:xfrm>
            <a:off x="9860252" y="1764900"/>
            <a:ext cx="1620000" cy="2007234"/>
          </a:xfrm>
          <a:prstGeom prst="roundRect">
            <a:avLst/>
          </a:prstGeom>
          <a:solidFill>
            <a:srgbClr val="151945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en-SG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SG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SG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SG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purchase of financial products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BEEA1B-FD58-43B3-BCF0-95687F655ED7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>
            <a:off x="9096375" y="2768517"/>
            <a:ext cx="763877" cy="0"/>
          </a:xfrm>
          <a:prstGeom prst="straightConnector1">
            <a:avLst/>
          </a:prstGeom>
          <a:ln w="38100">
            <a:solidFill>
              <a:srgbClr val="23A9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26">
            <a:extLst>
              <a:ext uri="{FF2B5EF4-FFF2-40B4-BE49-F238E27FC236}">
                <a16:creationId xmlns:a16="http://schemas.microsoft.com/office/drawing/2014/main" id="{65D9B304-8900-4B3C-A9B2-76A92964B9CA}"/>
              </a:ext>
            </a:extLst>
          </p:cNvPr>
          <p:cNvCxnSpPr>
            <a:cxnSpLocks/>
            <a:stCxn id="50" idx="2"/>
            <a:endCxn id="33" idx="1"/>
          </p:cNvCxnSpPr>
          <p:nvPr/>
        </p:nvCxnSpPr>
        <p:spPr>
          <a:xfrm rot="16200000" flipH="1">
            <a:off x="3784096" y="3720601"/>
            <a:ext cx="1239386" cy="1342454"/>
          </a:xfrm>
          <a:prstGeom prst="bentConnector2">
            <a:avLst/>
          </a:prstGeom>
          <a:ln w="38100">
            <a:solidFill>
              <a:srgbClr val="748C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DE7864-CEBA-4242-96BF-C4E5874EF594}"/>
              </a:ext>
            </a:extLst>
          </p:cNvPr>
          <p:cNvGrpSpPr/>
          <p:nvPr/>
        </p:nvGrpSpPr>
        <p:grpSpPr>
          <a:xfrm>
            <a:off x="2936546" y="1764900"/>
            <a:ext cx="1592032" cy="2007235"/>
            <a:chOff x="3855028" y="2725889"/>
            <a:chExt cx="1592032" cy="2007235"/>
          </a:xfrm>
          <a:solidFill>
            <a:srgbClr val="748CAB"/>
          </a:solidFill>
        </p:grpSpPr>
        <p:sp>
          <p:nvSpPr>
            <p:cNvPr id="50" name="Rounded Rectangle 121">
              <a:extLst>
                <a:ext uri="{FF2B5EF4-FFF2-40B4-BE49-F238E27FC236}">
                  <a16:creationId xmlns:a16="http://schemas.microsoft.com/office/drawing/2014/main" id="{708674FF-10B5-483D-B51B-26F10769EEFA}"/>
                </a:ext>
              </a:extLst>
            </p:cNvPr>
            <p:cNvSpPr/>
            <p:nvPr/>
          </p:nvSpPr>
          <p:spPr>
            <a:xfrm>
              <a:off x="3855028" y="2725889"/>
              <a:ext cx="1592032" cy="2007235"/>
            </a:xfrm>
            <a:prstGeom prst="roundRect">
              <a:avLst/>
            </a:prstGeom>
            <a:grpFill/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SG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Scenario Games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6EC60B7-3475-497E-A8F7-DA6B318DD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387" y="3196525"/>
              <a:ext cx="779580" cy="779580"/>
            </a:xfrm>
            <a:prstGeom prst="rect">
              <a:avLst/>
            </a:prstGeom>
            <a:grpFill/>
          </p:spPr>
        </p:pic>
      </p:grpSp>
      <p:sp>
        <p:nvSpPr>
          <p:cNvPr id="53" name="Rounded Rectangle 88">
            <a:extLst>
              <a:ext uri="{FF2B5EF4-FFF2-40B4-BE49-F238E27FC236}">
                <a16:creationId xmlns:a16="http://schemas.microsoft.com/office/drawing/2014/main" id="{D1025DC0-CA85-49BE-8814-1455EBE7DC69}"/>
              </a:ext>
            </a:extLst>
          </p:cNvPr>
          <p:cNvSpPr/>
          <p:nvPr/>
        </p:nvSpPr>
        <p:spPr>
          <a:xfrm>
            <a:off x="983950" y="1764901"/>
            <a:ext cx="1540360" cy="2007233"/>
          </a:xfrm>
          <a:prstGeom prst="roundRect">
            <a:avLst/>
          </a:prstGeom>
          <a:solidFill>
            <a:srgbClr val="151945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b"/>
          <a:lstStyle/>
          <a:p>
            <a:pPr algn="ctr"/>
            <a:r>
              <a:rPr lang="en-SG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Atlas Dashboard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Picture 5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F6189E5-B48F-4C67-8389-4501F177A1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58" y="1982044"/>
            <a:ext cx="506987" cy="50698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41D2817-2C41-4439-B772-B2C1F1D684E3}"/>
              </a:ext>
            </a:extLst>
          </p:cNvPr>
          <p:cNvGrpSpPr/>
          <p:nvPr/>
        </p:nvGrpSpPr>
        <p:grpSpPr>
          <a:xfrm>
            <a:off x="5075016" y="4258824"/>
            <a:ext cx="1733662" cy="1505393"/>
            <a:chOff x="5103591" y="4049274"/>
            <a:chExt cx="1733662" cy="1505393"/>
          </a:xfrm>
          <a:solidFill>
            <a:srgbClr val="23A9F7"/>
          </a:solidFill>
        </p:grpSpPr>
        <p:sp>
          <p:nvSpPr>
            <p:cNvPr id="33" name="Rounded Rectangle 122">
              <a:extLst>
                <a:ext uri="{FF2B5EF4-FFF2-40B4-BE49-F238E27FC236}">
                  <a16:creationId xmlns:a16="http://schemas.microsoft.com/office/drawing/2014/main" id="{2B7F126C-C76A-4AF5-9677-A29941D843F4}"/>
                </a:ext>
              </a:extLst>
            </p:cNvPr>
            <p:cNvSpPr/>
            <p:nvPr/>
          </p:nvSpPr>
          <p:spPr>
            <a:xfrm>
              <a:off x="5103591" y="4049274"/>
              <a:ext cx="1733662" cy="1505393"/>
            </a:xfrm>
            <a:prstGeom prst="roundRect">
              <a:avLst/>
            </a:prstGeom>
            <a:grpFill/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SG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 &amp; behavioural data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0" name="Picture 59" descr="A close up of a logo&#10;&#10;Description automatically generated">
              <a:extLst>
                <a:ext uri="{FF2B5EF4-FFF2-40B4-BE49-F238E27FC236}">
                  <a16:creationId xmlns:a16="http://schemas.microsoft.com/office/drawing/2014/main" id="{96B74E04-7AAD-4DE7-A1B1-14378900D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36826" y="4202131"/>
              <a:ext cx="467192" cy="495580"/>
            </a:xfrm>
            <a:prstGeom prst="rect">
              <a:avLst/>
            </a:prstGeom>
            <a:grpFill/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2A9E9B1E-CD54-49BB-A057-0B4D8F4FAA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94" y="2035952"/>
            <a:ext cx="440306" cy="44030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98DA423-7044-4016-A093-EB1B3DB259EE}"/>
              </a:ext>
            </a:extLst>
          </p:cNvPr>
          <p:cNvGrpSpPr/>
          <p:nvPr/>
        </p:nvGrpSpPr>
        <p:grpSpPr>
          <a:xfrm>
            <a:off x="7156805" y="1764900"/>
            <a:ext cx="1939570" cy="2007234"/>
            <a:chOff x="7156805" y="1764901"/>
            <a:chExt cx="1939570" cy="2007234"/>
          </a:xfrm>
        </p:grpSpPr>
        <p:sp>
          <p:nvSpPr>
            <p:cNvPr id="41" name="Rounded Rectangle 133">
              <a:extLst>
                <a:ext uri="{FF2B5EF4-FFF2-40B4-BE49-F238E27FC236}">
                  <a16:creationId xmlns:a16="http://schemas.microsoft.com/office/drawing/2014/main" id="{D737C94A-CCE6-4D33-8879-AD6B90AE0295}"/>
                </a:ext>
              </a:extLst>
            </p:cNvPr>
            <p:cNvSpPr/>
            <p:nvPr/>
          </p:nvSpPr>
          <p:spPr>
            <a:xfrm>
              <a:off x="7156805" y="1764901"/>
              <a:ext cx="1939570" cy="2007234"/>
            </a:xfrm>
            <a:prstGeom prst="roundRect">
              <a:avLst/>
            </a:prstGeom>
            <a:solidFill>
              <a:srgbClr val="151945"/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endParaRPr lang="en-SG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SG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Hyper-personalized</a:t>
              </a:r>
            </a:p>
            <a:p>
              <a:pPr algn="ctr"/>
              <a:r>
                <a:rPr lang="en-SG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financial recommendations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0C4802B-2154-4C28-B82A-14CC349BB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730" y="1930538"/>
              <a:ext cx="545720" cy="545720"/>
            </a:xfrm>
            <a:prstGeom prst="rect">
              <a:avLst/>
            </a:prstGeom>
          </p:spPr>
        </p:pic>
      </p:grp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E58ADAD0-A1BA-47EC-9CF7-FAADD0448F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7100275"/>
              </p:ext>
            </p:extLst>
          </p:nvPr>
        </p:nvGraphicFramePr>
        <p:xfrm>
          <a:off x="2910" y="6442020"/>
          <a:ext cx="12189090" cy="38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D14E45E4-F3D4-4C4D-9090-16B670EEE80E}"/>
              </a:ext>
            </a:extLst>
          </p:cNvPr>
          <p:cNvGrpSpPr>
            <a:grpSpLocks noChangeAspect="1"/>
          </p:cNvGrpSpPr>
          <p:nvPr/>
        </p:nvGrpSpPr>
        <p:grpSpPr>
          <a:xfrm>
            <a:off x="1309871" y="2080198"/>
            <a:ext cx="891316" cy="891316"/>
            <a:chOff x="4777888" y="1379738"/>
            <a:chExt cx="2783459" cy="2783459"/>
          </a:xfrm>
        </p:grpSpPr>
        <p:pic>
          <p:nvPicPr>
            <p:cNvPr id="30" name="Graphic 29" descr="Earth globe Americas">
              <a:extLst>
                <a:ext uri="{FF2B5EF4-FFF2-40B4-BE49-F238E27FC236}">
                  <a16:creationId xmlns:a16="http://schemas.microsoft.com/office/drawing/2014/main" id="{E17C6896-2F61-4B94-9A7C-DB5146E41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777888" y="1379738"/>
              <a:ext cx="2783459" cy="278345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B104A7-8DE7-464A-9A95-3F8D27A9C74C}"/>
                </a:ext>
              </a:extLst>
            </p:cNvPr>
            <p:cNvSpPr txBox="1"/>
            <p:nvPr/>
          </p:nvSpPr>
          <p:spPr>
            <a:xfrm>
              <a:off x="5384704" y="2172674"/>
              <a:ext cx="1652970" cy="816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Atlas</a:t>
              </a:r>
              <a:endParaRPr lang="en-US" sz="1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2" name="Picture 6">
              <a:extLst>
                <a:ext uri="{FF2B5EF4-FFF2-40B4-BE49-F238E27FC236}">
                  <a16:creationId xmlns:a16="http://schemas.microsoft.com/office/drawing/2014/main" id="{3A28BDCA-1168-4D50-9AF1-FFA27C990A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551"/>
            <a:stretch/>
          </p:blipFill>
          <p:spPr bwMode="auto">
            <a:xfrm>
              <a:off x="5235401" y="2891206"/>
              <a:ext cx="1863458" cy="214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5E0924-8F07-4DE8-9504-222B0A023566}"/>
              </a:ext>
            </a:extLst>
          </p:cNvPr>
          <p:cNvCxnSpPr>
            <a:stCxn id="53" idx="3"/>
            <a:endCxn id="50" idx="1"/>
          </p:cNvCxnSpPr>
          <p:nvPr/>
        </p:nvCxnSpPr>
        <p:spPr>
          <a:xfrm>
            <a:off x="2524310" y="2768518"/>
            <a:ext cx="412236" cy="0"/>
          </a:xfrm>
          <a:prstGeom prst="straightConnector1">
            <a:avLst/>
          </a:prstGeom>
          <a:ln w="38100">
            <a:solidFill>
              <a:srgbClr val="748CAB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B9EC123-77A7-4E79-ABCC-86EE8BE1C612}"/>
              </a:ext>
            </a:extLst>
          </p:cNvPr>
          <p:cNvCxnSpPr>
            <a:stCxn id="50" idx="3"/>
            <a:endCxn id="35" idx="1"/>
          </p:cNvCxnSpPr>
          <p:nvPr/>
        </p:nvCxnSpPr>
        <p:spPr>
          <a:xfrm>
            <a:off x="4528578" y="2768518"/>
            <a:ext cx="524404" cy="0"/>
          </a:xfrm>
          <a:prstGeom prst="straightConnector1">
            <a:avLst/>
          </a:prstGeom>
          <a:ln w="38100">
            <a:solidFill>
              <a:srgbClr val="748CAB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7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8DA23D-CBAE-4205-8458-A511632A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65" y="189818"/>
            <a:ext cx="10972800" cy="284175"/>
          </a:xfrm>
        </p:spPr>
        <p:txBody>
          <a:bodyPr/>
          <a:lstStyle/>
          <a:p>
            <a:r>
              <a:rPr lang="en-US" dirty="0"/>
              <a:t>We make investing engaging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66B6A-7C65-4959-BFC5-A7D1D7F352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1365" y="486239"/>
            <a:ext cx="10972800" cy="284174"/>
          </a:xfrm>
        </p:spPr>
        <p:txBody>
          <a:bodyPr/>
          <a:lstStyle/>
          <a:p>
            <a:r>
              <a:rPr lang="en-US" dirty="0"/>
              <a:t>Reworking the way we view funds to provide greater transparency and reachability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5F90B22-59AA-49CA-ABDF-6D45D18BAF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19" t="34932" b="34881"/>
          <a:stretch/>
        </p:blipFill>
        <p:spPr>
          <a:xfrm>
            <a:off x="601176" y="4366463"/>
            <a:ext cx="1485901" cy="135593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377FE4E-6033-429C-819E-7CE15E8EB8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35" t="123" r="33784" b="69690"/>
          <a:stretch/>
        </p:blipFill>
        <p:spPr>
          <a:xfrm>
            <a:off x="601177" y="2705318"/>
            <a:ext cx="1485901" cy="135593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AF8E9C0-9097-4DF4-9E74-D508796C1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9" t="66562" r="67038" b="3251"/>
          <a:stretch/>
        </p:blipFill>
        <p:spPr>
          <a:xfrm>
            <a:off x="601177" y="1047464"/>
            <a:ext cx="1485901" cy="13559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D791447-D771-44C1-8BA2-4145A6EAC266}"/>
              </a:ext>
            </a:extLst>
          </p:cNvPr>
          <p:cNvSpPr/>
          <p:nvPr/>
        </p:nvSpPr>
        <p:spPr>
          <a:xfrm>
            <a:off x="2306782" y="1047464"/>
            <a:ext cx="8974119" cy="531954"/>
          </a:xfrm>
          <a:prstGeom prst="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Invest confidently with visual cues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4D9446-A856-4D09-800D-C98A17AB03BB}"/>
              </a:ext>
            </a:extLst>
          </p:cNvPr>
          <p:cNvSpPr/>
          <p:nvPr/>
        </p:nvSpPr>
        <p:spPr>
          <a:xfrm>
            <a:off x="2306782" y="1874732"/>
            <a:ext cx="8974119" cy="531954"/>
          </a:xfrm>
          <a:prstGeom prst="rect">
            <a:avLst/>
          </a:prstGeom>
          <a:solidFill>
            <a:srgbClr val="AF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Explore a new dimension of geo-spatial relationships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85F943-24D2-4729-A119-D6D690DB417B}"/>
              </a:ext>
            </a:extLst>
          </p:cNvPr>
          <p:cNvSpPr/>
          <p:nvPr/>
        </p:nvSpPr>
        <p:spPr>
          <a:xfrm>
            <a:off x="2306782" y="2702407"/>
            <a:ext cx="8974119" cy="531954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Provide Greater Transparency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8E72B4-CD66-4137-8C45-FD13A6073425}"/>
              </a:ext>
            </a:extLst>
          </p:cNvPr>
          <p:cNvSpPr/>
          <p:nvPr/>
        </p:nvSpPr>
        <p:spPr>
          <a:xfrm>
            <a:off x="2306782" y="3547963"/>
            <a:ext cx="8974119" cy="531954"/>
          </a:xfrm>
          <a:prstGeom prst="rect">
            <a:avLst/>
          </a:prstGeom>
          <a:solidFill>
            <a:srgbClr val="23A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Enable Greater Accessibility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5A305F-F760-41AD-9CB0-62D6F3277D7F}"/>
              </a:ext>
            </a:extLst>
          </p:cNvPr>
          <p:cNvSpPr/>
          <p:nvPr/>
        </p:nvSpPr>
        <p:spPr>
          <a:xfrm>
            <a:off x="2306782" y="4363173"/>
            <a:ext cx="8974119" cy="53195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Provide Greater Discoverability of Funds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9E287D-8B47-46ED-886E-31D98C221D45}"/>
              </a:ext>
            </a:extLst>
          </p:cNvPr>
          <p:cNvSpPr/>
          <p:nvPr/>
        </p:nvSpPr>
        <p:spPr>
          <a:xfrm>
            <a:off x="2306782" y="5190441"/>
            <a:ext cx="8974119" cy="531954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Active Engagement and Insight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EC839902-9721-46AA-B5A3-2949B07BE6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5031731"/>
              </p:ext>
            </p:extLst>
          </p:nvPr>
        </p:nvGraphicFramePr>
        <p:xfrm>
          <a:off x="2910" y="6442020"/>
          <a:ext cx="12189090" cy="38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756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0.75391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95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L 0.75469 0.0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34" y="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44444E-6 L 0.75391 -0.0009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95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  <p:bldP spid="40" grpId="0" animBg="1"/>
      <p:bldP spid="41" grpId="0" animBg="1"/>
      <p:bldP spid="42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A327FE3-3291-4FA3-B56B-484C445949BE}"/>
              </a:ext>
            </a:extLst>
          </p:cNvPr>
          <p:cNvSpPr/>
          <p:nvPr/>
        </p:nvSpPr>
        <p:spPr>
          <a:xfrm>
            <a:off x="8036640" y="958452"/>
            <a:ext cx="3307971" cy="5374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A6DC2F-BA4F-404A-836E-2742502E93D6}"/>
              </a:ext>
            </a:extLst>
          </p:cNvPr>
          <p:cNvSpPr/>
          <p:nvPr/>
        </p:nvSpPr>
        <p:spPr>
          <a:xfrm>
            <a:off x="4465129" y="958453"/>
            <a:ext cx="3307971" cy="5374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9E313-A713-4ECC-A25C-CC5603C45921}"/>
              </a:ext>
            </a:extLst>
          </p:cNvPr>
          <p:cNvSpPr/>
          <p:nvPr/>
        </p:nvSpPr>
        <p:spPr>
          <a:xfrm>
            <a:off x="893618" y="976745"/>
            <a:ext cx="3307971" cy="5374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8DA23D-CBAE-4205-8458-A511632A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325" y="210600"/>
            <a:ext cx="10972800" cy="284175"/>
          </a:xfrm>
        </p:spPr>
        <p:txBody>
          <a:bodyPr/>
          <a:lstStyle/>
          <a:p>
            <a:r>
              <a:rPr lang="en-US" dirty="0"/>
              <a:t>Meet the </a:t>
            </a:r>
            <a:r>
              <a:rPr lang="en-US" dirty="0" err="1"/>
              <a:t>SingaSushi</a:t>
            </a:r>
            <a:r>
              <a:rPr lang="en-US" dirty="0"/>
              <a:t> Team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7E1385-DBC1-48BF-AA9C-0ABC49D20325}"/>
              </a:ext>
            </a:extLst>
          </p:cNvPr>
          <p:cNvGrpSpPr/>
          <p:nvPr/>
        </p:nvGrpSpPr>
        <p:grpSpPr>
          <a:xfrm>
            <a:off x="1158404" y="1206993"/>
            <a:ext cx="2747713" cy="5090277"/>
            <a:chOff x="1158404" y="1206993"/>
            <a:chExt cx="2747713" cy="5090277"/>
          </a:xfrm>
        </p:grpSpPr>
        <p:pic>
          <p:nvPicPr>
            <p:cNvPr id="125" name="Picture 2">
              <a:extLst>
                <a:ext uri="{FF2B5EF4-FFF2-40B4-BE49-F238E27FC236}">
                  <a16:creationId xmlns:a16="http://schemas.microsoft.com/office/drawing/2014/main" id="{EAA32793-8487-4972-8443-BC3A85B7B2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756860" y="1206993"/>
              <a:ext cx="1611088" cy="1611088"/>
            </a:xfrm>
            <a:prstGeom prst="ellipse">
              <a:avLst/>
            </a:prstGeom>
            <a:ln w="63500" cap="rnd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8534FB8-A415-42A6-B97C-A9FFA6009EBF}"/>
                </a:ext>
              </a:extLst>
            </p:cNvPr>
            <p:cNvSpPr/>
            <p:nvPr/>
          </p:nvSpPr>
          <p:spPr>
            <a:xfrm>
              <a:off x="1188548" y="3645568"/>
              <a:ext cx="2717569" cy="2651702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lvl="0">
                <a:buClr>
                  <a:schemeClr val="tx2"/>
                </a:buClr>
              </a:pP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Data Science Intern – Deloitte CRISP, </a:t>
              </a:r>
            </a:p>
            <a:p>
              <a:pPr lvl="0">
                <a:buClr>
                  <a:schemeClr val="tx2"/>
                </a:buClr>
              </a:pP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Investments Intern – Grab Ventures,</a:t>
              </a:r>
            </a:p>
            <a:p>
              <a:pPr lvl="0">
                <a:buClr>
                  <a:schemeClr val="tx2"/>
                </a:buClr>
              </a:pP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Management Intern – KPMG DV</a:t>
              </a:r>
            </a:p>
            <a:p>
              <a:pPr lvl="0">
                <a:buClr>
                  <a:schemeClr val="bg1"/>
                </a:buClr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• Hackathon veteran specializing in new business conceptualization and product management</a:t>
              </a:r>
            </a:p>
            <a:p>
              <a:pPr lvl="0">
                <a:buClr>
                  <a:schemeClr val="bg1"/>
                </a:buClr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• Ex-President of the SMU FinTech Club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lvl="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>
                <a:buClr>
                  <a:schemeClr val="tx1"/>
                </a:buClr>
              </a:pP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Competencies:</a:t>
              </a:r>
            </a:p>
            <a:p>
              <a:pPr lvl="0">
                <a:buClr>
                  <a:schemeClr val="bg1"/>
                </a:buClr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• Geospatial/NLP Data Science </a:t>
              </a:r>
            </a:p>
            <a:p>
              <a:pPr lvl="0">
                <a:buClr>
                  <a:schemeClr val="bg1"/>
                </a:buClr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• Digital Consulting</a:t>
              </a:r>
            </a:p>
            <a:p>
              <a:pPr lvl="0">
                <a:buClr>
                  <a:schemeClr val="bg1"/>
                </a:buClr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• Venture Capital Management</a:t>
              </a:r>
            </a:p>
            <a:p>
              <a:pPr lvl="0">
                <a:buClr>
                  <a:schemeClr val="bg1"/>
                </a:buClr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• New Ventures / Entrepreneurship</a:t>
              </a:r>
            </a:p>
            <a:p>
              <a:pPr lvl="0">
                <a:buClr>
                  <a:schemeClr val="bg1"/>
                </a:buClr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• Product Management</a:t>
              </a:r>
            </a:p>
            <a:p>
              <a:pPr marL="171450" lvl="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41615C6-AC9A-4FC6-AFA4-6CDBEFA157C0}"/>
                </a:ext>
              </a:extLst>
            </p:cNvPr>
            <p:cNvSpPr/>
            <p:nvPr/>
          </p:nvSpPr>
          <p:spPr>
            <a:xfrm>
              <a:off x="1525452" y="2972031"/>
              <a:ext cx="2013618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Isaac Lee Yi De</a:t>
              </a:r>
              <a:endParaRPr lang="en-GB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C3A066F-39DF-417E-8B80-14C39DE0D8ED}"/>
                </a:ext>
              </a:extLst>
            </p:cNvPr>
            <p:cNvCxnSpPr>
              <a:cxnSpLocks/>
            </p:cNvCxnSpPr>
            <p:nvPr/>
          </p:nvCxnSpPr>
          <p:spPr>
            <a:xfrm>
              <a:off x="1158404" y="3174683"/>
              <a:ext cx="2747713" cy="0"/>
            </a:xfrm>
            <a:prstGeom prst="line">
              <a:avLst/>
            </a:prstGeom>
            <a:ln w="19050">
              <a:solidFill>
                <a:srgbClr val="748CAB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86CCB3A-34A4-48E4-A7DB-B3F0F3C7916A}"/>
                </a:ext>
              </a:extLst>
            </p:cNvPr>
            <p:cNvSpPr/>
            <p:nvPr/>
          </p:nvSpPr>
          <p:spPr>
            <a:xfrm>
              <a:off x="1525452" y="3250621"/>
              <a:ext cx="2013618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Product Owner</a:t>
              </a:r>
              <a:endParaRPr lang="en-GB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6" name="Text Placeholder 5">
            <a:extLst>
              <a:ext uri="{FF2B5EF4-FFF2-40B4-BE49-F238E27FC236}">
                <a16:creationId xmlns:a16="http://schemas.microsoft.com/office/drawing/2014/main" id="{322D5FA3-85BA-4983-99A5-9E95C7D425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325" y="507021"/>
            <a:ext cx="10972800" cy="284174"/>
          </a:xfrm>
        </p:spPr>
        <p:txBody>
          <a:bodyPr/>
          <a:lstStyle/>
          <a:p>
            <a:r>
              <a:rPr lang="en-US" dirty="0"/>
              <a:t>Passionate FinTech Enthusiasts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C32569-E69F-4B92-BB07-D746AECA9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115" y="1206993"/>
            <a:ext cx="1613773" cy="1611088"/>
          </a:xfrm>
          <a:prstGeom prst="ellipse">
            <a:avLst/>
          </a:prstGeom>
          <a:ln w="63500" cap="rnd">
            <a:noFill/>
          </a:ln>
          <a:effectLst/>
        </p:spPr>
      </p:pic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F322DB31-71A6-4034-8169-41345213E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11224"/>
              </p:ext>
            </p:extLst>
          </p:nvPr>
        </p:nvGraphicFramePr>
        <p:xfrm>
          <a:off x="2910" y="6442020"/>
          <a:ext cx="12189090" cy="38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E411C8D-DD31-4523-8557-2531F9E9C5D4}"/>
              </a:ext>
            </a:extLst>
          </p:cNvPr>
          <p:cNvGrpSpPr/>
          <p:nvPr/>
        </p:nvGrpSpPr>
        <p:grpSpPr>
          <a:xfrm>
            <a:off x="8234476" y="1182649"/>
            <a:ext cx="2911769" cy="4941547"/>
            <a:chOff x="8713178" y="1059297"/>
            <a:chExt cx="2911769" cy="494154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D040356-8964-4792-AFCD-91BEA42ECB1A}"/>
                </a:ext>
              </a:extLst>
            </p:cNvPr>
            <p:cNvSpPr/>
            <p:nvPr/>
          </p:nvSpPr>
          <p:spPr>
            <a:xfrm>
              <a:off x="8713178" y="3522215"/>
              <a:ext cx="2911769" cy="2478629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lvl="0">
                <a:buClr>
                  <a:schemeClr val="tx2"/>
                </a:buClr>
              </a:pP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Legal Tech – Rajah &amp; Tan Technologies, </a:t>
              </a:r>
            </a:p>
            <a:p>
              <a:pPr lvl="0">
                <a:buClr>
                  <a:schemeClr val="tx2"/>
                </a:buClr>
              </a:pP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Vice-President – SMU </a:t>
              </a:r>
              <a:r>
                <a:rPr lang="en-US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WhiteHat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Society,</a:t>
              </a:r>
            </a:p>
            <a:p>
              <a:pPr lvl="0">
                <a:buClr>
                  <a:schemeClr val="tx2"/>
                </a:buClr>
              </a:pP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Software Engineer – Credid.io</a:t>
              </a:r>
            </a:p>
            <a:p>
              <a:pPr lvl="0">
                <a:buClr>
                  <a:schemeClr val="tx2"/>
                </a:buClr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• Specialist in Web development for e-learning, legal-tech and contract management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webapps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  <a:p>
              <a:pPr lvl="0">
                <a:buClr>
                  <a:schemeClr val="bg1"/>
                </a:buClr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• Cyber-Security as a focus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fo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rdesign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and implementation of web services</a:t>
              </a:r>
            </a:p>
            <a:p>
              <a:pPr marL="171450" lvl="0" indent="-1714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>
                <a:buClr>
                  <a:schemeClr val="tx2"/>
                </a:buClr>
              </a:pP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Competencies:</a:t>
              </a:r>
            </a:p>
            <a:p>
              <a:pPr lvl="0">
                <a:buClr>
                  <a:schemeClr val="bg1"/>
                </a:buClr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• Front-end Design &amp; Development</a:t>
              </a:r>
            </a:p>
            <a:p>
              <a:pPr lvl="0">
                <a:buClr>
                  <a:schemeClr val="bg1"/>
                </a:buClr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• Cyber-Security</a:t>
              </a:r>
            </a:p>
            <a:p>
              <a:pPr lvl="0">
                <a:buClr>
                  <a:schemeClr val="bg1"/>
                </a:buClr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• Youth Branding</a:t>
              </a:r>
            </a:p>
            <a:p>
              <a:pPr lvl="0">
                <a:buClr>
                  <a:schemeClr val="bg1"/>
                </a:buClr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• Web &amp; Mobile Services</a:t>
              </a:r>
            </a:p>
            <a:p>
              <a:pPr lvl="0">
                <a:buClr>
                  <a:schemeClr val="tx1"/>
                </a:buClr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BAF1185-859A-4BB4-B425-644D8B5342A7}"/>
                </a:ext>
              </a:extLst>
            </p:cNvPr>
            <p:cNvSpPr/>
            <p:nvPr/>
          </p:nvSpPr>
          <p:spPr>
            <a:xfrm>
              <a:off x="9102141" y="2838320"/>
              <a:ext cx="2133843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Shao </a:t>
              </a:r>
              <a:r>
                <a:rPr lang="en-US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Shxuan</a:t>
              </a:r>
              <a:endParaRPr lang="en-GB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2032172-A285-4C21-A594-227A357C2786}"/>
                </a:ext>
              </a:extLst>
            </p:cNvPr>
            <p:cNvCxnSpPr>
              <a:cxnSpLocks/>
            </p:cNvCxnSpPr>
            <p:nvPr/>
          </p:nvCxnSpPr>
          <p:spPr>
            <a:xfrm>
              <a:off x="8713178" y="3046152"/>
              <a:ext cx="2911769" cy="0"/>
            </a:xfrm>
            <a:prstGeom prst="line">
              <a:avLst/>
            </a:prstGeom>
            <a:ln w="19050">
              <a:solidFill>
                <a:srgbClr val="748CAB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63A2B6E-1E95-4C53-961D-BA120D4A3016}"/>
                </a:ext>
              </a:extLst>
            </p:cNvPr>
            <p:cNvSpPr/>
            <p:nvPr/>
          </p:nvSpPr>
          <p:spPr>
            <a:xfrm>
              <a:off x="9102141" y="3116910"/>
              <a:ext cx="2133843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Front-End Developer</a:t>
              </a:r>
              <a:endParaRPr lang="en-GB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68198E1-7EFF-4F5F-9F6E-398D647DD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311645" y="1073293"/>
              <a:ext cx="1611067" cy="1611067"/>
            </a:xfrm>
            <a:prstGeom prst="ellipse">
              <a:avLst/>
            </a:prstGeom>
            <a:ln w="63500" cap="rnd">
              <a:noFill/>
            </a:ln>
            <a:effectLst/>
          </p:spPr>
        </p:pic>
        <p:pic>
          <p:nvPicPr>
            <p:cNvPr id="3" name="Picture 2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BE8E262C-3A05-47E7-9D94-11399B5AE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1645" y="1059297"/>
              <a:ext cx="1611066" cy="161106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BDB3CCC-167A-4BFB-A01A-E9E271088FE9}"/>
              </a:ext>
            </a:extLst>
          </p:cNvPr>
          <p:cNvSpPr/>
          <p:nvPr/>
        </p:nvSpPr>
        <p:spPr>
          <a:xfrm>
            <a:off x="4715115" y="3645568"/>
            <a:ext cx="2808000" cy="24889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lvl="0">
              <a:buClr>
                <a:schemeClr val="tx2"/>
              </a:buClr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Software Development Consultant - KPMG,</a:t>
            </a:r>
          </a:p>
          <a:p>
            <a:pPr lvl="0">
              <a:buClr>
                <a:schemeClr val="tx2"/>
              </a:buClr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President - SMU FinTech Club</a:t>
            </a:r>
          </a:p>
          <a:p>
            <a:pPr lvl="0">
              <a:buClr>
                <a:schemeClr val="tx2"/>
              </a:buCl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• Mobile and Web developer for financial   applications</a:t>
            </a:r>
          </a:p>
          <a:p>
            <a:pPr lvl="0">
              <a:buClr>
                <a:schemeClr val="tx2"/>
              </a:buCl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• Specialized in open-sourced data scrapping, web crawling and text messaging applications</a:t>
            </a:r>
          </a:p>
          <a:p>
            <a:pPr lvl="0">
              <a:buClr>
                <a:schemeClr val="tx2"/>
              </a:buClr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tx2"/>
              </a:buClr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Competencies:</a:t>
            </a:r>
          </a:p>
          <a:p>
            <a:pPr lvl="0">
              <a:buClr>
                <a:schemeClr val="tx2"/>
              </a:buCl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•  Mobile and Web Development</a:t>
            </a:r>
          </a:p>
          <a:p>
            <a:pPr lvl="0">
              <a:buClr>
                <a:schemeClr val="tx2"/>
              </a:buCl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•  API Development</a:t>
            </a:r>
          </a:p>
          <a:p>
            <a:pPr lvl="0">
              <a:buClr>
                <a:schemeClr val="tx2"/>
              </a:buCl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•  Full-Stack Developer</a:t>
            </a:r>
          </a:p>
          <a:p>
            <a:pPr lvl="0">
              <a:buClr>
                <a:schemeClr val="tx2"/>
              </a:buCl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•  IoT Developer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5B14D23-0F6A-4583-99D8-C9CEB6A29259}"/>
              </a:ext>
            </a:extLst>
          </p:cNvPr>
          <p:cNvSpPr/>
          <p:nvPr/>
        </p:nvSpPr>
        <p:spPr>
          <a:xfrm>
            <a:off x="5067102" y="2972031"/>
            <a:ext cx="205779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Zeph Ng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28F18D2-E16A-40B2-8AC5-E4E45A60A019}"/>
              </a:ext>
            </a:extLst>
          </p:cNvPr>
          <p:cNvCxnSpPr>
            <a:cxnSpLocks/>
          </p:cNvCxnSpPr>
          <p:nvPr/>
        </p:nvCxnSpPr>
        <p:spPr>
          <a:xfrm>
            <a:off x="4692001" y="3179863"/>
            <a:ext cx="2808000" cy="0"/>
          </a:xfrm>
          <a:prstGeom prst="line">
            <a:avLst/>
          </a:prstGeom>
          <a:ln w="19050">
            <a:solidFill>
              <a:srgbClr val="748CAB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07C7C70-45FB-4F4A-B13D-ADEC78254471}"/>
              </a:ext>
            </a:extLst>
          </p:cNvPr>
          <p:cNvSpPr/>
          <p:nvPr/>
        </p:nvSpPr>
        <p:spPr>
          <a:xfrm>
            <a:off x="4429739" y="3218314"/>
            <a:ext cx="330797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buClr>
                <a:schemeClr val="tx2"/>
              </a:buClr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Solutions Designer &amp; </a:t>
            </a:r>
          </a:p>
          <a:p>
            <a:pPr lvl="0" algn="ctr">
              <a:buClr>
                <a:schemeClr val="tx2"/>
              </a:buClr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Back-End Developer</a:t>
            </a:r>
          </a:p>
        </p:txBody>
      </p:sp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BC35B310-D686-4E33-AB6E-7D127F7D92F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t="16933" b="6274"/>
          <a:stretch/>
        </p:blipFill>
        <p:spPr>
          <a:xfrm>
            <a:off x="5289114" y="1188452"/>
            <a:ext cx="1613773" cy="1627451"/>
          </a:xfrm>
          <a:prstGeom prst="ellipse">
            <a:avLst/>
          </a:prstGeom>
          <a:ln w="63500" cap="rnd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7664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8DA23D-CBAE-4205-8458-A511632A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08" y="220125"/>
            <a:ext cx="10972800" cy="284175"/>
          </a:xfrm>
        </p:spPr>
        <p:txBody>
          <a:bodyPr/>
          <a:lstStyle/>
          <a:p>
            <a:r>
              <a:rPr lang="en-US" dirty="0"/>
              <a:t>Singaporean youths are stuck in an investing bubble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66B6A-7C65-4959-BFC5-A7D1D7F352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208" y="516546"/>
            <a:ext cx="11794874" cy="3007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Access to information or expertise about foreign REITs often require financial advisors</a:t>
            </a:r>
          </a:p>
        </p:txBody>
      </p:sp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B4C5C24F-AE3F-4382-BDFD-416DDDB234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4611196"/>
              </p:ext>
            </p:extLst>
          </p:nvPr>
        </p:nvGraphicFramePr>
        <p:xfrm>
          <a:off x="2910" y="6442020"/>
          <a:ext cx="12189090" cy="38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EFFB310-871E-4354-B1CB-058A9FD8C02B}"/>
              </a:ext>
            </a:extLst>
          </p:cNvPr>
          <p:cNvSpPr txBox="1"/>
          <p:nvPr/>
        </p:nvSpPr>
        <p:spPr>
          <a:xfrm>
            <a:off x="528208" y="977108"/>
            <a:ext cx="7536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Major barrier is the lack of understanding/misunderstanding </a:t>
            </a:r>
          </a:p>
          <a:p>
            <a:pPr algn="l"/>
            <a:r>
              <a:rPr lang="en-SG" sz="1400" i="1" dirty="0">
                <a:latin typeface="Arial" panose="020B0604020202020204" pitchFamily="34" charset="0"/>
                <a:cs typeface="Arial" panose="020B0604020202020204" pitchFamily="34" charset="0"/>
              </a:rPr>
              <a:t>“Invest in what you know” mentality but its hard to learn more</a:t>
            </a:r>
          </a:p>
          <a:p>
            <a:pPr algn="l"/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Limited growth potential in local investments</a:t>
            </a:r>
          </a:p>
          <a:p>
            <a:pPr algn="l"/>
            <a:r>
              <a:rPr lang="en-SG" sz="1400" i="1" dirty="0">
                <a:latin typeface="Arial" panose="020B0604020202020204" pitchFamily="34" charset="0"/>
                <a:cs typeface="Arial" panose="020B0604020202020204" pitchFamily="34" charset="0"/>
              </a:rPr>
              <a:t>Small market, slowing productivity</a:t>
            </a:r>
          </a:p>
          <a:p>
            <a:pPr algn="l"/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Lack of geographical diversity in portfolio</a:t>
            </a:r>
          </a:p>
          <a:p>
            <a:pPr algn="l"/>
            <a:r>
              <a:rPr lang="en-SG" sz="1400" i="1" dirty="0">
                <a:latin typeface="Arial" panose="020B0604020202020204" pitchFamily="34" charset="0"/>
                <a:cs typeface="Arial" panose="020B0604020202020204" pitchFamily="34" charset="0"/>
              </a:rPr>
              <a:t>Leaving us vulnerable to geographical idiosyncratic risks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8724C8-D8E6-481E-AE89-C8BA690C4D9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300" y="3223095"/>
            <a:ext cx="3539924" cy="30578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4A60A3-4F83-4757-BFEB-A2C182EFC1D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5343" y="3479882"/>
            <a:ext cx="7409572" cy="264912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47524DC-187D-4C0F-A648-55155AF7BD4E}"/>
              </a:ext>
            </a:extLst>
          </p:cNvPr>
          <p:cNvGrpSpPr/>
          <p:nvPr/>
        </p:nvGrpSpPr>
        <p:grpSpPr>
          <a:xfrm>
            <a:off x="8402248" y="987310"/>
            <a:ext cx="2757589" cy="2235785"/>
            <a:chOff x="7870065" y="1009451"/>
            <a:chExt cx="3403434" cy="2676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F76ED5-427B-42FF-B65F-DC31BFA71FEC}"/>
                </a:ext>
              </a:extLst>
            </p:cNvPr>
            <p:cNvSpPr/>
            <p:nvPr/>
          </p:nvSpPr>
          <p:spPr>
            <a:xfrm>
              <a:off x="7870065" y="1437123"/>
              <a:ext cx="3403434" cy="338554"/>
            </a:xfrm>
            <a:prstGeom prst="rect">
              <a:avLst/>
            </a:prstGeom>
            <a:solidFill>
              <a:srgbClr val="748CAB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SG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Economic Growth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859747-45D8-48E3-8E02-C00A5335AB70}"/>
                </a:ext>
              </a:extLst>
            </p:cNvPr>
            <p:cNvSpPr/>
            <p:nvPr/>
          </p:nvSpPr>
          <p:spPr>
            <a:xfrm>
              <a:off x="7870065" y="1009451"/>
              <a:ext cx="3403434" cy="405359"/>
            </a:xfrm>
            <a:prstGeom prst="rect">
              <a:avLst/>
            </a:prstGeom>
            <a:solidFill>
              <a:srgbClr val="022C48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SG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Growth Drivers for REITs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28E72B-8DEC-4766-9EBA-247D107B4CB7}"/>
                </a:ext>
              </a:extLst>
            </p:cNvPr>
            <p:cNvSpPr/>
            <p:nvPr/>
          </p:nvSpPr>
          <p:spPr>
            <a:xfrm>
              <a:off x="7870065" y="1819270"/>
              <a:ext cx="3403434" cy="338554"/>
            </a:xfrm>
            <a:prstGeom prst="rect">
              <a:avLst/>
            </a:prstGeom>
            <a:solidFill>
              <a:srgbClr val="748CAB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SG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Job Market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1DD8815-13A4-4C36-B3CB-900B37ACB6B5}"/>
                </a:ext>
              </a:extLst>
            </p:cNvPr>
            <p:cNvSpPr/>
            <p:nvPr/>
          </p:nvSpPr>
          <p:spPr>
            <a:xfrm>
              <a:off x="7870065" y="2201417"/>
              <a:ext cx="3403434" cy="338554"/>
            </a:xfrm>
            <a:prstGeom prst="rect">
              <a:avLst/>
            </a:prstGeom>
            <a:solidFill>
              <a:srgbClr val="748CAB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SG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Demographics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A08806-80FA-46D8-9EF4-EE60B5377ED4}"/>
                </a:ext>
              </a:extLst>
            </p:cNvPr>
            <p:cNvSpPr/>
            <p:nvPr/>
          </p:nvSpPr>
          <p:spPr>
            <a:xfrm>
              <a:off x="7870065" y="2583564"/>
              <a:ext cx="3403434" cy="338554"/>
            </a:xfrm>
            <a:prstGeom prst="rect">
              <a:avLst/>
            </a:prstGeom>
            <a:solidFill>
              <a:srgbClr val="748CAB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SG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Occupancy Rates and Rents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D109137-F91F-4325-A8F6-3CD71284C104}"/>
                </a:ext>
              </a:extLst>
            </p:cNvPr>
            <p:cNvSpPr/>
            <p:nvPr/>
          </p:nvSpPr>
          <p:spPr>
            <a:xfrm>
              <a:off x="7870065" y="2965711"/>
              <a:ext cx="3403434" cy="338554"/>
            </a:xfrm>
            <a:prstGeom prst="rect">
              <a:avLst/>
            </a:prstGeom>
            <a:solidFill>
              <a:srgbClr val="748CAB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SG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Mortgage Rates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F88AAB-DFD9-45E1-9331-341813DA95AB}"/>
                </a:ext>
              </a:extLst>
            </p:cNvPr>
            <p:cNvSpPr/>
            <p:nvPr/>
          </p:nvSpPr>
          <p:spPr>
            <a:xfrm>
              <a:off x="7870065" y="3347856"/>
              <a:ext cx="3403434" cy="338554"/>
            </a:xfrm>
            <a:prstGeom prst="rect">
              <a:avLst/>
            </a:prstGeom>
            <a:solidFill>
              <a:srgbClr val="748CAB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SG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Interest Rates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96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6273610-5E39-46B0-A39F-53F8131CC475}"/>
              </a:ext>
            </a:extLst>
          </p:cNvPr>
          <p:cNvSpPr/>
          <p:nvPr/>
        </p:nvSpPr>
        <p:spPr>
          <a:xfrm>
            <a:off x="669119" y="4268308"/>
            <a:ext cx="10853759" cy="575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C7EC7B-0E5A-4EA1-8EA0-74C50070361D}"/>
              </a:ext>
            </a:extLst>
          </p:cNvPr>
          <p:cNvSpPr/>
          <p:nvPr/>
        </p:nvSpPr>
        <p:spPr>
          <a:xfrm>
            <a:off x="4374014" y="3202473"/>
            <a:ext cx="3443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120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“Millennials and Gen Z feel more comfortable </a:t>
            </a:r>
            <a:r>
              <a:rPr lang="en-SG" sz="1200" b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being self-directed </a:t>
            </a:r>
            <a:r>
              <a:rPr lang="en-SG" sz="120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do not see value in traditional financial advice.”</a:t>
            </a:r>
          </a:p>
          <a:p>
            <a:pPr algn="just"/>
            <a:r>
              <a:rPr lang="en-SG" sz="120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SG" sz="1200" i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Swell Investing Survey 2018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B517B-31F6-4E1C-B4B3-0E5039EE5404}"/>
              </a:ext>
            </a:extLst>
          </p:cNvPr>
          <p:cNvSpPr/>
          <p:nvPr/>
        </p:nvSpPr>
        <p:spPr>
          <a:xfrm>
            <a:off x="709086" y="3202473"/>
            <a:ext cx="32168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12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“Majority of youths would be lucky to have anything between </a:t>
            </a:r>
            <a:r>
              <a:rPr lang="en-SG" sz="1200" b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$500 - $1000(SGD) </a:t>
            </a:r>
            <a:r>
              <a:rPr lang="en-SG" sz="12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available for investments”</a:t>
            </a:r>
          </a:p>
          <a:p>
            <a:pPr algn="just"/>
            <a:r>
              <a:rPr lang="en-SG" sz="1200" b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SG" sz="1200" i="1" dirty="0" err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DollarsAndSense</a:t>
            </a:r>
            <a:r>
              <a:rPr lang="en-SG" sz="1200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2020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0C10F3-6F27-4593-9B0E-F3A93E053AA3}"/>
              </a:ext>
            </a:extLst>
          </p:cNvPr>
          <p:cNvGrpSpPr/>
          <p:nvPr/>
        </p:nvGrpSpPr>
        <p:grpSpPr>
          <a:xfrm>
            <a:off x="669119" y="5231173"/>
            <a:ext cx="2857941" cy="623983"/>
            <a:chOff x="888559" y="5238692"/>
            <a:chExt cx="2857941" cy="53455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F41CF2-836B-48AA-B62D-E5046665F7BA}"/>
                </a:ext>
              </a:extLst>
            </p:cNvPr>
            <p:cNvSpPr/>
            <p:nvPr/>
          </p:nvSpPr>
          <p:spPr>
            <a:xfrm>
              <a:off x="888559" y="5238692"/>
              <a:ext cx="2857941" cy="534559"/>
            </a:xfrm>
            <a:prstGeom prst="rect">
              <a:avLst/>
            </a:prstGeom>
            <a:solidFill>
              <a:srgbClr val="022C48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S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D6FE69-2C16-42B1-ADD7-C192B3004C82}"/>
                </a:ext>
              </a:extLst>
            </p:cNvPr>
            <p:cNvSpPr txBox="1"/>
            <p:nvPr/>
          </p:nvSpPr>
          <p:spPr>
            <a:xfrm>
              <a:off x="962061" y="5318856"/>
              <a:ext cx="271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Has To Be Affordable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3B22C49-3ECD-4B39-8763-480096AA6151}"/>
              </a:ext>
            </a:extLst>
          </p:cNvPr>
          <p:cNvGrpSpPr/>
          <p:nvPr/>
        </p:nvGrpSpPr>
        <p:grpSpPr>
          <a:xfrm>
            <a:off x="8664937" y="5231173"/>
            <a:ext cx="2857941" cy="623983"/>
            <a:chOff x="8094078" y="5236246"/>
            <a:chExt cx="2857941" cy="53455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EA11E2-BD17-451F-9DAB-1527A6A85396}"/>
                </a:ext>
              </a:extLst>
            </p:cNvPr>
            <p:cNvSpPr/>
            <p:nvPr/>
          </p:nvSpPr>
          <p:spPr>
            <a:xfrm>
              <a:off x="8094078" y="5236246"/>
              <a:ext cx="2857941" cy="534559"/>
            </a:xfrm>
            <a:prstGeom prst="rect">
              <a:avLst/>
            </a:prstGeom>
            <a:solidFill>
              <a:srgbClr val="022C48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S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1FF01C-4D91-47E5-A166-E6E1BE89ACE8}"/>
                </a:ext>
              </a:extLst>
            </p:cNvPr>
            <p:cNvSpPr/>
            <p:nvPr/>
          </p:nvSpPr>
          <p:spPr>
            <a:xfrm>
              <a:off x="8821574" y="5322161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 It Fun</a:t>
              </a:r>
              <a:endParaRPr lang="en-SG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7E4CFE-C009-4E4C-9F23-5139E815453A}"/>
              </a:ext>
            </a:extLst>
          </p:cNvPr>
          <p:cNvGrpSpPr>
            <a:grpSpLocks noChangeAspect="1"/>
          </p:cNvGrpSpPr>
          <p:nvPr/>
        </p:nvGrpSpPr>
        <p:grpSpPr>
          <a:xfrm>
            <a:off x="8179761" y="1276124"/>
            <a:ext cx="3383084" cy="2341849"/>
            <a:chOff x="7284259" y="980904"/>
            <a:chExt cx="4387812" cy="303734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37F758-05C0-439D-94E1-62B37D8707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284259" y="980904"/>
              <a:ext cx="4387812" cy="303734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14E748-58FB-48EF-8000-F64ACC024892}"/>
                </a:ext>
              </a:extLst>
            </p:cNvPr>
            <p:cNvSpPr/>
            <p:nvPr/>
          </p:nvSpPr>
          <p:spPr>
            <a:xfrm>
              <a:off x="8543921" y="1831181"/>
              <a:ext cx="1092998" cy="140111"/>
            </a:xfrm>
            <a:prstGeom prst="rect">
              <a:avLst/>
            </a:prstGeom>
            <a:solidFill>
              <a:srgbClr val="23A9F7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S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944362-E7CD-47ED-886B-7A900F07ECB1}"/>
                </a:ext>
              </a:extLst>
            </p:cNvPr>
            <p:cNvSpPr/>
            <p:nvPr/>
          </p:nvSpPr>
          <p:spPr>
            <a:xfrm>
              <a:off x="7905751" y="1728992"/>
              <a:ext cx="1956884" cy="3444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S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035AABF-F5D3-443E-AB66-CE8AE894D093}"/>
              </a:ext>
            </a:extLst>
          </p:cNvPr>
          <p:cNvSpPr/>
          <p:nvPr/>
        </p:nvSpPr>
        <p:spPr>
          <a:xfrm>
            <a:off x="8179761" y="3730932"/>
            <a:ext cx="32936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i="1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MAS, Financial Literacy Survey, 2005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3F3857-A91F-4246-9AAD-E69583F6DEFB}"/>
              </a:ext>
            </a:extLst>
          </p:cNvPr>
          <p:cNvGrpSpPr/>
          <p:nvPr/>
        </p:nvGrpSpPr>
        <p:grpSpPr>
          <a:xfrm>
            <a:off x="4667030" y="5231173"/>
            <a:ext cx="2857941" cy="623983"/>
            <a:chOff x="4667030" y="5225013"/>
            <a:chExt cx="2857941" cy="53455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FC04DD-5855-4E2A-B544-26BD994BFCE3}"/>
                </a:ext>
              </a:extLst>
            </p:cNvPr>
            <p:cNvSpPr/>
            <p:nvPr/>
          </p:nvSpPr>
          <p:spPr>
            <a:xfrm>
              <a:off x="4667030" y="5225013"/>
              <a:ext cx="2857941" cy="534559"/>
            </a:xfrm>
            <a:prstGeom prst="rect">
              <a:avLst/>
            </a:prstGeom>
            <a:solidFill>
              <a:srgbClr val="022C48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S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6487D2-6363-4CE6-B1AD-0F1EFC49DF16}"/>
                </a:ext>
              </a:extLst>
            </p:cNvPr>
            <p:cNvSpPr/>
            <p:nvPr/>
          </p:nvSpPr>
          <p:spPr>
            <a:xfrm>
              <a:off x="4939272" y="5307623"/>
              <a:ext cx="23134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Give Them Control </a:t>
              </a:r>
              <a:endParaRPr lang="en-SG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99D587-A86C-4E5C-9AEA-CBF7E3A43800}"/>
              </a:ext>
            </a:extLst>
          </p:cNvPr>
          <p:cNvGrpSpPr>
            <a:grpSpLocks noChangeAspect="1"/>
          </p:cNvGrpSpPr>
          <p:nvPr/>
        </p:nvGrpSpPr>
        <p:grpSpPr>
          <a:xfrm>
            <a:off x="1397738" y="981378"/>
            <a:ext cx="1950802" cy="2585492"/>
            <a:chOff x="1038273" y="511114"/>
            <a:chExt cx="2344393" cy="3107136"/>
          </a:xfrm>
        </p:grpSpPr>
        <p:pic>
          <p:nvPicPr>
            <p:cNvPr id="28" name="Graphic 27" descr="Open hand">
              <a:extLst>
                <a:ext uri="{FF2B5EF4-FFF2-40B4-BE49-F238E27FC236}">
                  <a16:creationId xmlns:a16="http://schemas.microsoft.com/office/drawing/2014/main" id="{5B785094-2024-42D7-911E-1BD9FC694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8273" y="1910399"/>
              <a:ext cx="1707852" cy="1707851"/>
            </a:xfrm>
            <a:prstGeom prst="rect">
              <a:avLst/>
            </a:prstGeom>
          </p:spPr>
        </p:pic>
        <p:pic>
          <p:nvPicPr>
            <p:cNvPr id="30" name="Graphic 29" descr="Protecting hand">
              <a:extLst>
                <a:ext uri="{FF2B5EF4-FFF2-40B4-BE49-F238E27FC236}">
                  <a16:creationId xmlns:a16="http://schemas.microsoft.com/office/drawing/2014/main" id="{DA4FFE3F-CF44-4B67-8941-F3CA43C04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74815" y="511114"/>
              <a:ext cx="1707851" cy="1707851"/>
            </a:xfrm>
            <a:prstGeom prst="rect">
              <a:avLst/>
            </a:prstGeom>
          </p:spPr>
        </p:pic>
        <p:pic>
          <p:nvPicPr>
            <p:cNvPr id="16" name="Graphic 15" descr="Money">
              <a:extLst>
                <a:ext uri="{FF2B5EF4-FFF2-40B4-BE49-F238E27FC236}">
                  <a16:creationId xmlns:a16="http://schemas.microsoft.com/office/drawing/2014/main" id="{3EDCDFD7-10EB-4CD2-8D13-DC0B718F0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40801" y="1500308"/>
              <a:ext cx="1032406" cy="1032406"/>
            </a:xfrm>
            <a:prstGeom prst="rect">
              <a:avLst/>
            </a:prstGeom>
          </p:spPr>
        </p:pic>
      </p:grpSp>
      <p:pic>
        <p:nvPicPr>
          <p:cNvPr id="35" name="Graphic 34" descr="Golf">
            <a:extLst>
              <a:ext uri="{FF2B5EF4-FFF2-40B4-BE49-F238E27FC236}">
                <a16:creationId xmlns:a16="http://schemas.microsoft.com/office/drawing/2014/main" id="{3CDE2373-B859-413C-8EAF-06A3431D81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05302" y="1329296"/>
            <a:ext cx="1781395" cy="178139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6D0053-E776-4830-90C2-54E760621395}"/>
              </a:ext>
            </a:extLst>
          </p:cNvPr>
          <p:cNvSpPr txBox="1"/>
          <p:nvPr/>
        </p:nvSpPr>
        <p:spPr>
          <a:xfrm>
            <a:off x="10267884" y="1757208"/>
            <a:ext cx="135485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4000" b="1" dirty="0">
                <a:solidFill>
                  <a:srgbClr val="022C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27% </a:t>
            </a:r>
          </a:p>
          <a:p>
            <a:pPr algn="l"/>
            <a:r>
              <a:rPr lang="en-SG" dirty="0">
                <a:solidFill>
                  <a:srgbClr val="022C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aren’t </a:t>
            </a:r>
          </a:p>
          <a:p>
            <a:pPr algn="l"/>
            <a:r>
              <a:rPr lang="en-SG" dirty="0">
                <a:solidFill>
                  <a:srgbClr val="022C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812DA-1D8A-4E8B-9216-C4F0218793DB}"/>
              </a:ext>
            </a:extLst>
          </p:cNvPr>
          <p:cNvSpPr txBox="1"/>
          <p:nvPr/>
        </p:nvSpPr>
        <p:spPr>
          <a:xfrm>
            <a:off x="4116129" y="4299335"/>
            <a:ext cx="3959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2800" b="1" dirty="0">
                <a:latin typeface="Arial" panose="020B0604020202020204" pitchFamily="34" charset="0"/>
                <a:cs typeface="Arial" panose="020B0604020202020204" pitchFamily="34" charset="0"/>
              </a:rPr>
              <a:t>Our 3 Main Objectives</a:t>
            </a:r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96B26585-0FB4-40E5-9D14-D25E9E084F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389503"/>
              </p:ext>
            </p:extLst>
          </p:nvPr>
        </p:nvGraphicFramePr>
        <p:xfrm>
          <a:off x="2910" y="6442020"/>
          <a:ext cx="12189090" cy="38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45" name="Title 3">
            <a:extLst>
              <a:ext uri="{FF2B5EF4-FFF2-40B4-BE49-F238E27FC236}">
                <a16:creationId xmlns:a16="http://schemas.microsoft.com/office/drawing/2014/main" id="{3EC8EE10-AFCF-466B-9722-CA23A1993F4C}"/>
              </a:ext>
            </a:extLst>
          </p:cNvPr>
          <p:cNvSpPr txBox="1">
            <a:spLocks/>
          </p:cNvSpPr>
          <p:nvPr/>
        </p:nvSpPr>
        <p:spPr>
          <a:xfrm>
            <a:off x="528208" y="220125"/>
            <a:ext cx="10972800" cy="284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748CAB"/>
                </a:solidFill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Why aren’t youths investing more?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7F267CB2-1A99-4126-BA25-B70FAB84975E}"/>
              </a:ext>
            </a:extLst>
          </p:cNvPr>
          <p:cNvSpPr txBox="1">
            <a:spLocks/>
          </p:cNvSpPr>
          <p:nvPr/>
        </p:nvSpPr>
        <p:spPr>
          <a:xfrm>
            <a:off x="528208" y="516546"/>
            <a:ext cx="11794874" cy="30077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Understanding their wants and the gaps for our 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398565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rapezoid 24">
            <a:extLst>
              <a:ext uri="{FF2B5EF4-FFF2-40B4-BE49-F238E27FC236}">
                <a16:creationId xmlns:a16="http://schemas.microsoft.com/office/drawing/2014/main" id="{D364F271-B0D5-497F-AC72-C195ED0CD35C}"/>
              </a:ext>
            </a:extLst>
          </p:cNvPr>
          <p:cNvSpPr/>
          <p:nvPr/>
        </p:nvSpPr>
        <p:spPr>
          <a:xfrm>
            <a:off x="914400" y="2597190"/>
            <a:ext cx="10434605" cy="3833222"/>
          </a:xfrm>
          <a:prstGeom prst="trapezoid">
            <a:avLst>
              <a:gd name="adj" fmla="val 159031"/>
            </a:avLst>
          </a:prstGeom>
          <a:solidFill>
            <a:schemeClr val="bg2">
              <a:alpha val="79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81D08C-E773-4E2B-A576-8B0667B68DA2}"/>
              </a:ext>
            </a:extLst>
          </p:cNvPr>
          <p:cNvSpPr/>
          <p:nvPr/>
        </p:nvSpPr>
        <p:spPr>
          <a:xfrm>
            <a:off x="741486" y="5163338"/>
            <a:ext cx="2600428" cy="670566"/>
          </a:xfrm>
          <a:prstGeom prst="rect">
            <a:avLst/>
          </a:prstGeom>
          <a:solidFill>
            <a:srgbClr val="022C4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8DA23D-CBAE-4205-8458-A511632A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22" y="207651"/>
            <a:ext cx="10972800" cy="284175"/>
          </a:xfrm>
        </p:spPr>
        <p:txBody>
          <a:bodyPr/>
          <a:lstStyle/>
          <a:p>
            <a:r>
              <a:rPr lang="en-US" dirty="0"/>
              <a:t>Solving the gaps by building an intuitive and fun platform to explore funds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66B6A-7C65-4959-BFC5-A7D1D7F352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2722" y="504072"/>
            <a:ext cx="10972800" cy="284174"/>
          </a:xfrm>
        </p:spPr>
        <p:txBody>
          <a:bodyPr/>
          <a:lstStyle/>
          <a:p>
            <a:r>
              <a:rPr lang="en-US" dirty="0"/>
              <a:t>Making understanding funds so much easier</a:t>
            </a:r>
          </a:p>
        </p:txBody>
      </p:sp>
      <p:sp>
        <p:nvSpPr>
          <p:cNvPr id="93" name="Title 3">
            <a:extLst>
              <a:ext uri="{FF2B5EF4-FFF2-40B4-BE49-F238E27FC236}">
                <a16:creationId xmlns:a16="http://schemas.microsoft.com/office/drawing/2014/main" id="{16C60B94-D49C-467E-9506-5F8326744891}"/>
              </a:ext>
            </a:extLst>
          </p:cNvPr>
          <p:cNvSpPr txBox="1">
            <a:spLocks/>
          </p:cNvSpPr>
          <p:nvPr/>
        </p:nvSpPr>
        <p:spPr>
          <a:xfrm>
            <a:off x="1095667" y="5392109"/>
            <a:ext cx="1892066" cy="213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>
                <a:solidFill>
                  <a:srgbClr val="44D62C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defRPr>
            </a:lvl1pPr>
          </a:lstStyle>
          <a:p>
            <a:pPr algn="ctr"/>
            <a:r>
              <a:rPr lang="en-SG" sz="2800" dirty="0">
                <a:solidFill>
                  <a:schemeClr val="bg1"/>
                </a:solidFill>
                <a:latin typeface="Arial" panose="020B0604020202020204" pitchFamily="34" charset="0"/>
              </a:rPr>
              <a:t>Insightful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B9D99-0C59-4BAF-A50B-3284EE841FDB}"/>
              </a:ext>
            </a:extLst>
          </p:cNvPr>
          <p:cNvSpPr txBox="1"/>
          <p:nvPr/>
        </p:nvSpPr>
        <p:spPr>
          <a:xfrm>
            <a:off x="1025345" y="1168123"/>
            <a:ext cx="10323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600" dirty="0">
                <a:solidFill>
                  <a:schemeClr val="bg1"/>
                </a:solidFill>
              </a:rPr>
              <a:t>Problem Statement #4: Financial Services and Products today lack innovation to address the experiential youth lifestyle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68E4C43-C309-43FF-B2F0-A0F8E72FC182}"/>
              </a:ext>
            </a:extLst>
          </p:cNvPr>
          <p:cNvSpPr/>
          <p:nvPr/>
        </p:nvSpPr>
        <p:spPr>
          <a:xfrm>
            <a:off x="4795786" y="5163338"/>
            <a:ext cx="2600428" cy="670566"/>
          </a:xfrm>
          <a:prstGeom prst="rect">
            <a:avLst/>
          </a:prstGeom>
          <a:solidFill>
            <a:srgbClr val="022C4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F9919A5-D75F-4011-9BCC-65CDBBE11E62}"/>
              </a:ext>
            </a:extLst>
          </p:cNvPr>
          <p:cNvSpPr/>
          <p:nvPr/>
        </p:nvSpPr>
        <p:spPr>
          <a:xfrm>
            <a:off x="8555994" y="5163338"/>
            <a:ext cx="2600428" cy="670566"/>
          </a:xfrm>
          <a:prstGeom prst="rect">
            <a:avLst/>
          </a:prstGeom>
          <a:solidFill>
            <a:srgbClr val="022C4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itle 3">
            <a:extLst>
              <a:ext uri="{FF2B5EF4-FFF2-40B4-BE49-F238E27FC236}">
                <a16:creationId xmlns:a16="http://schemas.microsoft.com/office/drawing/2014/main" id="{C62E391D-A09E-4D78-830B-E8ED215BD6D6}"/>
              </a:ext>
            </a:extLst>
          </p:cNvPr>
          <p:cNvSpPr txBox="1">
            <a:spLocks/>
          </p:cNvSpPr>
          <p:nvPr/>
        </p:nvSpPr>
        <p:spPr>
          <a:xfrm>
            <a:off x="4496456" y="5295965"/>
            <a:ext cx="3199087" cy="405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>
                <a:solidFill>
                  <a:srgbClr val="44D62C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Interactive</a:t>
            </a:r>
          </a:p>
        </p:txBody>
      </p:sp>
      <p:sp>
        <p:nvSpPr>
          <p:cNvPr id="96" name="Title 3">
            <a:extLst>
              <a:ext uri="{FF2B5EF4-FFF2-40B4-BE49-F238E27FC236}">
                <a16:creationId xmlns:a16="http://schemas.microsoft.com/office/drawing/2014/main" id="{1BDC4408-2C44-4F2D-A7F7-890B0FCFF6AA}"/>
              </a:ext>
            </a:extLst>
          </p:cNvPr>
          <p:cNvSpPr txBox="1">
            <a:spLocks/>
          </p:cNvSpPr>
          <p:nvPr/>
        </p:nvSpPr>
        <p:spPr>
          <a:xfrm>
            <a:off x="8717186" y="5251134"/>
            <a:ext cx="2360156" cy="494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>
                <a:solidFill>
                  <a:srgbClr val="44D62C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Intuitive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E5B9F1C-0475-4846-9AAD-0FECCE578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4841" y="1160558"/>
            <a:ext cx="6242315" cy="35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8CE8BFD-3A6E-48C7-98BF-315EFD953188}"/>
              </a:ext>
            </a:extLst>
          </p:cNvPr>
          <p:cNvSpPr>
            <a:spLocks/>
          </p:cNvSpPr>
          <p:nvPr/>
        </p:nvSpPr>
        <p:spPr>
          <a:xfrm>
            <a:off x="9608457" y="2076852"/>
            <a:ext cx="1913462" cy="672525"/>
          </a:xfrm>
          <a:prstGeom prst="rightArrow">
            <a:avLst/>
          </a:prstGeom>
          <a:solidFill>
            <a:srgbClr val="748CAB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SG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</a:t>
            </a:r>
          </a:p>
        </p:txBody>
      </p: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B8DAE2C2-A2DD-4928-A336-D549F710E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207248"/>
              </p:ext>
            </p:extLst>
          </p:nvPr>
        </p:nvGraphicFramePr>
        <p:xfrm>
          <a:off x="2910" y="6442020"/>
          <a:ext cx="12189090" cy="38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6C93573-C550-4910-AB83-3498F4420595}"/>
              </a:ext>
            </a:extLst>
          </p:cNvPr>
          <p:cNvSpPr/>
          <p:nvPr/>
        </p:nvSpPr>
        <p:spPr>
          <a:xfrm>
            <a:off x="3957638" y="1447800"/>
            <a:ext cx="4262437" cy="2705100"/>
          </a:xfrm>
          <a:prstGeom prst="rect">
            <a:avLst/>
          </a:prstGeom>
          <a:solidFill>
            <a:srgbClr val="AFBBCD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D20374-4368-420A-AA7F-5E80D36FEE5D}"/>
              </a:ext>
            </a:extLst>
          </p:cNvPr>
          <p:cNvGrpSpPr/>
          <p:nvPr/>
        </p:nvGrpSpPr>
        <p:grpSpPr>
          <a:xfrm>
            <a:off x="4739972" y="1452256"/>
            <a:ext cx="2783459" cy="2783459"/>
            <a:chOff x="4777888" y="1379738"/>
            <a:chExt cx="2783459" cy="2783459"/>
          </a:xfrm>
        </p:grpSpPr>
        <p:pic>
          <p:nvPicPr>
            <p:cNvPr id="28" name="Graphic 27" descr="Earth globe Americas">
              <a:extLst>
                <a:ext uri="{FF2B5EF4-FFF2-40B4-BE49-F238E27FC236}">
                  <a16:creationId xmlns:a16="http://schemas.microsoft.com/office/drawing/2014/main" id="{D3F8AA8B-4D77-4241-A7A4-299A7D94A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777888" y="1379738"/>
              <a:ext cx="2783459" cy="278345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BF36A0-55C5-4AAE-B83C-69750B37884E}"/>
                </a:ext>
              </a:extLst>
            </p:cNvPr>
            <p:cNvSpPr txBox="1"/>
            <p:nvPr/>
          </p:nvSpPr>
          <p:spPr>
            <a:xfrm>
              <a:off x="5384704" y="2172673"/>
              <a:ext cx="156485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4400" b="1" dirty="0">
                  <a:solidFill>
                    <a:srgbClr val="022C4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Atlas</a:t>
              </a:r>
              <a:endParaRPr lang="en-US" sz="4400" b="1" dirty="0" err="1">
                <a:solidFill>
                  <a:srgbClr val="022C4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BCBE15D-4F17-4795-9487-EC7DA8AE67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235401" y="2891206"/>
              <a:ext cx="1863458" cy="214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220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8DA23D-CBAE-4205-8458-A511632A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92" y="131805"/>
            <a:ext cx="10972800" cy="284175"/>
          </a:xfrm>
        </p:spPr>
        <p:txBody>
          <a:bodyPr/>
          <a:lstStyle/>
          <a:p>
            <a:r>
              <a:rPr lang="en-US" dirty="0"/>
              <a:t>Understanding our scope and 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66B6A-7C65-4959-BFC5-A7D1D7F352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992" y="428226"/>
            <a:ext cx="10972800" cy="284174"/>
          </a:xfrm>
        </p:spPr>
        <p:txBody>
          <a:bodyPr/>
          <a:lstStyle/>
          <a:p>
            <a:r>
              <a:rPr lang="en-SG" dirty="0"/>
              <a:t>H</a:t>
            </a:r>
            <a:r>
              <a:rPr lang="en-US" dirty="0"/>
              <a:t>ow does this solve our problem and achieve our objectives?</a:t>
            </a:r>
          </a:p>
        </p:txBody>
      </p: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B8DAE2C2-A2DD-4928-A336-D549F710E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7247536"/>
              </p:ext>
            </p:extLst>
          </p:nvPr>
        </p:nvGraphicFramePr>
        <p:xfrm>
          <a:off x="2910" y="6442020"/>
          <a:ext cx="12189090" cy="38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1E610B5-27B1-4A12-ABC5-40CE4B6612A3}"/>
              </a:ext>
            </a:extLst>
          </p:cNvPr>
          <p:cNvSpPr txBox="1"/>
          <p:nvPr/>
        </p:nvSpPr>
        <p:spPr>
          <a:xfrm>
            <a:off x="4615187" y="1563297"/>
            <a:ext cx="68140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2000" b="1" dirty="0">
                <a:solidFill>
                  <a:srgbClr val="1519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Familiarity and Traceability</a:t>
            </a:r>
          </a:p>
          <a:p>
            <a:pPr marL="285750" indent="-285750" algn="l">
              <a:buFontTx/>
              <a:buChar char="-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Exposure linked to place of business</a:t>
            </a:r>
          </a:p>
          <a:p>
            <a:pPr marL="285750" indent="-28575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Familiar to Singaporean Investors</a:t>
            </a:r>
          </a:p>
          <a:p>
            <a:pPr marL="285750" indent="-28575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Safer bets and a relatively more predictable market</a:t>
            </a:r>
          </a:p>
          <a:p>
            <a:pPr marL="285750" indent="-28575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News sentiment correlates with REITs fund prices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E72A9D-5AFF-4AC0-8730-7DBEAD8A50A8}"/>
              </a:ext>
            </a:extLst>
          </p:cNvPr>
          <p:cNvSpPr/>
          <p:nvPr/>
        </p:nvSpPr>
        <p:spPr>
          <a:xfrm>
            <a:off x="4615187" y="3943497"/>
            <a:ext cx="73193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>
                <a:solidFill>
                  <a:srgbClr val="1519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Untapped Data Dimension</a:t>
            </a:r>
          </a:p>
          <a:p>
            <a:pPr marL="285750" indent="-285750">
              <a:buFontTx/>
              <a:buChar char="-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Can be switched to Sovereign Bond Funds, Agriculture, etc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Cluster analysis, Geospatial Autocorrelations,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Intuitive and dynamic information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Great foundation to build on (Online simulations,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F5E44-EBFE-4109-8D86-84E831E656E4}"/>
              </a:ext>
            </a:extLst>
          </p:cNvPr>
          <p:cNvSpPr/>
          <p:nvPr/>
        </p:nvSpPr>
        <p:spPr>
          <a:xfrm>
            <a:off x="856069" y="1626317"/>
            <a:ext cx="33137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600" b="1" dirty="0">
                <a:solidFill>
                  <a:srgbClr val="748CAB"/>
                </a:solidFill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Why Property </a:t>
            </a:r>
          </a:p>
          <a:p>
            <a:pPr algn="ctr"/>
            <a:r>
              <a:rPr lang="en-SG" sz="3600" b="1" dirty="0">
                <a:solidFill>
                  <a:srgbClr val="748CAB"/>
                </a:solidFill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Funds?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6045AB-7C26-4CB6-A3A8-930202048622}"/>
              </a:ext>
            </a:extLst>
          </p:cNvPr>
          <p:cNvSpPr/>
          <p:nvPr/>
        </p:nvSpPr>
        <p:spPr>
          <a:xfrm>
            <a:off x="689357" y="4158941"/>
            <a:ext cx="36471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3600" b="1" dirty="0">
                <a:solidFill>
                  <a:srgbClr val="748CAB"/>
                </a:solidFill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Why Geospatial</a:t>
            </a:r>
          </a:p>
          <a:p>
            <a:pPr algn="ctr"/>
            <a:r>
              <a:rPr lang="en-SG" sz="3600" b="1" dirty="0">
                <a:solidFill>
                  <a:srgbClr val="748CAB"/>
                </a:solidFill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20">
            <a:extLst>
              <a:ext uri="{FF2B5EF4-FFF2-40B4-BE49-F238E27FC236}">
                <a16:creationId xmlns:a16="http://schemas.microsoft.com/office/drawing/2014/main" id="{3D2BA05B-80B4-4261-81E1-E017AAEBD80C}"/>
              </a:ext>
            </a:extLst>
          </p:cNvPr>
          <p:cNvSpPr/>
          <p:nvPr/>
        </p:nvSpPr>
        <p:spPr>
          <a:xfrm>
            <a:off x="7783352" y="4227517"/>
            <a:ext cx="1470018" cy="1710933"/>
          </a:xfrm>
          <a:prstGeom prst="roundRect">
            <a:avLst/>
          </a:prstGeom>
          <a:solidFill>
            <a:srgbClr val="23A9F7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b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899F76-E9B4-43FD-B8B7-D8AF3AD9E82D}"/>
              </a:ext>
            </a:extLst>
          </p:cNvPr>
          <p:cNvSpPr/>
          <p:nvPr/>
        </p:nvSpPr>
        <p:spPr>
          <a:xfrm>
            <a:off x="3219241" y="2043729"/>
            <a:ext cx="4066677" cy="3457320"/>
          </a:xfrm>
          <a:prstGeom prst="rect">
            <a:avLst/>
          </a:prstGeom>
          <a:noFill/>
          <a:ln w="28575">
            <a:solidFill>
              <a:srgbClr val="AFBBC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8DA23D-CBAE-4205-8458-A511632A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16" y="210753"/>
            <a:ext cx="10972800" cy="284175"/>
          </a:xfrm>
        </p:spPr>
        <p:txBody>
          <a:bodyPr/>
          <a:lstStyle/>
          <a:p>
            <a:r>
              <a:rPr lang="en-US" dirty="0"/>
              <a:t>Proposed Framework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66B6A-7C65-4959-BFC5-A7D1D7F352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516" y="507174"/>
            <a:ext cx="10972800" cy="284174"/>
          </a:xfrm>
        </p:spPr>
        <p:txBody>
          <a:bodyPr/>
          <a:lstStyle/>
          <a:p>
            <a:r>
              <a:rPr lang="en-US" dirty="0"/>
              <a:t>How could Atlas fit into Goldman Sachs’ larger eco-system?</a:t>
            </a:r>
          </a:p>
        </p:txBody>
      </p:sp>
      <p:sp>
        <p:nvSpPr>
          <p:cNvPr id="41" name="Rounded Rectangle 88">
            <a:extLst>
              <a:ext uri="{FF2B5EF4-FFF2-40B4-BE49-F238E27FC236}">
                <a16:creationId xmlns:a16="http://schemas.microsoft.com/office/drawing/2014/main" id="{1CA25A7A-83B3-41D1-B8AD-4B041B49AA7F}"/>
              </a:ext>
            </a:extLst>
          </p:cNvPr>
          <p:cNvSpPr/>
          <p:nvPr/>
        </p:nvSpPr>
        <p:spPr>
          <a:xfrm>
            <a:off x="3411186" y="2436694"/>
            <a:ext cx="1592032" cy="1653292"/>
          </a:xfrm>
          <a:prstGeom prst="roundRect">
            <a:avLst/>
          </a:prstGeom>
          <a:solidFill>
            <a:srgbClr val="AFBBCD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b"/>
          <a:lstStyle/>
          <a:p>
            <a:pPr algn="ctr"/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Atlas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ed Rectangle 86">
            <a:extLst>
              <a:ext uri="{FF2B5EF4-FFF2-40B4-BE49-F238E27FC236}">
                <a16:creationId xmlns:a16="http://schemas.microsoft.com/office/drawing/2014/main" id="{3B2027F7-8AE6-43A8-AD93-9BCD18BE81B4}"/>
              </a:ext>
            </a:extLst>
          </p:cNvPr>
          <p:cNvSpPr/>
          <p:nvPr/>
        </p:nvSpPr>
        <p:spPr>
          <a:xfrm>
            <a:off x="1656031" y="2260269"/>
            <a:ext cx="1220553" cy="2007235"/>
          </a:xfrm>
          <a:prstGeom prst="roundRect">
            <a:avLst/>
          </a:prstGeom>
          <a:solidFill>
            <a:srgbClr val="23A9F7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b"/>
          <a:lstStyle/>
          <a:p>
            <a:pPr algn="ctr"/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through Marcus</a:t>
            </a:r>
          </a:p>
        </p:txBody>
      </p:sp>
      <p:cxnSp>
        <p:nvCxnSpPr>
          <p:cNvPr id="62" name="Connector: Elbow 36">
            <a:extLst>
              <a:ext uri="{FF2B5EF4-FFF2-40B4-BE49-F238E27FC236}">
                <a16:creationId xmlns:a16="http://schemas.microsoft.com/office/drawing/2014/main" id="{7A8068D4-7020-44AB-806E-B37F81E11B9F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 flipV="1">
            <a:off x="2876584" y="3263340"/>
            <a:ext cx="534602" cy="547"/>
          </a:xfrm>
          <a:prstGeom prst="bentConnector3">
            <a:avLst>
              <a:gd name="adj1" fmla="val 50000"/>
            </a:avLst>
          </a:prstGeom>
          <a:ln w="38100">
            <a:solidFill>
              <a:srgbClr val="1519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20">
            <a:extLst>
              <a:ext uri="{FF2B5EF4-FFF2-40B4-BE49-F238E27FC236}">
                <a16:creationId xmlns:a16="http://schemas.microsoft.com/office/drawing/2014/main" id="{D729CA94-5021-4755-A460-4A0B6273D61E}"/>
              </a:ext>
            </a:extLst>
          </p:cNvPr>
          <p:cNvSpPr/>
          <p:nvPr/>
        </p:nvSpPr>
        <p:spPr>
          <a:xfrm>
            <a:off x="5481441" y="3625160"/>
            <a:ext cx="1733662" cy="602359"/>
          </a:xfrm>
          <a:prstGeom prst="roundRect">
            <a:avLst/>
          </a:prstGeom>
          <a:solidFill>
            <a:srgbClr val="748CAB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b"/>
          <a:lstStyle/>
          <a:p>
            <a:pPr algn="ctr"/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Funds &amp; News Data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EE6F33-6671-4C4E-BB1C-817452E6A73B}"/>
              </a:ext>
            </a:extLst>
          </p:cNvPr>
          <p:cNvGrpSpPr/>
          <p:nvPr/>
        </p:nvGrpSpPr>
        <p:grpSpPr>
          <a:xfrm>
            <a:off x="9392695" y="1010067"/>
            <a:ext cx="1733662" cy="1525670"/>
            <a:chOff x="10180205" y="1522330"/>
            <a:chExt cx="1733662" cy="1525670"/>
          </a:xfrm>
        </p:grpSpPr>
        <p:sp>
          <p:nvSpPr>
            <p:cNvPr id="31" name="Rounded Rectangle 20">
              <a:extLst>
                <a:ext uri="{FF2B5EF4-FFF2-40B4-BE49-F238E27FC236}">
                  <a16:creationId xmlns:a16="http://schemas.microsoft.com/office/drawing/2014/main" id="{1BC1229A-637B-414C-82DB-DEE1FFD4CB0F}"/>
                </a:ext>
              </a:extLst>
            </p:cNvPr>
            <p:cNvSpPr/>
            <p:nvPr/>
          </p:nvSpPr>
          <p:spPr>
            <a:xfrm>
              <a:off x="10180205" y="1522330"/>
              <a:ext cx="1733662" cy="1525670"/>
            </a:xfrm>
            <a:prstGeom prst="roundRect">
              <a:avLst/>
            </a:prstGeom>
            <a:solidFill>
              <a:srgbClr val="23A9F7"/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Bloomberg News/ News source API</a:t>
              </a:r>
            </a:p>
            <a:p>
              <a:pPr algn="ctr"/>
              <a:r>
                <a:rPr lang="en-SG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Services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43608F3-9637-4824-9D46-2275EE52306D}"/>
                </a:ext>
              </a:extLst>
            </p:cNvPr>
            <p:cNvGrpSpPr/>
            <p:nvPr/>
          </p:nvGrpSpPr>
          <p:grpSpPr>
            <a:xfrm>
              <a:off x="10659699" y="1597839"/>
              <a:ext cx="750397" cy="697236"/>
              <a:chOff x="7009168" y="2379713"/>
              <a:chExt cx="750397" cy="697236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FCEFAFA-B36E-46C0-B9DE-355A779E8F81}"/>
                  </a:ext>
                </a:extLst>
              </p:cNvPr>
              <p:cNvSpPr/>
              <p:nvPr/>
            </p:nvSpPr>
            <p:spPr>
              <a:xfrm>
                <a:off x="7009168" y="2379713"/>
                <a:ext cx="750397" cy="6972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2" name="Picture 111" descr="A picture containing plate, drawing, clock&#10;&#10;Description automatically generated">
                <a:extLst>
                  <a:ext uri="{FF2B5EF4-FFF2-40B4-BE49-F238E27FC236}">
                    <a16:creationId xmlns:a16="http://schemas.microsoft.com/office/drawing/2014/main" id="{EA1AC921-4455-47B4-A01B-CCC20913E7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0169" y="2523359"/>
                <a:ext cx="424119" cy="424119"/>
              </a:xfrm>
              <a:prstGeom prst="rect">
                <a:avLst/>
              </a:prstGeom>
            </p:spPr>
          </p:pic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803CB9C-D302-4754-9A28-40311F2EAE59}"/>
              </a:ext>
            </a:extLst>
          </p:cNvPr>
          <p:cNvGrpSpPr/>
          <p:nvPr/>
        </p:nvGrpSpPr>
        <p:grpSpPr>
          <a:xfrm>
            <a:off x="445630" y="5028734"/>
            <a:ext cx="1308620" cy="246221"/>
            <a:chOff x="251983" y="5872747"/>
            <a:chExt cx="1308620" cy="246221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AFDDDF1-9630-43C3-81A8-D86CAFFDEDF1}"/>
                </a:ext>
              </a:extLst>
            </p:cNvPr>
            <p:cNvSpPr/>
            <p:nvPr/>
          </p:nvSpPr>
          <p:spPr>
            <a:xfrm>
              <a:off x="251983" y="5909487"/>
              <a:ext cx="151371" cy="172743"/>
            </a:xfrm>
            <a:prstGeom prst="rect">
              <a:avLst/>
            </a:prstGeom>
            <a:solidFill>
              <a:srgbClr val="23A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B971476-A252-48B4-BB08-8FD8145DF03F}"/>
                </a:ext>
              </a:extLst>
            </p:cNvPr>
            <p:cNvSpPr txBox="1"/>
            <p:nvPr/>
          </p:nvSpPr>
          <p:spPr>
            <a:xfrm>
              <a:off x="378869" y="5872747"/>
              <a:ext cx="1181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000" dirty="0"/>
                <a:t>Connected Service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C885843-C06E-4BBE-90F3-E25106622EB5}"/>
              </a:ext>
            </a:extLst>
          </p:cNvPr>
          <p:cNvGrpSpPr/>
          <p:nvPr/>
        </p:nvGrpSpPr>
        <p:grpSpPr>
          <a:xfrm>
            <a:off x="445630" y="5311393"/>
            <a:ext cx="1258927" cy="246221"/>
            <a:chOff x="251983" y="5872747"/>
            <a:chExt cx="1258927" cy="246221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9A1F17E-FC74-41B0-8205-AFAF6F1EFC58}"/>
                </a:ext>
              </a:extLst>
            </p:cNvPr>
            <p:cNvSpPr/>
            <p:nvPr/>
          </p:nvSpPr>
          <p:spPr>
            <a:xfrm>
              <a:off x="251983" y="5909487"/>
              <a:ext cx="151371" cy="172743"/>
            </a:xfrm>
            <a:prstGeom prst="rect">
              <a:avLst/>
            </a:prstGeom>
            <a:solidFill>
              <a:srgbClr val="AFB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A53CAAF-F137-4BF1-8CAD-47F9D87CF723}"/>
                </a:ext>
              </a:extLst>
            </p:cNvPr>
            <p:cNvSpPr txBox="1"/>
            <p:nvPr/>
          </p:nvSpPr>
          <p:spPr>
            <a:xfrm>
              <a:off x="378869" y="5872747"/>
              <a:ext cx="11320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000" dirty="0"/>
                <a:t>Front-End Service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D07A3EE-A800-4EAD-80BF-CDD07890B0A6}"/>
              </a:ext>
            </a:extLst>
          </p:cNvPr>
          <p:cNvGrpSpPr/>
          <p:nvPr/>
        </p:nvGrpSpPr>
        <p:grpSpPr>
          <a:xfrm>
            <a:off x="445630" y="5597888"/>
            <a:ext cx="1228470" cy="246221"/>
            <a:chOff x="251983" y="5872747"/>
            <a:chExt cx="1228470" cy="246221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C54E0F0-8B42-45BE-A621-F70D71442FAD}"/>
                </a:ext>
              </a:extLst>
            </p:cNvPr>
            <p:cNvSpPr/>
            <p:nvPr/>
          </p:nvSpPr>
          <p:spPr>
            <a:xfrm>
              <a:off x="251983" y="5909487"/>
              <a:ext cx="151371" cy="172743"/>
            </a:xfrm>
            <a:prstGeom prst="rect">
              <a:avLst/>
            </a:prstGeom>
            <a:solidFill>
              <a:srgbClr val="748C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4F3EF25-87D5-446C-82EA-669E862C2AD0}"/>
                </a:ext>
              </a:extLst>
            </p:cNvPr>
            <p:cNvSpPr txBox="1"/>
            <p:nvPr/>
          </p:nvSpPr>
          <p:spPr>
            <a:xfrm>
              <a:off x="378869" y="5872747"/>
              <a:ext cx="1101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000" dirty="0"/>
                <a:t>Back-End Service</a:t>
              </a:r>
            </a:p>
          </p:txBody>
        </p:sp>
      </p:grpSp>
      <p:sp>
        <p:nvSpPr>
          <p:cNvPr id="78" name="Rounded Rectangle 20">
            <a:extLst>
              <a:ext uri="{FF2B5EF4-FFF2-40B4-BE49-F238E27FC236}">
                <a16:creationId xmlns:a16="http://schemas.microsoft.com/office/drawing/2014/main" id="{53192CFD-D205-4FDD-BB24-52AEAF268A2F}"/>
              </a:ext>
            </a:extLst>
          </p:cNvPr>
          <p:cNvSpPr/>
          <p:nvPr/>
        </p:nvSpPr>
        <p:spPr>
          <a:xfrm>
            <a:off x="5481441" y="2140690"/>
            <a:ext cx="1733662" cy="952880"/>
          </a:xfrm>
          <a:prstGeom prst="roundRect">
            <a:avLst/>
          </a:prstGeom>
          <a:solidFill>
            <a:srgbClr val="748CAB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 &amp; ML/Geospatial Models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09DE3B0-C24A-4D7F-A81F-27A697BD1ADF}"/>
              </a:ext>
            </a:extLst>
          </p:cNvPr>
          <p:cNvCxnSpPr>
            <a:cxnSpLocks/>
            <a:stCxn id="78" idx="1"/>
            <a:endCxn id="41" idx="3"/>
          </p:cNvCxnSpPr>
          <p:nvPr/>
        </p:nvCxnSpPr>
        <p:spPr>
          <a:xfrm rot="10800000" flipV="1">
            <a:off x="5003219" y="2617130"/>
            <a:ext cx="478223" cy="646210"/>
          </a:xfrm>
          <a:prstGeom prst="bentConnector3">
            <a:avLst>
              <a:gd name="adj1" fmla="val 50000"/>
            </a:avLst>
          </a:prstGeom>
          <a:ln w="38100">
            <a:solidFill>
              <a:srgbClr val="151945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722542-E84E-4676-84BB-11BFAD896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490" y="2780605"/>
            <a:ext cx="1080019" cy="39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6F034D17-7BD1-4519-B9A3-1D77C3DA3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16" y="2533601"/>
            <a:ext cx="1057570" cy="1059889"/>
          </a:xfrm>
          <a:prstGeom prst="rect">
            <a:avLst/>
          </a:prstGeom>
        </p:spPr>
      </p:pic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3943014-F1F2-4411-A4B8-93ECC2632A72}"/>
              </a:ext>
            </a:extLst>
          </p:cNvPr>
          <p:cNvCxnSpPr>
            <a:cxnSpLocks/>
            <a:stCxn id="31" idx="1"/>
            <a:endCxn id="92" idx="3"/>
          </p:cNvCxnSpPr>
          <p:nvPr/>
        </p:nvCxnSpPr>
        <p:spPr>
          <a:xfrm rot="10800000" flipV="1">
            <a:off x="7215103" y="1772902"/>
            <a:ext cx="2177592" cy="2153438"/>
          </a:xfrm>
          <a:prstGeom prst="bentConnector3">
            <a:avLst>
              <a:gd name="adj1" fmla="val 50000"/>
            </a:avLst>
          </a:prstGeom>
          <a:ln w="38100">
            <a:solidFill>
              <a:srgbClr val="151945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C39CC024-7763-4BC1-8C3A-79E1536875BE}"/>
              </a:ext>
            </a:extLst>
          </p:cNvPr>
          <p:cNvCxnSpPr>
            <a:cxnSpLocks/>
            <a:stCxn id="83" idx="1"/>
            <a:endCxn id="92" idx="3"/>
          </p:cNvCxnSpPr>
          <p:nvPr/>
        </p:nvCxnSpPr>
        <p:spPr>
          <a:xfrm rot="10800000" flipV="1">
            <a:off x="7215103" y="3926338"/>
            <a:ext cx="2151812" cy="1"/>
          </a:xfrm>
          <a:prstGeom prst="bentConnector3">
            <a:avLst>
              <a:gd name="adj1" fmla="val 50000"/>
            </a:avLst>
          </a:prstGeom>
          <a:ln w="38100">
            <a:solidFill>
              <a:srgbClr val="151945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CAAACF-DF1F-4D74-BBB4-86021A1052E2}"/>
              </a:ext>
            </a:extLst>
          </p:cNvPr>
          <p:cNvGrpSpPr/>
          <p:nvPr/>
        </p:nvGrpSpPr>
        <p:grpSpPr>
          <a:xfrm>
            <a:off x="9076599" y="2837141"/>
            <a:ext cx="2341576" cy="2178396"/>
            <a:chOff x="9088737" y="3527243"/>
            <a:chExt cx="2341576" cy="2178396"/>
          </a:xfrm>
        </p:grpSpPr>
        <p:sp>
          <p:nvSpPr>
            <p:cNvPr id="83" name="Rounded Rectangle 20">
              <a:extLst>
                <a:ext uri="{FF2B5EF4-FFF2-40B4-BE49-F238E27FC236}">
                  <a16:creationId xmlns:a16="http://schemas.microsoft.com/office/drawing/2014/main" id="{4D0F9609-F23B-4A39-8F60-4BB0E85EF570}"/>
                </a:ext>
              </a:extLst>
            </p:cNvPr>
            <p:cNvSpPr/>
            <p:nvPr/>
          </p:nvSpPr>
          <p:spPr>
            <a:xfrm>
              <a:off x="9379053" y="3527243"/>
              <a:ext cx="1733662" cy="2178396"/>
            </a:xfrm>
            <a:prstGeom prst="roundRect">
              <a:avLst/>
            </a:prstGeom>
            <a:solidFill>
              <a:srgbClr val="23A9F7"/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7" name="Picture 2" descr="Goldman Sachs - Wikipedia">
              <a:extLst>
                <a:ext uri="{FF2B5EF4-FFF2-40B4-BE49-F238E27FC236}">
                  <a16:creationId xmlns:a16="http://schemas.microsoft.com/office/drawing/2014/main" id="{8CE17C6D-90D5-4ECB-8A76-9C14168E8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4327" y="3801151"/>
              <a:ext cx="723114" cy="723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ED6B54-653D-44FD-9C17-BF42760B7D49}"/>
                </a:ext>
              </a:extLst>
            </p:cNvPr>
            <p:cNvSpPr/>
            <p:nvPr/>
          </p:nvSpPr>
          <p:spPr>
            <a:xfrm>
              <a:off x="9088737" y="4667279"/>
              <a:ext cx="234157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sz="1600" dirty="0">
                  <a:latin typeface="Arial" panose="020B0604020202020204" pitchFamily="34" charset="0"/>
                  <a:cs typeface="Arial" panose="020B0604020202020204" pitchFamily="34" charset="0"/>
                </a:rPr>
                <a:t>Goldman Sachs/ Bloomberg Funds </a:t>
              </a:r>
            </a:p>
            <a:p>
              <a:pPr algn="ctr"/>
              <a:r>
                <a:rPr lang="en-SG" sz="1600" dirty="0">
                  <a:latin typeface="Arial" panose="020B0604020202020204" pitchFamily="34" charset="0"/>
                  <a:cs typeface="Arial" panose="020B0604020202020204" pitchFamily="34" charset="0"/>
                </a:rPr>
                <a:t>Data API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E8AEB05-2C17-490D-A799-E9B1CA6F0C31}"/>
              </a:ext>
            </a:extLst>
          </p:cNvPr>
          <p:cNvGrpSpPr/>
          <p:nvPr/>
        </p:nvGrpSpPr>
        <p:grpSpPr>
          <a:xfrm>
            <a:off x="3219240" y="1595495"/>
            <a:ext cx="1762021" cy="461666"/>
            <a:chOff x="5434823" y="3337700"/>
            <a:chExt cx="1762021" cy="46166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7FA6BA7-B73C-41C1-8F54-3A97A6D28D61}"/>
                </a:ext>
              </a:extLst>
            </p:cNvPr>
            <p:cNvSpPr/>
            <p:nvPr/>
          </p:nvSpPr>
          <p:spPr>
            <a:xfrm>
              <a:off x="6330950" y="3337701"/>
              <a:ext cx="865894" cy="461665"/>
            </a:xfrm>
            <a:prstGeom prst="rect">
              <a:avLst/>
            </a:prstGeom>
            <a:solidFill>
              <a:srgbClr val="022C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1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9ED9BA3-B86E-4C26-B3E0-B1EA41BBC68C}"/>
                </a:ext>
              </a:extLst>
            </p:cNvPr>
            <p:cNvSpPr txBox="1"/>
            <p:nvPr/>
          </p:nvSpPr>
          <p:spPr>
            <a:xfrm>
              <a:off x="5434823" y="3337700"/>
              <a:ext cx="1762021" cy="461665"/>
            </a:xfrm>
            <a:prstGeom prst="rect">
              <a:avLst/>
            </a:prstGeom>
            <a:noFill/>
            <a:ln w="28575">
              <a:solidFill>
                <a:srgbClr val="748CAB"/>
              </a:solidFill>
            </a:ln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en-SG" sz="2400" b="1" dirty="0">
                  <a:solidFill>
                    <a:srgbClr val="022C48"/>
                  </a:solidFill>
                  <a:latin typeface="+mj-lt"/>
                  <a:cs typeface="Arial" panose="020B0604020202020204" pitchFamily="34" charset="0"/>
                </a:rPr>
                <a:t>Singa </a:t>
              </a:r>
              <a:r>
                <a:rPr lang="en-SG" sz="2400" dirty="0">
                  <a:solidFill>
                    <a:srgbClr val="23A9F7"/>
                  </a:solidFill>
                  <a:latin typeface="+mj-lt"/>
                  <a:cs typeface="Arial" panose="020B0604020202020204" pitchFamily="34" charset="0"/>
                </a:rPr>
                <a:t>Sushi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9CF700E-618F-4BC2-8AB8-86F0712907D0}"/>
              </a:ext>
            </a:extLst>
          </p:cNvPr>
          <p:cNvCxnSpPr>
            <a:cxnSpLocks/>
            <a:stCxn id="41" idx="2"/>
            <a:endCxn id="86" idx="1"/>
          </p:cNvCxnSpPr>
          <p:nvPr/>
        </p:nvCxnSpPr>
        <p:spPr>
          <a:xfrm rot="16200000" flipH="1">
            <a:off x="5498778" y="2798410"/>
            <a:ext cx="992998" cy="3576150"/>
          </a:xfrm>
          <a:prstGeom prst="bentConnector2">
            <a:avLst/>
          </a:prstGeom>
          <a:ln w="38100">
            <a:solidFill>
              <a:srgbClr val="748C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2" descr="Goldman Sachs - Wikipedia">
            <a:extLst>
              <a:ext uri="{FF2B5EF4-FFF2-40B4-BE49-F238E27FC236}">
                <a16:creationId xmlns:a16="http://schemas.microsoft.com/office/drawing/2014/main" id="{0223E61E-262C-4767-B2AA-C3F310200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943" y="4436517"/>
            <a:ext cx="723114" cy="72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B76E13A0-1CA3-4B90-9CD6-353F40909721}"/>
              </a:ext>
            </a:extLst>
          </p:cNvPr>
          <p:cNvSpPr/>
          <p:nvPr/>
        </p:nvSpPr>
        <p:spPr>
          <a:xfrm>
            <a:off x="7763988" y="5197676"/>
            <a:ext cx="150874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Goldman Sachs </a:t>
            </a:r>
          </a:p>
          <a:p>
            <a:pPr algn="ctr"/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Trading/Broker </a:t>
            </a:r>
          </a:p>
          <a:p>
            <a:pPr algn="ctr"/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pic>
        <p:nvPicPr>
          <p:cNvPr id="88" name="Picture 2" descr="Image result for aws logo">
            <a:extLst>
              <a:ext uri="{FF2B5EF4-FFF2-40B4-BE49-F238E27FC236}">
                <a16:creationId xmlns:a16="http://schemas.microsoft.com/office/drawing/2014/main" id="{26955990-CFAE-4951-97C0-1B3F9EDA5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7127" y="2092660"/>
            <a:ext cx="491987" cy="4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Image result for aws logo">
            <a:extLst>
              <a:ext uri="{FF2B5EF4-FFF2-40B4-BE49-F238E27FC236}">
                <a16:creationId xmlns:a16="http://schemas.microsoft.com/office/drawing/2014/main" id="{E98592DF-F662-4D1C-BBAC-394B45361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3576" y="3312271"/>
            <a:ext cx="491987" cy="4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B86AC9C-34EF-46CD-BE55-6795D9F2321C}"/>
              </a:ext>
            </a:extLst>
          </p:cNvPr>
          <p:cNvCxnSpPr>
            <a:stCxn id="92" idx="0"/>
            <a:endCxn id="78" idx="2"/>
          </p:cNvCxnSpPr>
          <p:nvPr/>
        </p:nvCxnSpPr>
        <p:spPr>
          <a:xfrm flipV="1">
            <a:off x="6348272" y="3093570"/>
            <a:ext cx="0" cy="531590"/>
          </a:xfrm>
          <a:prstGeom prst="straightConnector1">
            <a:avLst/>
          </a:prstGeom>
          <a:ln w="38100">
            <a:solidFill>
              <a:srgbClr val="151945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D74EBC3-B531-408F-B249-6D272A9E5156}"/>
              </a:ext>
            </a:extLst>
          </p:cNvPr>
          <p:cNvCxnSpPr>
            <a:stCxn id="92" idx="1"/>
            <a:endCxn id="41" idx="3"/>
          </p:cNvCxnSpPr>
          <p:nvPr/>
        </p:nvCxnSpPr>
        <p:spPr>
          <a:xfrm rot="10800000">
            <a:off x="5003219" y="3263340"/>
            <a:ext cx="478223" cy="663000"/>
          </a:xfrm>
          <a:prstGeom prst="bentConnector3">
            <a:avLst/>
          </a:prstGeom>
          <a:ln w="38100">
            <a:solidFill>
              <a:srgbClr val="151945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Diagram 90">
            <a:extLst>
              <a:ext uri="{FF2B5EF4-FFF2-40B4-BE49-F238E27FC236}">
                <a16:creationId xmlns:a16="http://schemas.microsoft.com/office/drawing/2014/main" id="{E029FE35-3F20-46BA-8E6C-7236835CE5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856765"/>
              </p:ext>
            </p:extLst>
          </p:nvPr>
        </p:nvGraphicFramePr>
        <p:xfrm>
          <a:off x="2910" y="6442020"/>
          <a:ext cx="12189090" cy="38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8" name="Picture 47">
            <a:extLst>
              <a:ext uri="{FF2B5EF4-FFF2-40B4-BE49-F238E27FC236}">
                <a16:creationId xmlns:a16="http://schemas.microsoft.com/office/drawing/2014/main" id="{FDC9A055-7B71-4A0C-915A-0353E0EF83D7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8979" y="2241278"/>
            <a:ext cx="1100223" cy="3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0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20">
            <a:extLst>
              <a:ext uri="{FF2B5EF4-FFF2-40B4-BE49-F238E27FC236}">
                <a16:creationId xmlns:a16="http://schemas.microsoft.com/office/drawing/2014/main" id="{3D2BA05B-80B4-4261-81E1-E017AAEBD80C}"/>
              </a:ext>
            </a:extLst>
          </p:cNvPr>
          <p:cNvSpPr/>
          <p:nvPr/>
        </p:nvSpPr>
        <p:spPr>
          <a:xfrm>
            <a:off x="5141650" y="4539365"/>
            <a:ext cx="1470018" cy="841909"/>
          </a:xfrm>
          <a:prstGeom prst="roundRect">
            <a:avLst/>
          </a:prstGeom>
          <a:solidFill>
            <a:srgbClr val="748CAB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b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899F76-E9B4-43FD-B8B7-D8AF3AD9E82D}"/>
              </a:ext>
            </a:extLst>
          </p:cNvPr>
          <p:cNvSpPr/>
          <p:nvPr/>
        </p:nvSpPr>
        <p:spPr>
          <a:xfrm>
            <a:off x="3219240" y="2043729"/>
            <a:ext cx="4066678" cy="3457320"/>
          </a:xfrm>
          <a:prstGeom prst="rect">
            <a:avLst/>
          </a:prstGeom>
          <a:noFill/>
          <a:ln w="28575">
            <a:solidFill>
              <a:srgbClr val="AFBBC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8DA23D-CBAE-4205-8458-A511632A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16" y="210753"/>
            <a:ext cx="10972800" cy="284175"/>
          </a:xfrm>
        </p:spPr>
        <p:txBody>
          <a:bodyPr/>
          <a:lstStyle/>
          <a:p>
            <a:r>
              <a:rPr lang="en-US" dirty="0"/>
              <a:t>Current Framework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66B6A-7C65-4959-BFC5-A7D1D7F352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516" y="507174"/>
            <a:ext cx="10972800" cy="284174"/>
          </a:xfrm>
        </p:spPr>
        <p:txBody>
          <a:bodyPr/>
          <a:lstStyle/>
          <a:p>
            <a:r>
              <a:rPr lang="en-US" dirty="0"/>
              <a:t>Building a prototype that is light weight and easily adaptable</a:t>
            </a:r>
          </a:p>
        </p:txBody>
      </p:sp>
      <p:sp>
        <p:nvSpPr>
          <p:cNvPr id="41" name="Rounded Rectangle 88">
            <a:extLst>
              <a:ext uri="{FF2B5EF4-FFF2-40B4-BE49-F238E27FC236}">
                <a16:creationId xmlns:a16="http://schemas.microsoft.com/office/drawing/2014/main" id="{1CA25A7A-83B3-41D1-B8AD-4B041B49AA7F}"/>
              </a:ext>
            </a:extLst>
          </p:cNvPr>
          <p:cNvSpPr/>
          <p:nvPr/>
        </p:nvSpPr>
        <p:spPr>
          <a:xfrm>
            <a:off x="3411186" y="2436694"/>
            <a:ext cx="1592032" cy="1653292"/>
          </a:xfrm>
          <a:prstGeom prst="roundRect">
            <a:avLst/>
          </a:prstGeom>
          <a:solidFill>
            <a:srgbClr val="AFBBCD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b"/>
          <a:lstStyle/>
          <a:p>
            <a:pPr algn="ctr"/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Atlas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ed Rectangle 86">
            <a:extLst>
              <a:ext uri="{FF2B5EF4-FFF2-40B4-BE49-F238E27FC236}">
                <a16:creationId xmlns:a16="http://schemas.microsoft.com/office/drawing/2014/main" id="{3B2027F7-8AE6-43A8-AD93-9BCD18BE81B4}"/>
              </a:ext>
            </a:extLst>
          </p:cNvPr>
          <p:cNvSpPr/>
          <p:nvPr/>
        </p:nvSpPr>
        <p:spPr>
          <a:xfrm>
            <a:off x="1656031" y="2260269"/>
            <a:ext cx="1220553" cy="2007235"/>
          </a:xfrm>
          <a:prstGeom prst="roundRect">
            <a:avLst/>
          </a:prstGeom>
          <a:solidFill>
            <a:srgbClr val="AFBBCD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Standalone Login/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</a:p>
        </p:txBody>
      </p:sp>
      <p:cxnSp>
        <p:nvCxnSpPr>
          <p:cNvPr id="62" name="Connector: Elbow 36">
            <a:extLst>
              <a:ext uri="{FF2B5EF4-FFF2-40B4-BE49-F238E27FC236}">
                <a16:creationId xmlns:a16="http://schemas.microsoft.com/office/drawing/2014/main" id="{7A8068D4-7020-44AB-806E-B37F81E11B9F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 flipV="1">
            <a:off x="2876584" y="3263340"/>
            <a:ext cx="534602" cy="547"/>
          </a:xfrm>
          <a:prstGeom prst="bentConnector3">
            <a:avLst>
              <a:gd name="adj1" fmla="val 50000"/>
            </a:avLst>
          </a:prstGeom>
          <a:ln w="38100">
            <a:solidFill>
              <a:srgbClr val="1519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20">
            <a:extLst>
              <a:ext uri="{FF2B5EF4-FFF2-40B4-BE49-F238E27FC236}">
                <a16:creationId xmlns:a16="http://schemas.microsoft.com/office/drawing/2014/main" id="{D729CA94-5021-4755-A460-4A0B6273D61E}"/>
              </a:ext>
            </a:extLst>
          </p:cNvPr>
          <p:cNvSpPr/>
          <p:nvPr/>
        </p:nvSpPr>
        <p:spPr>
          <a:xfrm>
            <a:off x="5481441" y="3631768"/>
            <a:ext cx="1733662" cy="602359"/>
          </a:xfrm>
          <a:prstGeom prst="roundRect">
            <a:avLst/>
          </a:prstGeom>
          <a:solidFill>
            <a:srgbClr val="748CAB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b"/>
          <a:lstStyle/>
          <a:p>
            <a:pPr algn="ctr"/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Funds &amp; News Data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EE6F33-6671-4C4E-BB1C-817452E6A73B}"/>
              </a:ext>
            </a:extLst>
          </p:cNvPr>
          <p:cNvGrpSpPr/>
          <p:nvPr/>
        </p:nvGrpSpPr>
        <p:grpSpPr>
          <a:xfrm>
            <a:off x="9392695" y="1010067"/>
            <a:ext cx="1733662" cy="1525670"/>
            <a:chOff x="10180205" y="1522330"/>
            <a:chExt cx="1733662" cy="1525670"/>
          </a:xfrm>
        </p:grpSpPr>
        <p:sp>
          <p:nvSpPr>
            <p:cNvPr id="31" name="Rounded Rectangle 20">
              <a:extLst>
                <a:ext uri="{FF2B5EF4-FFF2-40B4-BE49-F238E27FC236}">
                  <a16:creationId xmlns:a16="http://schemas.microsoft.com/office/drawing/2014/main" id="{1BC1229A-637B-414C-82DB-DEE1FFD4CB0F}"/>
                </a:ext>
              </a:extLst>
            </p:cNvPr>
            <p:cNvSpPr/>
            <p:nvPr/>
          </p:nvSpPr>
          <p:spPr>
            <a:xfrm>
              <a:off x="10180205" y="1522330"/>
              <a:ext cx="1733662" cy="1525670"/>
            </a:xfrm>
            <a:prstGeom prst="roundRect">
              <a:avLst/>
            </a:prstGeom>
            <a:solidFill>
              <a:srgbClr val="23A9F7"/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 scrapper on news sites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43608F3-9637-4824-9D46-2275EE52306D}"/>
                </a:ext>
              </a:extLst>
            </p:cNvPr>
            <p:cNvGrpSpPr/>
            <p:nvPr/>
          </p:nvGrpSpPr>
          <p:grpSpPr>
            <a:xfrm>
              <a:off x="10646057" y="1773096"/>
              <a:ext cx="750397" cy="697236"/>
              <a:chOff x="6995526" y="2554970"/>
              <a:chExt cx="750397" cy="697236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FCEFAFA-B36E-46C0-B9DE-355A779E8F81}"/>
                  </a:ext>
                </a:extLst>
              </p:cNvPr>
              <p:cNvSpPr/>
              <p:nvPr/>
            </p:nvSpPr>
            <p:spPr>
              <a:xfrm>
                <a:off x="6995526" y="2554970"/>
                <a:ext cx="750397" cy="6972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2" name="Picture 111" descr="A picture containing plate, drawing, clock&#10;&#10;Description automatically generated">
                <a:extLst>
                  <a:ext uri="{FF2B5EF4-FFF2-40B4-BE49-F238E27FC236}">
                    <a16:creationId xmlns:a16="http://schemas.microsoft.com/office/drawing/2014/main" id="{EA1AC921-4455-47B4-A01B-CCC20913E7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6527" y="2698616"/>
                <a:ext cx="424119" cy="424119"/>
              </a:xfrm>
              <a:prstGeom prst="rect">
                <a:avLst/>
              </a:prstGeom>
            </p:spPr>
          </p:pic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803CB9C-D302-4754-9A28-40311F2EAE59}"/>
              </a:ext>
            </a:extLst>
          </p:cNvPr>
          <p:cNvGrpSpPr/>
          <p:nvPr/>
        </p:nvGrpSpPr>
        <p:grpSpPr>
          <a:xfrm>
            <a:off x="445630" y="5028734"/>
            <a:ext cx="1308620" cy="246221"/>
            <a:chOff x="251983" y="5872747"/>
            <a:chExt cx="1308620" cy="246221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AFDDDF1-9630-43C3-81A8-D86CAFFDEDF1}"/>
                </a:ext>
              </a:extLst>
            </p:cNvPr>
            <p:cNvSpPr/>
            <p:nvPr/>
          </p:nvSpPr>
          <p:spPr>
            <a:xfrm>
              <a:off x="251983" y="5909487"/>
              <a:ext cx="151371" cy="172743"/>
            </a:xfrm>
            <a:prstGeom prst="rect">
              <a:avLst/>
            </a:prstGeom>
            <a:solidFill>
              <a:srgbClr val="23A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B971476-A252-48B4-BB08-8FD8145DF03F}"/>
                </a:ext>
              </a:extLst>
            </p:cNvPr>
            <p:cNvSpPr txBox="1"/>
            <p:nvPr/>
          </p:nvSpPr>
          <p:spPr>
            <a:xfrm>
              <a:off x="378869" y="5872747"/>
              <a:ext cx="1181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000" dirty="0"/>
                <a:t>Connected Service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C885843-C06E-4BBE-90F3-E25106622EB5}"/>
              </a:ext>
            </a:extLst>
          </p:cNvPr>
          <p:cNvGrpSpPr/>
          <p:nvPr/>
        </p:nvGrpSpPr>
        <p:grpSpPr>
          <a:xfrm>
            <a:off x="445630" y="5311393"/>
            <a:ext cx="1258927" cy="246221"/>
            <a:chOff x="251983" y="5872747"/>
            <a:chExt cx="1258927" cy="246221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9A1F17E-FC74-41B0-8205-AFAF6F1EFC58}"/>
                </a:ext>
              </a:extLst>
            </p:cNvPr>
            <p:cNvSpPr/>
            <p:nvPr/>
          </p:nvSpPr>
          <p:spPr>
            <a:xfrm>
              <a:off x="251983" y="5909487"/>
              <a:ext cx="151371" cy="172743"/>
            </a:xfrm>
            <a:prstGeom prst="rect">
              <a:avLst/>
            </a:prstGeom>
            <a:solidFill>
              <a:srgbClr val="AFB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A53CAAF-F137-4BF1-8CAD-47F9D87CF723}"/>
                </a:ext>
              </a:extLst>
            </p:cNvPr>
            <p:cNvSpPr txBox="1"/>
            <p:nvPr/>
          </p:nvSpPr>
          <p:spPr>
            <a:xfrm>
              <a:off x="378869" y="5872747"/>
              <a:ext cx="11320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000" dirty="0"/>
                <a:t>Front-End Service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D07A3EE-A800-4EAD-80BF-CDD07890B0A6}"/>
              </a:ext>
            </a:extLst>
          </p:cNvPr>
          <p:cNvGrpSpPr/>
          <p:nvPr/>
        </p:nvGrpSpPr>
        <p:grpSpPr>
          <a:xfrm>
            <a:off x="445630" y="5597888"/>
            <a:ext cx="1228470" cy="246221"/>
            <a:chOff x="251983" y="5872747"/>
            <a:chExt cx="1228470" cy="246221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C54E0F0-8B42-45BE-A621-F70D71442FAD}"/>
                </a:ext>
              </a:extLst>
            </p:cNvPr>
            <p:cNvSpPr/>
            <p:nvPr/>
          </p:nvSpPr>
          <p:spPr>
            <a:xfrm>
              <a:off x="251983" y="5909487"/>
              <a:ext cx="151371" cy="172743"/>
            </a:xfrm>
            <a:prstGeom prst="rect">
              <a:avLst/>
            </a:prstGeom>
            <a:solidFill>
              <a:srgbClr val="748C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4F3EF25-87D5-446C-82EA-669E862C2AD0}"/>
                </a:ext>
              </a:extLst>
            </p:cNvPr>
            <p:cNvSpPr txBox="1"/>
            <p:nvPr/>
          </p:nvSpPr>
          <p:spPr>
            <a:xfrm>
              <a:off x="378869" y="5872747"/>
              <a:ext cx="1101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000" dirty="0"/>
                <a:t>Back-End Service</a:t>
              </a:r>
            </a:p>
          </p:txBody>
        </p:sp>
      </p:grpSp>
      <p:sp>
        <p:nvSpPr>
          <p:cNvPr id="78" name="Rounded Rectangle 20">
            <a:extLst>
              <a:ext uri="{FF2B5EF4-FFF2-40B4-BE49-F238E27FC236}">
                <a16:creationId xmlns:a16="http://schemas.microsoft.com/office/drawing/2014/main" id="{53192CFD-D205-4FDD-BB24-52AEAF268A2F}"/>
              </a:ext>
            </a:extLst>
          </p:cNvPr>
          <p:cNvSpPr/>
          <p:nvPr/>
        </p:nvSpPr>
        <p:spPr>
          <a:xfrm>
            <a:off x="5481441" y="2140690"/>
            <a:ext cx="1733662" cy="952880"/>
          </a:xfrm>
          <a:prstGeom prst="roundRect">
            <a:avLst/>
          </a:prstGeom>
          <a:solidFill>
            <a:srgbClr val="748CAB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 &amp; ML/Geospatial Models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09DE3B0-C24A-4D7F-A81F-27A697BD1ADF}"/>
              </a:ext>
            </a:extLst>
          </p:cNvPr>
          <p:cNvCxnSpPr>
            <a:cxnSpLocks/>
            <a:stCxn id="78" idx="1"/>
            <a:endCxn id="41" idx="3"/>
          </p:cNvCxnSpPr>
          <p:nvPr/>
        </p:nvCxnSpPr>
        <p:spPr>
          <a:xfrm rot="10800000" flipV="1">
            <a:off x="5003219" y="2617130"/>
            <a:ext cx="478223" cy="646210"/>
          </a:xfrm>
          <a:prstGeom prst="bentConnector3">
            <a:avLst>
              <a:gd name="adj1" fmla="val 50000"/>
            </a:avLst>
          </a:prstGeom>
          <a:ln w="38100">
            <a:solidFill>
              <a:srgbClr val="151945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6F034D17-7BD1-4519-B9A3-1D77C3DA3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16" y="2533601"/>
            <a:ext cx="1057570" cy="1059889"/>
          </a:xfrm>
          <a:prstGeom prst="rect">
            <a:avLst/>
          </a:prstGeom>
        </p:spPr>
      </p:pic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3943014-F1F2-4411-A4B8-93ECC2632A72}"/>
              </a:ext>
            </a:extLst>
          </p:cNvPr>
          <p:cNvCxnSpPr>
            <a:cxnSpLocks/>
            <a:stCxn id="31" idx="1"/>
            <a:endCxn id="92" idx="3"/>
          </p:cNvCxnSpPr>
          <p:nvPr/>
        </p:nvCxnSpPr>
        <p:spPr>
          <a:xfrm rot="10800000" flipV="1">
            <a:off x="7215103" y="1772902"/>
            <a:ext cx="2177592" cy="2160046"/>
          </a:xfrm>
          <a:prstGeom prst="bentConnector3">
            <a:avLst>
              <a:gd name="adj1" fmla="val 50000"/>
            </a:avLst>
          </a:prstGeom>
          <a:ln w="38100">
            <a:solidFill>
              <a:srgbClr val="151945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C39CC024-7763-4BC1-8C3A-79E1536875BE}"/>
              </a:ext>
            </a:extLst>
          </p:cNvPr>
          <p:cNvCxnSpPr>
            <a:cxnSpLocks/>
            <a:stCxn id="83" idx="1"/>
            <a:endCxn id="92" idx="3"/>
          </p:cNvCxnSpPr>
          <p:nvPr/>
        </p:nvCxnSpPr>
        <p:spPr>
          <a:xfrm rot="10800000" flipV="1">
            <a:off x="7215103" y="3932946"/>
            <a:ext cx="213817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151945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CAAACF-DF1F-4D74-BBB4-86021A1052E2}"/>
              </a:ext>
            </a:extLst>
          </p:cNvPr>
          <p:cNvGrpSpPr/>
          <p:nvPr/>
        </p:nvGrpSpPr>
        <p:grpSpPr>
          <a:xfrm>
            <a:off x="9062957" y="2843749"/>
            <a:ext cx="2341576" cy="2178396"/>
            <a:chOff x="9088737" y="3527243"/>
            <a:chExt cx="2341576" cy="2178396"/>
          </a:xfrm>
        </p:grpSpPr>
        <p:sp>
          <p:nvSpPr>
            <p:cNvPr id="83" name="Rounded Rectangle 20">
              <a:extLst>
                <a:ext uri="{FF2B5EF4-FFF2-40B4-BE49-F238E27FC236}">
                  <a16:creationId xmlns:a16="http://schemas.microsoft.com/office/drawing/2014/main" id="{4D0F9609-F23B-4A39-8F60-4BB0E85EF570}"/>
                </a:ext>
              </a:extLst>
            </p:cNvPr>
            <p:cNvSpPr/>
            <p:nvPr/>
          </p:nvSpPr>
          <p:spPr>
            <a:xfrm>
              <a:off x="9379053" y="3527243"/>
              <a:ext cx="1733662" cy="2178396"/>
            </a:xfrm>
            <a:prstGeom prst="roundRect">
              <a:avLst/>
            </a:prstGeom>
            <a:solidFill>
              <a:srgbClr val="23A9F7"/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ED6B54-653D-44FD-9C17-BF42760B7D49}"/>
                </a:ext>
              </a:extLst>
            </p:cNvPr>
            <p:cNvSpPr/>
            <p:nvPr/>
          </p:nvSpPr>
          <p:spPr>
            <a:xfrm>
              <a:off x="9088737" y="4667279"/>
              <a:ext cx="234157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sz="1600" dirty="0">
                  <a:latin typeface="Arial" panose="020B0604020202020204" pitchFamily="34" charset="0"/>
                  <a:cs typeface="Arial" panose="020B0604020202020204" pitchFamily="34" charset="0"/>
                </a:rPr>
                <a:t>European Mutual Funds and ETF</a:t>
              </a:r>
            </a:p>
            <a:p>
              <a:pPr algn="ctr"/>
              <a:r>
                <a:rPr lang="en-SG" sz="1600" dirty="0"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E8AEB05-2C17-490D-A799-E9B1CA6F0C31}"/>
              </a:ext>
            </a:extLst>
          </p:cNvPr>
          <p:cNvGrpSpPr/>
          <p:nvPr/>
        </p:nvGrpSpPr>
        <p:grpSpPr>
          <a:xfrm>
            <a:off x="3219240" y="1595495"/>
            <a:ext cx="1762021" cy="461666"/>
            <a:chOff x="5434823" y="3337700"/>
            <a:chExt cx="1762021" cy="46166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7FA6BA7-B73C-41C1-8F54-3A97A6D28D61}"/>
                </a:ext>
              </a:extLst>
            </p:cNvPr>
            <p:cNvSpPr/>
            <p:nvPr/>
          </p:nvSpPr>
          <p:spPr>
            <a:xfrm>
              <a:off x="6330950" y="3337701"/>
              <a:ext cx="865894" cy="461665"/>
            </a:xfrm>
            <a:prstGeom prst="rect">
              <a:avLst/>
            </a:prstGeom>
            <a:solidFill>
              <a:srgbClr val="022C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1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9ED9BA3-B86E-4C26-B3E0-B1EA41BBC68C}"/>
                </a:ext>
              </a:extLst>
            </p:cNvPr>
            <p:cNvSpPr txBox="1"/>
            <p:nvPr/>
          </p:nvSpPr>
          <p:spPr>
            <a:xfrm>
              <a:off x="5434823" y="3337700"/>
              <a:ext cx="1762021" cy="461665"/>
            </a:xfrm>
            <a:prstGeom prst="rect">
              <a:avLst/>
            </a:prstGeom>
            <a:noFill/>
            <a:ln w="28575">
              <a:solidFill>
                <a:srgbClr val="748CAB"/>
              </a:solidFill>
            </a:ln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en-SG" sz="2400" b="1" dirty="0">
                  <a:solidFill>
                    <a:srgbClr val="022C48"/>
                  </a:solidFill>
                  <a:latin typeface="+mj-lt"/>
                  <a:cs typeface="Arial" panose="020B0604020202020204" pitchFamily="34" charset="0"/>
                </a:rPr>
                <a:t>Singa </a:t>
              </a:r>
              <a:r>
                <a:rPr lang="en-SG" sz="2400" dirty="0">
                  <a:solidFill>
                    <a:srgbClr val="23A9F7"/>
                  </a:solidFill>
                  <a:latin typeface="+mj-lt"/>
                  <a:cs typeface="Arial" panose="020B0604020202020204" pitchFamily="34" charset="0"/>
                </a:rPr>
                <a:t>Sushi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9CF700E-618F-4BC2-8AB8-86F0712907D0}"/>
              </a:ext>
            </a:extLst>
          </p:cNvPr>
          <p:cNvCxnSpPr>
            <a:cxnSpLocks/>
            <a:stCxn id="41" idx="2"/>
            <a:endCxn id="86" idx="1"/>
          </p:cNvCxnSpPr>
          <p:nvPr/>
        </p:nvCxnSpPr>
        <p:spPr>
          <a:xfrm rot="16200000" flipH="1">
            <a:off x="4239259" y="4057929"/>
            <a:ext cx="870334" cy="934448"/>
          </a:xfrm>
          <a:prstGeom prst="bentConnector2">
            <a:avLst/>
          </a:prstGeom>
          <a:ln w="38100">
            <a:solidFill>
              <a:srgbClr val="748C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76E13A0-1CA3-4B90-9CD6-353F40909721}"/>
              </a:ext>
            </a:extLst>
          </p:cNvPr>
          <p:cNvSpPr/>
          <p:nvPr/>
        </p:nvSpPr>
        <p:spPr>
          <a:xfrm>
            <a:off x="5092630" y="4688152"/>
            <a:ext cx="15680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User customized </a:t>
            </a:r>
          </a:p>
          <a:p>
            <a:pPr algn="ctr"/>
            <a:r>
              <a:rPr lang="en-SG" sz="1400" dirty="0">
                <a:latin typeface="Arial" panose="020B0604020202020204" pitchFamily="34" charset="0"/>
                <a:cs typeface="Arial" panose="020B0604020202020204" pitchFamily="34" charset="0"/>
              </a:rPr>
              <a:t>fund selection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B86AC9C-34EF-46CD-BE55-6795D9F2321C}"/>
              </a:ext>
            </a:extLst>
          </p:cNvPr>
          <p:cNvCxnSpPr>
            <a:stCxn id="92" idx="0"/>
            <a:endCxn id="78" idx="2"/>
          </p:cNvCxnSpPr>
          <p:nvPr/>
        </p:nvCxnSpPr>
        <p:spPr>
          <a:xfrm flipV="1">
            <a:off x="6348272" y="3093570"/>
            <a:ext cx="0" cy="538198"/>
          </a:xfrm>
          <a:prstGeom prst="straightConnector1">
            <a:avLst/>
          </a:prstGeom>
          <a:ln w="38100">
            <a:solidFill>
              <a:srgbClr val="151945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D74EBC3-B531-408F-B249-6D272A9E5156}"/>
              </a:ext>
            </a:extLst>
          </p:cNvPr>
          <p:cNvCxnSpPr>
            <a:stCxn id="92" idx="1"/>
            <a:endCxn id="41" idx="3"/>
          </p:cNvCxnSpPr>
          <p:nvPr/>
        </p:nvCxnSpPr>
        <p:spPr>
          <a:xfrm rot="10800000">
            <a:off x="5003219" y="3263340"/>
            <a:ext cx="478223" cy="669608"/>
          </a:xfrm>
          <a:prstGeom prst="bentConnector3">
            <a:avLst/>
          </a:prstGeom>
          <a:ln w="38100">
            <a:solidFill>
              <a:srgbClr val="151945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Diagram 90">
            <a:extLst>
              <a:ext uri="{FF2B5EF4-FFF2-40B4-BE49-F238E27FC236}">
                <a16:creationId xmlns:a16="http://schemas.microsoft.com/office/drawing/2014/main" id="{E029FE35-3F20-46BA-8E6C-7236835CE5BD}"/>
              </a:ext>
            </a:extLst>
          </p:cNvPr>
          <p:cNvGraphicFramePr/>
          <p:nvPr/>
        </p:nvGraphicFramePr>
        <p:xfrm>
          <a:off x="2910" y="6442020"/>
          <a:ext cx="12189090" cy="38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8" name="Picture 2" descr="kaggle-logo-transparent-300 - Analytics Vidhya">
            <a:extLst>
              <a:ext uri="{FF2B5EF4-FFF2-40B4-BE49-F238E27FC236}">
                <a16:creationId xmlns:a16="http://schemas.microsoft.com/office/drawing/2014/main" id="{64E95036-0517-4627-BC46-20B90FA2B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791" y="3235920"/>
            <a:ext cx="1077736" cy="48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Firebase Brand Guidelines">
            <a:extLst>
              <a:ext uri="{FF2B5EF4-FFF2-40B4-BE49-F238E27FC236}">
                <a16:creationId xmlns:a16="http://schemas.microsoft.com/office/drawing/2014/main" id="{5E162747-A6EC-40FA-9079-D6A267A54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330" y="3494133"/>
            <a:ext cx="1152925" cy="3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ED5C47-EB6D-47D8-B4B1-585675738AC5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8979" y="2241278"/>
            <a:ext cx="1100223" cy="3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8DA23D-CBAE-4205-8458-A511632A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01" y="234940"/>
            <a:ext cx="10757219" cy="234503"/>
          </a:xfrm>
        </p:spPr>
        <p:txBody>
          <a:bodyPr/>
          <a:lstStyle/>
          <a:p>
            <a:r>
              <a:rPr lang="en-US" dirty="0"/>
              <a:t>Tech Stack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C885843-C06E-4BBE-90F3-E25106622EB5}"/>
              </a:ext>
            </a:extLst>
          </p:cNvPr>
          <p:cNvGrpSpPr/>
          <p:nvPr/>
        </p:nvGrpSpPr>
        <p:grpSpPr>
          <a:xfrm>
            <a:off x="340678" y="5430661"/>
            <a:ext cx="1258927" cy="246221"/>
            <a:chOff x="251983" y="5872747"/>
            <a:chExt cx="1258927" cy="246221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9A1F17E-FC74-41B0-8205-AFAF6F1EFC58}"/>
                </a:ext>
              </a:extLst>
            </p:cNvPr>
            <p:cNvSpPr/>
            <p:nvPr/>
          </p:nvSpPr>
          <p:spPr>
            <a:xfrm>
              <a:off x="251983" y="5909487"/>
              <a:ext cx="151371" cy="172743"/>
            </a:xfrm>
            <a:prstGeom prst="rect">
              <a:avLst/>
            </a:prstGeom>
            <a:solidFill>
              <a:srgbClr val="AFB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A53CAAF-F137-4BF1-8CAD-47F9D87CF723}"/>
                </a:ext>
              </a:extLst>
            </p:cNvPr>
            <p:cNvSpPr txBox="1"/>
            <p:nvPr/>
          </p:nvSpPr>
          <p:spPr>
            <a:xfrm>
              <a:off x="378869" y="5872747"/>
              <a:ext cx="11320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000" dirty="0"/>
                <a:t>Front-End Service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D07A3EE-A800-4EAD-80BF-CDD07890B0A6}"/>
              </a:ext>
            </a:extLst>
          </p:cNvPr>
          <p:cNvGrpSpPr/>
          <p:nvPr/>
        </p:nvGrpSpPr>
        <p:grpSpPr>
          <a:xfrm>
            <a:off x="340678" y="5717156"/>
            <a:ext cx="1228470" cy="246221"/>
            <a:chOff x="251983" y="5872747"/>
            <a:chExt cx="1228470" cy="246221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C54E0F0-8B42-45BE-A621-F70D71442FAD}"/>
                </a:ext>
              </a:extLst>
            </p:cNvPr>
            <p:cNvSpPr/>
            <p:nvPr/>
          </p:nvSpPr>
          <p:spPr>
            <a:xfrm>
              <a:off x="251983" y="5909487"/>
              <a:ext cx="151371" cy="172743"/>
            </a:xfrm>
            <a:prstGeom prst="rect">
              <a:avLst/>
            </a:prstGeom>
            <a:solidFill>
              <a:srgbClr val="748C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4F3EF25-87D5-446C-82EA-669E862C2AD0}"/>
                </a:ext>
              </a:extLst>
            </p:cNvPr>
            <p:cNvSpPr txBox="1"/>
            <p:nvPr/>
          </p:nvSpPr>
          <p:spPr>
            <a:xfrm>
              <a:off x="378869" y="5872747"/>
              <a:ext cx="1101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000" dirty="0"/>
                <a:t>Back-End Service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EB9E19-A175-43E5-8B04-51AB3D894B64}"/>
              </a:ext>
            </a:extLst>
          </p:cNvPr>
          <p:cNvSpPr/>
          <p:nvPr/>
        </p:nvSpPr>
        <p:spPr>
          <a:xfrm>
            <a:off x="797915" y="1285042"/>
            <a:ext cx="2448232" cy="3896435"/>
          </a:xfrm>
          <a:prstGeom prst="roundRect">
            <a:avLst>
              <a:gd name="adj" fmla="val 2611"/>
            </a:avLst>
          </a:prstGeom>
          <a:solidFill>
            <a:srgbClr val="AFB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Front-End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72CB6E-7F4F-43CB-AAD7-0C4BD4708A89}"/>
              </a:ext>
            </a:extLst>
          </p:cNvPr>
          <p:cNvGrpSpPr/>
          <p:nvPr/>
        </p:nvGrpSpPr>
        <p:grpSpPr>
          <a:xfrm>
            <a:off x="1028973" y="1700136"/>
            <a:ext cx="1986116" cy="1289320"/>
            <a:chOff x="883866" y="1666712"/>
            <a:chExt cx="1986116" cy="128932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35C7991-77F5-43A7-87B6-82E02EE8650A}"/>
                </a:ext>
              </a:extLst>
            </p:cNvPr>
            <p:cNvSpPr/>
            <p:nvPr/>
          </p:nvSpPr>
          <p:spPr>
            <a:xfrm>
              <a:off x="883866" y="1666712"/>
              <a:ext cx="1986116" cy="1289320"/>
            </a:xfrm>
            <a:prstGeom prst="roundRect">
              <a:avLst/>
            </a:prstGeom>
            <a:solidFill>
              <a:srgbClr val="23A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dirty="0">
                  <a:solidFill>
                    <a:schemeClr val="tx1"/>
                  </a:solidFill>
                </a:rPr>
                <a:t>:</a:t>
              </a:r>
            </a:p>
            <a:p>
              <a:pPr algn="ctr"/>
              <a:endParaRPr lang="en-SG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38B1CB5-C386-4C88-AF48-5988DE448D3D}"/>
                </a:ext>
              </a:extLst>
            </p:cNvPr>
            <p:cNvSpPr/>
            <p:nvPr/>
          </p:nvSpPr>
          <p:spPr>
            <a:xfrm>
              <a:off x="883866" y="1666712"/>
              <a:ext cx="1986116" cy="2882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Framework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4FBE80-7080-4AE1-9F40-DC30777918E2}"/>
              </a:ext>
            </a:extLst>
          </p:cNvPr>
          <p:cNvGrpSpPr/>
          <p:nvPr/>
        </p:nvGrpSpPr>
        <p:grpSpPr>
          <a:xfrm>
            <a:off x="1028973" y="3403976"/>
            <a:ext cx="1986116" cy="1407420"/>
            <a:chOff x="883866" y="2499440"/>
            <a:chExt cx="1986116" cy="1407420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B45ACDB-1C3C-4E6F-BB96-923CFEAE6AD0}"/>
                </a:ext>
              </a:extLst>
            </p:cNvPr>
            <p:cNvSpPr/>
            <p:nvPr/>
          </p:nvSpPr>
          <p:spPr>
            <a:xfrm>
              <a:off x="883866" y="2568131"/>
              <a:ext cx="1986116" cy="1338729"/>
            </a:xfrm>
            <a:prstGeom prst="roundRect">
              <a:avLst/>
            </a:prstGeom>
            <a:solidFill>
              <a:srgbClr val="23A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SG" sz="105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4EB7FCD8-A49C-47F5-88DB-0FA05723C453}"/>
                </a:ext>
              </a:extLst>
            </p:cNvPr>
            <p:cNvSpPr/>
            <p:nvPr/>
          </p:nvSpPr>
          <p:spPr>
            <a:xfrm>
              <a:off x="883866" y="2499440"/>
              <a:ext cx="1986116" cy="2882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Languages</a:t>
              </a:r>
            </a:p>
          </p:txBody>
        </p:sp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052DAE2-A290-4C06-B27C-C79B20851022}"/>
              </a:ext>
            </a:extLst>
          </p:cNvPr>
          <p:cNvSpPr/>
          <p:nvPr/>
        </p:nvSpPr>
        <p:spPr>
          <a:xfrm>
            <a:off x="3822209" y="1285158"/>
            <a:ext cx="4258405" cy="3896435"/>
          </a:xfrm>
          <a:prstGeom prst="roundRect">
            <a:avLst>
              <a:gd name="adj" fmla="val 2611"/>
            </a:avLst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Back-End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BDF441-54D0-4F2F-BF37-60996F7EC83C}"/>
              </a:ext>
            </a:extLst>
          </p:cNvPr>
          <p:cNvGrpSpPr/>
          <p:nvPr/>
        </p:nvGrpSpPr>
        <p:grpSpPr>
          <a:xfrm>
            <a:off x="4029204" y="1799250"/>
            <a:ext cx="1622323" cy="1506170"/>
            <a:chOff x="6538451" y="1779639"/>
            <a:chExt cx="1622323" cy="120103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702E316-158C-4247-B8C9-1AA24BE43CB3}"/>
                </a:ext>
              </a:extLst>
            </p:cNvPr>
            <p:cNvSpPr/>
            <p:nvPr/>
          </p:nvSpPr>
          <p:spPr>
            <a:xfrm>
              <a:off x="6538452" y="1779639"/>
              <a:ext cx="1622322" cy="1201038"/>
            </a:xfrm>
            <a:prstGeom prst="roundRect">
              <a:avLst/>
            </a:prstGeom>
            <a:solidFill>
              <a:srgbClr val="23A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SG" sz="1100" dirty="0">
                <a:solidFill>
                  <a:schemeClr val="tx1"/>
                </a:solidFill>
              </a:endParaRPr>
            </a:p>
            <a:p>
              <a:pPr algn="ctr"/>
              <a:endParaRPr lang="en-SG" sz="1100" dirty="0">
                <a:solidFill>
                  <a:schemeClr val="tx1"/>
                </a:solidFill>
              </a:endParaRP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E8B1CC3-B7BD-4F59-BB42-75A5E62AAD90}"/>
                </a:ext>
              </a:extLst>
            </p:cNvPr>
            <p:cNvSpPr/>
            <p:nvPr/>
          </p:nvSpPr>
          <p:spPr>
            <a:xfrm>
              <a:off x="6538451" y="1779639"/>
              <a:ext cx="1622323" cy="2882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Hosting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12BC2E2-0372-4D3F-BD9E-CF5AC36978AF}"/>
              </a:ext>
            </a:extLst>
          </p:cNvPr>
          <p:cNvGrpSpPr/>
          <p:nvPr/>
        </p:nvGrpSpPr>
        <p:grpSpPr>
          <a:xfrm>
            <a:off x="6228495" y="3379490"/>
            <a:ext cx="1622322" cy="748662"/>
            <a:chOff x="883866" y="2499440"/>
            <a:chExt cx="1986116" cy="748662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256BC40A-B21F-4F00-9F37-657228AD2254}"/>
                </a:ext>
              </a:extLst>
            </p:cNvPr>
            <p:cNvSpPr/>
            <p:nvPr/>
          </p:nvSpPr>
          <p:spPr>
            <a:xfrm>
              <a:off x="883866" y="2568131"/>
              <a:ext cx="1986116" cy="679971"/>
            </a:xfrm>
            <a:prstGeom prst="roundRect">
              <a:avLst/>
            </a:prstGeom>
            <a:solidFill>
              <a:srgbClr val="23A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9DCE182F-328E-4CE4-9D3D-993592D0B6F8}"/>
                </a:ext>
              </a:extLst>
            </p:cNvPr>
            <p:cNvSpPr/>
            <p:nvPr/>
          </p:nvSpPr>
          <p:spPr>
            <a:xfrm>
              <a:off x="883866" y="2499440"/>
              <a:ext cx="1986116" cy="2882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Languages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38EA261-A483-44F8-A4CC-34E6E837FDD4}"/>
              </a:ext>
            </a:extLst>
          </p:cNvPr>
          <p:cNvGrpSpPr/>
          <p:nvPr/>
        </p:nvGrpSpPr>
        <p:grpSpPr>
          <a:xfrm>
            <a:off x="6228494" y="1827704"/>
            <a:ext cx="1622323" cy="792011"/>
            <a:chOff x="6538451" y="1779639"/>
            <a:chExt cx="1622323" cy="792011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B37DC2F5-B0D4-4ED8-887B-87CCC5133724}"/>
                </a:ext>
              </a:extLst>
            </p:cNvPr>
            <p:cNvSpPr/>
            <p:nvPr/>
          </p:nvSpPr>
          <p:spPr>
            <a:xfrm>
              <a:off x="6538452" y="1779639"/>
              <a:ext cx="1622322" cy="792011"/>
            </a:xfrm>
            <a:prstGeom prst="roundRect">
              <a:avLst/>
            </a:prstGeom>
            <a:solidFill>
              <a:srgbClr val="23A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SG" sz="1100" dirty="0">
                <a:solidFill>
                  <a:schemeClr val="tx1"/>
                </a:solidFill>
              </a:endParaRPr>
            </a:p>
            <a:p>
              <a:pPr algn="ctr"/>
              <a:br>
                <a:rPr lang="en-US" sz="1100" dirty="0">
                  <a:solidFill>
                    <a:schemeClr val="tx1"/>
                  </a:solidFill>
                </a:rPr>
              </a:br>
              <a:endParaRPr lang="en-SG" sz="1100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C18C63D2-1582-4481-8D69-8AFB9B236F55}"/>
                </a:ext>
              </a:extLst>
            </p:cNvPr>
            <p:cNvSpPr/>
            <p:nvPr/>
          </p:nvSpPr>
          <p:spPr>
            <a:xfrm>
              <a:off x="6538451" y="1779639"/>
              <a:ext cx="1622323" cy="2882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API Testing</a:t>
              </a:r>
            </a:p>
          </p:txBody>
        </p:sp>
      </p:grp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34CC00A7-FE24-46F1-AE06-292AF0EF1CC4}"/>
              </a:ext>
            </a:extLst>
          </p:cNvPr>
          <p:cNvSpPr/>
          <p:nvPr/>
        </p:nvSpPr>
        <p:spPr>
          <a:xfrm>
            <a:off x="8655295" y="1285043"/>
            <a:ext cx="2302135" cy="2094448"/>
          </a:xfrm>
          <a:prstGeom prst="roundRect">
            <a:avLst>
              <a:gd name="adj" fmla="val 2611"/>
            </a:avLst>
          </a:prstGeom>
          <a:solidFill>
            <a:srgbClr val="022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600" b="1" dirty="0">
                <a:solidFill>
                  <a:schemeClr val="bg1"/>
                </a:solidFill>
              </a:rPr>
              <a:t>External Mock Apps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92DB414-B059-4A1F-9EF5-CD4E72B88C9F}"/>
              </a:ext>
            </a:extLst>
          </p:cNvPr>
          <p:cNvGrpSpPr/>
          <p:nvPr/>
        </p:nvGrpSpPr>
        <p:grpSpPr>
          <a:xfrm>
            <a:off x="8813303" y="2535408"/>
            <a:ext cx="1986116" cy="584658"/>
            <a:chOff x="883866" y="1666712"/>
            <a:chExt cx="1986116" cy="584658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09637650-48B8-4CE3-8E5D-66CEA8CFF115}"/>
                </a:ext>
              </a:extLst>
            </p:cNvPr>
            <p:cNvSpPr/>
            <p:nvPr/>
          </p:nvSpPr>
          <p:spPr>
            <a:xfrm>
              <a:off x="883866" y="1666712"/>
              <a:ext cx="1986116" cy="584658"/>
            </a:xfrm>
            <a:prstGeom prst="roundRect">
              <a:avLst/>
            </a:prstGeom>
            <a:solidFill>
              <a:srgbClr val="23A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dirty="0">
                  <a:solidFill>
                    <a:schemeClr val="tx1"/>
                  </a:solidFill>
                </a:rPr>
                <a:t>:</a:t>
              </a:r>
            </a:p>
            <a:p>
              <a:pPr algn="ctr"/>
              <a:endParaRPr lang="en-SG" sz="105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6A087191-EE5F-46D7-B709-9A0D30CE2D21}"/>
                </a:ext>
              </a:extLst>
            </p:cNvPr>
            <p:cNvSpPr/>
            <p:nvPr/>
          </p:nvSpPr>
          <p:spPr>
            <a:xfrm>
              <a:off x="883866" y="1666712"/>
              <a:ext cx="1986116" cy="2882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Database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019B3A4-CFCF-4C2D-A516-C8453F2D7328}"/>
              </a:ext>
            </a:extLst>
          </p:cNvPr>
          <p:cNvGrpSpPr/>
          <p:nvPr/>
        </p:nvGrpSpPr>
        <p:grpSpPr>
          <a:xfrm>
            <a:off x="8813303" y="1754935"/>
            <a:ext cx="1986116" cy="584658"/>
            <a:chOff x="883866" y="1666712"/>
            <a:chExt cx="1986116" cy="584658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DBBB8EA2-003F-489C-BD98-7A2680717C9B}"/>
                </a:ext>
              </a:extLst>
            </p:cNvPr>
            <p:cNvSpPr/>
            <p:nvPr/>
          </p:nvSpPr>
          <p:spPr>
            <a:xfrm>
              <a:off x="883866" y="1666712"/>
              <a:ext cx="1986116" cy="584658"/>
            </a:xfrm>
            <a:prstGeom prst="roundRect">
              <a:avLst/>
            </a:prstGeom>
            <a:solidFill>
              <a:srgbClr val="23A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dirty="0">
                  <a:solidFill>
                    <a:schemeClr val="tx1"/>
                  </a:solidFill>
                </a:rPr>
                <a:t>:</a:t>
              </a:r>
            </a:p>
            <a:p>
              <a:pPr algn="ctr"/>
              <a:endParaRPr lang="en-SG" sz="105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4A5C804B-C9E0-4618-9AE2-111A3B0A3FB1}"/>
                </a:ext>
              </a:extLst>
            </p:cNvPr>
            <p:cNvSpPr/>
            <p:nvPr/>
          </p:nvSpPr>
          <p:spPr>
            <a:xfrm>
              <a:off x="883866" y="1666712"/>
              <a:ext cx="1986116" cy="2882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Web Scrapper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5CDF781-0686-4B09-BAF9-6C3ADDC686DF}"/>
              </a:ext>
            </a:extLst>
          </p:cNvPr>
          <p:cNvGrpSpPr/>
          <p:nvPr/>
        </p:nvGrpSpPr>
        <p:grpSpPr>
          <a:xfrm>
            <a:off x="4029204" y="3424127"/>
            <a:ext cx="1622322" cy="801593"/>
            <a:chOff x="883866" y="1666712"/>
            <a:chExt cx="1986116" cy="876890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8785D2D3-EB66-49E5-BB83-AE104388046E}"/>
                </a:ext>
              </a:extLst>
            </p:cNvPr>
            <p:cNvSpPr/>
            <p:nvPr/>
          </p:nvSpPr>
          <p:spPr>
            <a:xfrm>
              <a:off x="883866" y="1666712"/>
              <a:ext cx="1986116" cy="876890"/>
            </a:xfrm>
            <a:prstGeom prst="roundRect">
              <a:avLst/>
            </a:prstGeom>
            <a:solidFill>
              <a:srgbClr val="23A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dirty="0">
                  <a:solidFill>
                    <a:schemeClr val="tx1"/>
                  </a:solidFill>
                </a:rPr>
                <a:t>:</a:t>
              </a:r>
            </a:p>
            <a:p>
              <a:pPr algn="ctr"/>
              <a:endParaRPr lang="en-SG" sz="1050" dirty="0">
                <a:solidFill>
                  <a:schemeClr val="tx1"/>
                </a:solidFill>
              </a:endParaRPr>
            </a:p>
            <a:p>
              <a:pPr algn="ctr"/>
              <a:endParaRPr lang="en-SG" sz="1050" dirty="0">
                <a:solidFill>
                  <a:schemeClr val="tx1"/>
                </a:solidFill>
              </a:endParaRP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CA38484A-2E0D-4BFD-AE58-B1344328B051}"/>
                </a:ext>
              </a:extLst>
            </p:cNvPr>
            <p:cNvSpPr/>
            <p:nvPr/>
          </p:nvSpPr>
          <p:spPr>
            <a:xfrm>
              <a:off x="883866" y="1666712"/>
              <a:ext cx="1986116" cy="2882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Database</a:t>
              </a:r>
            </a:p>
          </p:txBody>
        </p:sp>
      </p:grpSp>
      <p:pic>
        <p:nvPicPr>
          <p:cNvPr id="7180" name="Picture 12" descr="Firebase Brand Guidelines">
            <a:extLst>
              <a:ext uri="{FF2B5EF4-FFF2-40B4-BE49-F238E27FC236}">
                <a16:creationId xmlns:a16="http://schemas.microsoft.com/office/drawing/2014/main" id="{DF9DA717-84F5-4739-9AB0-EEE29C81B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3741" y="3799230"/>
            <a:ext cx="850566" cy="28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AWS Co-Marketing Tools">
            <a:extLst>
              <a:ext uri="{FF2B5EF4-FFF2-40B4-BE49-F238E27FC236}">
                <a16:creationId xmlns:a16="http://schemas.microsoft.com/office/drawing/2014/main" id="{FB5963FE-B1EB-4663-AB19-86DA711C6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5776" y="2209125"/>
            <a:ext cx="927100" cy="28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The Python Logo | Python Software Foundation">
            <a:extLst>
              <a:ext uri="{FF2B5EF4-FFF2-40B4-BE49-F238E27FC236}">
                <a16:creationId xmlns:a16="http://schemas.microsoft.com/office/drawing/2014/main" id="{401FEEA5-FDBF-4DB0-8F20-5CF27411A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0548" y="3741398"/>
            <a:ext cx="938213" cy="31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487D3F5-46F5-4DFF-A4F9-C65FB738FAD6}"/>
              </a:ext>
            </a:extLst>
          </p:cNvPr>
          <p:cNvGrpSpPr/>
          <p:nvPr/>
        </p:nvGrpSpPr>
        <p:grpSpPr>
          <a:xfrm>
            <a:off x="6226208" y="2701218"/>
            <a:ext cx="1622322" cy="584658"/>
            <a:chOff x="883866" y="1666712"/>
            <a:chExt cx="1986116" cy="584658"/>
          </a:xfrm>
        </p:grpSpPr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E9A8ED78-0923-446C-8484-4C6A6C0752BA}"/>
                </a:ext>
              </a:extLst>
            </p:cNvPr>
            <p:cNvSpPr/>
            <p:nvPr/>
          </p:nvSpPr>
          <p:spPr>
            <a:xfrm>
              <a:off x="883866" y="1666712"/>
              <a:ext cx="1986116" cy="584658"/>
            </a:xfrm>
            <a:prstGeom prst="roundRect">
              <a:avLst/>
            </a:prstGeom>
            <a:solidFill>
              <a:srgbClr val="23A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dirty="0">
                  <a:solidFill>
                    <a:schemeClr val="tx1"/>
                  </a:solidFill>
                </a:rPr>
                <a:t>:</a:t>
              </a:r>
            </a:p>
            <a:p>
              <a:pPr algn="ctr"/>
              <a:endParaRPr lang="en-SG" sz="1050" dirty="0">
                <a:solidFill>
                  <a:schemeClr val="tx1"/>
                </a:solidFill>
              </a:endParaRPr>
            </a:p>
            <a:p>
              <a:pPr algn="ctr"/>
              <a:endParaRPr lang="en-SG" sz="1050" dirty="0">
                <a:solidFill>
                  <a:schemeClr val="tx1"/>
                </a:solidFill>
              </a:endParaRP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CEAD8E2D-3ECA-4057-94DD-63DE61BABA7E}"/>
                </a:ext>
              </a:extLst>
            </p:cNvPr>
            <p:cNvSpPr/>
            <p:nvPr/>
          </p:nvSpPr>
          <p:spPr>
            <a:xfrm>
              <a:off x="883866" y="1666712"/>
              <a:ext cx="1986116" cy="2882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Framework</a:t>
              </a:r>
            </a:p>
          </p:txBody>
        </p:sp>
      </p:grpSp>
      <p:pic>
        <p:nvPicPr>
          <p:cNvPr id="7196" name="Picture 28" descr="Creating a Video Chat Application using Flask and Agora.io">
            <a:extLst>
              <a:ext uri="{FF2B5EF4-FFF2-40B4-BE49-F238E27FC236}">
                <a16:creationId xmlns:a16="http://schemas.microsoft.com/office/drawing/2014/main" id="{653DC151-6E01-4753-8507-FD38FDC8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20624" y="2979294"/>
            <a:ext cx="633488" cy="31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2" name="Picture 34" descr="Postman Merchandise Store – Postman Store">
            <a:extLst>
              <a:ext uri="{FF2B5EF4-FFF2-40B4-BE49-F238E27FC236}">
                <a16:creationId xmlns:a16="http://schemas.microsoft.com/office/drawing/2014/main" id="{8A234609-740C-4BDD-AD3A-5AEDC9AFF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4148" y="2137722"/>
            <a:ext cx="766441" cy="40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11248ED-6E17-4131-A682-E7914C4663EC}"/>
              </a:ext>
            </a:extLst>
          </p:cNvPr>
          <p:cNvGrpSpPr/>
          <p:nvPr/>
        </p:nvGrpSpPr>
        <p:grpSpPr>
          <a:xfrm>
            <a:off x="340678" y="5992744"/>
            <a:ext cx="1372740" cy="246221"/>
            <a:chOff x="251983" y="5872747"/>
            <a:chExt cx="1372740" cy="246221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54CBCBB-4B24-4EA2-A6D9-348ED389AB77}"/>
                </a:ext>
              </a:extLst>
            </p:cNvPr>
            <p:cNvSpPr/>
            <p:nvPr/>
          </p:nvSpPr>
          <p:spPr>
            <a:xfrm>
              <a:off x="251983" y="5909487"/>
              <a:ext cx="151371" cy="172743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5920147-FD4F-40A5-8BCF-3D8F0F0C9031}"/>
                </a:ext>
              </a:extLst>
            </p:cNvPr>
            <p:cNvSpPr txBox="1"/>
            <p:nvPr/>
          </p:nvSpPr>
          <p:spPr>
            <a:xfrm>
              <a:off x="378869" y="5872747"/>
              <a:ext cx="12458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000" dirty="0"/>
                <a:t>External Mock Apps</a:t>
              </a:r>
            </a:p>
          </p:txBody>
        </p:sp>
      </p:grpSp>
      <p:graphicFrame>
        <p:nvGraphicFramePr>
          <p:cNvPr id="66" name="Diagram 65">
            <a:extLst>
              <a:ext uri="{FF2B5EF4-FFF2-40B4-BE49-F238E27FC236}">
                <a16:creationId xmlns:a16="http://schemas.microsoft.com/office/drawing/2014/main" id="{5B463C3B-0DEE-42A0-BDEC-CB723CE8DB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967477"/>
              </p:ext>
            </p:extLst>
          </p:nvPr>
        </p:nvGraphicFramePr>
        <p:xfrm>
          <a:off x="2910" y="6442020"/>
          <a:ext cx="12189090" cy="38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67" name="Picture 22" descr="The Python Logo | Python Software Foundation">
            <a:extLst>
              <a:ext uri="{FF2B5EF4-FFF2-40B4-BE49-F238E27FC236}">
                <a16:creationId xmlns:a16="http://schemas.microsoft.com/office/drawing/2014/main" id="{B049F282-E1C1-4C50-8955-9C45C73B5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2924" y="3762461"/>
            <a:ext cx="938213" cy="31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, Css And Javascript Logo - Html Css Logo Png, Transparent Png - kindpng">
            <a:extLst>
              <a:ext uri="{FF2B5EF4-FFF2-40B4-BE49-F238E27FC236}">
                <a16:creationId xmlns:a16="http://schemas.microsoft.com/office/drawing/2014/main" id="{401CE0F4-825F-4BF5-995E-365413863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3802" y="4067918"/>
            <a:ext cx="1536456" cy="66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A9C82A8-E88F-4E60-9F8D-EE242AB6C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5055" y="1965501"/>
            <a:ext cx="1856204" cy="61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almart &amp; server side rendering React in Practice – The Benefits of Server  Side Rendering Over Client Side Rendering – Independent Software Developer">
            <a:extLst>
              <a:ext uri="{FF2B5EF4-FFF2-40B4-BE49-F238E27FC236}">
                <a16:creationId xmlns:a16="http://schemas.microsoft.com/office/drawing/2014/main" id="{AD0ADBD7-3442-473C-9902-E46FBC065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2601" y="2503755"/>
            <a:ext cx="1378857" cy="38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Only Step-by-Step Guide You'll Need to Build a Web Scraper With Python  | by Angelica Dietzel | Better Programming | Medium">
            <a:extLst>
              <a:ext uri="{FF2B5EF4-FFF2-40B4-BE49-F238E27FC236}">
                <a16:creationId xmlns:a16="http://schemas.microsoft.com/office/drawing/2014/main" id="{FBC012EF-03A2-4A62-A583-B5EDA8E85D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"/>
          <a:stretch/>
        </p:blipFill>
        <p:spPr bwMode="auto">
          <a:xfrm>
            <a:off x="9448752" y="2055417"/>
            <a:ext cx="729861" cy="23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9BA36B36-B330-4AEE-963D-8B3381AA89A0}"/>
              </a:ext>
            </a:extLst>
          </p:cNvPr>
          <p:cNvGrpSpPr/>
          <p:nvPr/>
        </p:nvGrpSpPr>
        <p:grpSpPr>
          <a:xfrm>
            <a:off x="6226207" y="4189127"/>
            <a:ext cx="1622322" cy="748662"/>
            <a:chOff x="883866" y="2499440"/>
            <a:chExt cx="1986116" cy="748662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B7A6CE34-4964-4D5A-91DA-021C810833EE}"/>
                </a:ext>
              </a:extLst>
            </p:cNvPr>
            <p:cNvSpPr/>
            <p:nvPr/>
          </p:nvSpPr>
          <p:spPr>
            <a:xfrm>
              <a:off x="883866" y="2568131"/>
              <a:ext cx="1986116" cy="679971"/>
            </a:xfrm>
            <a:prstGeom prst="roundRect">
              <a:avLst/>
            </a:prstGeom>
            <a:solidFill>
              <a:srgbClr val="23A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84EA614-2177-4E9F-9D18-EAA3A9BF569B}"/>
                </a:ext>
              </a:extLst>
            </p:cNvPr>
            <p:cNvSpPr/>
            <p:nvPr/>
          </p:nvSpPr>
          <p:spPr>
            <a:xfrm>
              <a:off x="883866" y="2499440"/>
              <a:ext cx="1986116" cy="2882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Sentiment Analysis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407D23-EF9B-4D22-943D-B5C75CC91967}"/>
              </a:ext>
            </a:extLst>
          </p:cNvPr>
          <p:cNvSpPr txBox="1"/>
          <p:nvPr/>
        </p:nvSpPr>
        <p:spPr>
          <a:xfrm>
            <a:off x="6354872" y="4503857"/>
            <a:ext cx="14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NLTK Vader</a:t>
            </a:r>
            <a:endParaRPr lang="en-US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 Placeholder 5">
            <a:extLst>
              <a:ext uri="{FF2B5EF4-FFF2-40B4-BE49-F238E27FC236}">
                <a16:creationId xmlns:a16="http://schemas.microsoft.com/office/drawing/2014/main" id="{AEFCA6D1-052C-43D9-A798-CF7D0D4D00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516" y="507174"/>
            <a:ext cx="10972800" cy="284174"/>
          </a:xfrm>
        </p:spPr>
        <p:txBody>
          <a:bodyPr/>
          <a:lstStyle/>
          <a:p>
            <a:r>
              <a:rPr lang="en-US" dirty="0"/>
              <a:t>How does Atlas fit into Goldman Sachs’ larger eco-system?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A9053F-3FF3-41D1-9DE2-6D88A325AB12}"/>
              </a:ext>
            </a:extLst>
          </p:cNvPr>
          <p:cNvGrpSpPr/>
          <p:nvPr/>
        </p:nvGrpSpPr>
        <p:grpSpPr>
          <a:xfrm>
            <a:off x="9332654" y="2807977"/>
            <a:ext cx="962056" cy="307777"/>
            <a:chOff x="9407883" y="2807977"/>
            <a:chExt cx="962056" cy="307777"/>
          </a:xfrm>
        </p:grpSpPr>
        <p:pic>
          <p:nvPicPr>
            <p:cNvPr id="5" name="Picture 2" descr="kaggle-logo-transparent-300 - Analytics Vidhya">
              <a:extLst>
                <a:ext uri="{FF2B5EF4-FFF2-40B4-BE49-F238E27FC236}">
                  <a16:creationId xmlns:a16="http://schemas.microsoft.com/office/drawing/2014/main" id="{7F6F0B47-6D56-4586-BEA9-38272C364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7883" y="2845049"/>
              <a:ext cx="594868" cy="27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329A84-5AB9-406B-824E-56B24D90C815}"/>
                </a:ext>
              </a:extLst>
            </p:cNvPr>
            <p:cNvSpPr txBox="1"/>
            <p:nvPr/>
          </p:nvSpPr>
          <p:spPr>
            <a:xfrm>
              <a:off x="9895129" y="2807977"/>
              <a:ext cx="4748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4BEF7F1-937B-482C-95A0-B889EBB52B3E}"/>
              </a:ext>
            </a:extLst>
          </p:cNvPr>
          <p:cNvSpPr/>
          <p:nvPr/>
        </p:nvSpPr>
        <p:spPr>
          <a:xfrm>
            <a:off x="4177145" y="2186050"/>
            <a:ext cx="1322561" cy="399423"/>
          </a:xfrm>
          <a:prstGeom prst="rect">
            <a:avLst/>
          </a:prstGeom>
          <a:noFill/>
          <a:ln>
            <a:solidFill>
              <a:srgbClr val="18181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D256E60-611E-478A-BB45-1246FB7FF872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595255" y="2385762"/>
            <a:ext cx="581890" cy="3368132"/>
          </a:xfrm>
          <a:prstGeom prst="bentConnector2">
            <a:avLst/>
          </a:prstGeom>
          <a:ln w="12700">
            <a:solidFill>
              <a:srgbClr val="18181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65D095-107E-48A1-8988-7931BE270BEB}"/>
              </a:ext>
            </a:extLst>
          </p:cNvPr>
          <p:cNvSpPr txBox="1"/>
          <p:nvPr/>
        </p:nvSpPr>
        <p:spPr>
          <a:xfrm>
            <a:off x="3191179" y="5724023"/>
            <a:ext cx="32944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Attempted deployment on both platforms. However, </a:t>
            </a:r>
          </a:p>
          <a:p>
            <a:pPr algn="l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failed due to </a:t>
            </a:r>
            <a:r>
              <a:rPr lang="en-SG" sz="1050" dirty="0" err="1">
                <a:latin typeface="Arial" panose="020B0604020202020204" pitchFamily="34" charset="0"/>
                <a:cs typeface="Arial" panose="020B0604020202020204" pitchFamily="34" charset="0"/>
              </a:rPr>
              <a:t>Geopandas</a:t>
            </a:r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 dependencies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DB7B5AF-ABA3-4098-B132-D983D4B5B7C4}"/>
              </a:ext>
            </a:extLst>
          </p:cNvPr>
          <p:cNvGrpSpPr/>
          <p:nvPr/>
        </p:nvGrpSpPr>
        <p:grpSpPr>
          <a:xfrm>
            <a:off x="4034942" y="4277533"/>
            <a:ext cx="1622322" cy="801593"/>
            <a:chOff x="883866" y="1666712"/>
            <a:chExt cx="1986116" cy="876890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199BF6F-676A-4239-8D4C-1541308C102A}"/>
                </a:ext>
              </a:extLst>
            </p:cNvPr>
            <p:cNvSpPr/>
            <p:nvPr/>
          </p:nvSpPr>
          <p:spPr>
            <a:xfrm>
              <a:off x="883866" y="1666712"/>
              <a:ext cx="1986116" cy="876890"/>
            </a:xfrm>
            <a:prstGeom prst="roundRect">
              <a:avLst/>
            </a:prstGeom>
            <a:solidFill>
              <a:srgbClr val="23A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dirty="0">
                  <a:solidFill>
                    <a:schemeClr val="tx1"/>
                  </a:solidFill>
                </a:rPr>
                <a:t>:</a:t>
              </a:r>
            </a:p>
            <a:p>
              <a:pPr algn="ctr"/>
              <a:endParaRPr lang="en-SG" sz="1050" dirty="0">
                <a:solidFill>
                  <a:schemeClr val="tx1"/>
                </a:solidFill>
              </a:endParaRPr>
            </a:p>
            <a:p>
              <a:pPr algn="ctr"/>
              <a:endParaRPr lang="en-SG" sz="105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05215F1D-35ED-4D2A-9A61-80967AE16810}"/>
                </a:ext>
              </a:extLst>
            </p:cNvPr>
            <p:cNvSpPr/>
            <p:nvPr/>
          </p:nvSpPr>
          <p:spPr>
            <a:xfrm>
              <a:off x="883866" y="1666712"/>
              <a:ext cx="1986116" cy="2882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Geospatial Processing</a:t>
              </a:r>
            </a:p>
          </p:txBody>
        </p:sp>
      </p:grpSp>
      <p:pic>
        <p:nvPicPr>
          <p:cNvPr id="2054" name="Picture 6" descr="GeoPandas logo proposal · Issue #1405 · geopandas/geopandas · GitHub">
            <a:extLst>
              <a:ext uri="{FF2B5EF4-FFF2-40B4-BE49-F238E27FC236}">
                <a16:creationId xmlns:a16="http://schemas.microsoft.com/office/drawing/2014/main" id="{08198C88-5073-4EC0-AD3E-7FE911C0B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22205" y="4633759"/>
            <a:ext cx="1247795" cy="33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E6BB379-0853-4C99-B795-7C7E9AB4BD8B}"/>
              </a:ext>
            </a:extLst>
          </p:cNvPr>
          <p:cNvSpPr txBox="1"/>
          <p:nvPr/>
        </p:nvSpPr>
        <p:spPr>
          <a:xfrm>
            <a:off x="4213774" y="272349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Local Host</a:t>
            </a:r>
            <a:endParaRPr lang="en-US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3BC053-E39D-4D28-8653-B83871552E77}"/>
              </a:ext>
            </a:extLst>
          </p:cNvPr>
          <p:cNvSpPr/>
          <p:nvPr/>
        </p:nvSpPr>
        <p:spPr>
          <a:xfrm>
            <a:off x="332508" y="3641766"/>
            <a:ext cx="11655579" cy="20679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AEB125-4348-43CB-ACBE-8ACE26C4C6D7}"/>
              </a:ext>
            </a:extLst>
          </p:cNvPr>
          <p:cNvSpPr/>
          <p:nvPr/>
        </p:nvSpPr>
        <p:spPr>
          <a:xfrm>
            <a:off x="332508" y="1268969"/>
            <a:ext cx="11655579" cy="20679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8DA23D-CBAE-4205-8458-A511632A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93" y="222210"/>
            <a:ext cx="10972800" cy="284175"/>
          </a:xfrm>
        </p:spPr>
        <p:txBody>
          <a:bodyPr/>
          <a:lstStyle/>
          <a:p>
            <a:r>
              <a:rPr lang="en-US" dirty="0"/>
              <a:t>What are the key benefits of the 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66B6A-7C65-4959-BFC5-A7D1D7F352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0293" y="497070"/>
            <a:ext cx="10972800" cy="284174"/>
          </a:xfrm>
        </p:spPr>
        <p:txBody>
          <a:bodyPr/>
          <a:lstStyle/>
          <a:p>
            <a:r>
              <a:rPr lang="en-US" dirty="0"/>
              <a:t>Making sense of the business behind the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C5F97C-70F6-41F4-80AF-2BABA709C122}"/>
              </a:ext>
            </a:extLst>
          </p:cNvPr>
          <p:cNvSpPr/>
          <p:nvPr/>
        </p:nvSpPr>
        <p:spPr>
          <a:xfrm>
            <a:off x="4693276" y="4231491"/>
            <a:ext cx="2978496" cy="1063869"/>
          </a:xfrm>
          <a:prstGeom prst="round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Platform Play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461929C-E171-4B8F-8C64-8C1CFD127C6B}"/>
              </a:ext>
            </a:extLst>
          </p:cNvPr>
          <p:cNvSpPr/>
          <p:nvPr/>
        </p:nvSpPr>
        <p:spPr>
          <a:xfrm>
            <a:off x="801280" y="4231491"/>
            <a:ext cx="2978496" cy="1063869"/>
          </a:xfrm>
          <a:prstGeom prst="roundRect">
            <a:avLst/>
          </a:prstGeom>
          <a:solidFill>
            <a:srgbClr val="23A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Value-add to other business functions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F8962C4-1145-4BC5-AC61-092BC706661E}"/>
              </a:ext>
            </a:extLst>
          </p:cNvPr>
          <p:cNvSpPr/>
          <p:nvPr/>
        </p:nvSpPr>
        <p:spPr>
          <a:xfrm>
            <a:off x="4696722" y="1775726"/>
            <a:ext cx="2978496" cy="1063869"/>
          </a:xfrm>
          <a:prstGeom prst="roundRect">
            <a:avLst/>
          </a:prstGeom>
          <a:solidFill>
            <a:srgbClr val="022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Dynamic User Experience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9E8F163-CB47-4CE7-B2BD-DE465E4BB8AD}"/>
              </a:ext>
            </a:extLst>
          </p:cNvPr>
          <p:cNvSpPr/>
          <p:nvPr/>
        </p:nvSpPr>
        <p:spPr>
          <a:xfrm>
            <a:off x="8574597" y="1775726"/>
            <a:ext cx="2978496" cy="1063869"/>
          </a:xfrm>
          <a:prstGeom prst="roundRect">
            <a:avLst/>
          </a:prstGeom>
          <a:solidFill>
            <a:srgbClr val="748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Encourage Involvement in Investing</a:t>
            </a:r>
          </a:p>
        </p:txBody>
      </p:sp>
      <p:pic>
        <p:nvPicPr>
          <p:cNvPr id="5" name="Picture 4" descr="A picture containing graphics, room, drawing&#10;&#10;Description automatically generated">
            <a:extLst>
              <a:ext uri="{FF2B5EF4-FFF2-40B4-BE49-F238E27FC236}">
                <a16:creationId xmlns:a16="http://schemas.microsoft.com/office/drawing/2014/main" id="{95B28C1F-5F3C-4DE5-92DA-5C942D6D2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7037" y="3783794"/>
            <a:ext cx="796108" cy="796108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1DBE9F0B-68C1-4E4C-8566-C2721880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293" y="3724735"/>
            <a:ext cx="825605" cy="825605"/>
          </a:xfrm>
          <a:prstGeom prst="rect">
            <a:avLst/>
          </a:prstGeom>
        </p:spPr>
      </p:pic>
      <p:pic>
        <p:nvPicPr>
          <p:cNvPr id="11" name="Picture 10" descr="A close up of graphics&#10;&#10;Description automatically generated">
            <a:extLst>
              <a:ext uri="{FF2B5EF4-FFF2-40B4-BE49-F238E27FC236}">
                <a16:creationId xmlns:a16="http://schemas.microsoft.com/office/drawing/2014/main" id="{5E6C24EB-5AF2-41BE-AD58-310ECF9A2B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2486" y="1268969"/>
            <a:ext cx="825606" cy="825606"/>
          </a:xfrm>
          <a:prstGeom prst="rect">
            <a:avLst/>
          </a:prstGeom>
        </p:spPr>
      </p:pic>
      <p:pic>
        <p:nvPicPr>
          <p:cNvPr id="13" name="Picture 12" descr="A close up of a person&#10;&#10;Description automatically generated">
            <a:extLst>
              <a:ext uri="{FF2B5EF4-FFF2-40B4-BE49-F238E27FC236}">
                <a16:creationId xmlns:a16="http://schemas.microsoft.com/office/drawing/2014/main" id="{E104E8E1-8C85-4A1E-8BC4-AE9E39D78B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6111" y="1292226"/>
            <a:ext cx="1165443" cy="797013"/>
          </a:xfrm>
          <a:prstGeom prst="rect">
            <a:avLst/>
          </a:prstGeom>
        </p:spPr>
      </p:pic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79091A49-0BDB-4447-8FD8-3ED7EC75BA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929331"/>
              </p:ext>
            </p:extLst>
          </p:nvPr>
        </p:nvGraphicFramePr>
        <p:xfrm>
          <a:off x="2910" y="6442020"/>
          <a:ext cx="12189090" cy="38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1EEC9F-5646-4F5E-8B49-613C20410FF0}"/>
              </a:ext>
            </a:extLst>
          </p:cNvPr>
          <p:cNvSpPr txBox="1"/>
          <p:nvPr/>
        </p:nvSpPr>
        <p:spPr>
          <a:xfrm>
            <a:off x="1093842" y="1971078"/>
            <a:ext cx="2841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4000" b="1" dirty="0">
                <a:solidFill>
                  <a:srgbClr val="748C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Youths</a:t>
            </a:r>
            <a:endParaRPr lang="en-US" sz="4000" b="1" dirty="0" err="1">
              <a:solidFill>
                <a:srgbClr val="748C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89E656-BDF3-4987-BE58-B7C240C60B11}"/>
              </a:ext>
            </a:extLst>
          </p:cNvPr>
          <p:cNvSpPr txBox="1"/>
          <p:nvPr/>
        </p:nvSpPr>
        <p:spPr>
          <a:xfrm>
            <a:off x="7800367" y="4101705"/>
            <a:ext cx="40591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SG" sz="4000" b="1" dirty="0">
                <a:solidFill>
                  <a:srgbClr val="748C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</a:p>
          <a:p>
            <a:pPr algn="l"/>
            <a:r>
              <a:rPr lang="en-SG" sz="4000" b="1" dirty="0">
                <a:solidFill>
                  <a:srgbClr val="748C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Goldman Sachs</a:t>
            </a:r>
            <a:endParaRPr lang="en-US" sz="4000" b="1" dirty="0" err="1">
              <a:solidFill>
                <a:srgbClr val="748C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9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zer Mock">
      <a:majorFont>
        <a:latin typeface="Yu Gothic UI"/>
        <a:ea typeface=""/>
        <a:cs typeface=""/>
      </a:majorFont>
      <a:minorFont>
        <a:latin typeface="Yu Gothic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73035"/>
        </a:solidFill>
        <a:ln>
          <a:noFill/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748CAB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9260</TotalTime>
  <Words>1309</Words>
  <Application>Microsoft Office PowerPoint</Application>
  <PresentationFormat>Widescreen</PresentationFormat>
  <Paragraphs>368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Yu Gothic UI</vt:lpstr>
      <vt:lpstr>Yu Gothic UI Light</vt:lpstr>
      <vt:lpstr>Arial</vt:lpstr>
      <vt:lpstr>Calibri</vt:lpstr>
      <vt:lpstr>Office Theme</vt:lpstr>
      <vt:lpstr>Ellipsis Tech Series Hackathon 2020</vt:lpstr>
      <vt:lpstr>Singaporean youths are stuck in an investing bubble</vt:lpstr>
      <vt:lpstr>PowerPoint Presentation</vt:lpstr>
      <vt:lpstr>Solving the gaps by building an intuitive and fun platform to explore funds</vt:lpstr>
      <vt:lpstr>Understanding our scope and solution</vt:lpstr>
      <vt:lpstr>Proposed Framework</vt:lpstr>
      <vt:lpstr>Current Framework</vt:lpstr>
      <vt:lpstr>Tech Stack</vt:lpstr>
      <vt:lpstr>What are the key benefits of the solution</vt:lpstr>
      <vt:lpstr>The product vision – reimagine the way we view financial data</vt:lpstr>
      <vt:lpstr>Simulations as our key leverage for customer acquisition</vt:lpstr>
      <vt:lpstr>We make investing engaging</vt:lpstr>
      <vt:lpstr>Meet the SingaSushi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TAY En Qi</dc:creator>
  <cp:lastModifiedBy>Isaac Lee Yi De</cp:lastModifiedBy>
  <cp:revision>1024</cp:revision>
  <dcterms:created xsi:type="dcterms:W3CDTF">2019-02-23T00:55:54Z</dcterms:created>
  <dcterms:modified xsi:type="dcterms:W3CDTF">2020-09-07T10:19:49Z</dcterms:modified>
</cp:coreProperties>
</file>