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2"/>
  </p:notesMasterIdLst>
  <p:sldIdLst>
    <p:sldId id="256" r:id="rId2"/>
    <p:sldId id="257" r:id="rId3"/>
    <p:sldId id="259" r:id="rId4"/>
    <p:sldId id="279" r:id="rId5"/>
    <p:sldId id="263" r:id="rId6"/>
    <p:sldId id="308" r:id="rId7"/>
    <p:sldId id="278" r:id="rId8"/>
    <p:sldId id="267" r:id="rId9"/>
    <p:sldId id="289" r:id="rId10"/>
    <p:sldId id="288" r:id="rId11"/>
  </p:sldIdLst>
  <p:sldSz cx="9144000" cy="5143500" type="screen16x9"/>
  <p:notesSz cx="6858000" cy="9144000"/>
  <p:embeddedFontLst>
    <p:embeddedFont>
      <p:font typeface="Fauna One" panose="020B0604020202020204" charset="0"/>
      <p:regular r:id="rId13"/>
    </p:embeddedFont>
    <p:embeddedFont>
      <p:font typeface="Josefin Sans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FF0000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C3A5"/>
    <a:srgbClr val="E4DE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492940-C460-7640-A8D8-8214676450C2}" v="1392" dt="2020-09-07T07:53:31.510"/>
    <p1510:client id="{6249FFAF-B3E1-43FF-801B-AE8C70BED889}" v="2438" dt="2020-09-07T08:42:38.676"/>
  </p1510:revLst>
</p1510:revInfo>
</file>

<file path=ppt/tableStyles.xml><?xml version="1.0" encoding="utf-8"?>
<a:tblStyleLst xmlns:a="http://schemas.openxmlformats.org/drawingml/2006/main" def="{88B6B460-A6FB-461C-BE5C-CBB353611637}">
  <a:tblStyle styleId="{88B6B460-A6FB-461C-BE5C-CBB3536116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514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8bbb01810a_0_24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8bbb01810a_0_24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8a4b7e7b19_1_2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8a4b7e7b19_1_2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https://youth.gov/youth-topics/financial-capability-literacy/facts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https://www.forbes.com/sites/sergeiklebnikov/2020/06/17/20-year-old-robinhood-customer-dies-by-suicide-after-seeing-a-730000-negative-balance/#484c89ef1638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https://www.econstor.eu/bitstream/10419/25528/1/559752334.PDF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8a4b7e7b1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8a4b7e7b1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8c8016ee14_0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8c8016ee14_0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8a4b7e7b19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8a4b7e7b19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86a118fde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86a118fde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166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8a4b7e7b19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8a4b7e7b19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8a4b7e7b19_1_2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8a4b7e7b19_1_2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8a4b7e7b1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8a4b7e7b1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2247120" y="3991025"/>
            <a:ext cx="46434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800" y="2342875"/>
            <a:ext cx="7712400" cy="15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725" y="3394275"/>
            <a:ext cx="2430859" cy="1972000"/>
            <a:chOff x="-364725" y="3394275"/>
            <a:chExt cx="2430859" cy="1972000"/>
          </a:xfrm>
        </p:grpSpPr>
        <p:sp>
          <p:nvSpPr>
            <p:cNvPr id="12" name="Google Shape;12;p2"/>
            <p:cNvSpPr/>
            <p:nvPr/>
          </p:nvSpPr>
          <p:spPr>
            <a:xfrm>
              <a:off x="-13027" y="3760574"/>
              <a:ext cx="2079161" cy="1406391"/>
            </a:xfrm>
            <a:custGeom>
              <a:avLst/>
              <a:gdLst/>
              <a:ahLst/>
              <a:cxnLst/>
              <a:rect l="l" t="t" r="r" b="b"/>
              <a:pathLst>
                <a:path w="173952" h="117665" extrusionOk="0">
                  <a:moveTo>
                    <a:pt x="0" y="1"/>
                  </a:moveTo>
                  <a:lnTo>
                    <a:pt x="0" y="117665"/>
                  </a:lnTo>
                  <a:lnTo>
                    <a:pt x="173952" y="117665"/>
                  </a:lnTo>
                  <a:cubicBezTo>
                    <a:pt x="171532" y="112872"/>
                    <a:pt x="168496" y="108443"/>
                    <a:pt x="164958" y="104472"/>
                  </a:cubicBezTo>
                  <a:lnTo>
                    <a:pt x="164958" y="104472"/>
                  </a:lnTo>
                  <a:cubicBezTo>
                    <a:pt x="164799" y="104266"/>
                    <a:pt x="164639" y="104061"/>
                    <a:pt x="164434" y="103878"/>
                  </a:cubicBezTo>
                  <a:lnTo>
                    <a:pt x="164434" y="103878"/>
                  </a:lnTo>
                  <a:lnTo>
                    <a:pt x="164411" y="103878"/>
                  </a:lnTo>
                  <a:cubicBezTo>
                    <a:pt x="161078" y="100204"/>
                    <a:pt x="157289" y="96962"/>
                    <a:pt x="153135" y="94201"/>
                  </a:cubicBezTo>
                  <a:lnTo>
                    <a:pt x="153135" y="94201"/>
                  </a:lnTo>
                  <a:cubicBezTo>
                    <a:pt x="148935" y="91188"/>
                    <a:pt x="144005" y="88608"/>
                    <a:pt x="137249" y="86668"/>
                  </a:cubicBezTo>
                  <a:lnTo>
                    <a:pt x="137249" y="86668"/>
                  </a:lnTo>
                  <a:cubicBezTo>
                    <a:pt x="133528" y="85527"/>
                    <a:pt x="129648" y="84728"/>
                    <a:pt x="125653" y="84317"/>
                  </a:cubicBezTo>
                  <a:lnTo>
                    <a:pt x="125653" y="84317"/>
                  </a:lnTo>
                  <a:cubicBezTo>
                    <a:pt x="125630" y="84317"/>
                    <a:pt x="125585" y="84294"/>
                    <a:pt x="125562" y="84294"/>
                  </a:cubicBezTo>
                  <a:lnTo>
                    <a:pt x="125562" y="84294"/>
                  </a:lnTo>
                  <a:cubicBezTo>
                    <a:pt x="103901" y="81350"/>
                    <a:pt x="75415" y="79866"/>
                    <a:pt x="62199" y="51266"/>
                  </a:cubicBezTo>
                  <a:lnTo>
                    <a:pt x="62199" y="51266"/>
                  </a:lnTo>
                  <a:cubicBezTo>
                    <a:pt x="57132" y="40287"/>
                    <a:pt x="51745" y="31728"/>
                    <a:pt x="47499" y="25793"/>
                  </a:cubicBezTo>
                  <a:lnTo>
                    <a:pt x="47499" y="25793"/>
                  </a:lnTo>
                  <a:cubicBezTo>
                    <a:pt x="45377" y="22438"/>
                    <a:pt x="42912" y="19311"/>
                    <a:pt x="40127" y="16481"/>
                  </a:cubicBezTo>
                  <a:lnTo>
                    <a:pt x="40127" y="16481"/>
                  </a:lnTo>
                  <a:cubicBezTo>
                    <a:pt x="40127" y="16481"/>
                    <a:pt x="40104" y="16458"/>
                    <a:pt x="40104" y="16458"/>
                  </a:cubicBezTo>
                  <a:lnTo>
                    <a:pt x="40104" y="16458"/>
                  </a:lnTo>
                  <a:cubicBezTo>
                    <a:pt x="39830" y="16184"/>
                    <a:pt x="39693" y="16024"/>
                    <a:pt x="39693" y="16024"/>
                  </a:cubicBezTo>
                  <a:lnTo>
                    <a:pt x="39693" y="16024"/>
                  </a:lnTo>
                  <a:lnTo>
                    <a:pt x="39693" y="16047"/>
                  </a:lnTo>
                  <a:cubicBezTo>
                    <a:pt x="29719" y="6118"/>
                    <a:pt x="15955" y="1"/>
                    <a:pt x="753" y="1"/>
                  </a:cubicBezTo>
                  <a:lnTo>
                    <a:pt x="753" y="1"/>
                  </a:lnTo>
                  <a:cubicBezTo>
                    <a:pt x="502" y="1"/>
                    <a:pt x="251" y="1"/>
                    <a:pt x="0" y="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" name="Google Shape;13;p2"/>
            <p:cNvCxnSpPr/>
            <p:nvPr/>
          </p:nvCxnSpPr>
          <p:spPr>
            <a:xfrm rot="-5400000" flipH="1">
              <a:off x="-96725" y="3468675"/>
              <a:ext cx="1764000" cy="1615200"/>
            </a:xfrm>
            <a:prstGeom prst="curvedConnector3">
              <a:avLst>
                <a:gd name="adj1" fmla="val 60342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14;p2"/>
            <p:cNvSpPr/>
            <p:nvPr/>
          </p:nvSpPr>
          <p:spPr>
            <a:xfrm>
              <a:off x="-364725" y="4621975"/>
              <a:ext cx="744300" cy="744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15876" y="4431238"/>
              <a:ext cx="744300" cy="7443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7151651" y="3550475"/>
            <a:ext cx="2239024" cy="1819442"/>
            <a:chOff x="7151651" y="3550475"/>
            <a:chExt cx="2239024" cy="1819442"/>
          </a:xfrm>
        </p:grpSpPr>
        <p:sp>
          <p:nvSpPr>
            <p:cNvPr id="17" name="Google Shape;17;p2"/>
            <p:cNvSpPr/>
            <p:nvPr/>
          </p:nvSpPr>
          <p:spPr>
            <a:xfrm>
              <a:off x="7151651" y="3912576"/>
              <a:ext cx="2230549" cy="1457341"/>
            </a:xfrm>
            <a:custGeom>
              <a:avLst/>
              <a:gdLst/>
              <a:ahLst/>
              <a:cxnLst/>
              <a:rect l="l" t="t" r="r" b="b"/>
              <a:pathLst>
                <a:path w="137752" h="90001" extrusionOk="0">
                  <a:moveTo>
                    <a:pt x="93219" y="1"/>
                  </a:moveTo>
                  <a:cubicBezTo>
                    <a:pt x="42798" y="1"/>
                    <a:pt x="1735" y="40014"/>
                    <a:pt x="1" y="90001"/>
                  </a:cubicBezTo>
                  <a:lnTo>
                    <a:pt x="137751" y="90001"/>
                  </a:lnTo>
                  <a:lnTo>
                    <a:pt x="137751" y="11299"/>
                  </a:lnTo>
                  <a:cubicBezTo>
                    <a:pt x="124513" y="4087"/>
                    <a:pt x="109357" y="1"/>
                    <a:pt x="93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745750" y="4271525"/>
              <a:ext cx="506100" cy="89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574549" y="4226862"/>
              <a:ext cx="506100" cy="894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" name="Google Shape;20;p2"/>
            <p:cNvCxnSpPr/>
            <p:nvPr/>
          </p:nvCxnSpPr>
          <p:spPr>
            <a:xfrm rot="-5400000">
              <a:off x="7573775" y="3636125"/>
              <a:ext cx="1674900" cy="15036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" name="Google Shape;21;p2"/>
            <p:cNvSpPr/>
            <p:nvPr/>
          </p:nvSpPr>
          <p:spPr>
            <a:xfrm>
              <a:off x="8884575" y="4529301"/>
              <a:ext cx="506100" cy="4377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744918" y="4431176"/>
              <a:ext cx="506100" cy="4377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bg>
      <p:bgPr>
        <a:solidFill>
          <a:schemeClr val="lt2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/>
          <p:nvPr/>
        </p:nvSpPr>
        <p:spPr>
          <a:xfrm>
            <a:off x="4083200" y="0"/>
            <a:ext cx="50607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6"/>
          <p:cNvSpPr/>
          <p:nvPr/>
        </p:nvSpPr>
        <p:spPr>
          <a:xfrm flipH="1">
            <a:off x="3347988" y="-364606"/>
            <a:ext cx="1689650" cy="5664250"/>
          </a:xfrm>
          <a:custGeom>
            <a:avLst/>
            <a:gdLst/>
            <a:ahLst/>
            <a:cxnLst/>
            <a:rect l="l" t="t" r="r" b="b"/>
            <a:pathLst>
              <a:path w="67586" h="226570" extrusionOk="0">
                <a:moveTo>
                  <a:pt x="35314" y="10453"/>
                </a:moveTo>
                <a:cubicBezTo>
                  <a:pt x="44117" y="21692"/>
                  <a:pt x="56040" y="55632"/>
                  <a:pt x="56525" y="72699"/>
                </a:cubicBezTo>
                <a:cubicBezTo>
                  <a:pt x="57010" y="89766"/>
                  <a:pt x="38017" y="99025"/>
                  <a:pt x="38225" y="112857"/>
                </a:cubicBezTo>
                <a:cubicBezTo>
                  <a:pt x="38433" y="126689"/>
                  <a:pt x="53499" y="138499"/>
                  <a:pt x="57772" y="155693"/>
                </a:cubicBezTo>
                <a:cubicBezTo>
                  <a:pt x="62045" y="172887"/>
                  <a:pt x="73427" y="204893"/>
                  <a:pt x="63861" y="216020"/>
                </a:cubicBezTo>
                <a:cubicBezTo>
                  <a:pt x="54295" y="227147"/>
                  <a:pt x="4987" y="229773"/>
                  <a:pt x="377" y="222456"/>
                </a:cubicBezTo>
                <a:cubicBezTo>
                  <a:pt x="-4233" y="215139"/>
                  <a:pt x="34883" y="190551"/>
                  <a:pt x="36200" y="172117"/>
                </a:cubicBezTo>
                <a:cubicBezTo>
                  <a:pt x="37517" y="153683"/>
                  <a:pt x="9328" y="129873"/>
                  <a:pt x="8279" y="111853"/>
                </a:cubicBezTo>
                <a:cubicBezTo>
                  <a:pt x="7230" y="93833"/>
                  <a:pt x="30669" y="81762"/>
                  <a:pt x="29907" y="63997"/>
                </a:cubicBezTo>
                <a:cubicBezTo>
                  <a:pt x="29145" y="46233"/>
                  <a:pt x="2804" y="14190"/>
                  <a:pt x="3705" y="5266"/>
                </a:cubicBezTo>
                <a:cubicBezTo>
                  <a:pt x="4606" y="-3658"/>
                  <a:pt x="26511" y="-786"/>
                  <a:pt x="35314" y="1045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66" name="Google Shape;266;p26"/>
          <p:cNvSpPr/>
          <p:nvPr/>
        </p:nvSpPr>
        <p:spPr>
          <a:xfrm>
            <a:off x="3476887" y="-890136"/>
            <a:ext cx="6445550" cy="6636200"/>
          </a:xfrm>
          <a:custGeom>
            <a:avLst/>
            <a:gdLst/>
            <a:ahLst/>
            <a:cxnLst/>
            <a:rect l="l" t="t" r="r" b="b"/>
            <a:pathLst>
              <a:path w="257822" h="265448" extrusionOk="0">
                <a:moveTo>
                  <a:pt x="59491" y="13223"/>
                </a:moveTo>
                <a:cubicBezTo>
                  <a:pt x="19893" y="21162"/>
                  <a:pt x="6216" y="48900"/>
                  <a:pt x="668" y="70038"/>
                </a:cubicBezTo>
                <a:cubicBezTo>
                  <a:pt x="-4879" y="91176"/>
                  <a:pt x="25967" y="115376"/>
                  <a:pt x="26206" y="140053"/>
                </a:cubicBezTo>
                <a:cubicBezTo>
                  <a:pt x="26445" y="164730"/>
                  <a:pt x="-3924" y="199642"/>
                  <a:pt x="2102" y="218102"/>
                </a:cubicBezTo>
                <a:cubicBezTo>
                  <a:pt x="8128" y="236562"/>
                  <a:pt x="23815" y="246175"/>
                  <a:pt x="62361" y="250814"/>
                </a:cubicBezTo>
                <a:cubicBezTo>
                  <a:pt x="100907" y="255453"/>
                  <a:pt x="204064" y="284004"/>
                  <a:pt x="233380" y="245936"/>
                </a:cubicBezTo>
                <a:cubicBezTo>
                  <a:pt x="262696" y="207868"/>
                  <a:pt x="267240" y="61192"/>
                  <a:pt x="238258" y="22406"/>
                </a:cubicBezTo>
                <a:cubicBezTo>
                  <a:pt x="209277" y="-16379"/>
                  <a:pt x="99089" y="5284"/>
                  <a:pt x="59491" y="13223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7" name="Google Shape;267;p26"/>
          <p:cNvSpPr txBox="1">
            <a:spLocks noGrp="1"/>
          </p:cNvSpPr>
          <p:nvPr>
            <p:ph type="title"/>
          </p:nvPr>
        </p:nvSpPr>
        <p:spPr>
          <a:xfrm>
            <a:off x="4234623" y="151080"/>
            <a:ext cx="4322700" cy="13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9pPr>
          </a:lstStyle>
          <a:p>
            <a:endParaRPr/>
          </a:p>
        </p:txBody>
      </p:sp>
      <p:sp>
        <p:nvSpPr>
          <p:cNvPr id="268" name="Google Shape;268;p26"/>
          <p:cNvSpPr txBox="1">
            <a:spLocks noGrp="1"/>
          </p:cNvSpPr>
          <p:nvPr>
            <p:ph type="subTitle" idx="1"/>
          </p:nvPr>
        </p:nvSpPr>
        <p:spPr>
          <a:xfrm>
            <a:off x="5718300" y="2528625"/>
            <a:ext cx="2791500" cy="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9" name="Google Shape;269;p26"/>
          <p:cNvSpPr txBox="1"/>
          <p:nvPr/>
        </p:nvSpPr>
        <p:spPr>
          <a:xfrm>
            <a:off x="4572000" y="3733400"/>
            <a:ext cx="3948300" cy="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Fauna One"/>
                <a:ea typeface="Fauna One"/>
                <a:cs typeface="Fauna One"/>
                <a:sym typeface="Fauna One"/>
              </a:rPr>
              <a:t>CREDITS</a:t>
            </a:r>
            <a:r>
              <a:rPr lang="en" sz="1200">
                <a:solidFill>
                  <a:schemeClr val="dk2"/>
                </a:solidFill>
                <a:latin typeface="Fauna One"/>
                <a:ea typeface="Fauna One"/>
                <a:cs typeface="Fauna One"/>
                <a:sym typeface="Fauna One"/>
              </a:rPr>
              <a:t>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Fauna One"/>
                <a:ea typeface="Fauna One"/>
                <a:cs typeface="Fauna One"/>
                <a:sym typeface="Fauna On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Fauna One"/>
                <a:ea typeface="Fauna One"/>
                <a:cs typeface="Fauna One"/>
                <a:sym typeface="Fauna One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Fauna One"/>
                <a:ea typeface="Fauna One"/>
                <a:cs typeface="Fauna One"/>
                <a:sym typeface="Fauna On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Fauna One"/>
                <a:ea typeface="Fauna One"/>
                <a:cs typeface="Fauna One"/>
                <a:sym typeface="Fauna One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Fauna One"/>
                <a:ea typeface="Fauna One"/>
                <a:cs typeface="Fauna One"/>
                <a:sym typeface="Fauna On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Fauna One"/>
              <a:ea typeface="Fauna One"/>
              <a:cs typeface="Fauna One"/>
              <a:sym typeface="Fauna One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Fauna One"/>
              <a:ea typeface="Fauna One"/>
              <a:cs typeface="Fauna One"/>
              <a:sym typeface="Fauna One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Fauna One"/>
              <a:ea typeface="Fauna One"/>
              <a:cs typeface="Fauna One"/>
              <a:sym typeface="Fauna On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2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"/>
          <p:cNvSpPr txBox="1">
            <a:spLocks noGrp="1"/>
          </p:cNvSpPr>
          <p:nvPr>
            <p:ph type="title"/>
          </p:nvPr>
        </p:nvSpPr>
        <p:spPr>
          <a:xfrm>
            <a:off x="1052378" y="2716275"/>
            <a:ext cx="13620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307" name="Google Shape;307;p29"/>
          <p:cNvSpPr txBox="1">
            <a:spLocks noGrp="1"/>
          </p:cNvSpPr>
          <p:nvPr>
            <p:ph type="subTitle" idx="1"/>
          </p:nvPr>
        </p:nvSpPr>
        <p:spPr>
          <a:xfrm>
            <a:off x="832628" y="3187661"/>
            <a:ext cx="1801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08" name="Google Shape;308;p29"/>
          <p:cNvSpPr txBox="1">
            <a:spLocks noGrp="1"/>
          </p:cNvSpPr>
          <p:nvPr>
            <p:ph type="title" idx="2"/>
          </p:nvPr>
        </p:nvSpPr>
        <p:spPr>
          <a:xfrm>
            <a:off x="2948088" y="2716275"/>
            <a:ext cx="13626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309" name="Google Shape;309;p29"/>
          <p:cNvSpPr txBox="1">
            <a:spLocks noGrp="1"/>
          </p:cNvSpPr>
          <p:nvPr>
            <p:ph type="subTitle" idx="3"/>
          </p:nvPr>
        </p:nvSpPr>
        <p:spPr>
          <a:xfrm>
            <a:off x="2728638" y="3187661"/>
            <a:ext cx="1801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10" name="Google Shape;310;p29"/>
          <p:cNvSpPr txBox="1">
            <a:spLocks noGrp="1"/>
          </p:cNvSpPr>
          <p:nvPr>
            <p:ph type="title" idx="4"/>
          </p:nvPr>
        </p:nvSpPr>
        <p:spPr>
          <a:xfrm>
            <a:off x="4854043" y="2716275"/>
            <a:ext cx="13626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311" name="Google Shape;311;p29"/>
          <p:cNvSpPr txBox="1">
            <a:spLocks noGrp="1"/>
          </p:cNvSpPr>
          <p:nvPr>
            <p:ph type="subTitle" idx="5"/>
          </p:nvPr>
        </p:nvSpPr>
        <p:spPr>
          <a:xfrm>
            <a:off x="4634893" y="3187661"/>
            <a:ext cx="18009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12" name="Google Shape;312;p29"/>
          <p:cNvSpPr txBox="1">
            <a:spLocks noGrp="1"/>
          </p:cNvSpPr>
          <p:nvPr>
            <p:ph type="title" idx="6"/>
          </p:nvPr>
        </p:nvSpPr>
        <p:spPr>
          <a:xfrm>
            <a:off x="6729322" y="2716275"/>
            <a:ext cx="13626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313" name="Google Shape;313;p29"/>
          <p:cNvSpPr txBox="1">
            <a:spLocks noGrp="1"/>
          </p:cNvSpPr>
          <p:nvPr>
            <p:ph type="subTitle" idx="7"/>
          </p:nvPr>
        </p:nvSpPr>
        <p:spPr>
          <a:xfrm>
            <a:off x="6509872" y="3187661"/>
            <a:ext cx="1801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14" name="Google Shape;314;p29"/>
          <p:cNvSpPr txBox="1">
            <a:spLocks noGrp="1"/>
          </p:cNvSpPr>
          <p:nvPr>
            <p:ph type="title" idx="8"/>
          </p:nvPr>
        </p:nvSpPr>
        <p:spPr>
          <a:xfrm>
            <a:off x="2406550" y="403699"/>
            <a:ext cx="431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15" name="Google Shape;315;p29"/>
          <p:cNvGrpSpPr/>
          <p:nvPr/>
        </p:nvGrpSpPr>
        <p:grpSpPr>
          <a:xfrm rot="-5400000" flipH="1">
            <a:off x="-226978" y="3286687"/>
            <a:ext cx="2282010" cy="1851476"/>
            <a:chOff x="7078849" y="-27801"/>
            <a:chExt cx="2282010" cy="1851476"/>
          </a:xfrm>
        </p:grpSpPr>
        <p:sp>
          <p:nvSpPr>
            <p:cNvPr id="316" name="Google Shape;316;p29"/>
            <p:cNvSpPr/>
            <p:nvPr/>
          </p:nvSpPr>
          <p:spPr>
            <a:xfrm rot="10800000">
              <a:off x="7078849" y="-19228"/>
              <a:ext cx="2079161" cy="1406391"/>
            </a:xfrm>
            <a:custGeom>
              <a:avLst/>
              <a:gdLst/>
              <a:ahLst/>
              <a:cxnLst/>
              <a:rect l="l" t="t" r="r" b="b"/>
              <a:pathLst>
                <a:path w="173952" h="117665" extrusionOk="0">
                  <a:moveTo>
                    <a:pt x="0" y="1"/>
                  </a:moveTo>
                  <a:lnTo>
                    <a:pt x="0" y="117665"/>
                  </a:lnTo>
                  <a:lnTo>
                    <a:pt x="173952" y="117665"/>
                  </a:lnTo>
                  <a:cubicBezTo>
                    <a:pt x="171532" y="112872"/>
                    <a:pt x="168496" y="108443"/>
                    <a:pt x="164958" y="104472"/>
                  </a:cubicBezTo>
                  <a:lnTo>
                    <a:pt x="164958" y="104472"/>
                  </a:lnTo>
                  <a:cubicBezTo>
                    <a:pt x="164799" y="104266"/>
                    <a:pt x="164639" y="104061"/>
                    <a:pt x="164434" y="103878"/>
                  </a:cubicBezTo>
                  <a:lnTo>
                    <a:pt x="164434" y="103878"/>
                  </a:lnTo>
                  <a:lnTo>
                    <a:pt x="164411" y="103878"/>
                  </a:lnTo>
                  <a:cubicBezTo>
                    <a:pt x="161078" y="100204"/>
                    <a:pt x="157289" y="96962"/>
                    <a:pt x="153135" y="94201"/>
                  </a:cubicBezTo>
                  <a:lnTo>
                    <a:pt x="153135" y="94201"/>
                  </a:lnTo>
                  <a:cubicBezTo>
                    <a:pt x="148935" y="91188"/>
                    <a:pt x="144005" y="88608"/>
                    <a:pt x="137249" y="86668"/>
                  </a:cubicBezTo>
                  <a:lnTo>
                    <a:pt x="137249" y="86668"/>
                  </a:lnTo>
                  <a:cubicBezTo>
                    <a:pt x="133528" y="85527"/>
                    <a:pt x="129648" y="84728"/>
                    <a:pt x="125653" y="84317"/>
                  </a:cubicBezTo>
                  <a:lnTo>
                    <a:pt x="125653" y="84317"/>
                  </a:lnTo>
                  <a:cubicBezTo>
                    <a:pt x="125630" y="84317"/>
                    <a:pt x="125585" y="84294"/>
                    <a:pt x="125562" y="84294"/>
                  </a:cubicBezTo>
                  <a:lnTo>
                    <a:pt x="125562" y="84294"/>
                  </a:lnTo>
                  <a:cubicBezTo>
                    <a:pt x="103901" y="81350"/>
                    <a:pt x="75415" y="79866"/>
                    <a:pt x="62199" y="51266"/>
                  </a:cubicBezTo>
                  <a:lnTo>
                    <a:pt x="62199" y="51266"/>
                  </a:lnTo>
                  <a:cubicBezTo>
                    <a:pt x="57132" y="40287"/>
                    <a:pt x="51745" y="31728"/>
                    <a:pt x="47499" y="25793"/>
                  </a:cubicBezTo>
                  <a:lnTo>
                    <a:pt x="47499" y="25793"/>
                  </a:lnTo>
                  <a:cubicBezTo>
                    <a:pt x="45377" y="22438"/>
                    <a:pt x="42912" y="19311"/>
                    <a:pt x="40127" y="16481"/>
                  </a:cubicBezTo>
                  <a:lnTo>
                    <a:pt x="40127" y="16481"/>
                  </a:lnTo>
                  <a:cubicBezTo>
                    <a:pt x="40127" y="16481"/>
                    <a:pt x="40104" y="16458"/>
                    <a:pt x="40104" y="16458"/>
                  </a:cubicBezTo>
                  <a:lnTo>
                    <a:pt x="40104" y="16458"/>
                  </a:lnTo>
                  <a:cubicBezTo>
                    <a:pt x="39830" y="16184"/>
                    <a:pt x="39693" y="16024"/>
                    <a:pt x="39693" y="16024"/>
                  </a:cubicBezTo>
                  <a:lnTo>
                    <a:pt x="39693" y="16024"/>
                  </a:lnTo>
                  <a:lnTo>
                    <a:pt x="39693" y="16047"/>
                  </a:lnTo>
                  <a:cubicBezTo>
                    <a:pt x="29719" y="6118"/>
                    <a:pt x="15955" y="1"/>
                    <a:pt x="753" y="1"/>
                  </a:cubicBezTo>
                  <a:lnTo>
                    <a:pt x="753" y="1"/>
                  </a:lnTo>
                  <a:cubicBezTo>
                    <a:pt x="502" y="1"/>
                    <a:pt x="251" y="1"/>
                    <a:pt x="0" y="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7" name="Google Shape;317;p29"/>
            <p:cNvCxnSpPr/>
            <p:nvPr/>
          </p:nvCxnSpPr>
          <p:spPr>
            <a:xfrm rot="5400000" flipH="1">
              <a:off x="7492575" y="49025"/>
              <a:ext cx="1834200" cy="17151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8" name="Google Shape;318;p29"/>
            <p:cNvSpPr/>
            <p:nvPr/>
          </p:nvSpPr>
          <p:spPr>
            <a:xfrm rot="10800000">
              <a:off x="8616559" y="-27801"/>
              <a:ext cx="744300" cy="7443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29"/>
          <p:cNvGrpSpPr/>
          <p:nvPr/>
        </p:nvGrpSpPr>
        <p:grpSpPr>
          <a:xfrm rot="1390381" flipH="1">
            <a:off x="6183541" y="-797041"/>
            <a:ext cx="3580620" cy="2677778"/>
            <a:chOff x="-597594" y="-1300325"/>
            <a:chExt cx="3580701" cy="2677838"/>
          </a:xfrm>
        </p:grpSpPr>
        <p:sp>
          <p:nvSpPr>
            <p:cNvPr id="320" name="Google Shape;320;p29"/>
            <p:cNvSpPr/>
            <p:nvPr/>
          </p:nvSpPr>
          <p:spPr>
            <a:xfrm flipH="1">
              <a:off x="-597594" y="-1300325"/>
              <a:ext cx="3446483" cy="2538843"/>
            </a:xfrm>
            <a:custGeom>
              <a:avLst/>
              <a:gdLst/>
              <a:ahLst/>
              <a:cxnLst/>
              <a:rect l="l" t="t" r="r" b="b"/>
              <a:pathLst>
                <a:path w="134694" h="99222" extrusionOk="0">
                  <a:moveTo>
                    <a:pt x="94635" y="0"/>
                  </a:moveTo>
                  <a:cubicBezTo>
                    <a:pt x="78999" y="0"/>
                    <a:pt x="65487" y="8971"/>
                    <a:pt x="58867" y="22027"/>
                  </a:cubicBezTo>
                  <a:cubicBezTo>
                    <a:pt x="58662" y="22415"/>
                    <a:pt x="58571" y="22575"/>
                    <a:pt x="58342" y="23008"/>
                  </a:cubicBezTo>
                  <a:cubicBezTo>
                    <a:pt x="58342" y="23008"/>
                    <a:pt x="56060" y="29970"/>
                    <a:pt x="46679" y="35334"/>
                  </a:cubicBezTo>
                  <a:cubicBezTo>
                    <a:pt x="42332" y="37820"/>
                    <a:pt x="38067" y="38354"/>
                    <a:pt x="35204" y="38354"/>
                  </a:cubicBezTo>
                  <a:cubicBezTo>
                    <a:pt x="33045" y="38354"/>
                    <a:pt x="31683" y="38050"/>
                    <a:pt x="31682" y="38050"/>
                  </a:cubicBezTo>
                  <a:lnTo>
                    <a:pt x="31682" y="38050"/>
                  </a:lnTo>
                  <a:cubicBezTo>
                    <a:pt x="31683" y="38050"/>
                    <a:pt x="31728" y="38119"/>
                    <a:pt x="31797" y="38210"/>
                  </a:cubicBezTo>
                  <a:cubicBezTo>
                    <a:pt x="31363" y="38210"/>
                    <a:pt x="30952" y="38187"/>
                    <a:pt x="30518" y="38187"/>
                  </a:cubicBezTo>
                  <a:cubicBezTo>
                    <a:pt x="13673" y="38187"/>
                    <a:pt x="1" y="51837"/>
                    <a:pt x="1" y="68704"/>
                  </a:cubicBezTo>
                  <a:cubicBezTo>
                    <a:pt x="1" y="85549"/>
                    <a:pt x="13673" y="99222"/>
                    <a:pt x="30518" y="99222"/>
                  </a:cubicBezTo>
                  <a:cubicBezTo>
                    <a:pt x="42273" y="99222"/>
                    <a:pt x="52454" y="92580"/>
                    <a:pt x="57566" y="82833"/>
                  </a:cubicBezTo>
                  <a:cubicBezTo>
                    <a:pt x="57589" y="82902"/>
                    <a:pt x="57589" y="82925"/>
                    <a:pt x="57589" y="82925"/>
                  </a:cubicBezTo>
                  <a:cubicBezTo>
                    <a:pt x="57589" y="82925"/>
                    <a:pt x="60328" y="77058"/>
                    <a:pt x="65099" y="75278"/>
                  </a:cubicBezTo>
                  <a:cubicBezTo>
                    <a:pt x="67299" y="74467"/>
                    <a:pt x="68660" y="74001"/>
                    <a:pt x="70114" y="74001"/>
                  </a:cubicBezTo>
                  <a:cubicBezTo>
                    <a:pt x="71813" y="74001"/>
                    <a:pt x="73639" y="74637"/>
                    <a:pt x="77082" y="76100"/>
                  </a:cubicBezTo>
                  <a:cubicBezTo>
                    <a:pt x="77173" y="76145"/>
                    <a:pt x="77242" y="76168"/>
                    <a:pt x="77310" y="76191"/>
                  </a:cubicBezTo>
                  <a:cubicBezTo>
                    <a:pt x="82560" y="78702"/>
                    <a:pt x="88426" y="80117"/>
                    <a:pt x="94635" y="80117"/>
                  </a:cubicBezTo>
                  <a:cubicBezTo>
                    <a:pt x="116775" y="80117"/>
                    <a:pt x="134693" y="62199"/>
                    <a:pt x="134693" y="40059"/>
                  </a:cubicBezTo>
                  <a:cubicBezTo>
                    <a:pt x="134693" y="17941"/>
                    <a:pt x="116775" y="0"/>
                    <a:pt x="946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9"/>
            <p:cNvSpPr/>
            <p:nvPr/>
          </p:nvSpPr>
          <p:spPr>
            <a:xfrm rot="10800000">
              <a:off x="1540825" y="-417450"/>
              <a:ext cx="834900" cy="8349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 rot="10800000">
              <a:off x="1312225" y="-493650"/>
              <a:ext cx="834900" cy="8349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 rot="2700000">
              <a:off x="439913" y="700512"/>
              <a:ext cx="506147" cy="895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 rot="2700000">
              <a:off x="350438" y="547873"/>
              <a:ext cx="506147" cy="8952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-497693" y="-771162"/>
              <a:ext cx="3480800" cy="2148675"/>
            </a:xfrm>
            <a:custGeom>
              <a:avLst/>
              <a:gdLst/>
              <a:ahLst/>
              <a:cxnLst/>
              <a:rect l="l" t="t" r="r" b="b"/>
              <a:pathLst>
                <a:path w="139232" h="85947" extrusionOk="0">
                  <a:moveTo>
                    <a:pt x="8594" y="53177"/>
                  </a:moveTo>
                  <a:cubicBezTo>
                    <a:pt x="14747" y="54815"/>
                    <a:pt x="30974" y="31243"/>
                    <a:pt x="43132" y="35610"/>
                  </a:cubicBezTo>
                  <a:cubicBezTo>
                    <a:pt x="55290" y="39977"/>
                    <a:pt x="69532" y="71240"/>
                    <a:pt x="81541" y="79378"/>
                  </a:cubicBezTo>
                  <a:cubicBezTo>
                    <a:pt x="93550" y="87516"/>
                    <a:pt x="106155" y="86624"/>
                    <a:pt x="115186" y="84440"/>
                  </a:cubicBezTo>
                  <a:cubicBezTo>
                    <a:pt x="124218" y="82257"/>
                    <a:pt x="132058" y="73870"/>
                    <a:pt x="135730" y="66277"/>
                  </a:cubicBezTo>
                  <a:cubicBezTo>
                    <a:pt x="139402" y="58685"/>
                    <a:pt x="140643" y="48016"/>
                    <a:pt x="137219" y="38885"/>
                  </a:cubicBezTo>
                  <a:cubicBezTo>
                    <a:pt x="133795" y="29754"/>
                    <a:pt x="124466" y="17895"/>
                    <a:pt x="115186" y="11493"/>
                  </a:cubicBezTo>
                  <a:cubicBezTo>
                    <a:pt x="105906" y="5092"/>
                    <a:pt x="99703" y="-1906"/>
                    <a:pt x="81541" y="476"/>
                  </a:cubicBezTo>
                  <a:cubicBezTo>
                    <a:pt x="63379" y="2858"/>
                    <a:pt x="18370" y="17001"/>
                    <a:pt x="6212" y="25784"/>
                  </a:cubicBezTo>
                  <a:cubicBezTo>
                    <a:pt x="-5946" y="34568"/>
                    <a:pt x="2441" y="51539"/>
                    <a:pt x="8594" y="5317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0_1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2"/>
          <p:cNvSpPr/>
          <p:nvPr/>
        </p:nvSpPr>
        <p:spPr>
          <a:xfrm rot="10800000">
            <a:off x="6396617" y="3577607"/>
            <a:ext cx="3882212" cy="2076342"/>
          </a:xfrm>
          <a:custGeom>
            <a:avLst/>
            <a:gdLst/>
            <a:ahLst/>
            <a:cxnLst/>
            <a:rect l="l" t="t" r="r" b="b"/>
            <a:pathLst>
              <a:path w="155304" h="83062" extrusionOk="0">
                <a:moveTo>
                  <a:pt x="0" y="0"/>
                </a:moveTo>
                <a:lnTo>
                  <a:pt x="0" y="72995"/>
                </a:lnTo>
                <a:cubicBezTo>
                  <a:pt x="8126" y="79295"/>
                  <a:pt x="18352" y="83061"/>
                  <a:pt x="29422" y="83061"/>
                </a:cubicBezTo>
                <a:cubicBezTo>
                  <a:pt x="51288" y="83061"/>
                  <a:pt x="69708" y="68476"/>
                  <a:pt x="75552" y="48504"/>
                </a:cubicBezTo>
                <a:lnTo>
                  <a:pt x="75597" y="48504"/>
                </a:lnTo>
                <a:cubicBezTo>
                  <a:pt x="75597" y="48504"/>
                  <a:pt x="75620" y="48344"/>
                  <a:pt x="75689" y="48070"/>
                </a:cubicBezTo>
                <a:cubicBezTo>
                  <a:pt x="75803" y="47591"/>
                  <a:pt x="75940" y="47134"/>
                  <a:pt x="76054" y="46655"/>
                </a:cubicBezTo>
                <a:cubicBezTo>
                  <a:pt x="77264" y="42729"/>
                  <a:pt x="81144" y="33599"/>
                  <a:pt x="91872" y="30472"/>
                </a:cubicBezTo>
                <a:cubicBezTo>
                  <a:pt x="96980" y="28970"/>
                  <a:pt x="101355" y="28568"/>
                  <a:pt x="105339" y="28568"/>
                </a:cubicBezTo>
                <a:cubicBezTo>
                  <a:pt x="106020" y="28568"/>
                  <a:pt x="106688" y="28580"/>
                  <a:pt x="107347" y="28600"/>
                </a:cubicBezTo>
                <a:cubicBezTo>
                  <a:pt x="109798" y="29034"/>
                  <a:pt x="112395" y="29405"/>
                  <a:pt x="115405" y="29405"/>
                </a:cubicBezTo>
                <a:cubicBezTo>
                  <a:pt x="116826" y="29405"/>
                  <a:pt x="118338" y="29323"/>
                  <a:pt x="119970" y="29125"/>
                </a:cubicBezTo>
                <a:cubicBezTo>
                  <a:pt x="122823" y="29034"/>
                  <a:pt x="125722" y="28646"/>
                  <a:pt x="128849" y="27596"/>
                </a:cubicBezTo>
                <a:cubicBezTo>
                  <a:pt x="130104" y="27162"/>
                  <a:pt x="131177" y="26637"/>
                  <a:pt x="132067" y="25998"/>
                </a:cubicBezTo>
                <a:cubicBezTo>
                  <a:pt x="132227" y="25952"/>
                  <a:pt x="132387" y="25884"/>
                  <a:pt x="132547" y="25838"/>
                </a:cubicBezTo>
                <a:cubicBezTo>
                  <a:pt x="146013" y="20657"/>
                  <a:pt x="150076" y="11915"/>
                  <a:pt x="153523" y="3241"/>
                </a:cubicBezTo>
                <a:cubicBezTo>
                  <a:pt x="153980" y="2305"/>
                  <a:pt x="154573" y="1187"/>
                  <a:pt x="1553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2"/>
          <p:cNvSpPr/>
          <p:nvPr/>
        </p:nvSpPr>
        <p:spPr>
          <a:xfrm>
            <a:off x="8743461" y="3766557"/>
            <a:ext cx="506100" cy="4377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2"/>
          <p:cNvSpPr/>
          <p:nvPr/>
        </p:nvSpPr>
        <p:spPr>
          <a:xfrm rot="-769627">
            <a:off x="6430872" y="4117659"/>
            <a:ext cx="4249957" cy="1995960"/>
          </a:xfrm>
          <a:custGeom>
            <a:avLst/>
            <a:gdLst/>
            <a:ahLst/>
            <a:cxnLst/>
            <a:rect l="l" t="t" r="r" b="b"/>
            <a:pathLst>
              <a:path w="170023" h="79850" extrusionOk="0">
                <a:moveTo>
                  <a:pt x="152729" y="11757"/>
                </a:moveTo>
                <a:cubicBezTo>
                  <a:pt x="145732" y="-202"/>
                  <a:pt x="129951" y="-1592"/>
                  <a:pt x="117297" y="1336"/>
                </a:cubicBezTo>
                <a:cubicBezTo>
                  <a:pt x="104643" y="4264"/>
                  <a:pt x="90599" y="26694"/>
                  <a:pt x="76804" y="29324"/>
                </a:cubicBezTo>
                <a:cubicBezTo>
                  <a:pt x="63009" y="31954"/>
                  <a:pt x="46286" y="10021"/>
                  <a:pt x="34525" y="17117"/>
                </a:cubicBezTo>
                <a:cubicBezTo>
                  <a:pt x="22764" y="24213"/>
                  <a:pt x="-14552" y="62572"/>
                  <a:pt x="6240" y="71901"/>
                </a:cubicBezTo>
                <a:cubicBezTo>
                  <a:pt x="27032" y="81230"/>
                  <a:pt x="134864" y="83116"/>
                  <a:pt x="159279" y="73092"/>
                </a:cubicBezTo>
                <a:cubicBezTo>
                  <a:pt x="183694" y="63068"/>
                  <a:pt x="159726" y="23716"/>
                  <a:pt x="152729" y="11757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4" name="Google Shape;374;p32"/>
          <p:cNvSpPr/>
          <p:nvPr/>
        </p:nvSpPr>
        <p:spPr>
          <a:xfrm>
            <a:off x="8631761" y="3670807"/>
            <a:ext cx="506049" cy="437656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2"/>
          <p:cNvSpPr txBox="1">
            <a:spLocks noGrp="1"/>
          </p:cNvSpPr>
          <p:nvPr>
            <p:ph type="subTitle" idx="1"/>
          </p:nvPr>
        </p:nvSpPr>
        <p:spPr>
          <a:xfrm>
            <a:off x="1731360" y="2258875"/>
            <a:ext cx="2479800" cy="5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6" name="Google Shape;376;p32"/>
          <p:cNvSpPr txBox="1">
            <a:spLocks noGrp="1"/>
          </p:cNvSpPr>
          <p:nvPr>
            <p:ph type="subTitle" idx="2"/>
          </p:nvPr>
        </p:nvSpPr>
        <p:spPr>
          <a:xfrm>
            <a:off x="5639885" y="2258875"/>
            <a:ext cx="2479800" cy="5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7" name="Google Shape;377;p32"/>
          <p:cNvSpPr txBox="1">
            <a:spLocks noGrp="1"/>
          </p:cNvSpPr>
          <p:nvPr>
            <p:ph type="subTitle" idx="3"/>
          </p:nvPr>
        </p:nvSpPr>
        <p:spPr>
          <a:xfrm>
            <a:off x="1731360" y="3894675"/>
            <a:ext cx="2479800" cy="5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8" name="Google Shape;378;p32"/>
          <p:cNvSpPr txBox="1">
            <a:spLocks noGrp="1"/>
          </p:cNvSpPr>
          <p:nvPr>
            <p:ph type="subTitle" idx="4"/>
          </p:nvPr>
        </p:nvSpPr>
        <p:spPr>
          <a:xfrm>
            <a:off x="5663885" y="3894675"/>
            <a:ext cx="2479800" cy="5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9" name="Google Shape;379;p32"/>
          <p:cNvSpPr txBox="1">
            <a:spLocks noGrp="1"/>
          </p:cNvSpPr>
          <p:nvPr>
            <p:ph type="title"/>
          </p:nvPr>
        </p:nvSpPr>
        <p:spPr>
          <a:xfrm>
            <a:off x="1731360" y="1740350"/>
            <a:ext cx="2178600" cy="3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80" name="Google Shape;380;p32"/>
          <p:cNvSpPr txBox="1">
            <a:spLocks noGrp="1"/>
          </p:cNvSpPr>
          <p:nvPr>
            <p:ph type="title" idx="5"/>
          </p:nvPr>
        </p:nvSpPr>
        <p:spPr>
          <a:xfrm>
            <a:off x="5639885" y="1740350"/>
            <a:ext cx="2178600" cy="3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81" name="Google Shape;381;p32"/>
          <p:cNvSpPr txBox="1">
            <a:spLocks noGrp="1"/>
          </p:cNvSpPr>
          <p:nvPr>
            <p:ph type="title" idx="6"/>
          </p:nvPr>
        </p:nvSpPr>
        <p:spPr>
          <a:xfrm>
            <a:off x="1731360" y="3376150"/>
            <a:ext cx="2178600" cy="3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82" name="Google Shape;382;p32"/>
          <p:cNvSpPr txBox="1">
            <a:spLocks noGrp="1"/>
          </p:cNvSpPr>
          <p:nvPr>
            <p:ph type="title" idx="7"/>
          </p:nvPr>
        </p:nvSpPr>
        <p:spPr>
          <a:xfrm>
            <a:off x="5663885" y="3376150"/>
            <a:ext cx="2178600" cy="3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83" name="Google Shape;383;p32"/>
          <p:cNvSpPr txBox="1">
            <a:spLocks noGrp="1"/>
          </p:cNvSpPr>
          <p:nvPr>
            <p:ph type="title" idx="8"/>
          </p:nvPr>
        </p:nvSpPr>
        <p:spPr>
          <a:xfrm>
            <a:off x="611245" y="384259"/>
            <a:ext cx="802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84" name="Google Shape;384;p32"/>
          <p:cNvGrpSpPr/>
          <p:nvPr/>
        </p:nvGrpSpPr>
        <p:grpSpPr>
          <a:xfrm>
            <a:off x="-597594" y="-1300325"/>
            <a:ext cx="3580701" cy="2677838"/>
            <a:chOff x="-597594" y="-1300325"/>
            <a:chExt cx="3580701" cy="2677838"/>
          </a:xfrm>
        </p:grpSpPr>
        <p:sp>
          <p:nvSpPr>
            <p:cNvPr id="385" name="Google Shape;385;p32"/>
            <p:cNvSpPr/>
            <p:nvPr/>
          </p:nvSpPr>
          <p:spPr>
            <a:xfrm flipH="1">
              <a:off x="-597594" y="-1300325"/>
              <a:ext cx="3446483" cy="2538843"/>
            </a:xfrm>
            <a:custGeom>
              <a:avLst/>
              <a:gdLst/>
              <a:ahLst/>
              <a:cxnLst/>
              <a:rect l="l" t="t" r="r" b="b"/>
              <a:pathLst>
                <a:path w="134694" h="99222" extrusionOk="0">
                  <a:moveTo>
                    <a:pt x="94635" y="0"/>
                  </a:moveTo>
                  <a:cubicBezTo>
                    <a:pt x="78999" y="0"/>
                    <a:pt x="65487" y="8971"/>
                    <a:pt x="58867" y="22027"/>
                  </a:cubicBezTo>
                  <a:cubicBezTo>
                    <a:pt x="58662" y="22415"/>
                    <a:pt x="58571" y="22575"/>
                    <a:pt x="58342" y="23008"/>
                  </a:cubicBezTo>
                  <a:cubicBezTo>
                    <a:pt x="58342" y="23008"/>
                    <a:pt x="56060" y="29970"/>
                    <a:pt x="46679" y="35334"/>
                  </a:cubicBezTo>
                  <a:cubicBezTo>
                    <a:pt x="42332" y="37820"/>
                    <a:pt x="38067" y="38354"/>
                    <a:pt x="35204" y="38354"/>
                  </a:cubicBezTo>
                  <a:cubicBezTo>
                    <a:pt x="33045" y="38354"/>
                    <a:pt x="31683" y="38050"/>
                    <a:pt x="31682" y="38050"/>
                  </a:cubicBezTo>
                  <a:lnTo>
                    <a:pt x="31682" y="38050"/>
                  </a:lnTo>
                  <a:cubicBezTo>
                    <a:pt x="31683" y="38050"/>
                    <a:pt x="31728" y="38119"/>
                    <a:pt x="31797" y="38210"/>
                  </a:cubicBezTo>
                  <a:cubicBezTo>
                    <a:pt x="31363" y="38210"/>
                    <a:pt x="30952" y="38187"/>
                    <a:pt x="30518" y="38187"/>
                  </a:cubicBezTo>
                  <a:cubicBezTo>
                    <a:pt x="13673" y="38187"/>
                    <a:pt x="1" y="51837"/>
                    <a:pt x="1" y="68704"/>
                  </a:cubicBezTo>
                  <a:cubicBezTo>
                    <a:pt x="1" y="85549"/>
                    <a:pt x="13673" y="99222"/>
                    <a:pt x="30518" y="99222"/>
                  </a:cubicBezTo>
                  <a:cubicBezTo>
                    <a:pt x="42273" y="99222"/>
                    <a:pt x="52454" y="92580"/>
                    <a:pt x="57566" y="82833"/>
                  </a:cubicBezTo>
                  <a:cubicBezTo>
                    <a:pt x="57589" y="82902"/>
                    <a:pt x="57589" y="82925"/>
                    <a:pt x="57589" y="82925"/>
                  </a:cubicBezTo>
                  <a:cubicBezTo>
                    <a:pt x="57589" y="82925"/>
                    <a:pt x="60328" y="77058"/>
                    <a:pt x="65099" y="75278"/>
                  </a:cubicBezTo>
                  <a:cubicBezTo>
                    <a:pt x="67299" y="74467"/>
                    <a:pt x="68660" y="74001"/>
                    <a:pt x="70114" y="74001"/>
                  </a:cubicBezTo>
                  <a:cubicBezTo>
                    <a:pt x="71813" y="74001"/>
                    <a:pt x="73639" y="74637"/>
                    <a:pt x="77082" y="76100"/>
                  </a:cubicBezTo>
                  <a:cubicBezTo>
                    <a:pt x="77173" y="76145"/>
                    <a:pt x="77242" y="76168"/>
                    <a:pt x="77310" y="76191"/>
                  </a:cubicBezTo>
                  <a:cubicBezTo>
                    <a:pt x="82560" y="78702"/>
                    <a:pt x="88426" y="80117"/>
                    <a:pt x="94635" y="80117"/>
                  </a:cubicBezTo>
                  <a:cubicBezTo>
                    <a:pt x="116775" y="80117"/>
                    <a:pt x="134693" y="62199"/>
                    <a:pt x="134693" y="40059"/>
                  </a:cubicBezTo>
                  <a:cubicBezTo>
                    <a:pt x="134693" y="17941"/>
                    <a:pt x="116775" y="0"/>
                    <a:pt x="946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 rot="10800000">
              <a:off x="1540825" y="-417450"/>
              <a:ext cx="834900" cy="8349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 rot="10800000">
              <a:off x="1312225" y="-493650"/>
              <a:ext cx="834900" cy="8349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2"/>
            <p:cNvSpPr/>
            <p:nvPr/>
          </p:nvSpPr>
          <p:spPr>
            <a:xfrm rot="2700000">
              <a:off x="439913" y="700512"/>
              <a:ext cx="506147" cy="8952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 rot="2700000">
              <a:off x="350438" y="547873"/>
              <a:ext cx="506147" cy="8952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-497693" y="-771162"/>
              <a:ext cx="3480800" cy="2148675"/>
            </a:xfrm>
            <a:custGeom>
              <a:avLst/>
              <a:gdLst/>
              <a:ahLst/>
              <a:cxnLst/>
              <a:rect l="l" t="t" r="r" b="b"/>
              <a:pathLst>
                <a:path w="139232" h="85947" extrusionOk="0">
                  <a:moveTo>
                    <a:pt x="8594" y="53177"/>
                  </a:moveTo>
                  <a:cubicBezTo>
                    <a:pt x="14747" y="54815"/>
                    <a:pt x="30974" y="31243"/>
                    <a:pt x="43132" y="35610"/>
                  </a:cubicBezTo>
                  <a:cubicBezTo>
                    <a:pt x="55290" y="39977"/>
                    <a:pt x="69532" y="71240"/>
                    <a:pt x="81541" y="79378"/>
                  </a:cubicBezTo>
                  <a:cubicBezTo>
                    <a:pt x="93550" y="87516"/>
                    <a:pt x="106155" y="86624"/>
                    <a:pt x="115186" y="84440"/>
                  </a:cubicBezTo>
                  <a:cubicBezTo>
                    <a:pt x="124218" y="82257"/>
                    <a:pt x="132058" y="73870"/>
                    <a:pt x="135730" y="66277"/>
                  </a:cubicBezTo>
                  <a:cubicBezTo>
                    <a:pt x="139402" y="58685"/>
                    <a:pt x="140643" y="48016"/>
                    <a:pt x="137219" y="38885"/>
                  </a:cubicBezTo>
                  <a:cubicBezTo>
                    <a:pt x="133795" y="29754"/>
                    <a:pt x="124466" y="17895"/>
                    <a:pt x="115186" y="11493"/>
                  </a:cubicBezTo>
                  <a:cubicBezTo>
                    <a:pt x="105906" y="5092"/>
                    <a:pt x="99703" y="-1906"/>
                    <a:pt x="81541" y="476"/>
                  </a:cubicBezTo>
                  <a:cubicBezTo>
                    <a:pt x="63379" y="2858"/>
                    <a:pt x="18370" y="17001"/>
                    <a:pt x="6212" y="25784"/>
                  </a:cubicBezTo>
                  <a:cubicBezTo>
                    <a:pt x="-5946" y="34568"/>
                    <a:pt x="2441" y="51539"/>
                    <a:pt x="8594" y="5317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>
            <a:spLocks noGrp="1"/>
          </p:cNvSpPr>
          <p:nvPr>
            <p:ph type="ctrTitle"/>
          </p:nvPr>
        </p:nvSpPr>
        <p:spPr>
          <a:xfrm>
            <a:off x="3066000" y="677522"/>
            <a:ext cx="3012000" cy="6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subTitle" idx="1"/>
          </p:nvPr>
        </p:nvSpPr>
        <p:spPr>
          <a:xfrm>
            <a:off x="1799250" y="1372036"/>
            <a:ext cx="5545500" cy="6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66" name="Google Shape;66;p7"/>
          <p:cNvGrpSpPr/>
          <p:nvPr/>
        </p:nvGrpSpPr>
        <p:grpSpPr>
          <a:xfrm>
            <a:off x="-905488" y="-173941"/>
            <a:ext cx="3456718" cy="1295844"/>
            <a:chOff x="-905488" y="-173941"/>
            <a:chExt cx="3456718" cy="1295844"/>
          </a:xfrm>
        </p:grpSpPr>
        <p:sp>
          <p:nvSpPr>
            <p:cNvPr id="67" name="Google Shape;67;p7"/>
            <p:cNvSpPr/>
            <p:nvPr/>
          </p:nvSpPr>
          <p:spPr>
            <a:xfrm>
              <a:off x="-426720" y="-146646"/>
              <a:ext cx="2977950" cy="1268550"/>
            </a:xfrm>
            <a:custGeom>
              <a:avLst/>
              <a:gdLst/>
              <a:ahLst/>
              <a:cxnLst/>
              <a:rect l="l" t="t" r="r" b="b"/>
              <a:pathLst>
                <a:path w="119118" h="50742" extrusionOk="0">
                  <a:moveTo>
                    <a:pt x="17356" y="50056"/>
                  </a:moveTo>
                  <a:cubicBezTo>
                    <a:pt x="24817" y="54647"/>
                    <a:pt x="41747" y="33939"/>
                    <a:pt x="51216" y="31404"/>
                  </a:cubicBezTo>
                  <a:cubicBezTo>
                    <a:pt x="60685" y="28869"/>
                    <a:pt x="63172" y="39057"/>
                    <a:pt x="74171" y="34848"/>
                  </a:cubicBezTo>
                  <a:cubicBezTo>
                    <a:pt x="85171" y="30640"/>
                    <a:pt x="128500" y="11318"/>
                    <a:pt x="117213" y="6153"/>
                  </a:cubicBezTo>
                  <a:cubicBezTo>
                    <a:pt x="105927" y="988"/>
                    <a:pt x="23095" y="-3460"/>
                    <a:pt x="6452" y="3857"/>
                  </a:cubicBezTo>
                  <a:cubicBezTo>
                    <a:pt x="-10191" y="11174"/>
                    <a:pt x="9895" y="45465"/>
                    <a:pt x="17356" y="500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68" name="Google Shape;68;p7"/>
            <p:cNvSpPr/>
            <p:nvPr/>
          </p:nvSpPr>
          <p:spPr>
            <a:xfrm>
              <a:off x="1555271" y="-60796"/>
              <a:ext cx="509400" cy="5094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1678971" y="-60797"/>
              <a:ext cx="509400" cy="509400"/>
            </a:xfrm>
            <a:prstGeom prst="diamond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>
              <a:off x="-156900" y="76200"/>
              <a:ext cx="618600" cy="618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7"/>
            <p:cNvSpPr/>
            <p:nvPr/>
          </p:nvSpPr>
          <p:spPr>
            <a:xfrm>
              <a:off x="-309300" y="0"/>
              <a:ext cx="618600" cy="618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-905488" y="-173941"/>
              <a:ext cx="3420600" cy="1222875"/>
            </a:xfrm>
            <a:custGeom>
              <a:avLst/>
              <a:gdLst/>
              <a:ahLst/>
              <a:cxnLst/>
              <a:rect l="l" t="t" r="r" b="b"/>
              <a:pathLst>
                <a:path w="136824" h="48915" extrusionOk="0">
                  <a:moveTo>
                    <a:pt x="29620" y="48565"/>
                  </a:moveTo>
                  <a:cubicBezTo>
                    <a:pt x="38994" y="52104"/>
                    <a:pt x="53580" y="27714"/>
                    <a:pt x="65488" y="26757"/>
                  </a:cubicBezTo>
                  <a:cubicBezTo>
                    <a:pt x="77396" y="25801"/>
                    <a:pt x="89592" y="41248"/>
                    <a:pt x="101070" y="42826"/>
                  </a:cubicBezTo>
                  <a:cubicBezTo>
                    <a:pt x="112548" y="44404"/>
                    <a:pt x="131151" y="42826"/>
                    <a:pt x="134355" y="36226"/>
                  </a:cubicBezTo>
                  <a:cubicBezTo>
                    <a:pt x="137559" y="29626"/>
                    <a:pt x="141194" y="9015"/>
                    <a:pt x="120295" y="3228"/>
                  </a:cubicBezTo>
                  <a:cubicBezTo>
                    <a:pt x="99396" y="-2559"/>
                    <a:pt x="27468" y="1124"/>
                    <a:pt x="8960" y="1506"/>
                  </a:cubicBezTo>
                  <a:cubicBezTo>
                    <a:pt x="-9548" y="1889"/>
                    <a:pt x="5804" y="-2320"/>
                    <a:pt x="9247" y="5523"/>
                  </a:cubicBezTo>
                  <a:cubicBezTo>
                    <a:pt x="12690" y="13366"/>
                    <a:pt x="20247" y="45026"/>
                    <a:pt x="29620" y="4856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 txBox="1">
            <a:spLocks noGrp="1"/>
          </p:cNvSpPr>
          <p:nvPr>
            <p:ph type="title"/>
          </p:nvPr>
        </p:nvSpPr>
        <p:spPr>
          <a:xfrm>
            <a:off x="2589350" y="2100850"/>
            <a:ext cx="3965100" cy="100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subTitle" idx="1"/>
          </p:nvPr>
        </p:nvSpPr>
        <p:spPr>
          <a:xfrm>
            <a:off x="3072750" y="3372350"/>
            <a:ext cx="2998500" cy="45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title" idx="2" hasCustomPrompt="1"/>
          </p:nvPr>
        </p:nvSpPr>
        <p:spPr>
          <a:xfrm>
            <a:off x="3738451" y="1065913"/>
            <a:ext cx="1667100" cy="94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9"/>
          <p:cNvSpPr/>
          <p:nvPr/>
        </p:nvSpPr>
        <p:spPr>
          <a:xfrm>
            <a:off x="-426720" y="-146646"/>
            <a:ext cx="2977950" cy="1268550"/>
          </a:xfrm>
          <a:custGeom>
            <a:avLst/>
            <a:gdLst/>
            <a:ahLst/>
            <a:cxnLst/>
            <a:rect l="l" t="t" r="r" b="b"/>
            <a:pathLst>
              <a:path w="119118" h="50742" extrusionOk="0">
                <a:moveTo>
                  <a:pt x="17356" y="50056"/>
                </a:moveTo>
                <a:cubicBezTo>
                  <a:pt x="24817" y="54647"/>
                  <a:pt x="41747" y="33939"/>
                  <a:pt x="51216" y="31404"/>
                </a:cubicBezTo>
                <a:cubicBezTo>
                  <a:pt x="60685" y="28869"/>
                  <a:pt x="63172" y="39057"/>
                  <a:pt x="74171" y="34848"/>
                </a:cubicBezTo>
                <a:cubicBezTo>
                  <a:pt x="85171" y="30640"/>
                  <a:pt x="128500" y="11318"/>
                  <a:pt x="117213" y="6153"/>
                </a:cubicBezTo>
                <a:cubicBezTo>
                  <a:pt x="105927" y="988"/>
                  <a:pt x="23095" y="-3460"/>
                  <a:pt x="6452" y="3857"/>
                </a:cubicBezTo>
                <a:cubicBezTo>
                  <a:pt x="-10191" y="11174"/>
                  <a:pt x="9895" y="45465"/>
                  <a:pt x="17356" y="500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90" name="Google Shape;90;p9"/>
          <p:cNvSpPr/>
          <p:nvPr/>
        </p:nvSpPr>
        <p:spPr>
          <a:xfrm>
            <a:off x="1555271" y="-60796"/>
            <a:ext cx="509400" cy="5094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9"/>
          <p:cNvSpPr/>
          <p:nvPr/>
        </p:nvSpPr>
        <p:spPr>
          <a:xfrm>
            <a:off x="1678971" y="-60797"/>
            <a:ext cx="509400" cy="509400"/>
          </a:xfrm>
          <a:prstGeom prst="diamond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"/>
          <p:cNvSpPr/>
          <p:nvPr/>
        </p:nvSpPr>
        <p:spPr>
          <a:xfrm>
            <a:off x="-156900" y="76200"/>
            <a:ext cx="618600" cy="618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9"/>
          <p:cNvSpPr/>
          <p:nvPr/>
        </p:nvSpPr>
        <p:spPr>
          <a:xfrm>
            <a:off x="-309300" y="0"/>
            <a:ext cx="618600" cy="6186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9"/>
          <p:cNvSpPr/>
          <p:nvPr/>
        </p:nvSpPr>
        <p:spPr>
          <a:xfrm>
            <a:off x="-905488" y="-173941"/>
            <a:ext cx="3420600" cy="1222875"/>
          </a:xfrm>
          <a:custGeom>
            <a:avLst/>
            <a:gdLst/>
            <a:ahLst/>
            <a:cxnLst/>
            <a:rect l="l" t="t" r="r" b="b"/>
            <a:pathLst>
              <a:path w="136824" h="48915" extrusionOk="0">
                <a:moveTo>
                  <a:pt x="29620" y="48565"/>
                </a:moveTo>
                <a:cubicBezTo>
                  <a:pt x="38994" y="52104"/>
                  <a:pt x="53580" y="27714"/>
                  <a:pt x="65488" y="26757"/>
                </a:cubicBezTo>
                <a:cubicBezTo>
                  <a:pt x="77396" y="25801"/>
                  <a:pt x="89592" y="41248"/>
                  <a:pt x="101070" y="42826"/>
                </a:cubicBezTo>
                <a:cubicBezTo>
                  <a:pt x="112548" y="44404"/>
                  <a:pt x="131151" y="42826"/>
                  <a:pt x="134355" y="36226"/>
                </a:cubicBezTo>
                <a:cubicBezTo>
                  <a:pt x="137559" y="29626"/>
                  <a:pt x="141194" y="9015"/>
                  <a:pt x="120295" y="3228"/>
                </a:cubicBezTo>
                <a:cubicBezTo>
                  <a:pt x="99396" y="-2559"/>
                  <a:pt x="27468" y="1124"/>
                  <a:pt x="8960" y="1506"/>
                </a:cubicBezTo>
                <a:cubicBezTo>
                  <a:pt x="-9548" y="1889"/>
                  <a:pt x="5804" y="-2320"/>
                  <a:pt x="9247" y="5523"/>
                </a:cubicBezTo>
                <a:cubicBezTo>
                  <a:pt x="12690" y="13366"/>
                  <a:pt x="20247" y="45026"/>
                  <a:pt x="29620" y="48565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95" name="Google Shape;95;p9"/>
          <p:cNvGrpSpPr/>
          <p:nvPr/>
        </p:nvGrpSpPr>
        <p:grpSpPr>
          <a:xfrm rot="5400000">
            <a:off x="7138624" y="3322612"/>
            <a:ext cx="2282010" cy="1851476"/>
            <a:chOff x="7078849" y="-27801"/>
            <a:chExt cx="2282010" cy="1851476"/>
          </a:xfrm>
        </p:grpSpPr>
        <p:sp>
          <p:nvSpPr>
            <p:cNvPr id="96" name="Google Shape;96;p9"/>
            <p:cNvSpPr/>
            <p:nvPr/>
          </p:nvSpPr>
          <p:spPr>
            <a:xfrm rot="10800000">
              <a:off x="7078849" y="-19228"/>
              <a:ext cx="2079161" cy="1406391"/>
            </a:xfrm>
            <a:custGeom>
              <a:avLst/>
              <a:gdLst/>
              <a:ahLst/>
              <a:cxnLst/>
              <a:rect l="l" t="t" r="r" b="b"/>
              <a:pathLst>
                <a:path w="173952" h="117665" extrusionOk="0">
                  <a:moveTo>
                    <a:pt x="0" y="1"/>
                  </a:moveTo>
                  <a:lnTo>
                    <a:pt x="0" y="117665"/>
                  </a:lnTo>
                  <a:lnTo>
                    <a:pt x="173952" y="117665"/>
                  </a:lnTo>
                  <a:cubicBezTo>
                    <a:pt x="171532" y="112872"/>
                    <a:pt x="168496" y="108443"/>
                    <a:pt x="164958" y="104472"/>
                  </a:cubicBezTo>
                  <a:lnTo>
                    <a:pt x="164958" y="104472"/>
                  </a:lnTo>
                  <a:cubicBezTo>
                    <a:pt x="164799" y="104266"/>
                    <a:pt x="164639" y="104061"/>
                    <a:pt x="164434" y="103878"/>
                  </a:cubicBezTo>
                  <a:lnTo>
                    <a:pt x="164434" y="103878"/>
                  </a:lnTo>
                  <a:lnTo>
                    <a:pt x="164411" y="103878"/>
                  </a:lnTo>
                  <a:cubicBezTo>
                    <a:pt x="161078" y="100204"/>
                    <a:pt x="157289" y="96962"/>
                    <a:pt x="153135" y="94201"/>
                  </a:cubicBezTo>
                  <a:lnTo>
                    <a:pt x="153135" y="94201"/>
                  </a:lnTo>
                  <a:cubicBezTo>
                    <a:pt x="148935" y="91188"/>
                    <a:pt x="144005" y="88608"/>
                    <a:pt x="137249" y="86668"/>
                  </a:cubicBezTo>
                  <a:lnTo>
                    <a:pt x="137249" y="86668"/>
                  </a:lnTo>
                  <a:cubicBezTo>
                    <a:pt x="133528" y="85527"/>
                    <a:pt x="129648" y="84728"/>
                    <a:pt x="125653" y="84317"/>
                  </a:cubicBezTo>
                  <a:lnTo>
                    <a:pt x="125653" y="84317"/>
                  </a:lnTo>
                  <a:cubicBezTo>
                    <a:pt x="125630" y="84317"/>
                    <a:pt x="125585" y="84294"/>
                    <a:pt x="125562" y="84294"/>
                  </a:cubicBezTo>
                  <a:lnTo>
                    <a:pt x="125562" y="84294"/>
                  </a:lnTo>
                  <a:cubicBezTo>
                    <a:pt x="103901" y="81350"/>
                    <a:pt x="75415" y="79866"/>
                    <a:pt x="62199" y="51266"/>
                  </a:cubicBezTo>
                  <a:lnTo>
                    <a:pt x="62199" y="51266"/>
                  </a:lnTo>
                  <a:cubicBezTo>
                    <a:pt x="57132" y="40287"/>
                    <a:pt x="51745" y="31728"/>
                    <a:pt x="47499" y="25793"/>
                  </a:cubicBezTo>
                  <a:lnTo>
                    <a:pt x="47499" y="25793"/>
                  </a:lnTo>
                  <a:cubicBezTo>
                    <a:pt x="45377" y="22438"/>
                    <a:pt x="42912" y="19311"/>
                    <a:pt x="40127" y="16481"/>
                  </a:cubicBezTo>
                  <a:lnTo>
                    <a:pt x="40127" y="16481"/>
                  </a:lnTo>
                  <a:cubicBezTo>
                    <a:pt x="40127" y="16481"/>
                    <a:pt x="40104" y="16458"/>
                    <a:pt x="40104" y="16458"/>
                  </a:cubicBezTo>
                  <a:lnTo>
                    <a:pt x="40104" y="16458"/>
                  </a:lnTo>
                  <a:cubicBezTo>
                    <a:pt x="39830" y="16184"/>
                    <a:pt x="39693" y="16024"/>
                    <a:pt x="39693" y="16024"/>
                  </a:cubicBezTo>
                  <a:lnTo>
                    <a:pt x="39693" y="16024"/>
                  </a:lnTo>
                  <a:lnTo>
                    <a:pt x="39693" y="16047"/>
                  </a:lnTo>
                  <a:cubicBezTo>
                    <a:pt x="29719" y="6118"/>
                    <a:pt x="15955" y="1"/>
                    <a:pt x="753" y="1"/>
                  </a:cubicBezTo>
                  <a:lnTo>
                    <a:pt x="753" y="1"/>
                  </a:lnTo>
                  <a:cubicBezTo>
                    <a:pt x="502" y="1"/>
                    <a:pt x="251" y="1"/>
                    <a:pt x="0" y="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7" name="Google Shape;97;p9"/>
            <p:cNvCxnSpPr/>
            <p:nvPr/>
          </p:nvCxnSpPr>
          <p:spPr>
            <a:xfrm rot="5400000" flipH="1">
              <a:off x="7492575" y="49025"/>
              <a:ext cx="1834200" cy="17151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8" name="Google Shape;98;p9"/>
            <p:cNvSpPr/>
            <p:nvPr/>
          </p:nvSpPr>
          <p:spPr>
            <a:xfrm rot="10800000">
              <a:off x="8616559" y="-27801"/>
              <a:ext cx="744300" cy="7443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_2">
    <p:bg>
      <p:bgPr>
        <a:solidFill>
          <a:schemeClr val="lt2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>
            <a:spLocks noGrp="1"/>
          </p:cNvSpPr>
          <p:nvPr>
            <p:ph type="subTitle" idx="1"/>
          </p:nvPr>
        </p:nvSpPr>
        <p:spPr>
          <a:xfrm>
            <a:off x="712400" y="3503446"/>
            <a:ext cx="21540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2"/>
          </p:nvPr>
        </p:nvSpPr>
        <p:spPr>
          <a:xfrm>
            <a:off x="3495010" y="3503446"/>
            <a:ext cx="21540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subTitle" idx="3"/>
          </p:nvPr>
        </p:nvSpPr>
        <p:spPr>
          <a:xfrm>
            <a:off x="6277600" y="3503446"/>
            <a:ext cx="21540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subTitle" idx="4"/>
          </p:nvPr>
        </p:nvSpPr>
        <p:spPr>
          <a:xfrm>
            <a:off x="712400" y="3052511"/>
            <a:ext cx="2154000" cy="35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87" name="Google Shape;187;p17"/>
          <p:cNvSpPr txBox="1">
            <a:spLocks noGrp="1"/>
          </p:cNvSpPr>
          <p:nvPr>
            <p:ph type="subTitle" idx="5"/>
          </p:nvPr>
        </p:nvSpPr>
        <p:spPr>
          <a:xfrm>
            <a:off x="3495010" y="3052511"/>
            <a:ext cx="2154000" cy="35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88" name="Google Shape;188;p17"/>
          <p:cNvSpPr txBox="1">
            <a:spLocks noGrp="1"/>
          </p:cNvSpPr>
          <p:nvPr>
            <p:ph type="subTitle" idx="6"/>
          </p:nvPr>
        </p:nvSpPr>
        <p:spPr>
          <a:xfrm>
            <a:off x="6277600" y="3052511"/>
            <a:ext cx="2154000" cy="35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ctrTitle"/>
          </p:nvPr>
        </p:nvSpPr>
        <p:spPr>
          <a:xfrm>
            <a:off x="2189950" y="481500"/>
            <a:ext cx="6329700" cy="83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90" name="Google Shape;190;p17"/>
          <p:cNvGrpSpPr/>
          <p:nvPr/>
        </p:nvGrpSpPr>
        <p:grpSpPr>
          <a:xfrm>
            <a:off x="-905488" y="-173941"/>
            <a:ext cx="3456718" cy="1295844"/>
            <a:chOff x="-905488" y="-173941"/>
            <a:chExt cx="3456718" cy="1295844"/>
          </a:xfrm>
        </p:grpSpPr>
        <p:sp>
          <p:nvSpPr>
            <p:cNvPr id="191" name="Google Shape;191;p17"/>
            <p:cNvSpPr/>
            <p:nvPr/>
          </p:nvSpPr>
          <p:spPr>
            <a:xfrm>
              <a:off x="-426720" y="-146646"/>
              <a:ext cx="2977950" cy="1268550"/>
            </a:xfrm>
            <a:custGeom>
              <a:avLst/>
              <a:gdLst/>
              <a:ahLst/>
              <a:cxnLst/>
              <a:rect l="l" t="t" r="r" b="b"/>
              <a:pathLst>
                <a:path w="119118" h="50742" extrusionOk="0">
                  <a:moveTo>
                    <a:pt x="17356" y="50056"/>
                  </a:moveTo>
                  <a:cubicBezTo>
                    <a:pt x="24817" y="54647"/>
                    <a:pt x="41747" y="33939"/>
                    <a:pt x="51216" y="31404"/>
                  </a:cubicBezTo>
                  <a:cubicBezTo>
                    <a:pt x="60685" y="28869"/>
                    <a:pt x="63172" y="39057"/>
                    <a:pt x="74171" y="34848"/>
                  </a:cubicBezTo>
                  <a:cubicBezTo>
                    <a:pt x="85171" y="30640"/>
                    <a:pt x="128500" y="11318"/>
                    <a:pt x="117213" y="6153"/>
                  </a:cubicBezTo>
                  <a:cubicBezTo>
                    <a:pt x="105927" y="988"/>
                    <a:pt x="23095" y="-3460"/>
                    <a:pt x="6452" y="3857"/>
                  </a:cubicBezTo>
                  <a:cubicBezTo>
                    <a:pt x="-10191" y="11174"/>
                    <a:pt x="9895" y="45465"/>
                    <a:pt x="17356" y="500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92" name="Google Shape;192;p17"/>
            <p:cNvSpPr/>
            <p:nvPr/>
          </p:nvSpPr>
          <p:spPr>
            <a:xfrm>
              <a:off x="1555271" y="-60796"/>
              <a:ext cx="509400" cy="5094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1678971" y="-60797"/>
              <a:ext cx="509400" cy="509400"/>
            </a:xfrm>
            <a:prstGeom prst="diamond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-156900" y="76200"/>
              <a:ext cx="618600" cy="618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-309300" y="0"/>
              <a:ext cx="618600" cy="6186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-905488" y="-173941"/>
              <a:ext cx="3420600" cy="1222875"/>
            </a:xfrm>
            <a:custGeom>
              <a:avLst/>
              <a:gdLst/>
              <a:ahLst/>
              <a:cxnLst/>
              <a:rect l="l" t="t" r="r" b="b"/>
              <a:pathLst>
                <a:path w="136824" h="48915" extrusionOk="0">
                  <a:moveTo>
                    <a:pt x="29620" y="48565"/>
                  </a:moveTo>
                  <a:cubicBezTo>
                    <a:pt x="38994" y="52104"/>
                    <a:pt x="53580" y="27714"/>
                    <a:pt x="65488" y="26757"/>
                  </a:cubicBezTo>
                  <a:cubicBezTo>
                    <a:pt x="77396" y="25801"/>
                    <a:pt x="89592" y="41248"/>
                    <a:pt x="101070" y="42826"/>
                  </a:cubicBezTo>
                  <a:cubicBezTo>
                    <a:pt x="112548" y="44404"/>
                    <a:pt x="131151" y="42826"/>
                    <a:pt x="134355" y="36226"/>
                  </a:cubicBezTo>
                  <a:cubicBezTo>
                    <a:pt x="137559" y="29626"/>
                    <a:pt x="141194" y="9015"/>
                    <a:pt x="120295" y="3228"/>
                  </a:cubicBezTo>
                  <a:cubicBezTo>
                    <a:pt x="99396" y="-2559"/>
                    <a:pt x="27468" y="1124"/>
                    <a:pt x="8960" y="1506"/>
                  </a:cubicBezTo>
                  <a:cubicBezTo>
                    <a:pt x="-9548" y="1889"/>
                    <a:pt x="5804" y="-2320"/>
                    <a:pt x="9247" y="5523"/>
                  </a:cubicBezTo>
                  <a:cubicBezTo>
                    <a:pt x="12690" y="13366"/>
                    <a:pt x="20247" y="45026"/>
                    <a:pt x="29620" y="4856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text 4">
  <p:cSld name="CUSTOM_1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"/>
          <p:cNvSpPr txBox="1">
            <a:spLocks noGrp="1"/>
          </p:cNvSpPr>
          <p:nvPr>
            <p:ph type="title"/>
          </p:nvPr>
        </p:nvSpPr>
        <p:spPr>
          <a:xfrm>
            <a:off x="616500" y="384654"/>
            <a:ext cx="781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na One"/>
                <a:ea typeface="Fauna One"/>
                <a:cs typeface="Fauna One"/>
                <a:sym typeface="Fau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na One"/>
                <a:ea typeface="Fauna One"/>
                <a:cs typeface="Fauna One"/>
                <a:sym typeface="Fau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na One"/>
                <a:ea typeface="Fauna One"/>
                <a:cs typeface="Fauna One"/>
                <a:sym typeface="Fau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na One"/>
                <a:ea typeface="Fauna One"/>
                <a:cs typeface="Fauna One"/>
                <a:sym typeface="Fau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na One"/>
                <a:ea typeface="Fauna One"/>
                <a:cs typeface="Fauna One"/>
                <a:sym typeface="Fau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na One"/>
                <a:ea typeface="Fauna One"/>
                <a:cs typeface="Fauna One"/>
                <a:sym typeface="Fau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na One"/>
                <a:ea typeface="Fauna One"/>
                <a:cs typeface="Fauna One"/>
                <a:sym typeface="Fau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auna One"/>
                <a:ea typeface="Fauna One"/>
                <a:cs typeface="Fauna One"/>
                <a:sym typeface="Fauna One"/>
              </a:defRPr>
            </a:lvl9pPr>
          </a:lstStyle>
          <a:p>
            <a:endParaRPr/>
          </a:p>
        </p:txBody>
      </p:sp>
      <p:sp>
        <p:nvSpPr>
          <p:cNvPr id="208" name="Google Shape;208;p19"/>
          <p:cNvSpPr txBox="1">
            <a:spLocks noGrp="1"/>
          </p:cNvSpPr>
          <p:nvPr>
            <p:ph type="subTitle" idx="1"/>
          </p:nvPr>
        </p:nvSpPr>
        <p:spPr>
          <a:xfrm>
            <a:off x="609300" y="1033951"/>
            <a:ext cx="8042400" cy="36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text 1">
  <p:cSld name="CUSTOM_12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>
            <a:spLocks noGrp="1"/>
          </p:cNvSpPr>
          <p:nvPr>
            <p:ph type="title"/>
          </p:nvPr>
        </p:nvSpPr>
        <p:spPr>
          <a:xfrm>
            <a:off x="611245" y="379496"/>
            <a:ext cx="802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3"/>
          <p:cNvSpPr txBox="1">
            <a:spLocks noGrp="1"/>
          </p:cNvSpPr>
          <p:nvPr>
            <p:ph type="subTitle" idx="1"/>
          </p:nvPr>
        </p:nvSpPr>
        <p:spPr>
          <a:xfrm>
            <a:off x="604600" y="1358375"/>
            <a:ext cx="3893100" cy="3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bg>
      <p:bgPr>
        <a:solidFill>
          <a:schemeClr val="lt2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"/>
          <p:cNvSpPr/>
          <p:nvPr/>
        </p:nvSpPr>
        <p:spPr>
          <a:xfrm rot="5400000" flipH="1">
            <a:off x="7526786" y="3532036"/>
            <a:ext cx="2064378" cy="1175950"/>
          </a:xfrm>
          <a:custGeom>
            <a:avLst/>
            <a:gdLst/>
            <a:ahLst/>
            <a:cxnLst/>
            <a:rect l="l" t="t" r="r" b="b"/>
            <a:pathLst>
              <a:path w="155304" h="83062" extrusionOk="0">
                <a:moveTo>
                  <a:pt x="0" y="0"/>
                </a:moveTo>
                <a:lnTo>
                  <a:pt x="0" y="72995"/>
                </a:lnTo>
                <a:cubicBezTo>
                  <a:pt x="8126" y="79295"/>
                  <a:pt x="18352" y="83061"/>
                  <a:pt x="29422" y="83061"/>
                </a:cubicBezTo>
                <a:cubicBezTo>
                  <a:pt x="51288" y="83061"/>
                  <a:pt x="69708" y="68476"/>
                  <a:pt x="75552" y="48504"/>
                </a:cubicBezTo>
                <a:lnTo>
                  <a:pt x="75597" y="48504"/>
                </a:lnTo>
                <a:cubicBezTo>
                  <a:pt x="75597" y="48504"/>
                  <a:pt x="75620" y="48344"/>
                  <a:pt x="75689" y="48070"/>
                </a:cubicBezTo>
                <a:cubicBezTo>
                  <a:pt x="75803" y="47591"/>
                  <a:pt x="75940" y="47134"/>
                  <a:pt x="76054" y="46655"/>
                </a:cubicBezTo>
                <a:cubicBezTo>
                  <a:pt x="77264" y="42729"/>
                  <a:pt x="81144" y="33599"/>
                  <a:pt x="91872" y="30472"/>
                </a:cubicBezTo>
                <a:cubicBezTo>
                  <a:pt x="96980" y="28970"/>
                  <a:pt x="101355" y="28568"/>
                  <a:pt x="105339" y="28568"/>
                </a:cubicBezTo>
                <a:cubicBezTo>
                  <a:pt x="106020" y="28568"/>
                  <a:pt x="106688" y="28580"/>
                  <a:pt x="107347" y="28600"/>
                </a:cubicBezTo>
                <a:cubicBezTo>
                  <a:pt x="109798" y="29034"/>
                  <a:pt x="112395" y="29405"/>
                  <a:pt x="115405" y="29405"/>
                </a:cubicBezTo>
                <a:cubicBezTo>
                  <a:pt x="116826" y="29405"/>
                  <a:pt x="118338" y="29323"/>
                  <a:pt x="119970" y="29125"/>
                </a:cubicBezTo>
                <a:cubicBezTo>
                  <a:pt x="122823" y="29034"/>
                  <a:pt x="125722" y="28646"/>
                  <a:pt x="128849" y="27596"/>
                </a:cubicBezTo>
                <a:cubicBezTo>
                  <a:pt x="130104" y="27162"/>
                  <a:pt x="131177" y="26637"/>
                  <a:pt x="132067" y="25998"/>
                </a:cubicBezTo>
                <a:cubicBezTo>
                  <a:pt x="132227" y="25952"/>
                  <a:pt x="132387" y="25884"/>
                  <a:pt x="132547" y="25838"/>
                </a:cubicBezTo>
                <a:cubicBezTo>
                  <a:pt x="146013" y="20657"/>
                  <a:pt x="150076" y="11915"/>
                  <a:pt x="153523" y="3241"/>
                </a:cubicBezTo>
                <a:cubicBezTo>
                  <a:pt x="153980" y="2305"/>
                  <a:pt x="154573" y="1187"/>
                  <a:pt x="1553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5"/>
          <p:cNvSpPr/>
          <p:nvPr/>
        </p:nvSpPr>
        <p:spPr>
          <a:xfrm rot="-8522943" flipH="1">
            <a:off x="8184753" y="4370901"/>
            <a:ext cx="496108" cy="8743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5"/>
          <p:cNvSpPr/>
          <p:nvPr/>
        </p:nvSpPr>
        <p:spPr>
          <a:xfrm rot="-8522943" flipH="1">
            <a:off x="8025628" y="4345928"/>
            <a:ext cx="496108" cy="8743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5"/>
          <p:cNvSpPr txBox="1">
            <a:spLocks noGrp="1"/>
          </p:cNvSpPr>
          <p:nvPr>
            <p:ph type="title"/>
          </p:nvPr>
        </p:nvSpPr>
        <p:spPr>
          <a:xfrm>
            <a:off x="4230490" y="402125"/>
            <a:ext cx="4296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5"/>
          <p:cNvSpPr/>
          <p:nvPr/>
        </p:nvSpPr>
        <p:spPr>
          <a:xfrm rot="-5400000" flipH="1">
            <a:off x="8898421" y="3311581"/>
            <a:ext cx="327092" cy="282886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5"/>
          <p:cNvSpPr/>
          <p:nvPr/>
        </p:nvSpPr>
        <p:spPr>
          <a:xfrm rot="-5400000" flipH="1">
            <a:off x="8835002" y="3221321"/>
            <a:ext cx="327092" cy="282886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5"/>
          <p:cNvSpPr/>
          <p:nvPr/>
        </p:nvSpPr>
        <p:spPr>
          <a:xfrm rot="-5400000" flipH="1">
            <a:off x="7497521" y="3490955"/>
            <a:ext cx="2747147" cy="1290176"/>
          </a:xfrm>
          <a:custGeom>
            <a:avLst/>
            <a:gdLst/>
            <a:ahLst/>
            <a:cxnLst/>
            <a:rect l="l" t="t" r="r" b="b"/>
            <a:pathLst>
              <a:path w="170023" h="79850" extrusionOk="0">
                <a:moveTo>
                  <a:pt x="152729" y="11757"/>
                </a:moveTo>
                <a:cubicBezTo>
                  <a:pt x="145732" y="-202"/>
                  <a:pt x="129951" y="-1592"/>
                  <a:pt x="117297" y="1336"/>
                </a:cubicBezTo>
                <a:cubicBezTo>
                  <a:pt x="104643" y="4264"/>
                  <a:pt x="90599" y="26694"/>
                  <a:pt x="76804" y="29324"/>
                </a:cubicBezTo>
                <a:cubicBezTo>
                  <a:pt x="63009" y="31954"/>
                  <a:pt x="46286" y="10021"/>
                  <a:pt x="34525" y="17117"/>
                </a:cubicBezTo>
                <a:cubicBezTo>
                  <a:pt x="22764" y="24213"/>
                  <a:pt x="-14552" y="62572"/>
                  <a:pt x="6240" y="71901"/>
                </a:cubicBezTo>
                <a:cubicBezTo>
                  <a:pt x="27032" y="81230"/>
                  <a:pt x="134864" y="83116"/>
                  <a:pt x="159279" y="73092"/>
                </a:cubicBezTo>
                <a:cubicBezTo>
                  <a:pt x="183694" y="63068"/>
                  <a:pt x="159726" y="23716"/>
                  <a:pt x="152729" y="11757"/>
                </a:cubicBez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7" name="Google Shape;257;p25"/>
          <p:cNvSpPr/>
          <p:nvPr/>
        </p:nvSpPr>
        <p:spPr>
          <a:xfrm rot="-5400000" flipH="1">
            <a:off x="8798107" y="4888765"/>
            <a:ext cx="485694" cy="485694"/>
          </a:xfrm>
          <a:prstGeom prst="donut">
            <a:avLst>
              <a:gd name="adj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5"/>
          <p:cNvSpPr/>
          <p:nvPr/>
        </p:nvSpPr>
        <p:spPr>
          <a:xfrm rot="-5400000" flipH="1">
            <a:off x="8682124" y="4844913"/>
            <a:ext cx="485700" cy="485700"/>
          </a:xfrm>
          <a:prstGeom prst="donut">
            <a:avLst>
              <a:gd name="adj" fmla="val 25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" name="Google Shape;259;p25"/>
          <p:cNvGrpSpPr/>
          <p:nvPr/>
        </p:nvGrpSpPr>
        <p:grpSpPr>
          <a:xfrm rot="-5400000">
            <a:off x="-215278" y="9318"/>
            <a:ext cx="2282010" cy="1851476"/>
            <a:chOff x="7078849" y="-27801"/>
            <a:chExt cx="2282010" cy="1851476"/>
          </a:xfrm>
        </p:grpSpPr>
        <p:sp>
          <p:nvSpPr>
            <p:cNvPr id="260" name="Google Shape;260;p25"/>
            <p:cNvSpPr/>
            <p:nvPr/>
          </p:nvSpPr>
          <p:spPr>
            <a:xfrm rot="10800000">
              <a:off x="7078849" y="-19228"/>
              <a:ext cx="2079161" cy="1406391"/>
            </a:xfrm>
            <a:custGeom>
              <a:avLst/>
              <a:gdLst/>
              <a:ahLst/>
              <a:cxnLst/>
              <a:rect l="l" t="t" r="r" b="b"/>
              <a:pathLst>
                <a:path w="173952" h="117665" extrusionOk="0">
                  <a:moveTo>
                    <a:pt x="0" y="1"/>
                  </a:moveTo>
                  <a:lnTo>
                    <a:pt x="0" y="117665"/>
                  </a:lnTo>
                  <a:lnTo>
                    <a:pt x="173952" y="117665"/>
                  </a:lnTo>
                  <a:cubicBezTo>
                    <a:pt x="171532" y="112872"/>
                    <a:pt x="168496" y="108443"/>
                    <a:pt x="164958" y="104472"/>
                  </a:cubicBezTo>
                  <a:lnTo>
                    <a:pt x="164958" y="104472"/>
                  </a:lnTo>
                  <a:cubicBezTo>
                    <a:pt x="164799" y="104266"/>
                    <a:pt x="164639" y="104061"/>
                    <a:pt x="164434" y="103878"/>
                  </a:cubicBezTo>
                  <a:lnTo>
                    <a:pt x="164434" y="103878"/>
                  </a:lnTo>
                  <a:lnTo>
                    <a:pt x="164411" y="103878"/>
                  </a:lnTo>
                  <a:cubicBezTo>
                    <a:pt x="161078" y="100204"/>
                    <a:pt x="157289" y="96962"/>
                    <a:pt x="153135" y="94201"/>
                  </a:cubicBezTo>
                  <a:lnTo>
                    <a:pt x="153135" y="94201"/>
                  </a:lnTo>
                  <a:cubicBezTo>
                    <a:pt x="148935" y="91188"/>
                    <a:pt x="144005" y="88608"/>
                    <a:pt x="137249" y="86668"/>
                  </a:cubicBezTo>
                  <a:lnTo>
                    <a:pt x="137249" y="86668"/>
                  </a:lnTo>
                  <a:cubicBezTo>
                    <a:pt x="133528" y="85527"/>
                    <a:pt x="129648" y="84728"/>
                    <a:pt x="125653" y="84317"/>
                  </a:cubicBezTo>
                  <a:lnTo>
                    <a:pt x="125653" y="84317"/>
                  </a:lnTo>
                  <a:cubicBezTo>
                    <a:pt x="125630" y="84317"/>
                    <a:pt x="125585" y="84294"/>
                    <a:pt x="125562" y="84294"/>
                  </a:cubicBezTo>
                  <a:lnTo>
                    <a:pt x="125562" y="84294"/>
                  </a:lnTo>
                  <a:cubicBezTo>
                    <a:pt x="103901" y="81350"/>
                    <a:pt x="75415" y="79866"/>
                    <a:pt x="62199" y="51266"/>
                  </a:cubicBezTo>
                  <a:lnTo>
                    <a:pt x="62199" y="51266"/>
                  </a:lnTo>
                  <a:cubicBezTo>
                    <a:pt x="57132" y="40287"/>
                    <a:pt x="51745" y="31728"/>
                    <a:pt x="47499" y="25793"/>
                  </a:cubicBezTo>
                  <a:lnTo>
                    <a:pt x="47499" y="25793"/>
                  </a:lnTo>
                  <a:cubicBezTo>
                    <a:pt x="45377" y="22438"/>
                    <a:pt x="42912" y="19311"/>
                    <a:pt x="40127" y="16481"/>
                  </a:cubicBezTo>
                  <a:lnTo>
                    <a:pt x="40127" y="16481"/>
                  </a:lnTo>
                  <a:cubicBezTo>
                    <a:pt x="40127" y="16481"/>
                    <a:pt x="40104" y="16458"/>
                    <a:pt x="40104" y="16458"/>
                  </a:cubicBezTo>
                  <a:lnTo>
                    <a:pt x="40104" y="16458"/>
                  </a:lnTo>
                  <a:cubicBezTo>
                    <a:pt x="39830" y="16184"/>
                    <a:pt x="39693" y="16024"/>
                    <a:pt x="39693" y="16024"/>
                  </a:cubicBezTo>
                  <a:lnTo>
                    <a:pt x="39693" y="16024"/>
                  </a:lnTo>
                  <a:lnTo>
                    <a:pt x="39693" y="16047"/>
                  </a:lnTo>
                  <a:cubicBezTo>
                    <a:pt x="29719" y="6118"/>
                    <a:pt x="15955" y="1"/>
                    <a:pt x="753" y="1"/>
                  </a:cubicBezTo>
                  <a:lnTo>
                    <a:pt x="753" y="1"/>
                  </a:lnTo>
                  <a:cubicBezTo>
                    <a:pt x="502" y="1"/>
                    <a:pt x="251" y="1"/>
                    <a:pt x="0" y="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1" name="Google Shape;261;p25"/>
            <p:cNvCxnSpPr/>
            <p:nvPr/>
          </p:nvCxnSpPr>
          <p:spPr>
            <a:xfrm rot="5400000" flipH="1">
              <a:off x="7492575" y="49025"/>
              <a:ext cx="1834200" cy="17151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2" name="Google Shape;262;p25"/>
            <p:cNvSpPr/>
            <p:nvPr/>
          </p:nvSpPr>
          <p:spPr>
            <a:xfrm rot="10800000">
              <a:off x="8616559" y="-27801"/>
              <a:ext cx="744300" cy="7443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auna One"/>
              <a:buChar char="●"/>
              <a:defRPr sz="1600">
                <a:solidFill>
                  <a:schemeClr val="dk2"/>
                </a:solidFill>
                <a:latin typeface="Fauna One"/>
                <a:ea typeface="Fauna One"/>
                <a:cs typeface="Fauna One"/>
                <a:sym typeface="Fauna One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Fauna One"/>
              <a:buChar char="○"/>
              <a:defRPr sz="1200">
                <a:solidFill>
                  <a:schemeClr val="dk2"/>
                </a:solidFill>
                <a:latin typeface="Fauna One"/>
                <a:ea typeface="Fauna One"/>
                <a:cs typeface="Fauna One"/>
                <a:sym typeface="Fauna One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Fauna One"/>
              <a:buChar char="■"/>
              <a:defRPr sz="1200">
                <a:solidFill>
                  <a:schemeClr val="dk2"/>
                </a:solidFill>
                <a:latin typeface="Fauna One"/>
                <a:ea typeface="Fauna One"/>
                <a:cs typeface="Fauna One"/>
                <a:sym typeface="Fauna One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Fauna One"/>
              <a:buChar char="●"/>
              <a:defRPr sz="1200">
                <a:solidFill>
                  <a:schemeClr val="dk2"/>
                </a:solidFill>
                <a:latin typeface="Fauna One"/>
                <a:ea typeface="Fauna One"/>
                <a:cs typeface="Fauna One"/>
                <a:sym typeface="Fauna One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Fauna One"/>
              <a:buChar char="○"/>
              <a:defRPr sz="1200">
                <a:solidFill>
                  <a:schemeClr val="dk2"/>
                </a:solidFill>
                <a:latin typeface="Fauna One"/>
                <a:ea typeface="Fauna One"/>
                <a:cs typeface="Fauna One"/>
                <a:sym typeface="Fauna One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Fauna One"/>
              <a:buChar char="■"/>
              <a:defRPr sz="1200">
                <a:solidFill>
                  <a:schemeClr val="dk2"/>
                </a:solidFill>
                <a:latin typeface="Fauna One"/>
                <a:ea typeface="Fauna One"/>
                <a:cs typeface="Fauna One"/>
                <a:sym typeface="Fauna One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Fauna One"/>
              <a:buChar char="●"/>
              <a:defRPr sz="1200">
                <a:solidFill>
                  <a:schemeClr val="dk2"/>
                </a:solidFill>
                <a:latin typeface="Fauna One"/>
                <a:ea typeface="Fauna One"/>
                <a:cs typeface="Fauna One"/>
                <a:sym typeface="Fauna One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Fauna One"/>
              <a:buChar char="○"/>
              <a:defRPr sz="1200">
                <a:solidFill>
                  <a:schemeClr val="dk2"/>
                </a:solidFill>
                <a:latin typeface="Fauna One"/>
                <a:ea typeface="Fauna One"/>
                <a:cs typeface="Fauna One"/>
                <a:sym typeface="Fauna One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Fauna One"/>
              <a:buChar char="■"/>
              <a:defRPr sz="1200">
                <a:solidFill>
                  <a:schemeClr val="dk2"/>
                </a:solidFill>
                <a:latin typeface="Fauna One"/>
                <a:ea typeface="Fauna One"/>
                <a:cs typeface="Fauna One"/>
                <a:sym typeface="Faun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63" r:id="rId6"/>
    <p:sldLayoutId id="2147483665" r:id="rId7"/>
    <p:sldLayoutId id="2147483669" r:id="rId8"/>
    <p:sldLayoutId id="2147483671" r:id="rId9"/>
    <p:sldLayoutId id="2147483672" r:id="rId10"/>
    <p:sldLayoutId id="2147483675" r:id="rId11"/>
    <p:sldLayoutId id="214748367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1">
          <p15:clr>
            <a:srgbClr val="EA4335"/>
          </p15:clr>
        </p15:guide>
        <p15:guide id="2" pos="451">
          <p15:clr>
            <a:srgbClr val="EA4335"/>
          </p15:clr>
        </p15:guide>
        <p15:guide id="3">
          <p15:clr>
            <a:srgbClr val="EA4335"/>
          </p15:clr>
        </p15:guide>
        <p15:guide id="4" orient="horz">
          <p15:clr>
            <a:srgbClr val="EA4335"/>
          </p15:clr>
        </p15:guide>
        <p15:guide id="5" orient="horz" pos="3240">
          <p15:clr>
            <a:srgbClr val="EA4335"/>
          </p15:clr>
        </p15:guide>
        <p15:guide id="6" orient="horz" pos="2899">
          <p15:clr>
            <a:srgbClr val="EA4335"/>
          </p15:clr>
        </p15:guide>
        <p15:guide id="7" pos="5309">
          <p15:clr>
            <a:srgbClr val="EA4335"/>
          </p15:clr>
        </p15:guide>
        <p15:guide id="8" pos="5760">
          <p15:clr>
            <a:srgbClr val="EA4335"/>
          </p15:clr>
        </p15:guide>
        <p15:guide id="9" pos="2880">
          <p15:clr>
            <a:srgbClr val="EA4335"/>
          </p15:clr>
        </p15:guide>
        <p15:guide id="10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6"/>
          <p:cNvSpPr txBox="1">
            <a:spLocks noGrp="1"/>
          </p:cNvSpPr>
          <p:nvPr>
            <p:ph type="ctrTitle"/>
          </p:nvPr>
        </p:nvSpPr>
        <p:spPr>
          <a:xfrm>
            <a:off x="715800" y="2342875"/>
            <a:ext cx="7712400" cy="15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“Finance Hero”</a:t>
            </a:r>
            <a:endParaRPr/>
          </a:p>
        </p:txBody>
      </p:sp>
      <p:sp>
        <p:nvSpPr>
          <p:cNvPr id="405" name="Google Shape;405;p36"/>
          <p:cNvSpPr txBox="1">
            <a:spLocks noGrp="1"/>
          </p:cNvSpPr>
          <p:nvPr>
            <p:ph type="subTitle" idx="1"/>
          </p:nvPr>
        </p:nvSpPr>
        <p:spPr>
          <a:xfrm>
            <a:off x="1214154" y="3567009"/>
            <a:ext cx="6624613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Team Silverboy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Bryan Tan | Claudia Chua | Darren Tan | Lee Yuan Kang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68"/>
          <p:cNvSpPr txBox="1">
            <a:spLocks noGrp="1"/>
          </p:cNvSpPr>
          <p:nvPr>
            <p:ph type="title"/>
          </p:nvPr>
        </p:nvSpPr>
        <p:spPr>
          <a:xfrm>
            <a:off x="4403956" y="1881150"/>
            <a:ext cx="4322700" cy="13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07F4D7-DEB5-8B46-8EBF-FA19859F6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900" y="3539540"/>
            <a:ext cx="4322701" cy="10160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7"/>
          <p:cNvSpPr txBox="1">
            <a:spLocks noGrp="1"/>
          </p:cNvSpPr>
          <p:nvPr>
            <p:ph type="title"/>
          </p:nvPr>
        </p:nvSpPr>
        <p:spPr>
          <a:xfrm>
            <a:off x="616500" y="384654"/>
            <a:ext cx="781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411" name="Google Shape;411;p37"/>
          <p:cNvSpPr txBox="1">
            <a:spLocks noGrp="1"/>
          </p:cNvSpPr>
          <p:nvPr>
            <p:ph type="subTitle" idx="1"/>
          </p:nvPr>
        </p:nvSpPr>
        <p:spPr>
          <a:xfrm>
            <a:off x="609300" y="1033951"/>
            <a:ext cx="8118058" cy="6363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Given the vast amount of information available, how can we help young people who are starting out in investing to learn and make smart investment choices?</a:t>
            </a:r>
          </a:p>
        </p:txBody>
      </p:sp>
      <p:sp>
        <p:nvSpPr>
          <p:cNvPr id="4" name="Google Shape;410;p37">
            <a:extLst>
              <a:ext uri="{FF2B5EF4-FFF2-40B4-BE49-F238E27FC236}">
                <a16:creationId xmlns:a16="http://schemas.microsoft.com/office/drawing/2014/main" id="{73F73CC4-0F25-4476-BF5F-EB256A01DC86}"/>
              </a:ext>
            </a:extLst>
          </p:cNvPr>
          <p:cNvSpPr txBox="1">
            <a:spLocks/>
          </p:cNvSpPr>
          <p:nvPr/>
        </p:nvSpPr>
        <p:spPr>
          <a:xfrm>
            <a:off x="956138" y="1670255"/>
            <a:ext cx="781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dk1"/>
                </a:solidFill>
                <a:latin typeface="Fauna One"/>
                <a:ea typeface="Fauna One"/>
                <a:cs typeface="Fauna One"/>
                <a:sym typeface="Faun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dk1"/>
                </a:solidFill>
                <a:latin typeface="Fauna One"/>
                <a:ea typeface="Fauna One"/>
                <a:cs typeface="Fauna One"/>
                <a:sym typeface="Faun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dk1"/>
                </a:solidFill>
                <a:latin typeface="Fauna One"/>
                <a:ea typeface="Fauna One"/>
                <a:cs typeface="Fauna One"/>
                <a:sym typeface="Faun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dk1"/>
                </a:solidFill>
                <a:latin typeface="Fauna One"/>
                <a:ea typeface="Fauna One"/>
                <a:cs typeface="Fauna One"/>
                <a:sym typeface="Faun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dk1"/>
                </a:solidFill>
                <a:latin typeface="Fauna One"/>
                <a:ea typeface="Fauna One"/>
                <a:cs typeface="Fauna One"/>
                <a:sym typeface="Faun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dk1"/>
                </a:solidFill>
                <a:latin typeface="Fauna One"/>
                <a:ea typeface="Fauna One"/>
                <a:cs typeface="Fauna One"/>
                <a:sym typeface="Faun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dk1"/>
                </a:solidFill>
                <a:latin typeface="Fauna One"/>
                <a:ea typeface="Fauna One"/>
                <a:cs typeface="Fauna One"/>
                <a:sym typeface="Faun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 i="0" u="none" strike="noStrike" cap="none">
                <a:solidFill>
                  <a:schemeClr val="dk1"/>
                </a:solidFill>
                <a:latin typeface="Fauna One"/>
                <a:ea typeface="Fauna One"/>
                <a:cs typeface="Fauna One"/>
                <a:sym typeface="Fauna One"/>
              </a:defRPr>
            </a:lvl9pPr>
          </a:lstStyle>
          <a:p>
            <a:r>
              <a:rPr lang="en-SG">
                <a:solidFill>
                  <a:srgbClr val="E1C3A5"/>
                </a:solidFill>
              </a:rPr>
              <a:t>Importance of Financial Literacy and Investment Decision-making</a:t>
            </a:r>
          </a:p>
        </p:txBody>
      </p:sp>
      <p:sp>
        <p:nvSpPr>
          <p:cNvPr id="5" name="Google Shape;411;p37">
            <a:extLst>
              <a:ext uri="{FF2B5EF4-FFF2-40B4-BE49-F238E27FC236}">
                <a16:creationId xmlns:a16="http://schemas.microsoft.com/office/drawing/2014/main" id="{1B84214B-E1FA-4967-B3E2-C5598FF1D22B}"/>
              </a:ext>
            </a:extLst>
          </p:cNvPr>
          <p:cNvSpPr txBox="1">
            <a:spLocks/>
          </p:cNvSpPr>
          <p:nvPr/>
        </p:nvSpPr>
        <p:spPr>
          <a:xfrm>
            <a:off x="2851288" y="3966989"/>
            <a:ext cx="3342123" cy="922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 b="0" i="0" u="none" strike="noStrike" cap="none">
                <a:solidFill>
                  <a:schemeClr val="dk2"/>
                </a:solidFill>
                <a:latin typeface="Fauna One"/>
                <a:ea typeface="Fauna One"/>
                <a:cs typeface="Fauna One"/>
                <a:sym typeface="Fauna One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dk2"/>
                </a:solidFill>
                <a:latin typeface="Fauna One"/>
                <a:ea typeface="Fauna One"/>
                <a:cs typeface="Fauna One"/>
                <a:sym typeface="Fauna One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dk2"/>
                </a:solidFill>
                <a:latin typeface="Fauna One"/>
                <a:ea typeface="Fauna One"/>
                <a:cs typeface="Fauna One"/>
                <a:sym typeface="Fauna One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dk2"/>
                </a:solidFill>
                <a:latin typeface="Fauna One"/>
                <a:ea typeface="Fauna One"/>
                <a:cs typeface="Fauna One"/>
                <a:sym typeface="Fauna One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dk2"/>
                </a:solidFill>
                <a:latin typeface="Fauna One"/>
                <a:ea typeface="Fauna One"/>
                <a:cs typeface="Fauna One"/>
                <a:sym typeface="Fauna One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dk2"/>
                </a:solidFill>
                <a:latin typeface="Fauna One"/>
                <a:ea typeface="Fauna One"/>
                <a:cs typeface="Fauna One"/>
                <a:sym typeface="Fauna One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dk2"/>
                </a:solidFill>
                <a:latin typeface="Fauna One"/>
                <a:ea typeface="Fauna One"/>
                <a:cs typeface="Fauna One"/>
                <a:sym typeface="Fauna One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dk2"/>
                </a:solidFill>
                <a:latin typeface="Fauna One"/>
                <a:ea typeface="Fauna One"/>
                <a:cs typeface="Fauna One"/>
                <a:sym typeface="Fauna One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dk2"/>
                </a:solidFill>
                <a:latin typeface="Fauna One"/>
                <a:ea typeface="Fauna One"/>
                <a:cs typeface="Fauna One"/>
                <a:sym typeface="Fauna One"/>
              </a:defRPr>
            </a:lvl9pPr>
          </a:lstStyle>
          <a:p>
            <a:pPr marL="0" indent="0" algn="ctr">
              <a:spcAft>
                <a:spcPts val="1600"/>
              </a:spcAft>
              <a:buFont typeface="Livvic"/>
              <a:buNone/>
            </a:pPr>
            <a:r>
              <a:rPr lang="en-SG" b="0" i="0">
                <a:solidFill>
                  <a:srgbClr val="E1C3A5"/>
                </a:solidFill>
                <a:effectLst/>
                <a:latin typeface="Fauna One" panose="020B0604020202020204" charset="0"/>
              </a:rPr>
              <a:t>According to the 2008 wave of the National Longitudinal Survey of Youth, only 27 percent of youth knew what inflation was and could do simple interest rate calculations</a:t>
            </a:r>
            <a:endParaRPr lang="en-SG" sz="800" b="0" i="0">
              <a:solidFill>
                <a:srgbClr val="E1C3A5"/>
              </a:solidFill>
              <a:effectLst/>
              <a:latin typeface="Fauna One" panose="020B0604020202020204" charset="0"/>
            </a:endParaRPr>
          </a:p>
        </p:txBody>
      </p:sp>
      <p:sp>
        <p:nvSpPr>
          <p:cNvPr id="6" name="Google Shape;411;p37">
            <a:extLst>
              <a:ext uri="{FF2B5EF4-FFF2-40B4-BE49-F238E27FC236}">
                <a16:creationId xmlns:a16="http://schemas.microsoft.com/office/drawing/2014/main" id="{1502855F-D8AE-4B50-B3E2-3C1ED2B3867E}"/>
              </a:ext>
            </a:extLst>
          </p:cNvPr>
          <p:cNvSpPr txBox="1">
            <a:spLocks/>
          </p:cNvSpPr>
          <p:nvPr/>
        </p:nvSpPr>
        <p:spPr>
          <a:xfrm>
            <a:off x="5726681" y="3069162"/>
            <a:ext cx="3041157" cy="619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 b="0" i="0" u="none" strike="noStrike" cap="none">
                <a:solidFill>
                  <a:schemeClr val="dk2"/>
                </a:solidFill>
                <a:latin typeface="Fauna One"/>
                <a:ea typeface="Fauna One"/>
                <a:cs typeface="Fauna One"/>
                <a:sym typeface="Fauna One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dk2"/>
                </a:solidFill>
                <a:latin typeface="Fauna One"/>
                <a:ea typeface="Fauna One"/>
                <a:cs typeface="Fauna One"/>
                <a:sym typeface="Fauna One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dk2"/>
                </a:solidFill>
                <a:latin typeface="Fauna One"/>
                <a:ea typeface="Fauna One"/>
                <a:cs typeface="Fauna One"/>
                <a:sym typeface="Fauna One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dk2"/>
                </a:solidFill>
                <a:latin typeface="Fauna One"/>
                <a:ea typeface="Fauna One"/>
                <a:cs typeface="Fauna One"/>
                <a:sym typeface="Fauna One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dk2"/>
                </a:solidFill>
                <a:latin typeface="Fauna One"/>
                <a:ea typeface="Fauna One"/>
                <a:cs typeface="Fauna One"/>
                <a:sym typeface="Fauna One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dk2"/>
                </a:solidFill>
                <a:latin typeface="Fauna One"/>
                <a:ea typeface="Fauna One"/>
                <a:cs typeface="Fauna One"/>
                <a:sym typeface="Fauna One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dk2"/>
                </a:solidFill>
                <a:latin typeface="Fauna One"/>
                <a:ea typeface="Fauna One"/>
                <a:cs typeface="Fauna One"/>
                <a:sym typeface="Fauna One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dk2"/>
                </a:solidFill>
                <a:latin typeface="Fauna One"/>
                <a:ea typeface="Fauna One"/>
                <a:cs typeface="Fauna One"/>
                <a:sym typeface="Fauna One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dk2"/>
                </a:solidFill>
                <a:latin typeface="Fauna One"/>
                <a:ea typeface="Fauna One"/>
                <a:cs typeface="Fauna One"/>
                <a:sym typeface="Fauna One"/>
              </a:defRPr>
            </a:lvl9pPr>
          </a:lstStyle>
          <a:p>
            <a:pPr marL="0" indent="0" algn="ctr">
              <a:spcAft>
                <a:spcPts val="1600"/>
              </a:spcAft>
              <a:buNone/>
            </a:pPr>
            <a:r>
              <a:rPr lang="en-SG" b="1" i="0">
                <a:solidFill>
                  <a:srgbClr val="E1C3A5"/>
                </a:solidFill>
                <a:effectLst/>
                <a:latin typeface="Fauna One" panose="020B0604020202020204" charset="0"/>
              </a:rPr>
              <a:t>20-Year-Old Robinhood Customer Dies By Suicide After Seeing A $730,000 Negative Balance</a:t>
            </a:r>
          </a:p>
        </p:txBody>
      </p:sp>
      <p:sp>
        <p:nvSpPr>
          <p:cNvPr id="7" name="Google Shape;411;p37">
            <a:extLst>
              <a:ext uri="{FF2B5EF4-FFF2-40B4-BE49-F238E27FC236}">
                <a16:creationId xmlns:a16="http://schemas.microsoft.com/office/drawing/2014/main" id="{A4DEB016-98AE-4DB6-BA14-9EF07A24744D}"/>
              </a:ext>
            </a:extLst>
          </p:cNvPr>
          <p:cNvSpPr txBox="1">
            <a:spLocks/>
          </p:cNvSpPr>
          <p:nvPr/>
        </p:nvSpPr>
        <p:spPr>
          <a:xfrm>
            <a:off x="729605" y="3163348"/>
            <a:ext cx="2690647" cy="619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 b="0" i="0" u="none" strike="noStrike" cap="none">
                <a:solidFill>
                  <a:schemeClr val="dk2"/>
                </a:solidFill>
                <a:latin typeface="Fauna One"/>
                <a:ea typeface="Fauna One"/>
                <a:cs typeface="Fauna One"/>
                <a:sym typeface="Fauna One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dk2"/>
                </a:solidFill>
                <a:latin typeface="Fauna One"/>
                <a:ea typeface="Fauna One"/>
                <a:cs typeface="Fauna One"/>
                <a:sym typeface="Fauna One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dk2"/>
                </a:solidFill>
                <a:latin typeface="Fauna One"/>
                <a:ea typeface="Fauna One"/>
                <a:cs typeface="Fauna One"/>
                <a:sym typeface="Fauna One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dk2"/>
                </a:solidFill>
                <a:latin typeface="Fauna One"/>
                <a:ea typeface="Fauna One"/>
                <a:cs typeface="Fauna One"/>
                <a:sym typeface="Fauna One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dk2"/>
                </a:solidFill>
                <a:latin typeface="Fauna One"/>
                <a:ea typeface="Fauna One"/>
                <a:cs typeface="Fauna One"/>
                <a:sym typeface="Fauna One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dk2"/>
                </a:solidFill>
                <a:latin typeface="Fauna One"/>
                <a:ea typeface="Fauna One"/>
                <a:cs typeface="Fauna One"/>
                <a:sym typeface="Fauna One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dk2"/>
                </a:solidFill>
                <a:latin typeface="Fauna One"/>
                <a:ea typeface="Fauna One"/>
                <a:cs typeface="Fauna One"/>
                <a:sym typeface="Fauna One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dk2"/>
                </a:solidFill>
                <a:latin typeface="Fauna One"/>
                <a:ea typeface="Fauna One"/>
                <a:cs typeface="Fauna One"/>
                <a:sym typeface="Fauna One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dk2"/>
                </a:solidFill>
                <a:latin typeface="Fauna One"/>
                <a:ea typeface="Fauna One"/>
                <a:cs typeface="Fauna One"/>
                <a:sym typeface="Fauna One"/>
              </a:defRPr>
            </a:lvl9pPr>
          </a:lstStyle>
          <a:p>
            <a:pPr marL="0" indent="0" algn="ctr">
              <a:spcAft>
                <a:spcPts val="1600"/>
              </a:spcAft>
              <a:buNone/>
            </a:pPr>
            <a:r>
              <a:rPr lang="en-SG">
                <a:solidFill>
                  <a:srgbClr val="E1C3A5"/>
                </a:solidFill>
              </a:rPr>
              <a:t>Those who have low financial literacy are significantly less likely to invest in stocks</a:t>
            </a:r>
            <a:br>
              <a:rPr lang="en-SG">
                <a:solidFill>
                  <a:srgbClr val="E1C3A5"/>
                </a:solidFill>
              </a:rPr>
            </a:br>
            <a:r>
              <a:rPr lang="nl-NL" sz="800">
                <a:solidFill>
                  <a:srgbClr val="E1C3A5"/>
                </a:solidFill>
              </a:rPr>
              <a:t>Van Rooij et al’s (2011) </a:t>
            </a:r>
            <a:endParaRPr lang="en-SG" sz="800" b="1" i="0">
              <a:solidFill>
                <a:srgbClr val="E1C3A5"/>
              </a:solidFill>
              <a:effectLst/>
              <a:latin typeface="Fauna One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39"/>
          <p:cNvPicPr preferRelativeResize="0"/>
          <p:nvPr/>
        </p:nvPicPr>
        <p:blipFill rotWithShape="1">
          <a:blip r:embed="rId3">
            <a:alphaModFix/>
          </a:blip>
          <a:srcRect t="7813" b="7813"/>
          <a:stretch/>
        </p:blipFill>
        <p:spPr>
          <a:xfrm>
            <a:off x="7900" y="2571750"/>
            <a:ext cx="914400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9"/>
          <p:cNvSpPr txBox="1">
            <a:spLocks noGrp="1"/>
          </p:cNvSpPr>
          <p:nvPr>
            <p:ph type="ctrTitle"/>
          </p:nvPr>
        </p:nvSpPr>
        <p:spPr>
          <a:xfrm>
            <a:off x="2346571" y="640969"/>
            <a:ext cx="4540194" cy="6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431" name="Google Shape;431;p39"/>
          <p:cNvSpPr txBox="1">
            <a:spLocks noGrp="1"/>
          </p:cNvSpPr>
          <p:nvPr>
            <p:ph type="subTitle" idx="1"/>
          </p:nvPr>
        </p:nvSpPr>
        <p:spPr>
          <a:xfrm>
            <a:off x="1317043" y="1484503"/>
            <a:ext cx="6509914" cy="6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SG"/>
              <a:t>A Web Application that aims to educate young or beginner investors on practical investment knowledge which aids in making sound investment decisions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E96A39-E497-4F16-8AA0-F208F9D2A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997" y="830420"/>
            <a:ext cx="366067" cy="296340"/>
          </a:xfrm>
          <a:prstGeom prst="rect">
            <a:avLst/>
          </a:prstGeom>
          <a:solidFill>
            <a:schemeClr val="bg2"/>
          </a:solidFill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9"/>
          <p:cNvSpPr txBox="1">
            <a:spLocks noGrp="1"/>
          </p:cNvSpPr>
          <p:nvPr>
            <p:ph type="title" idx="8"/>
          </p:nvPr>
        </p:nvSpPr>
        <p:spPr>
          <a:xfrm>
            <a:off x="1471788" y="783146"/>
            <a:ext cx="431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Details</a:t>
            </a:r>
            <a:endParaRPr/>
          </a:p>
        </p:txBody>
      </p:sp>
      <p:sp>
        <p:nvSpPr>
          <p:cNvPr id="703" name="Google Shape;703;p59"/>
          <p:cNvSpPr/>
          <p:nvPr/>
        </p:nvSpPr>
        <p:spPr>
          <a:xfrm rot="-837084">
            <a:off x="2940916" y="717604"/>
            <a:ext cx="22088" cy="41123"/>
          </a:xfrm>
          <a:custGeom>
            <a:avLst/>
            <a:gdLst/>
            <a:ahLst/>
            <a:cxnLst/>
            <a:rect l="l" t="t" r="r" b="b"/>
            <a:pathLst>
              <a:path w="613" h="1391" extrusionOk="0">
                <a:moveTo>
                  <a:pt x="613" y="0"/>
                </a:moveTo>
                <a:lnTo>
                  <a:pt x="613" y="0"/>
                </a:lnTo>
                <a:cubicBezTo>
                  <a:pt x="480" y="215"/>
                  <a:pt x="414" y="414"/>
                  <a:pt x="282" y="695"/>
                </a:cubicBezTo>
                <a:cubicBezTo>
                  <a:pt x="199" y="894"/>
                  <a:pt x="67" y="1109"/>
                  <a:pt x="0" y="1390"/>
                </a:cubicBezTo>
                <a:cubicBezTo>
                  <a:pt x="133" y="1109"/>
                  <a:pt x="199" y="894"/>
                  <a:pt x="348" y="695"/>
                </a:cubicBezTo>
                <a:cubicBezTo>
                  <a:pt x="414" y="414"/>
                  <a:pt x="547" y="215"/>
                  <a:pt x="6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59"/>
          <p:cNvSpPr/>
          <p:nvPr/>
        </p:nvSpPr>
        <p:spPr>
          <a:xfrm rot="-837084">
            <a:off x="2934179" y="740358"/>
            <a:ext cx="22701" cy="40650"/>
          </a:xfrm>
          <a:custGeom>
            <a:avLst/>
            <a:gdLst/>
            <a:ahLst/>
            <a:cxnLst/>
            <a:rect l="l" t="t" r="r" b="b"/>
            <a:pathLst>
              <a:path w="630" h="1375" extrusionOk="0">
                <a:moveTo>
                  <a:pt x="630" y="0"/>
                </a:moveTo>
                <a:lnTo>
                  <a:pt x="630" y="0"/>
                </a:lnTo>
                <a:cubicBezTo>
                  <a:pt x="415" y="414"/>
                  <a:pt x="216" y="894"/>
                  <a:pt x="1" y="1374"/>
                </a:cubicBezTo>
                <a:cubicBezTo>
                  <a:pt x="133" y="1109"/>
                  <a:pt x="216" y="894"/>
                  <a:pt x="348" y="695"/>
                </a:cubicBezTo>
                <a:cubicBezTo>
                  <a:pt x="415" y="414"/>
                  <a:pt x="547" y="199"/>
                  <a:pt x="63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59"/>
          <p:cNvSpPr txBox="1">
            <a:spLocks noGrp="1"/>
          </p:cNvSpPr>
          <p:nvPr>
            <p:ph type="title"/>
          </p:nvPr>
        </p:nvSpPr>
        <p:spPr>
          <a:xfrm>
            <a:off x="871966" y="2750843"/>
            <a:ext cx="167626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Profiling</a:t>
            </a:r>
            <a:endParaRPr/>
          </a:p>
        </p:txBody>
      </p:sp>
      <p:sp>
        <p:nvSpPr>
          <p:cNvPr id="706" name="Google Shape;706;p59"/>
          <p:cNvSpPr txBox="1">
            <a:spLocks noGrp="1"/>
          </p:cNvSpPr>
          <p:nvPr>
            <p:ph type="subTitle" idx="1"/>
          </p:nvPr>
        </p:nvSpPr>
        <p:spPr>
          <a:xfrm>
            <a:off x="782861" y="3464637"/>
            <a:ext cx="1801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Indicate key information such as </a:t>
            </a:r>
            <a:r>
              <a:rPr lang="en" b="1"/>
              <a:t>risk appetite, capital &amp; age</a:t>
            </a:r>
            <a:endParaRPr b="1"/>
          </a:p>
        </p:txBody>
      </p:sp>
      <p:sp>
        <p:nvSpPr>
          <p:cNvPr id="707" name="Google Shape;707;p59"/>
          <p:cNvSpPr txBox="1">
            <a:spLocks noGrp="1"/>
          </p:cNvSpPr>
          <p:nvPr>
            <p:ph type="title" idx="2"/>
          </p:nvPr>
        </p:nvSpPr>
        <p:spPr>
          <a:xfrm>
            <a:off x="2728638" y="2837080"/>
            <a:ext cx="1800900" cy="5389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Portfolio</a:t>
            </a:r>
            <a:endParaRPr/>
          </a:p>
        </p:txBody>
      </p:sp>
      <p:sp>
        <p:nvSpPr>
          <p:cNvPr id="708" name="Google Shape;708;p59"/>
          <p:cNvSpPr txBox="1">
            <a:spLocks noGrp="1"/>
          </p:cNvSpPr>
          <p:nvPr>
            <p:ph type="subTitle" idx="3"/>
          </p:nvPr>
        </p:nvSpPr>
        <p:spPr>
          <a:xfrm>
            <a:off x="2707608" y="3323417"/>
            <a:ext cx="1801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elaboration on investment products e.g. what is stocks</a:t>
            </a:r>
            <a:endParaRPr/>
          </a:p>
        </p:txBody>
      </p:sp>
      <p:sp>
        <p:nvSpPr>
          <p:cNvPr id="709" name="Google Shape;709;p59"/>
          <p:cNvSpPr txBox="1">
            <a:spLocks noGrp="1"/>
          </p:cNvSpPr>
          <p:nvPr>
            <p:ph type="title" idx="4"/>
          </p:nvPr>
        </p:nvSpPr>
        <p:spPr>
          <a:xfrm>
            <a:off x="4907464" y="3036654"/>
            <a:ext cx="1503454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Bite-size Information</a:t>
            </a:r>
            <a:endParaRPr/>
          </a:p>
        </p:txBody>
      </p:sp>
      <p:sp>
        <p:nvSpPr>
          <p:cNvPr id="710" name="Google Shape;710;p59"/>
          <p:cNvSpPr txBox="1">
            <a:spLocks noGrp="1"/>
          </p:cNvSpPr>
          <p:nvPr>
            <p:ph type="subTitle" idx="5"/>
          </p:nvPr>
        </p:nvSpPr>
        <p:spPr>
          <a:xfrm>
            <a:off x="4758741" y="3548836"/>
            <a:ext cx="18009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Concise and easily digestable investment guides</a:t>
            </a:r>
            <a:endParaRPr/>
          </a:p>
        </p:txBody>
      </p:sp>
      <p:sp>
        <p:nvSpPr>
          <p:cNvPr id="711" name="Google Shape;711;p59"/>
          <p:cNvSpPr txBox="1">
            <a:spLocks noGrp="1"/>
          </p:cNvSpPr>
          <p:nvPr>
            <p:ph type="title" idx="6"/>
          </p:nvPr>
        </p:nvSpPr>
        <p:spPr>
          <a:xfrm>
            <a:off x="6729322" y="3074337"/>
            <a:ext cx="1542712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Real-time Annotation</a:t>
            </a:r>
            <a:endParaRPr/>
          </a:p>
        </p:txBody>
      </p:sp>
      <p:sp>
        <p:nvSpPr>
          <p:cNvPr id="712" name="Google Shape;712;p59"/>
          <p:cNvSpPr txBox="1">
            <a:spLocks noGrp="1"/>
          </p:cNvSpPr>
          <p:nvPr>
            <p:ph type="subTitle" idx="7"/>
          </p:nvPr>
        </p:nvSpPr>
        <p:spPr>
          <a:xfrm>
            <a:off x="6683488" y="3548836"/>
            <a:ext cx="1801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users to interpret complex financial information</a:t>
            </a:r>
            <a:endParaRPr/>
          </a:p>
        </p:txBody>
      </p:sp>
      <p:pic>
        <p:nvPicPr>
          <p:cNvPr id="1030" name="Picture 6" descr="register, registration, sign up icon">
            <a:extLst>
              <a:ext uri="{FF2B5EF4-FFF2-40B4-BE49-F238E27FC236}">
                <a16:creationId xmlns:a16="http://schemas.microsoft.com/office/drawing/2014/main" id="{FF4A23A8-0CDC-4B75-8081-20934E1E4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524" y="1942235"/>
            <a:ext cx="591144" cy="59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llocation, currency, distribution, funds, of icon">
            <a:extLst>
              <a:ext uri="{FF2B5EF4-FFF2-40B4-BE49-F238E27FC236}">
                <a16:creationId xmlns:a16="http://schemas.microsoft.com/office/drawing/2014/main" id="{8680F2BC-8C93-4587-87FB-32EB745E5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303" y="1859126"/>
            <a:ext cx="712624" cy="71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nalytics, business, chart, graph, insights, marketing, statistics icon">
            <a:extLst>
              <a:ext uri="{FF2B5EF4-FFF2-40B4-BE49-F238E27FC236}">
                <a16:creationId xmlns:a16="http://schemas.microsoft.com/office/drawing/2014/main" id="{22EFA93F-F91E-45C7-B8F7-2CD797B59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100" y="1846907"/>
            <a:ext cx="781800" cy="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ell, formating, highlight, spreadsheet icon">
            <a:extLst>
              <a:ext uri="{FF2B5EF4-FFF2-40B4-BE49-F238E27FC236}">
                <a16:creationId xmlns:a16="http://schemas.microsoft.com/office/drawing/2014/main" id="{E9574C89-FC56-44B9-8B26-5A3EA9CC6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989" y="1939330"/>
            <a:ext cx="594049" cy="59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3"/>
          <p:cNvSpPr txBox="1">
            <a:spLocks noGrp="1"/>
          </p:cNvSpPr>
          <p:nvPr>
            <p:ph type="subTitle" idx="1"/>
          </p:nvPr>
        </p:nvSpPr>
        <p:spPr>
          <a:xfrm>
            <a:off x="2084772" y="3435857"/>
            <a:ext cx="2206458" cy="7908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will be guided on what information to look out for in news or statements</a:t>
            </a:r>
            <a:endParaRPr/>
          </a:p>
        </p:txBody>
      </p:sp>
      <p:sp>
        <p:nvSpPr>
          <p:cNvPr id="457" name="Google Shape;457;p43"/>
          <p:cNvSpPr txBox="1">
            <a:spLocks noGrp="1"/>
          </p:cNvSpPr>
          <p:nvPr>
            <p:ph type="subTitle" idx="2"/>
          </p:nvPr>
        </p:nvSpPr>
        <p:spPr>
          <a:xfrm>
            <a:off x="4807800" y="3433137"/>
            <a:ext cx="2154000" cy="75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Allows user to acquire skills that helps them in future investment</a:t>
            </a:r>
            <a:endParaRPr/>
          </a:p>
        </p:txBody>
      </p:sp>
      <p:sp>
        <p:nvSpPr>
          <p:cNvPr id="459" name="Google Shape;459;p43"/>
          <p:cNvSpPr txBox="1">
            <a:spLocks noGrp="1"/>
          </p:cNvSpPr>
          <p:nvPr>
            <p:ph type="subTitle" idx="4"/>
          </p:nvPr>
        </p:nvSpPr>
        <p:spPr>
          <a:xfrm>
            <a:off x="2025190" y="2665504"/>
            <a:ext cx="2154000" cy="35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Focused</a:t>
            </a:r>
            <a:endParaRPr/>
          </a:p>
        </p:txBody>
      </p:sp>
      <p:sp>
        <p:nvSpPr>
          <p:cNvPr id="460" name="Google Shape;460;p43"/>
          <p:cNvSpPr txBox="1">
            <a:spLocks noGrp="1"/>
          </p:cNvSpPr>
          <p:nvPr>
            <p:ph type="subTitle" idx="5"/>
          </p:nvPr>
        </p:nvSpPr>
        <p:spPr>
          <a:xfrm>
            <a:off x="4807800" y="2665504"/>
            <a:ext cx="2154000" cy="35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</a:t>
            </a:r>
            <a:endParaRPr/>
          </a:p>
        </p:txBody>
      </p:sp>
      <p:sp>
        <p:nvSpPr>
          <p:cNvPr id="462" name="Google Shape;462;p43"/>
          <p:cNvSpPr/>
          <p:nvPr/>
        </p:nvSpPr>
        <p:spPr>
          <a:xfrm>
            <a:off x="2657440" y="1565047"/>
            <a:ext cx="889500" cy="889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43"/>
          <p:cNvSpPr/>
          <p:nvPr/>
        </p:nvSpPr>
        <p:spPr>
          <a:xfrm>
            <a:off x="5440050" y="1565047"/>
            <a:ext cx="889500" cy="889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3"/>
          <p:cNvSpPr txBox="1">
            <a:spLocks noGrp="1"/>
          </p:cNvSpPr>
          <p:nvPr>
            <p:ph type="ctrTitle"/>
          </p:nvPr>
        </p:nvSpPr>
        <p:spPr>
          <a:xfrm>
            <a:off x="2189950" y="481500"/>
            <a:ext cx="6329700" cy="83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Unique Selling Point</a:t>
            </a:r>
            <a:endParaRPr/>
          </a:p>
        </p:txBody>
      </p:sp>
      <p:grpSp>
        <p:nvGrpSpPr>
          <p:cNvPr id="466" name="Google Shape;466;p43"/>
          <p:cNvGrpSpPr/>
          <p:nvPr/>
        </p:nvGrpSpPr>
        <p:grpSpPr>
          <a:xfrm>
            <a:off x="2902488" y="1772056"/>
            <a:ext cx="399404" cy="475475"/>
            <a:chOff x="3122257" y="1508594"/>
            <a:chExt cx="294850" cy="349434"/>
          </a:xfrm>
        </p:grpSpPr>
        <p:sp>
          <p:nvSpPr>
            <p:cNvPr id="467" name="Google Shape;467;p43"/>
            <p:cNvSpPr/>
            <p:nvPr/>
          </p:nvSpPr>
          <p:spPr>
            <a:xfrm>
              <a:off x="3226110" y="1659042"/>
              <a:ext cx="87557" cy="29568"/>
            </a:xfrm>
            <a:custGeom>
              <a:avLst/>
              <a:gdLst/>
              <a:ahLst/>
              <a:cxnLst/>
              <a:rect l="l" t="t" r="r" b="b"/>
              <a:pathLst>
                <a:path w="2751" h="929" extrusionOk="0">
                  <a:moveTo>
                    <a:pt x="1099" y="0"/>
                  </a:moveTo>
                  <a:cubicBezTo>
                    <a:pt x="771" y="0"/>
                    <a:pt x="476" y="33"/>
                    <a:pt x="286" y="60"/>
                  </a:cubicBezTo>
                  <a:cubicBezTo>
                    <a:pt x="119" y="96"/>
                    <a:pt x="0" y="227"/>
                    <a:pt x="0" y="393"/>
                  </a:cubicBezTo>
                  <a:lnTo>
                    <a:pt x="0" y="762"/>
                  </a:lnTo>
                  <a:cubicBezTo>
                    <a:pt x="0" y="846"/>
                    <a:pt x="72" y="929"/>
                    <a:pt x="167" y="929"/>
                  </a:cubicBezTo>
                  <a:cubicBezTo>
                    <a:pt x="250" y="929"/>
                    <a:pt x="322" y="846"/>
                    <a:pt x="322" y="762"/>
                  </a:cubicBezTo>
                  <a:lnTo>
                    <a:pt x="322" y="393"/>
                  </a:lnTo>
                  <a:cubicBezTo>
                    <a:pt x="322" y="393"/>
                    <a:pt x="322" y="369"/>
                    <a:pt x="345" y="369"/>
                  </a:cubicBezTo>
                  <a:cubicBezTo>
                    <a:pt x="509" y="350"/>
                    <a:pt x="813" y="315"/>
                    <a:pt x="1144" y="315"/>
                  </a:cubicBezTo>
                  <a:cubicBezTo>
                    <a:pt x="1222" y="315"/>
                    <a:pt x="1302" y="317"/>
                    <a:pt x="1381" y="322"/>
                  </a:cubicBezTo>
                  <a:cubicBezTo>
                    <a:pt x="1893" y="358"/>
                    <a:pt x="2250" y="488"/>
                    <a:pt x="2465" y="703"/>
                  </a:cubicBezTo>
                  <a:cubicBezTo>
                    <a:pt x="2494" y="733"/>
                    <a:pt x="2536" y="747"/>
                    <a:pt x="2578" y="747"/>
                  </a:cubicBezTo>
                  <a:cubicBezTo>
                    <a:pt x="2619" y="747"/>
                    <a:pt x="2661" y="733"/>
                    <a:pt x="2691" y="703"/>
                  </a:cubicBezTo>
                  <a:cubicBezTo>
                    <a:pt x="2750" y="643"/>
                    <a:pt x="2750" y="536"/>
                    <a:pt x="2679" y="477"/>
                  </a:cubicBezTo>
                  <a:cubicBezTo>
                    <a:pt x="2297" y="95"/>
                    <a:pt x="1652" y="0"/>
                    <a:pt x="10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3"/>
            <p:cNvSpPr/>
            <p:nvPr/>
          </p:nvSpPr>
          <p:spPr>
            <a:xfrm>
              <a:off x="3171144" y="1612033"/>
              <a:ext cx="196694" cy="245613"/>
            </a:xfrm>
            <a:custGeom>
              <a:avLst/>
              <a:gdLst/>
              <a:ahLst/>
              <a:cxnLst/>
              <a:rect l="l" t="t" r="r" b="b"/>
              <a:pathLst>
                <a:path w="6180" h="7717" extrusionOk="0">
                  <a:moveTo>
                    <a:pt x="4835" y="334"/>
                  </a:moveTo>
                  <a:lnTo>
                    <a:pt x="4835" y="1894"/>
                  </a:lnTo>
                  <a:cubicBezTo>
                    <a:pt x="4835" y="2132"/>
                    <a:pt x="4775" y="2358"/>
                    <a:pt x="4692" y="2561"/>
                  </a:cubicBezTo>
                  <a:cubicBezTo>
                    <a:pt x="4668" y="2585"/>
                    <a:pt x="4668" y="2608"/>
                    <a:pt x="4668" y="2644"/>
                  </a:cubicBezTo>
                  <a:lnTo>
                    <a:pt x="4668" y="3097"/>
                  </a:lnTo>
                  <a:cubicBezTo>
                    <a:pt x="4668" y="3537"/>
                    <a:pt x="4489" y="3930"/>
                    <a:pt x="4180" y="4228"/>
                  </a:cubicBezTo>
                  <a:cubicBezTo>
                    <a:pt x="3900" y="4497"/>
                    <a:pt x="3532" y="4649"/>
                    <a:pt x="3129" y="4649"/>
                  </a:cubicBezTo>
                  <a:cubicBezTo>
                    <a:pt x="3087" y="4649"/>
                    <a:pt x="3044" y="4648"/>
                    <a:pt x="3001" y="4644"/>
                  </a:cubicBezTo>
                  <a:cubicBezTo>
                    <a:pt x="2168" y="4597"/>
                    <a:pt x="1537" y="3894"/>
                    <a:pt x="1537" y="3037"/>
                  </a:cubicBezTo>
                  <a:lnTo>
                    <a:pt x="1537" y="2644"/>
                  </a:lnTo>
                  <a:cubicBezTo>
                    <a:pt x="1537" y="2608"/>
                    <a:pt x="1537" y="2597"/>
                    <a:pt x="1513" y="2561"/>
                  </a:cubicBezTo>
                  <a:cubicBezTo>
                    <a:pt x="1418" y="2358"/>
                    <a:pt x="1370" y="2120"/>
                    <a:pt x="1370" y="1894"/>
                  </a:cubicBezTo>
                  <a:lnTo>
                    <a:pt x="1370" y="1549"/>
                  </a:lnTo>
                  <a:cubicBezTo>
                    <a:pt x="1370" y="882"/>
                    <a:pt x="1918" y="334"/>
                    <a:pt x="2584" y="334"/>
                  </a:cubicBezTo>
                  <a:close/>
                  <a:moveTo>
                    <a:pt x="3954" y="4763"/>
                  </a:moveTo>
                  <a:lnTo>
                    <a:pt x="3954" y="5061"/>
                  </a:lnTo>
                  <a:lnTo>
                    <a:pt x="3096" y="5656"/>
                  </a:lnTo>
                  <a:lnTo>
                    <a:pt x="2215" y="5061"/>
                  </a:lnTo>
                  <a:lnTo>
                    <a:pt x="2215" y="4763"/>
                  </a:lnTo>
                  <a:cubicBezTo>
                    <a:pt x="2441" y="4883"/>
                    <a:pt x="2691" y="4966"/>
                    <a:pt x="2965" y="4978"/>
                  </a:cubicBezTo>
                  <a:lnTo>
                    <a:pt x="3096" y="4978"/>
                  </a:lnTo>
                  <a:cubicBezTo>
                    <a:pt x="3406" y="4978"/>
                    <a:pt x="3704" y="4894"/>
                    <a:pt x="3954" y="4763"/>
                  </a:cubicBezTo>
                  <a:close/>
                  <a:moveTo>
                    <a:pt x="2084" y="5359"/>
                  </a:moveTo>
                  <a:lnTo>
                    <a:pt x="2846" y="5883"/>
                  </a:lnTo>
                  <a:lnTo>
                    <a:pt x="2441" y="6276"/>
                  </a:lnTo>
                  <a:lnTo>
                    <a:pt x="2430" y="6276"/>
                  </a:lnTo>
                  <a:lnTo>
                    <a:pt x="1918" y="5525"/>
                  </a:lnTo>
                  <a:lnTo>
                    <a:pt x="2084" y="5359"/>
                  </a:lnTo>
                  <a:close/>
                  <a:moveTo>
                    <a:pt x="4108" y="5347"/>
                  </a:moveTo>
                  <a:lnTo>
                    <a:pt x="4275" y="5514"/>
                  </a:lnTo>
                  <a:lnTo>
                    <a:pt x="3763" y="6276"/>
                  </a:lnTo>
                  <a:lnTo>
                    <a:pt x="3751" y="6276"/>
                  </a:lnTo>
                  <a:lnTo>
                    <a:pt x="3346" y="5871"/>
                  </a:lnTo>
                  <a:lnTo>
                    <a:pt x="4108" y="5347"/>
                  </a:lnTo>
                  <a:close/>
                  <a:moveTo>
                    <a:pt x="2572" y="1"/>
                  </a:moveTo>
                  <a:cubicBezTo>
                    <a:pt x="1727" y="1"/>
                    <a:pt x="1037" y="692"/>
                    <a:pt x="1037" y="1537"/>
                  </a:cubicBezTo>
                  <a:lnTo>
                    <a:pt x="1037" y="1882"/>
                  </a:lnTo>
                  <a:cubicBezTo>
                    <a:pt x="1037" y="2144"/>
                    <a:pt x="1096" y="2418"/>
                    <a:pt x="1215" y="2668"/>
                  </a:cubicBezTo>
                  <a:lnTo>
                    <a:pt x="1215" y="3025"/>
                  </a:lnTo>
                  <a:cubicBezTo>
                    <a:pt x="1215" y="3620"/>
                    <a:pt x="1489" y="4168"/>
                    <a:pt x="1906" y="4525"/>
                  </a:cubicBezTo>
                  <a:lnTo>
                    <a:pt x="1906" y="5061"/>
                  </a:lnTo>
                  <a:lnTo>
                    <a:pt x="1608" y="5383"/>
                  </a:lnTo>
                  <a:cubicBezTo>
                    <a:pt x="1572" y="5406"/>
                    <a:pt x="1560" y="5454"/>
                    <a:pt x="1560" y="5502"/>
                  </a:cubicBezTo>
                  <a:lnTo>
                    <a:pt x="560" y="5859"/>
                  </a:lnTo>
                  <a:cubicBezTo>
                    <a:pt x="239" y="5978"/>
                    <a:pt x="1" y="6299"/>
                    <a:pt x="1" y="6657"/>
                  </a:cubicBezTo>
                  <a:lnTo>
                    <a:pt x="1" y="7549"/>
                  </a:lnTo>
                  <a:cubicBezTo>
                    <a:pt x="1" y="7645"/>
                    <a:pt x="72" y="7716"/>
                    <a:pt x="167" y="7716"/>
                  </a:cubicBezTo>
                  <a:cubicBezTo>
                    <a:pt x="251" y="7716"/>
                    <a:pt x="322" y="7645"/>
                    <a:pt x="322" y="7549"/>
                  </a:cubicBezTo>
                  <a:lnTo>
                    <a:pt x="322" y="6657"/>
                  </a:lnTo>
                  <a:cubicBezTo>
                    <a:pt x="322" y="6430"/>
                    <a:pt x="465" y="6240"/>
                    <a:pt x="667" y="6168"/>
                  </a:cubicBezTo>
                  <a:lnTo>
                    <a:pt x="1715" y="5775"/>
                  </a:lnTo>
                  <a:lnTo>
                    <a:pt x="2144" y="6430"/>
                  </a:lnTo>
                  <a:cubicBezTo>
                    <a:pt x="2203" y="6526"/>
                    <a:pt x="2287" y="6561"/>
                    <a:pt x="2382" y="6585"/>
                  </a:cubicBezTo>
                  <a:lnTo>
                    <a:pt x="2406" y="6585"/>
                  </a:lnTo>
                  <a:cubicBezTo>
                    <a:pt x="2501" y="6585"/>
                    <a:pt x="2584" y="6549"/>
                    <a:pt x="2644" y="6478"/>
                  </a:cubicBezTo>
                  <a:lnTo>
                    <a:pt x="2918" y="6204"/>
                  </a:lnTo>
                  <a:lnTo>
                    <a:pt x="2918" y="7549"/>
                  </a:lnTo>
                  <a:cubicBezTo>
                    <a:pt x="2918" y="7633"/>
                    <a:pt x="2989" y="7716"/>
                    <a:pt x="3084" y="7716"/>
                  </a:cubicBezTo>
                  <a:cubicBezTo>
                    <a:pt x="3168" y="7716"/>
                    <a:pt x="3239" y="7633"/>
                    <a:pt x="3239" y="7549"/>
                  </a:cubicBezTo>
                  <a:lnTo>
                    <a:pt x="3239" y="6204"/>
                  </a:lnTo>
                  <a:lnTo>
                    <a:pt x="3513" y="6478"/>
                  </a:lnTo>
                  <a:cubicBezTo>
                    <a:pt x="3573" y="6537"/>
                    <a:pt x="3656" y="6585"/>
                    <a:pt x="3751" y="6585"/>
                  </a:cubicBezTo>
                  <a:lnTo>
                    <a:pt x="3775" y="6585"/>
                  </a:lnTo>
                  <a:cubicBezTo>
                    <a:pt x="3882" y="6561"/>
                    <a:pt x="3977" y="6526"/>
                    <a:pt x="4013" y="6430"/>
                  </a:cubicBezTo>
                  <a:lnTo>
                    <a:pt x="4454" y="5775"/>
                  </a:lnTo>
                  <a:lnTo>
                    <a:pt x="5489" y="6168"/>
                  </a:lnTo>
                  <a:cubicBezTo>
                    <a:pt x="5704" y="6240"/>
                    <a:pt x="5835" y="6430"/>
                    <a:pt x="5835" y="6657"/>
                  </a:cubicBezTo>
                  <a:lnTo>
                    <a:pt x="5835" y="7549"/>
                  </a:lnTo>
                  <a:cubicBezTo>
                    <a:pt x="5835" y="7645"/>
                    <a:pt x="5906" y="7716"/>
                    <a:pt x="6001" y="7716"/>
                  </a:cubicBezTo>
                  <a:cubicBezTo>
                    <a:pt x="6085" y="7716"/>
                    <a:pt x="6156" y="7645"/>
                    <a:pt x="6156" y="7549"/>
                  </a:cubicBezTo>
                  <a:lnTo>
                    <a:pt x="6156" y="6657"/>
                  </a:lnTo>
                  <a:cubicBezTo>
                    <a:pt x="6180" y="6311"/>
                    <a:pt x="5954" y="6002"/>
                    <a:pt x="5620" y="5883"/>
                  </a:cubicBezTo>
                  <a:lnTo>
                    <a:pt x="4632" y="5525"/>
                  </a:lnTo>
                  <a:cubicBezTo>
                    <a:pt x="4632" y="5478"/>
                    <a:pt x="4608" y="5442"/>
                    <a:pt x="4585" y="5406"/>
                  </a:cubicBezTo>
                  <a:lnTo>
                    <a:pt x="4287" y="5097"/>
                  </a:lnTo>
                  <a:lnTo>
                    <a:pt x="4287" y="4549"/>
                  </a:lnTo>
                  <a:cubicBezTo>
                    <a:pt x="4311" y="4513"/>
                    <a:pt x="4346" y="4490"/>
                    <a:pt x="4370" y="4466"/>
                  </a:cubicBezTo>
                  <a:cubicBezTo>
                    <a:pt x="4751" y="4109"/>
                    <a:pt x="4966" y="3620"/>
                    <a:pt x="4966" y="3097"/>
                  </a:cubicBezTo>
                  <a:lnTo>
                    <a:pt x="4966" y="2680"/>
                  </a:lnTo>
                  <a:cubicBezTo>
                    <a:pt x="5085" y="2430"/>
                    <a:pt x="5144" y="2180"/>
                    <a:pt x="5144" y="1894"/>
                  </a:cubicBezTo>
                  <a:lnTo>
                    <a:pt x="5144" y="168"/>
                  </a:lnTo>
                  <a:cubicBezTo>
                    <a:pt x="5144" y="72"/>
                    <a:pt x="5073" y="1"/>
                    <a:pt x="4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3"/>
            <p:cNvSpPr/>
            <p:nvPr/>
          </p:nvSpPr>
          <p:spPr>
            <a:xfrm>
              <a:off x="3204117" y="1836767"/>
              <a:ext cx="10630" cy="21261"/>
            </a:xfrm>
            <a:custGeom>
              <a:avLst/>
              <a:gdLst/>
              <a:ahLst/>
              <a:cxnLst/>
              <a:rect l="l" t="t" r="r" b="b"/>
              <a:pathLst>
                <a:path w="334" h="668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500"/>
                  </a:lnTo>
                  <a:cubicBezTo>
                    <a:pt x="1" y="596"/>
                    <a:pt x="84" y="667"/>
                    <a:pt x="167" y="667"/>
                  </a:cubicBezTo>
                  <a:cubicBezTo>
                    <a:pt x="262" y="667"/>
                    <a:pt x="334" y="596"/>
                    <a:pt x="334" y="500"/>
                  </a:cubicBezTo>
                  <a:lnTo>
                    <a:pt x="334" y="167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3"/>
            <p:cNvSpPr/>
            <p:nvPr/>
          </p:nvSpPr>
          <p:spPr>
            <a:xfrm>
              <a:off x="3324616" y="1836767"/>
              <a:ext cx="10280" cy="21261"/>
            </a:xfrm>
            <a:custGeom>
              <a:avLst/>
              <a:gdLst/>
              <a:ahLst/>
              <a:cxnLst/>
              <a:rect l="l" t="t" r="r" b="b"/>
              <a:pathLst>
                <a:path w="323" h="668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00"/>
                  </a:lnTo>
                  <a:cubicBezTo>
                    <a:pt x="1" y="596"/>
                    <a:pt x="72" y="667"/>
                    <a:pt x="167" y="667"/>
                  </a:cubicBezTo>
                  <a:cubicBezTo>
                    <a:pt x="251" y="667"/>
                    <a:pt x="322" y="596"/>
                    <a:pt x="322" y="500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3"/>
            <p:cNvSpPr/>
            <p:nvPr/>
          </p:nvSpPr>
          <p:spPr>
            <a:xfrm>
              <a:off x="3122257" y="1508594"/>
              <a:ext cx="294850" cy="278554"/>
            </a:xfrm>
            <a:custGeom>
              <a:avLst/>
              <a:gdLst/>
              <a:ahLst/>
              <a:cxnLst/>
              <a:rect l="l" t="t" r="r" b="b"/>
              <a:pathLst>
                <a:path w="9264" h="8752" extrusionOk="0">
                  <a:moveTo>
                    <a:pt x="3096" y="584"/>
                  </a:moveTo>
                  <a:lnTo>
                    <a:pt x="3096" y="584"/>
                  </a:lnTo>
                  <a:cubicBezTo>
                    <a:pt x="2858" y="798"/>
                    <a:pt x="2620" y="1060"/>
                    <a:pt x="2430" y="1382"/>
                  </a:cubicBezTo>
                  <a:cubicBezTo>
                    <a:pt x="2299" y="1584"/>
                    <a:pt x="2156" y="1810"/>
                    <a:pt x="2061" y="2048"/>
                  </a:cubicBezTo>
                  <a:lnTo>
                    <a:pt x="1168" y="2048"/>
                  </a:lnTo>
                  <a:cubicBezTo>
                    <a:pt x="1656" y="1394"/>
                    <a:pt x="2322" y="882"/>
                    <a:pt x="3096" y="584"/>
                  </a:cubicBezTo>
                  <a:close/>
                  <a:moveTo>
                    <a:pt x="4466" y="310"/>
                  </a:moveTo>
                  <a:lnTo>
                    <a:pt x="4466" y="2048"/>
                  </a:lnTo>
                  <a:lnTo>
                    <a:pt x="2418" y="2048"/>
                  </a:lnTo>
                  <a:cubicBezTo>
                    <a:pt x="2894" y="1048"/>
                    <a:pt x="3632" y="382"/>
                    <a:pt x="4466" y="310"/>
                  </a:cubicBezTo>
                  <a:close/>
                  <a:moveTo>
                    <a:pt x="4799" y="310"/>
                  </a:moveTo>
                  <a:cubicBezTo>
                    <a:pt x="5644" y="382"/>
                    <a:pt x="6371" y="1048"/>
                    <a:pt x="6847" y="2048"/>
                  </a:cubicBezTo>
                  <a:lnTo>
                    <a:pt x="4799" y="2048"/>
                  </a:lnTo>
                  <a:lnTo>
                    <a:pt x="4799" y="310"/>
                  </a:lnTo>
                  <a:close/>
                  <a:moveTo>
                    <a:pt x="6168" y="608"/>
                  </a:moveTo>
                  <a:cubicBezTo>
                    <a:pt x="6942" y="905"/>
                    <a:pt x="7609" y="1405"/>
                    <a:pt x="8097" y="2060"/>
                  </a:cubicBezTo>
                  <a:lnTo>
                    <a:pt x="7204" y="2060"/>
                  </a:lnTo>
                  <a:cubicBezTo>
                    <a:pt x="7097" y="1810"/>
                    <a:pt x="6966" y="1584"/>
                    <a:pt x="6835" y="1382"/>
                  </a:cubicBezTo>
                  <a:cubicBezTo>
                    <a:pt x="6621" y="1072"/>
                    <a:pt x="6406" y="810"/>
                    <a:pt x="6168" y="608"/>
                  </a:cubicBezTo>
                  <a:close/>
                  <a:moveTo>
                    <a:pt x="1941" y="2382"/>
                  </a:moveTo>
                  <a:cubicBezTo>
                    <a:pt x="1703" y="3013"/>
                    <a:pt x="1560" y="3715"/>
                    <a:pt x="1549" y="4465"/>
                  </a:cubicBezTo>
                  <a:lnTo>
                    <a:pt x="322" y="4465"/>
                  </a:lnTo>
                  <a:cubicBezTo>
                    <a:pt x="358" y="3703"/>
                    <a:pt x="584" y="2989"/>
                    <a:pt x="953" y="2382"/>
                  </a:cubicBezTo>
                  <a:close/>
                  <a:moveTo>
                    <a:pt x="8323" y="2382"/>
                  </a:moveTo>
                  <a:cubicBezTo>
                    <a:pt x="8692" y="2989"/>
                    <a:pt x="8919" y="3703"/>
                    <a:pt x="8942" y="4465"/>
                  </a:cubicBezTo>
                  <a:lnTo>
                    <a:pt x="7728" y="4465"/>
                  </a:lnTo>
                  <a:cubicBezTo>
                    <a:pt x="7692" y="3715"/>
                    <a:pt x="7561" y="3013"/>
                    <a:pt x="7335" y="2382"/>
                  </a:cubicBezTo>
                  <a:close/>
                  <a:moveTo>
                    <a:pt x="1537" y="4787"/>
                  </a:moveTo>
                  <a:cubicBezTo>
                    <a:pt x="1560" y="5466"/>
                    <a:pt x="1668" y="6132"/>
                    <a:pt x="1882" y="6739"/>
                  </a:cubicBezTo>
                  <a:lnTo>
                    <a:pt x="1918" y="6870"/>
                  </a:lnTo>
                  <a:lnTo>
                    <a:pt x="941" y="6870"/>
                  </a:lnTo>
                  <a:cubicBezTo>
                    <a:pt x="572" y="6239"/>
                    <a:pt x="346" y="5525"/>
                    <a:pt x="310" y="4787"/>
                  </a:cubicBezTo>
                  <a:close/>
                  <a:moveTo>
                    <a:pt x="8919" y="4787"/>
                  </a:moveTo>
                  <a:cubicBezTo>
                    <a:pt x="8919" y="5501"/>
                    <a:pt x="8704" y="6204"/>
                    <a:pt x="8347" y="6811"/>
                  </a:cubicBezTo>
                  <a:cubicBezTo>
                    <a:pt x="8335" y="6823"/>
                    <a:pt x="8323" y="6859"/>
                    <a:pt x="8311" y="6870"/>
                  </a:cubicBezTo>
                  <a:lnTo>
                    <a:pt x="7323" y="6870"/>
                  </a:lnTo>
                  <a:lnTo>
                    <a:pt x="7371" y="6739"/>
                  </a:lnTo>
                  <a:cubicBezTo>
                    <a:pt x="7573" y="6120"/>
                    <a:pt x="7680" y="5466"/>
                    <a:pt x="7692" y="4787"/>
                  </a:cubicBezTo>
                  <a:close/>
                  <a:moveTo>
                    <a:pt x="4632" y="1"/>
                  </a:moveTo>
                  <a:cubicBezTo>
                    <a:pt x="3394" y="1"/>
                    <a:pt x="2239" y="477"/>
                    <a:pt x="1358" y="1346"/>
                  </a:cubicBezTo>
                  <a:cubicBezTo>
                    <a:pt x="477" y="2227"/>
                    <a:pt x="1" y="3382"/>
                    <a:pt x="1" y="4620"/>
                  </a:cubicBezTo>
                  <a:cubicBezTo>
                    <a:pt x="1" y="6358"/>
                    <a:pt x="953" y="7930"/>
                    <a:pt x="2501" y="8728"/>
                  </a:cubicBezTo>
                  <a:cubicBezTo>
                    <a:pt x="2537" y="8752"/>
                    <a:pt x="2549" y="8752"/>
                    <a:pt x="2573" y="8752"/>
                  </a:cubicBezTo>
                  <a:cubicBezTo>
                    <a:pt x="2632" y="8752"/>
                    <a:pt x="2692" y="8716"/>
                    <a:pt x="2727" y="8656"/>
                  </a:cubicBezTo>
                  <a:cubicBezTo>
                    <a:pt x="2775" y="8585"/>
                    <a:pt x="2739" y="8478"/>
                    <a:pt x="2656" y="8430"/>
                  </a:cubicBezTo>
                  <a:cubicBezTo>
                    <a:pt x="2061" y="8121"/>
                    <a:pt x="1560" y="7692"/>
                    <a:pt x="1179" y="7180"/>
                  </a:cubicBezTo>
                  <a:lnTo>
                    <a:pt x="2072" y="7180"/>
                  </a:lnTo>
                  <a:cubicBezTo>
                    <a:pt x="2263" y="7632"/>
                    <a:pt x="2513" y="8013"/>
                    <a:pt x="2799" y="8335"/>
                  </a:cubicBezTo>
                  <a:cubicBezTo>
                    <a:pt x="2831" y="8368"/>
                    <a:pt x="2879" y="8386"/>
                    <a:pt x="2924" y="8386"/>
                  </a:cubicBezTo>
                  <a:cubicBezTo>
                    <a:pt x="2962" y="8386"/>
                    <a:pt x="2998" y="8374"/>
                    <a:pt x="3025" y="8347"/>
                  </a:cubicBezTo>
                  <a:cubicBezTo>
                    <a:pt x="3084" y="8287"/>
                    <a:pt x="3096" y="8180"/>
                    <a:pt x="3037" y="8121"/>
                  </a:cubicBezTo>
                  <a:cubicBezTo>
                    <a:pt x="2799" y="7859"/>
                    <a:pt x="2596" y="7537"/>
                    <a:pt x="2430" y="7180"/>
                  </a:cubicBezTo>
                  <a:cubicBezTo>
                    <a:pt x="2501" y="7168"/>
                    <a:pt x="2561" y="7109"/>
                    <a:pt x="2561" y="7025"/>
                  </a:cubicBezTo>
                  <a:cubicBezTo>
                    <a:pt x="2561" y="6930"/>
                    <a:pt x="2489" y="6859"/>
                    <a:pt x="2394" y="6859"/>
                  </a:cubicBezTo>
                  <a:lnTo>
                    <a:pt x="2275" y="6859"/>
                  </a:lnTo>
                  <a:cubicBezTo>
                    <a:pt x="2025" y="6228"/>
                    <a:pt x="1894" y="5513"/>
                    <a:pt x="1882" y="4775"/>
                  </a:cubicBezTo>
                  <a:lnTo>
                    <a:pt x="2061" y="4775"/>
                  </a:lnTo>
                  <a:cubicBezTo>
                    <a:pt x="2144" y="4775"/>
                    <a:pt x="2215" y="4704"/>
                    <a:pt x="2215" y="4608"/>
                  </a:cubicBezTo>
                  <a:cubicBezTo>
                    <a:pt x="2215" y="4513"/>
                    <a:pt x="2144" y="4442"/>
                    <a:pt x="2061" y="4442"/>
                  </a:cubicBezTo>
                  <a:lnTo>
                    <a:pt x="1882" y="4442"/>
                  </a:lnTo>
                  <a:cubicBezTo>
                    <a:pt x="1894" y="3680"/>
                    <a:pt x="2037" y="2965"/>
                    <a:pt x="2275" y="2358"/>
                  </a:cubicBezTo>
                  <a:lnTo>
                    <a:pt x="4478" y="2358"/>
                  </a:lnTo>
                  <a:lnTo>
                    <a:pt x="4478" y="2715"/>
                  </a:lnTo>
                  <a:cubicBezTo>
                    <a:pt x="4478" y="2810"/>
                    <a:pt x="4561" y="2882"/>
                    <a:pt x="4644" y="2882"/>
                  </a:cubicBezTo>
                  <a:cubicBezTo>
                    <a:pt x="4739" y="2882"/>
                    <a:pt x="4811" y="2810"/>
                    <a:pt x="4811" y="2715"/>
                  </a:cubicBezTo>
                  <a:lnTo>
                    <a:pt x="4811" y="2358"/>
                  </a:lnTo>
                  <a:lnTo>
                    <a:pt x="7014" y="2358"/>
                  </a:lnTo>
                  <a:cubicBezTo>
                    <a:pt x="7252" y="2965"/>
                    <a:pt x="7395" y="3680"/>
                    <a:pt x="7418" y="4442"/>
                  </a:cubicBezTo>
                  <a:lnTo>
                    <a:pt x="7204" y="4442"/>
                  </a:lnTo>
                  <a:cubicBezTo>
                    <a:pt x="7121" y="4442"/>
                    <a:pt x="7037" y="4513"/>
                    <a:pt x="7037" y="4608"/>
                  </a:cubicBezTo>
                  <a:cubicBezTo>
                    <a:pt x="7037" y="4704"/>
                    <a:pt x="7121" y="4775"/>
                    <a:pt x="7204" y="4775"/>
                  </a:cubicBezTo>
                  <a:lnTo>
                    <a:pt x="7383" y="4775"/>
                  </a:lnTo>
                  <a:cubicBezTo>
                    <a:pt x="7371" y="5513"/>
                    <a:pt x="7216" y="6228"/>
                    <a:pt x="6978" y="6859"/>
                  </a:cubicBezTo>
                  <a:lnTo>
                    <a:pt x="6859" y="6859"/>
                  </a:lnTo>
                  <a:cubicBezTo>
                    <a:pt x="6775" y="6859"/>
                    <a:pt x="6704" y="6930"/>
                    <a:pt x="6704" y="7025"/>
                  </a:cubicBezTo>
                  <a:cubicBezTo>
                    <a:pt x="6704" y="7109"/>
                    <a:pt x="6764" y="7168"/>
                    <a:pt x="6835" y="7180"/>
                  </a:cubicBezTo>
                  <a:cubicBezTo>
                    <a:pt x="6668" y="7537"/>
                    <a:pt x="6466" y="7859"/>
                    <a:pt x="6228" y="8121"/>
                  </a:cubicBezTo>
                  <a:cubicBezTo>
                    <a:pt x="6168" y="8180"/>
                    <a:pt x="6168" y="8287"/>
                    <a:pt x="6240" y="8347"/>
                  </a:cubicBezTo>
                  <a:cubicBezTo>
                    <a:pt x="6263" y="8371"/>
                    <a:pt x="6311" y="8394"/>
                    <a:pt x="6347" y="8394"/>
                  </a:cubicBezTo>
                  <a:cubicBezTo>
                    <a:pt x="6383" y="8394"/>
                    <a:pt x="6430" y="8371"/>
                    <a:pt x="6466" y="8335"/>
                  </a:cubicBezTo>
                  <a:cubicBezTo>
                    <a:pt x="6740" y="8013"/>
                    <a:pt x="7002" y="7621"/>
                    <a:pt x="7192" y="7180"/>
                  </a:cubicBezTo>
                  <a:lnTo>
                    <a:pt x="8085" y="7180"/>
                  </a:lnTo>
                  <a:cubicBezTo>
                    <a:pt x="7728" y="7656"/>
                    <a:pt x="7299" y="8061"/>
                    <a:pt x="6775" y="8347"/>
                  </a:cubicBezTo>
                  <a:cubicBezTo>
                    <a:pt x="6704" y="8394"/>
                    <a:pt x="6668" y="8490"/>
                    <a:pt x="6716" y="8573"/>
                  </a:cubicBezTo>
                  <a:cubicBezTo>
                    <a:pt x="6749" y="8622"/>
                    <a:pt x="6804" y="8649"/>
                    <a:pt x="6863" y="8649"/>
                  </a:cubicBezTo>
                  <a:cubicBezTo>
                    <a:pt x="6889" y="8649"/>
                    <a:pt x="6916" y="8644"/>
                    <a:pt x="6942" y="8633"/>
                  </a:cubicBezTo>
                  <a:cubicBezTo>
                    <a:pt x="7621" y="8228"/>
                    <a:pt x="8204" y="7644"/>
                    <a:pt x="8621" y="6966"/>
                  </a:cubicBezTo>
                  <a:cubicBezTo>
                    <a:pt x="9038" y="6251"/>
                    <a:pt x="9264" y="5442"/>
                    <a:pt x="9264" y="4608"/>
                  </a:cubicBezTo>
                  <a:cubicBezTo>
                    <a:pt x="9264" y="3382"/>
                    <a:pt x="8788" y="2227"/>
                    <a:pt x="7907" y="1346"/>
                  </a:cubicBezTo>
                  <a:cubicBezTo>
                    <a:pt x="7025" y="477"/>
                    <a:pt x="5871" y="1"/>
                    <a:pt x="46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43"/>
          <p:cNvGrpSpPr/>
          <p:nvPr/>
        </p:nvGrpSpPr>
        <p:grpSpPr>
          <a:xfrm>
            <a:off x="5637550" y="1803751"/>
            <a:ext cx="494500" cy="475477"/>
            <a:chOff x="3567142" y="2905757"/>
            <a:chExt cx="348288" cy="340331"/>
          </a:xfrm>
        </p:grpSpPr>
        <p:sp>
          <p:nvSpPr>
            <p:cNvPr id="473" name="Google Shape;473;p43"/>
            <p:cNvSpPr/>
            <p:nvPr/>
          </p:nvSpPr>
          <p:spPr>
            <a:xfrm>
              <a:off x="3567142" y="2905757"/>
              <a:ext cx="348288" cy="340331"/>
            </a:xfrm>
            <a:custGeom>
              <a:avLst/>
              <a:gdLst/>
              <a:ahLst/>
              <a:cxnLst/>
              <a:rect l="l" t="t" r="r" b="b"/>
              <a:pathLst>
                <a:path w="10943" h="10693" extrusionOk="0">
                  <a:moveTo>
                    <a:pt x="2799" y="608"/>
                  </a:moveTo>
                  <a:lnTo>
                    <a:pt x="6811" y="620"/>
                  </a:lnTo>
                  <a:cubicBezTo>
                    <a:pt x="7013" y="620"/>
                    <a:pt x="7156" y="763"/>
                    <a:pt x="7204" y="941"/>
                  </a:cubicBezTo>
                  <a:cubicBezTo>
                    <a:pt x="7204" y="965"/>
                    <a:pt x="7216" y="1001"/>
                    <a:pt x="7216" y="1013"/>
                  </a:cubicBezTo>
                  <a:lnTo>
                    <a:pt x="7216" y="1715"/>
                  </a:lnTo>
                  <a:lnTo>
                    <a:pt x="3144" y="1703"/>
                  </a:lnTo>
                  <a:lnTo>
                    <a:pt x="3144" y="1596"/>
                  </a:lnTo>
                  <a:cubicBezTo>
                    <a:pt x="3144" y="1215"/>
                    <a:pt x="3001" y="882"/>
                    <a:pt x="2799" y="608"/>
                  </a:cubicBezTo>
                  <a:close/>
                  <a:moveTo>
                    <a:pt x="1560" y="346"/>
                  </a:moveTo>
                  <a:cubicBezTo>
                    <a:pt x="2251" y="346"/>
                    <a:pt x="2811" y="906"/>
                    <a:pt x="2811" y="1596"/>
                  </a:cubicBezTo>
                  <a:cubicBezTo>
                    <a:pt x="2811" y="2275"/>
                    <a:pt x="2263" y="2846"/>
                    <a:pt x="1560" y="2846"/>
                  </a:cubicBezTo>
                  <a:cubicBezTo>
                    <a:pt x="882" y="2846"/>
                    <a:pt x="310" y="2275"/>
                    <a:pt x="310" y="1596"/>
                  </a:cubicBezTo>
                  <a:cubicBezTo>
                    <a:pt x="310" y="906"/>
                    <a:pt x="882" y="346"/>
                    <a:pt x="1560" y="346"/>
                  </a:cubicBezTo>
                  <a:close/>
                  <a:moveTo>
                    <a:pt x="1799" y="9252"/>
                  </a:moveTo>
                  <a:lnTo>
                    <a:pt x="7168" y="9288"/>
                  </a:lnTo>
                  <a:lnTo>
                    <a:pt x="7168" y="9990"/>
                  </a:lnTo>
                  <a:cubicBezTo>
                    <a:pt x="7168" y="10014"/>
                    <a:pt x="7168" y="10050"/>
                    <a:pt x="7156" y="10062"/>
                  </a:cubicBezTo>
                  <a:cubicBezTo>
                    <a:pt x="7109" y="10240"/>
                    <a:pt x="6966" y="10371"/>
                    <a:pt x="6775" y="10371"/>
                  </a:cubicBezTo>
                  <a:lnTo>
                    <a:pt x="2191" y="10359"/>
                  </a:lnTo>
                  <a:cubicBezTo>
                    <a:pt x="1965" y="10359"/>
                    <a:pt x="1799" y="10181"/>
                    <a:pt x="1799" y="9954"/>
                  </a:cubicBezTo>
                  <a:lnTo>
                    <a:pt x="1799" y="9252"/>
                  </a:lnTo>
                  <a:close/>
                  <a:moveTo>
                    <a:pt x="1572" y="1"/>
                  </a:moveTo>
                  <a:cubicBezTo>
                    <a:pt x="715" y="1"/>
                    <a:pt x="1" y="703"/>
                    <a:pt x="1" y="1561"/>
                  </a:cubicBezTo>
                  <a:cubicBezTo>
                    <a:pt x="1" y="2418"/>
                    <a:pt x="667" y="3108"/>
                    <a:pt x="1501" y="3144"/>
                  </a:cubicBezTo>
                  <a:lnTo>
                    <a:pt x="1501" y="4644"/>
                  </a:lnTo>
                  <a:cubicBezTo>
                    <a:pt x="1501" y="4739"/>
                    <a:pt x="1572" y="4811"/>
                    <a:pt x="1668" y="4811"/>
                  </a:cubicBezTo>
                  <a:cubicBezTo>
                    <a:pt x="1751" y="4811"/>
                    <a:pt x="1834" y="4739"/>
                    <a:pt x="1834" y="4644"/>
                  </a:cubicBezTo>
                  <a:lnTo>
                    <a:pt x="1834" y="3132"/>
                  </a:lnTo>
                  <a:cubicBezTo>
                    <a:pt x="2441" y="3025"/>
                    <a:pt x="2918" y="2596"/>
                    <a:pt x="3096" y="2013"/>
                  </a:cubicBezTo>
                  <a:lnTo>
                    <a:pt x="7216" y="2025"/>
                  </a:lnTo>
                  <a:lnTo>
                    <a:pt x="7216" y="3323"/>
                  </a:lnTo>
                  <a:lnTo>
                    <a:pt x="4704" y="3311"/>
                  </a:lnTo>
                  <a:lnTo>
                    <a:pt x="4668" y="3311"/>
                  </a:lnTo>
                  <a:lnTo>
                    <a:pt x="4668" y="2751"/>
                  </a:lnTo>
                  <a:cubicBezTo>
                    <a:pt x="4668" y="2668"/>
                    <a:pt x="4597" y="2596"/>
                    <a:pt x="4513" y="2596"/>
                  </a:cubicBezTo>
                  <a:cubicBezTo>
                    <a:pt x="4418" y="2596"/>
                    <a:pt x="4346" y="2668"/>
                    <a:pt x="4346" y="2751"/>
                  </a:cubicBezTo>
                  <a:lnTo>
                    <a:pt x="4346" y="3668"/>
                  </a:lnTo>
                  <a:lnTo>
                    <a:pt x="4335" y="7276"/>
                  </a:lnTo>
                  <a:lnTo>
                    <a:pt x="4335" y="8204"/>
                  </a:lnTo>
                  <a:cubicBezTo>
                    <a:pt x="4335" y="8288"/>
                    <a:pt x="4406" y="8371"/>
                    <a:pt x="4489" y="8371"/>
                  </a:cubicBezTo>
                  <a:cubicBezTo>
                    <a:pt x="4585" y="8371"/>
                    <a:pt x="4656" y="8288"/>
                    <a:pt x="4656" y="8204"/>
                  </a:cubicBezTo>
                  <a:lnTo>
                    <a:pt x="4656" y="7633"/>
                  </a:lnTo>
                  <a:lnTo>
                    <a:pt x="4692" y="7633"/>
                  </a:lnTo>
                  <a:lnTo>
                    <a:pt x="7204" y="7657"/>
                  </a:lnTo>
                  <a:lnTo>
                    <a:pt x="7204" y="8966"/>
                  </a:lnTo>
                  <a:lnTo>
                    <a:pt x="1834" y="8930"/>
                  </a:lnTo>
                  <a:lnTo>
                    <a:pt x="1846" y="5335"/>
                  </a:lnTo>
                  <a:cubicBezTo>
                    <a:pt x="1846" y="5240"/>
                    <a:pt x="1775" y="5168"/>
                    <a:pt x="1679" y="5168"/>
                  </a:cubicBezTo>
                  <a:cubicBezTo>
                    <a:pt x="1596" y="5168"/>
                    <a:pt x="1513" y="5240"/>
                    <a:pt x="1513" y="5335"/>
                  </a:cubicBezTo>
                  <a:lnTo>
                    <a:pt x="1501" y="9097"/>
                  </a:lnTo>
                  <a:lnTo>
                    <a:pt x="1501" y="9954"/>
                  </a:lnTo>
                  <a:cubicBezTo>
                    <a:pt x="1501" y="10347"/>
                    <a:pt x="1810" y="10669"/>
                    <a:pt x="2215" y="10669"/>
                  </a:cubicBezTo>
                  <a:lnTo>
                    <a:pt x="6799" y="10693"/>
                  </a:lnTo>
                  <a:cubicBezTo>
                    <a:pt x="7168" y="10693"/>
                    <a:pt x="7466" y="10407"/>
                    <a:pt x="7514" y="10050"/>
                  </a:cubicBezTo>
                  <a:lnTo>
                    <a:pt x="7514" y="9978"/>
                  </a:lnTo>
                  <a:lnTo>
                    <a:pt x="7514" y="9109"/>
                  </a:lnTo>
                  <a:lnTo>
                    <a:pt x="7514" y="7633"/>
                  </a:lnTo>
                  <a:lnTo>
                    <a:pt x="8478" y="7633"/>
                  </a:lnTo>
                  <a:cubicBezTo>
                    <a:pt x="8573" y="7633"/>
                    <a:pt x="8645" y="7561"/>
                    <a:pt x="8645" y="7478"/>
                  </a:cubicBezTo>
                  <a:cubicBezTo>
                    <a:pt x="8645" y="7383"/>
                    <a:pt x="8573" y="7311"/>
                    <a:pt x="8478" y="7311"/>
                  </a:cubicBezTo>
                  <a:lnTo>
                    <a:pt x="4668" y="7299"/>
                  </a:lnTo>
                  <a:cubicBezTo>
                    <a:pt x="4656" y="7299"/>
                    <a:pt x="4644" y="7276"/>
                    <a:pt x="4644" y="7264"/>
                  </a:cubicBezTo>
                  <a:lnTo>
                    <a:pt x="4656" y="3644"/>
                  </a:lnTo>
                  <a:cubicBezTo>
                    <a:pt x="4656" y="3632"/>
                    <a:pt x="4668" y="3620"/>
                    <a:pt x="4692" y="3620"/>
                  </a:cubicBezTo>
                  <a:lnTo>
                    <a:pt x="10585" y="3644"/>
                  </a:lnTo>
                  <a:cubicBezTo>
                    <a:pt x="10597" y="3644"/>
                    <a:pt x="10609" y="3668"/>
                    <a:pt x="10609" y="3680"/>
                  </a:cubicBezTo>
                  <a:lnTo>
                    <a:pt x="10597" y="7299"/>
                  </a:lnTo>
                  <a:cubicBezTo>
                    <a:pt x="10597" y="7311"/>
                    <a:pt x="10585" y="7323"/>
                    <a:pt x="10562" y="7323"/>
                  </a:cubicBezTo>
                  <a:lnTo>
                    <a:pt x="9192" y="7323"/>
                  </a:lnTo>
                  <a:cubicBezTo>
                    <a:pt x="9109" y="7323"/>
                    <a:pt x="9038" y="7395"/>
                    <a:pt x="9038" y="7490"/>
                  </a:cubicBezTo>
                  <a:cubicBezTo>
                    <a:pt x="9038" y="7573"/>
                    <a:pt x="9109" y="7657"/>
                    <a:pt x="9192" y="7657"/>
                  </a:cubicBezTo>
                  <a:lnTo>
                    <a:pt x="10562" y="7657"/>
                  </a:lnTo>
                  <a:cubicBezTo>
                    <a:pt x="10764" y="7657"/>
                    <a:pt x="10919" y="7490"/>
                    <a:pt x="10919" y="7299"/>
                  </a:cubicBezTo>
                  <a:lnTo>
                    <a:pt x="10943" y="3680"/>
                  </a:lnTo>
                  <a:cubicBezTo>
                    <a:pt x="10919" y="3513"/>
                    <a:pt x="10776" y="3346"/>
                    <a:pt x="10562" y="3346"/>
                  </a:cubicBezTo>
                  <a:lnTo>
                    <a:pt x="7514" y="3335"/>
                  </a:lnTo>
                  <a:lnTo>
                    <a:pt x="7514" y="1882"/>
                  </a:lnTo>
                  <a:lnTo>
                    <a:pt x="7514" y="1013"/>
                  </a:lnTo>
                  <a:lnTo>
                    <a:pt x="7514" y="941"/>
                  </a:lnTo>
                  <a:cubicBezTo>
                    <a:pt x="7490" y="584"/>
                    <a:pt x="7168" y="298"/>
                    <a:pt x="6799" y="298"/>
                  </a:cubicBezTo>
                  <a:lnTo>
                    <a:pt x="2501" y="287"/>
                  </a:lnTo>
                  <a:lnTo>
                    <a:pt x="2453" y="287"/>
                  </a:lnTo>
                  <a:cubicBezTo>
                    <a:pt x="2203" y="108"/>
                    <a:pt x="1906" y="1"/>
                    <a:pt x="15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3"/>
            <p:cNvSpPr/>
            <p:nvPr/>
          </p:nvSpPr>
          <p:spPr>
            <a:xfrm>
              <a:off x="3819534" y="3034977"/>
              <a:ext cx="73903" cy="48919"/>
            </a:xfrm>
            <a:custGeom>
              <a:avLst/>
              <a:gdLst/>
              <a:ahLst/>
              <a:cxnLst/>
              <a:rect l="l" t="t" r="r" b="b"/>
              <a:pathLst>
                <a:path w="2322" h="1537" extrusionOk="0">
                  <a:moveTo>
                    <a:pt x="1560" y="322"/>
                  </a:moveTo>
                  <a:cubicBezTo>
                    <a:pt x="1798" y="334"/>
                    <a:pt x="2001" y="525"/>
                    <a:pt x="2001" y="763"/>
                  </a:cubicBezTo>
                  <a:cubicBezTo>
                    <a:pt x="2001" y="1001"/>
                    <a:pt x="1798" y="1191"/>
                    <a:pt x="1548" y="1191"/>
                  </a:cubicBezTo>
                  <a:cubicBezTo>
                    <a:pt x="1310" y="1191"/>
                    <a:pt x="1119" y="1001"/>
                    <a:pt x="1119" y="751"/>
                  </a:cubicBezTo>
                  <a:cubicBezTo>
                    <a:pt x="1119" y="513"/>
                    <a:pt x="1310" y="322"/>
                    <a:pt x="1560" y="322"/>
                  </a:cubicBezTo>
                  <a:close/>
                  <a:moveTo>
                    <a:pt x="774" y="334"/>
                  </a:moveTo>
                  <a:cubicBezTo>
                    <a:pt x="834" y="334"/>
                    <a:pt x="881" y="346"/>
                    <a:pt x="929" y="358"/>
                  </a:cubicBezTo>
                  <a:cubicBezTo>
                    <a:pt x="846" y="477"/>
                    <a:pt x="810" y="620"/>
                    <a:pt x="810" y="775"/>
                  </a:cubicBezTo>
                  <a:cubicBezTo>
                    <a:pt x="810" y="930"/>
                    <a:pt x="846" y="1072"/>
                    <a:pt x="929" y="1191"/>
                  </a:cubicBezTo>
                  <a:cubicBezTo>
                    <a:pt x="881" y="1215"/>
                    <a:pt x="822" y="1227"/>
                    <a:pt x="774" y="1227"/>
                  </a:cubicBezTo>
                  <a:cubicBezTo>
                    <a:pt x="524" y="1191"/>
                    <a:pt x="334" y="1001"/>
                    <a:pt x="334" y="763"/>
                  </a:cubicBezTo>
                  <a:cubicBezTo>
                    <a:pt x="334" y="525"/>
                    <a:pt x="524" y="334"/>
                    <a:pt x="774" y="334"/>
                  </a:cubicBezTo>
                  <a:close/>
                  <a:moveTo>
                    <a:pt x="762" y="1"/>
                  </a:moveTo>
                  <a:cubicBezTo>
                    <a:pt x="346" y="1"/>
                    <a:pt x="0" y="346"/>
                    <a:pt x="0" y="763"/>
                  </a:cubicBezTo>
                  <a:cubicBezTo>
                    <a:pt x="0" y="1180"/>
                    <a:pt x="346" y="1525"/>
                    <a:pt x="762" y="1525"/>
                  </a:cubicBezTo>
                  <a:cubicBezTo>
                    <a:pt x="905" y="1525"/>
                    <a:pt x="1048" y="1489"/>
                    <a:pt x="1167" y="1418"/>
                  </a:cubicBezTo>
                  <a:cubicBezTo>
                    <a:pt x="1286" y="1489"/>
                    <a:pt x="1417" y="1537"/>
                    <a:pt x="1560" y="1537"/>
                  </a:cubicBezTo>
                  <a:cubicBezTo>
                    <a:pt x="1977" y="1537"/>
                    <a:pt x="2322" y="1191"/>
                    <a:pt x="2322" y="775"/>
                  </a:cubicBezTo>
                  <a:cubicBezTo>
                    <a:pt x="2322" y="358"/>
                    <a:pt x="1977" y="13"/>
                    <a:pt x="1560" y="13"/>
                  </a:cubicBezTo>
                  <a:cubicBezTo>
                    <a:pt x="1417" y="13"/>
                    <a:pt x="1286" y="60"/>
                    <a:pt x="1167" y="120"/>
                  </a:cubicBezTo>
                  <a:cubicBezTo>
                    <a:pt x="1048" y="48"/>
                    <a:pt x="905" y="1"/>
                    <a:pt x="7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3"/>
            <p:cNvSpPr/>
            <p:nvPr/>
          </p:nvSpPr>
          <p:spPr>
            <a:xfrm>
              <a:off x="3728571" y="3036123"/>
              <a:ext cx="67506" cy="45895"/>
            </a:xfrm>
            <a:custGeom>
              <a:avLst/>
              <a:gdLst/>
              <a:ahLst/>
              <a:cxnLst/>
              <a:rect l="l" t="t" r="r" b="b"/>
              <a:pathLst>
                <a:path w="2121" h="1442" extrusionOk="0">
                  <a:moveTo>
                    <a:pt x="1739" y="310"/>
                  </a:moveTo>
                  <a:cubicBezTo>
                    <a:pt x="1763" y="310"/>
                    <a:pt x="1775" y="322"/>
                    <a:pt x="1775" y="346"/>
                  </a:cubicBezTo>
                  <a:lnTo>
                    <a:pt x="1775" y="1072"/>
                  </a:lnTo>
                  <a:cubicBezTo>
                    <a:pt x="1775" y="1084"/>
                    <a:pt x="1763" y="1096"/>
                    <a:pt x="1739" y="1096"/>
                  </a:cubicBezTo>
                  <a:lnTo>
                    <a:pt x="346" y="1096"/>
                  </a:lnTo>
                  <a:cubicBezTo>
                    <a:pt x="343" y="1103"/>
                    <a:pt x="338" y="1106"/>
                    <a:pt x="333" y="1106"/>
                  </a:cubicBezTo>
                  <a:cubicBezTo>
                    <a:pt x="322" y="1106"/>
                    <a:pt x="310" y="1089"/>
                    <a:pt x="310" y="1072"/>
                  </a:cubicBezTo>
                  <a:lnTo>
                    <a:pt x="310" y="346"/>
                  </a:lnTo>
                  <a:cubicBezTo>
                    <a:pt x="310" y="322"/>
                    <a:pt x="334" y="310"/>
                    <a:pt x="346" y="310"/>
                  </a:cubicBezTo>
                  <a:close/>
                  <a:moveTo>
                    <a:pt x="358" y="1"/>
                  </a:moveTo>
                  <a:cubicBezTo>
                    <a:pt x="167" y="1"/>
                    <a:pt x="1" y="167"/>
                    <a:pt x="1" y="358"/>
                  </a:cubicBezTo>
                  <a:lnTo>
                    <a:pt x="1" y="1084"/>
                  </a:lnTo>
                  <a:cubicBezTo>
                    <a:pt x="1" y="1275"/>
                    <a:pt x="167" y="1441"/>
                    <a:pt x="358" y="1441"/>
                  </a:cubicBezTo>
                  <a:lnTo>
                    <a:pt x="1763" y="1441"/>
                  </a:lnTo>
                  <a:cubicBezTo>
                    <a:pt x="1953" y="1441"/>
                    <a:pt x="2120" y="1275"/>
                    <a:pt x="2120" y="1084"/>
                  </a:cubicBezTo>
                  <a:lnTo>
                    <a:pt x="2120" y="358"/>
                  </a:lnTo>
                  <a:cubicBezTo>
                    <a:pt x="2120" y="167"/>
                    <a:pt x="1953" y="1"/>
                    <a:pt x="17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3"/>
            <p:cNvSpPr/>
            <p:nvPr/>
          </p:nvSpPr>
          <p:spPr>
            <a:xfrm>
              <a:off x="3724783" y="3091439"/>
              <a:ext cx="170946" cy="30745"/>
            </a:xfrm>
            <a:custGeom>
              <a:avLst/>
              <a:gdLst/>
              <a:ahLst/>
              <a:cxnLst/>
              <a:rect l="l" t="t" r="r" b="b"/>
              <a:pathLst>
                <a:path w="5371" h="966" extrusionOk="0">
                  <a:moveTo>
                    <a:pt x="358" y="346"/>
                  </a:moveTo>
                  <a:lnTo>
                    <a:pt x="5013" y="358"/>
                  </a:lnTo>
                  <a:cubicBezTo>
                    <a:pt x="5037" y="358"/>
                    <a:pt x="5049" y="370"/>
                    <a:pt x="5049" y="394"/>
                  </a:cubicBezTo>
                  <a:lnTo>
                    <a:pt x="5049" y="632"/>
                  </a:lnTo>
                  <a:cubicBezTo>
                    <a:pt x="5049" y="644"/>
                    <a:pt x="5037" y="656"/>
                    <a:pt x="5013" y="656"/>
                  </a:cubicBezTo>
                  <a:lnTo>
                    <a:pt x="358" y="644"/>
                  </a:lnTo>
                  <a:cubicBezTo>
                    <a:pt x="346" y="644"/>
                    <a:pt x="334" y="632"/>
                    <a:pt x="334" y="608"/>
                  </a:cubicBezTo>
                  <a:lnTo>
                    <a:pt x="334" y="370"/>
                  </a:lnTo>
                  <a:cubicBezTo>
                    <a:pt x="334" y="358"/>
                    <a:pt x="346" y="346"/>
                    <a:pt x="358" y="346"/>
                  </a:cubicBezTo>
                  <a:close/>
                  <a:moveTo>
                    <a:pt x="358" y="1"/>
                  </a:moveTo>
                  <a:cubicBezTo>
                    <a:pt x="167" y="13"/>
                    <a:pt x="1" y="168"/>
                    <a:pt x="1" y="358"/>
                  </a:cubicBezTo>
                  <a:lnTo>
                    <a:pt x="1" y="596"/>
                  </a:lnTo>
                  <a:cubicBezTo>
                    <a:pt x="1" y="787"/>
                    <a:pt x="167" y="953"/>
                    <a:pt x="358" y="953"/>
                  </a:cubicBezTo>
                  <a:lnTo>
                    <a:pt x="5013" y="965"/>
                  </a:lnTo>
                  <a:cubicBezTo>
                    <a:pt x="5204" y="965"/>
                    <a:pt x="5370" y="810"/>
                    <a:pt x="5370" y="608"/>
                  </a:cubicBezTo>
                  <a:lnTo>
                    <a:pt x="5370" y="370"/>
                  </a:lnTo>
                  <a:cubicBezTo>
                    <a:pt x="5370" y="179"/>
                    <a:pt x="5204" y="13"/>
                    <a:pt x="5013" y="13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3"/>
            <p:cNvSpPr/>
            <p:nvPr/>
          </p:nvSpPr>
          <p:spPr>
            <a:xfrm>
              <a:off x="3597092" y="2940799"/>
              <a:ext cx="40580" cy="30936"/>
            </a:xfrm>
            <a:custGeom>
              <a:avLst/>
              <a:gdLst/>
              <a:ahLst/>
              <a:cxnLst/>
              <a:rect l="l" t="t" r="r" b="b"/>
              <a:pathLst>
                <a:path w="1275" h="972" extrusionOk="0">
                  <a:moveTo>
                    <a:pt x="1100" y="1"/>
                  </a:moveTo>
                  <a:cubicBezTo>
                    <a:pt x="1055" y="1"/>
                    <a:pt x="1009" y="21"/>
                    <a:pt x="977" y="67"/>
                  </a:cubicBezTo>
                  <a:lnTo>
                    <a:pt x="500" y="567"/>
                  </a:lnTo>
                  <a:lnTo>
                    <a:pt x="298" y="305"/>
                  </a:lnTo>
                  <a:cubicBezTo>
                    <a:pt x="264" y="257"/>
                    <a:pt x="215" y="237"/>
                    <a:pt x="167" y="237"/>
                  </a:cubicBezTo>
                  <a:cubicBezTo>
                    <a:pt x="132" y="237"/>
                    <a:pt x="97" y="249"/>
                    <a:pt x="72" y="269"/>
                  </a:cubicBezTo>
                  <a:cubicBezTo>
                    <a:pt x="0" y="329"/>
                    <a:pt x="0" y="436"/>
                    <a:pt x="36" y="495"/>
                  </a:cubicBezTo>
                  <a:lnTo>
                    <a:pt x="369" y="912"/>
                  </a:lnTo>
                  <a:cubicBezTo>
                    <a:pt x="393" y="936"/>
                    <a:pt x="441" y="971"/>
                    <a:pt x="488" y="971"/>
                  </a:cubicBezTo>
                  <a:cubicBezTo>
                    <a:pt x="524" y="971"/>
                    <a:pt x="572" y="948"/>
                    <a:pt x="608" y="924"/>
                  </a:cubicBezTo>
                  <a:lnTo>
                    <a:pt x="1215" y="269"/>
                  </a:lnTo>
                  <a:cubicBezTo>
                    <a:pt x="1274" y="209"/>
                    <a:pt x="1274" y="102"/>
                    <a:pt x="1203" y="43"/>
                  </a:cubicBezTo>
                  <a:cubicBezTo>
                    <a:pt x="1176" y="16"/>
                    <a:pt x="1138" y="1"/>
                    <a:pt x="11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63"/>
          <p:cNvSpPr txBox="1">
            <a:spLocks noGrp="1"/>
          </p:cNvSpPr>
          <p:nvPr>
            <p:ph type="title" idx="8"/>
          </p:nvPr>
        </p:nvSpPr>
        <p:spPr>
          <a:xfrm>
            <a:off x="611245" y="384259"/>
            <a:ext cx="802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Used</a:t>
            </a:r>
            <a:endParaRPr/>
          </a:p>
        </p:txBody>
      </p:sp>
      <p:pic>
        <p:nvPicPr>
          <p:cNvPr id="1026" name="Picture 2" descr="Flasks in Python. Flask is a micro web framework written… | by Shivangi  Sareen | Medium">
            <a:extLst>
              <a:ext uri="{FF2B5EF4-FFF2-40B4-BE49-F238E27FC236}">
                <a16:creationId xmlns:a16="http://schemas.microsoft.com/office/drawing/2014/main" id="{D65CFA2D-5BD8-2C4C-A0B6-942220BBD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92" y="1475055"/>
            <a:ext cx="1176240" cy="88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ue.js - Frontend Web and Hybrid Development Services">
            <a:extLst>
              <a:ext uri="{FF2B5EF4-FFF2-40B4-BE49-F238E27FC236}">
                <a16:creationId xmlns:a16="http://schemas.microsoft.com/office/drawing/2014/main" id="{202A4ADB-37E9-964A-B23D-48C8A611D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376" y="1697563"/>
            <a:ext cx="1875248" cy="65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happened to the Yahoo Finance API? | by Dinesh Joshi | Medium">
            <a:extLst>
              <a:ext uri="{FF2B5EF4-FFF2-40B4-BE49-F238E27FC236}">
                <a16:creationId xmlns:a16="http://schemas.microsoft.com/office/drawing/2014/main" id="{BBDFF2C2-5980-BB46-95BE-F4EDB53C9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203" y="3391734"/>
            <a:ext cx="1630017" cy="57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mazon Web Services - Wikipedia">
            <a:extLst>
              <a:ext uri="{FF2B5EF4-FFF2-40B4-BE49-F238E27FC236}">
                <a16:creationId xmlns:a16="http://schemas.microsoft.com/office/drawing/2014/main" id="{2246F254-93E0-F144-8F86-0206F4AA1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69" y="1646586"/>
            <a:ext cx="1418340" cy="84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FB84C3F4-8789-504F-8EDF-364A39363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198" y="3114553"/>
            <a:ext cx="1272064" cy="99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ownload Free png Linux Logo png download - 1354*894 - Free Transparent  Docker png ... - DLPNG.com">
            <a:extLst>
              <a:ext uri="{FF2B5EF4-FFF2-40B4-BE49-F238E27FC236}">
                <a16:creationId xmlns:a16="http://schemas.microsoft.com/office/drawing/2014/main" id="{42EE6F9F-C28A-F74B-94CE-2B4EB9BAB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667" b="94667" l="10000" r="90000">
                        <a14:foregroundMark x1="52778" y1="7833" x2="52778" y2="7833"/>
                        <a14:foregroundMark x1="24444" y1="80500" x2="24444" y2="80500"/>
                        <a14:foregroundMark x1="20111" y1="94667" x2="20111" y2="94667"/>
                        <a14:foregroundMark x1="30889" y1="92000" x2="30889" y2="92000"/>
                        <a14:foregroundMark x1="44556" y1="89000" x2="44556" y2="89000"/>
                        <a14:foregroundMark x1="56444" y1="86667" x2="56444" y2="86667"/>
                        <a14:foregroundMark x1="71000" y1="87833" x2="71000" y2="87833"/>
                        <a14:foregroundMark x1="80556" y1="85667" x2="80556" y2="85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277" y="3097839"/>
            <a:ext cx="1737445" cy="115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949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58"/>
          <p:cNvSpPr txBox="1">
            <a:spLocks noGrp="1"/>
          </p:cNvSpPr>
          <p:nvPr>
            <p:ph type="title"/>
          </p:nvPr>
        </p:nvSpPr>
        <p:spPr>
          <a:xfrm>
            <a:off x="4306690" y="172318"/>
            <a:ext cx="4296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Diagram</a:t>
            </a:r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831A03D-3A2B-0C4A-A5A2-F2DA14F6E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860" y="785234"/>
            <a:ext cx="5576716" cy="41859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7"/>
          <p:cNvSpPr txBox="1">
            <a:spLocks noGrp="1"/>
          </p:cNvSpPr>
          <p:nvPr>
            <p:ph type="title"/>
          </p:nvPr>
        </p:nvSpPr>
        <p:spPr>
          <a:xfrm>
            <a:off x="2589350" y="2100850"/>
            <a:ext cx="3965100" cy="100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69"/>
          <p:cNvSpPr txBox="1">
            <a:spLocks noGrp="1"/>
          </p:cNvSpPr>
          <p:nvPr>
            <p:ph type="title"/>
          </p:nvPr>
        </p:nvSpPr>
        <p:spPr>
          <a:xfrm>
            <a:off x="611245" y="379496"/>
            <a:ext cx="802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Implementation</a:t>
            </a:r>
            <a:endParaRPr/>
          </a:p>
        </p:txBody>
      </p:sp>
      <p:sp>
        <p:nvSpPr>
          <p:cNvPr id="910" name="Google Shape;910;p69"/>
          <p:cNvSpPr txBox="1">
            <a:spLocks noGrp="1"/>
          </p:cNvSpPr>
          <p:nvPr>
            <p:ph type="subTitle" idx="1"/>
          </p:nvPr>
        </p:nvSpPr>
        <p:spPr>
          <a:xfrm>
            <a:off x="604600" y="1358375"/>
            <a:ext cx="4113390" cy="3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SG" sz="1400">
                <a:solidFill>
                  <a:schemeClr val="dk1"/>
                </a:solidFill>
                <a:uFill>
                  <a:noFill/>
                </a:uFill>
              </a:rPr>
              <a:t>Capture user information to propose sophisticated investment portfolio recommendations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SG" sz="1400">
              <a:solidFill>
                <a:schemeClr val="dk1"/>
              </a:solidFill>
              <a:uFill>
                <a:noFill/>
              </a:u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SG" sz="1400">
                <a:solidFill>
                  <a:schemeClr val="dk1"/>
                </a:solidFill>
                <a:uFill>
                  <a:noFill/>
                </a:uFill>
              </a:rPr>
              <a:t>Integrate with existing trading platforms 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en-SG" sz="1400">
              <a:solidFill>
                <a:schemeClr val="dk1"/>
              </a:solidFill>
              <a:uFill>
                <a:noFill/>
              </a:u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SG" sz="1400">
                <a:solidFill>
                  <a:schemeClr val="dk1"/>
                </a:solidFill>
                <a:uFill>
                  <a:noFill/>
                </a:uFill>
              </a:rPr>
              <a:t>Connecting users to seasoned investors with proven track record for mentoring</a:t>
            </a:r>
            <a:endParaRPr sz="1400">
              <a:solidFill>
                <a:schemeClr val="dk1"/>
              </a:solidFill>
            </a:endParaRPr>
          </a:p>
        </p:txBody>
      </p:sp>
      <p:grpSp>
        <p:nvGrpSpPr>
          <p:cNvPr id="911" name="Google Shape;911;p69"/>
          <p:cNvGrpSpPr/>
          <p:nvPr/>
        </p:nvGrpSpPr>
        <p:grpSpPr>
          <a:xfrm>
            <a:off x="6752969" y="1483258"/>
            <a:ext cx="1960833" cy="1309419"/>
            <a:chOff x="6468875" y="1411076"/>
            <a:chExt cx="2039347" cy="1361850"/>
          </a:xfrm>
        </p:grpSpPr>
        <p:sp>
          <p:nvSpPr>
            <p:cNvPr id="912" name="Google Shape;912;p69"/>
            <p:cNvSpPr/>
            <p:nvPr/>
          </p:nvSpPr>
          <p:spPr>
            <a:xfrm>
              <a:off x="6468875" y="1416947"/>
              <a:ext cx="1959115" cy="1147897"/>
            </a:xfrm>
            <a:custGeom>
              <a:avLst/>
              <a:gdLst/>
              <a:ahLst/>
              <a:cxnLst/>
              <a:rect l="l" t="t" r="r" b="b"/>
              <a:pathLst>
                <a:path w="178304" h="104473" extrusionOk="0">
                  <a:moveTo>
                    <a:pt x="51454" y="0"/>
                  </a:moveTo>
                  <a:cubicBezTo>
                    <a:pt x="49521" y="0"/>
                    <a:pt x="47587" y="123"/>
                    <a:pt x="45662" y="375"/>
                  </a:cubicBezTo>
                  <a:cubicBezTo>
                    <a:pt x="32109" y="2171"/>
                    <a:pt x="19397" y="10699"/>
                    <a:pt x="13553" y="23069"/>
                  </a:cubicBezTo>
                  <a:cubicBezTo>
                    <a:pt x="12689" y="24911"/>
                    <a:pt x="9937" y="28300"/>
                    <a:pt x="8846" y="30028"/>
                  </a:cubicBezTo>
                  <a:cubicBezTo>
                    <a:pt x="0" y="44104"/>
                    <a:pt x="1455" y="63865"/>
                    <a:pt x="12280" y="76485"/>
                  </a:cubicBezTo>
                  <a:cubicBezTo>
                    <a:pt x="19742" y="85170"/>
                    <a:pt x="31235" y="89997"/>
                    <a:pt x="42654" y="89997"/>
                  </a:cubicBezTo>
                  <a:cubicBezTo>
                    <a:pt x="47799" y="89997"/>
                    <a:pt x="52929" y="89017"/>
                    <a:pt x="57669" y="86968"/>
                  </a:cubicBezTo>
                  <a:cubicBezTo>
                    <a:pt x="61830" y="85149"/>
                    <a:pt x="65673" y="82648"/>
                    <a:pt x="69812" y="80738"/>
                  </a:cubicBezTo>
                  <a:cubicBezTo>
                    <a:pt x="73668" y="78951"/>
                    <a:pt x="77936" y="77725"/>
                    <a:pt x="82152" y="77725"/>
                  </a:cubicBezTo>
                  <a:cubicBezTo>
                    <a:pt x="84051" y="77725"/>
                    <a:pt x="85940" y="77974"/>
                    <a:pt x="87776" y="78532"/>
                  </a:cubicBezTo>
                  <a:cubicBezTo>
                    <a:pt x="95531" y="80874"/>
                    <a:pt x="100602" y="88015"/>
                    <a:pt x="106696" y="93336"/>
                  </a:cubicBezTo>
                  <a:cubicBezTo>
                    <a:pt x="114865" y="100469"/>
                    <a:pt x="125709" y="104472"/>
                    <a:pt x="136505" y="104472"/>
                  </a:cubicBezTo>
                  <a:cubicBezTo>
                    <a:pt x="140406" y="104472"/>
                    <a:pt x="144300" y="103950"/>
                    <a:pt x="148060" y="102864"/>
                  </a:cubicBezTo>
                  <a:cubicBezTo>
                    <a:pt x="162227" y="98793"/>
                    <a:pt x="173915" y="86605"/>
                    <a:pt x="176826" y="72142"/>
                  </a:cubicBezTo>
                  <a:cubicBezTo>
                    <a:pt x="178304" y="64888"/>
                    <a:pt x="177644" y="57270"/>
                    <a:pt x="175439" y="50198"/>
                  </a:cubicBezTo>
                  <a:cubicBezTo>
                    <a:pt x="171550" y="37691"/>
                    <a:pt x="162682" y="26776"/>
                    <a:pt x="151107" y="20636"/>
                  </a:cubicBezTo>
                  <a:cubicBezTo>
                    <a:pt x="144126" y="16933"/>
                    <a:pt x="136219" y="15017"/>
                    <a:pt x="128328" y="15017"/>
                  </a:cubicBezTo>
                  <a:cubicBezTo>
                    <a:pt x="123136" y="15017"/>
                    <a:pt x="117950" y="15847"/>
                    <a:pt x="113040" y="17544"/>
                  </a:cubicBezTo>
                  <a:cubicBezTo>
                    <a:pt x="108814" y="19000"/>
                    <a:pt x="104569" y="21103"/>
                    <a:pt x="100163" y="21103"/>
                  </a:cubicBezTo>
                  <a:cubicBezTo>
                    <a:pt x="99614" y="21103"/>
                    <a:pt x="99063" y="21070"/>
                    <a:pt x="98510" y="21000"/>
                  </a:cubicBezTo>
                  <a:cubicBezTo>
                    <a:pt x="92711" y="20272"/>
                    <a:pt x="88322" y="15633"/>
                    <a:pt x="83797" y="11927"/>
                  </a:cubicBezTo>
                  <a:cubicBezTo>
                    <a:pt x="74744" y="4474"/>
                    <a:pt x="63130" y="0"/>
                    <a:pt x="514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9"/>
            <p:cNvSpPr/>
            <p:nvPr/>
          </p:nvSpPr>
          <p:spPr>
            <a:xfrm>
              <a:off x="6497547" y="1411076"/>
              <a:ext cx="2010675" cy="1361850"/>
            </a:xfrm>
            <a:custGeom>
              <a:avLst/>
              <a:gdLst/>
              <a:ahLst/>
              <a:cxnLst/>
              <a:rect l="l" t="t" r="r" b="b"/>
              <a:pathLst>
                <a:path w="80427" h="54474" extrusionOk="0">
                  <a:moveTo>
                    <a:pt x="28162" y="8631"/>
                  </a:moveTo>
                  <a:cubicBezTo>
                    <a:pt x="35128" y="8725"/>
                    <a:pt x="40410" y="543"/>
                    <a:pt x="46394" y="1899"/>
                  </a:cubicBezTo>
                  <a:cubicBezTo>
                    <a:pt x="52378" y="3255"/>
                    <a:pt x="58409" y="10641"/>
                    <a:pt x="64065" y="16765"/>
                  </a:cubicBezTo>
                  <a:cubicBezTo>
                    <a:pt x="69722" y="22889"/>
                    <a:pt x="81081" y="32379"/>
                    <a:pt x="80333" y="38643"/>
                  </a:cubicBezTo>
                  <a:cubicBezTo>
                    <a:pt x="79585" y="44907"/>
                    <a:pt x="67805" y="55333"/>
                    <a:pt x="59577" y="54351"/>
                  </a:cubicBezTo>
                  <a:cubicBezTo>
                    <a:pt x="51349" y="53369"/>
                    <a:pt x="40504" y="35184"/>
                    <a:pt x="30967" y="32753"/>
                  </a:cubicBezTo>
                  <a:cubicBezTo>
                    <a:pt x="21430" y="30322"/>
                    <a:pt x="6751" y="45001"/>
                    <a:pt x="2357" y="39765"/>
                  </a:cubicBezTo>
                  <a:cubicBezTo>
                    <a:pt x="-2037" y="34529"/>
                    <a:pt x="300" y="6527"/>
                    <a:pt x="4601" y="1338"/>
                  </a:cubicBezTo>
                  <a:cubicBezTo>
                    <a:pt x="8902" y="-3851"/>
                    <a:pt x="21197" y="8538"/>
                    <a:pt x="28162" y="863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14" name="Google Shape;914;p69"/>
            <p:cNvSpPr/>
            <p:nvPr/>
          </p:nvSpPr>
          <p:spPr>
            <a:xfrm rot="3021405">
              <a:off x="7645993" y="1893583"/>
              <a:ext cx="406736" cy="38672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9"/>
            <p:cNvSpPr/>
            <p:nvPr/>
          </p:nvSpPr>
          <p:spPr>
            <a:xfrm rot="3021405">
              <a:off x="7490082" y="1824851"/>
              <a:ext cx="406736" cy="386725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9"/>
            <p:cNvSpPr/>
            <p:nvPr/>
          </p:nvSpPr>
          <p:spPr>
            <a:xfrm rot="10800000">
              <a:off x="6717763" y="1739051"/>
              <a:ext cx="354600" cy="3069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9"/>
            <p:cNvSpPr/>
            <p:nvPr/>
          </p:nvSpPr>
          <p:spPr>
            <a:xfrm rot="10800000">
              <a:off x="6815000" y="1781125"/>
              <a:ext cx="354600" cy="3069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69"/>
          <p:cNvGrpSpPr/>
          <p:nvPr/>
        </p:nvGrpSpPr>
        <p:grpSpPr>
          <a:xfrm>
            <a:off x="4780777" y="1483258"/>
            <a:ext cx="1549876" cy="1371596"/>
            <a:chOff x="4534581" y="1266949"/>
            <a:chExt cx="1880918" cy="1660327"/>
          </a:xfrm>
        </p:grpSpPr>
        <p:sp>
          <p:nvSpPr>
            <p:cNvPr id="919" name="Google Shape;919;p69"/>
            <p:cNvSpPr/>
            <p:nvPr/>
          </p:nvSpPr>
          <p:spPr>
            <a:xfrm>
              <a:off x="4534581" y="1454086"/>
              <a:ext cx="1880917" cy="1317335"/>
            </a:xfrm>
            <a:custGeom>
              <a:avLst/>
              <a:gdLst/>
              <a:ahLst/>
              <a:cxnLst/>
              <a:rect l="l" t="t" r="r" b="b"/>
              <a:pathLst>
                <a:path w="171187" h="119894" extrusionOk="0">
                  <a:moveTo>
                    <a:pt x="52024" y="1"/>
                  </a:moveTo>
                  <a:cubicBezTo>
                    <a:pt x="36112" y="1"/>
                    <a:pt x="19965" y="8531"/>
                    <a:pt x="11529" y="22268"/>
                  </a:cubicBezTo>
                  <a:cubicBezTo>
                    <a:pt x="0" y="41005"/>
                    <a:pt x="2820" y="66861"/>
                    <a:pt x="16737" y="83893"/>
                  </a:cubicBezTo>
                  <a:cubicBezTo>
                    <a:pt x="22194" y="90601"/>
                    <a:pt x="29653" y="96263"/>
                    <a:pt x="38272" y="97150"/>
                  </a:cubicBezTo>
                  <a:cubicBezTo>
                    <a:pt x="39242" y="97253"/>
                    <a:pt x="40226" y="97298"/>
                    <a:pt x="41221" y="97298"/>
                  </a:cubicBezTo>
                  <a:cubicBezTo>
                    <a:pt x="48648" y="97298"/>
                    <a:pt x="56660" y="94786"/>
                    <a:pt x="63698" y="94786"/>
                  </a:cubicBezTo>
                  <a:cubicBezTo>
                    <a:pt x="68092" y="94786"/>
                    <a:pt x="72106" y="95765"/>
                    <a:pt x="75360" y="98947"/>
                  </a:cubicBezTo>
                  <a:cubicBezTo>
                    <a:pt x="81205" y="104654"/>
                    <a:pt x="81364" y="115547"/>
                    <a:pt x="88822" y="118890"/>
                  </a:cubicBezTo>
                  <a:cubicBezTo>
                    <a:pt x="90562" y="119672"/>
                    <a:pt x="92480" y="119894"/>
                    <a:pt x="94405" y="119894"/>
                  </a:cubicBezTo>
                  <a:cubicBezTo>
                    <a:pt x="95223" y="119894"/>
                    <a:pt x="96043" y="119854"/>
                    <a:pt x="96850" y="119799"/>
                  </a:cubicBezTo>
                  <a:cubicBezTo>
                    <a:pt x="106514" y="119163"/>
                    <a:pt x="116451" y="116525"/>
                    <a:pt x="123569" y="109976"/>
                  </a:cubicBezTo>
                  <a:cubicBezTo>
                    <a:pt x="128958" y="105041"/>
                    <a:pt x="132256" y="97514"/>
                    <a:pt x="131687" y="90397"/>
                  </a:cubicBezTo>
                  <a:cubicBezTo>
                    <a:pt x="139578" y="81778"/>
                    <a:pt x="150311" y="75820"/>
                    <a:pt x="157929" y="66838"/>
                  </a:cubicBezTo>
                  <a:cubicBezTo>
                    <a:pt x="167275" y="55832"/>
                    <a:pt x="171186" y="39937"/>
                    <a:pt x="166388" y="26316"/>
                  </a:cubicBezTo>
                  <a:cubicBezTo>
                    <a:pt x="161861" y="13442"/>
                    <a:pt x="149013" y="3605"/>
                    <a:pt x="135486" y="3605"/>
                  </a:cubicBezTo>
                  <a:cubicBezTo>
                    <a:pt x="134676" y="3605"/>
                    <a:pt x="133864" y="3640"/>
                    <a:pt x="133052" y="3712"/>
                  </a:cubicBezTo>
                  <a:cubicBezTo>
                    <a:pt x="120036" y="4874"/>
                    <a:pt x="108253" y="14450"/>
                    <a:pt x="95556" y="14450"/>
                  </a:cubicBezTo>
                  <a:cubicBezTo>
                    <a:pt x="94344" y="14450"/>
                    <a:pt x="93123" y="14363"/>
                    <a:pt x="91892" y="14172"/>
                  </a:cubicBezTo>
                  <a:cubicBezTo>
                    <a:pt x="83501" y="12899"/>
                    <a:pt x="76657" y="7032"/>
                    <a:pt x="68925" y="3553"/>
                  </a:cubicBezTo>
                  <a:cubicBezTo>
                    <a:pt x="63578" y="1131"/>
                    <a:pt x="57816" y="1"/>
                    <a:pt x="52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9"/>
            <p:cNvSpPr/>
            <p:nvPr/>
          </p:nvSpPr>
          <p:spPr>
            <a:xfrm>
              <a:off x="4536065" y="1458330"/>
              <a:ext cx="1763925" cy="1285250"/>
            </a:xfrm>
            <a:custGeom>
              <a:avLst/>
              <a:gdLst/>
              <a:ahLst/>
              <a:cxnLst/>
              <a:rect l="l" t="t" r="r" b="b"/>
              <a:pathLst>
                <a:path w="70557" h="51410" extrusionOk="0">
                  <a:moveTo>
                    <a:pt x="58657" y="7582"/>
                  </a:moveTo>
                  <a:cubicBezTo>
                    <a:pt x="53468" y="4123"/>
                    <a:pt x="45895" y="243"/>
                    <a:pt x="39303" y="9"/>
                  </a:cubicBezTo>
                  <a:cubicBezTo>
                    <a:pt x="32712" y="-225"/>
                    <a:pt x="25653" y="4263"/>
                    <a:pt x="19108" y="6180"/>
                  </a:cubicBezTo>
                  <a:cubicBezTo>
                    <a:pt x="12563" y="8097"/>
                    <a:pt x="783" y="7302"/>
                    <a:pt x="35" y="11509"/>
                  </a:cubicBezTo>
                  <a:cubicBezTo>
                    <a:pt x="-713" y="15716"/>
                    <a:pt x="10600" y="25020"/>
                    <a:pt x="14620" y="31424"/>
                  </a:cubicBezTo>
                  <a:cubicBezTo>
                    <a:pt x="18640" y="37829"/>
                    <a:pt x="18641" y="47786"/>
                    <a:pt x="24157" y="49936"/>
                  </a:cubicBezTo>
                  <a:cubicBezTo>
                    <a:pt x="29673" y="52087"/>
                    <a:pt x="41127" y="44234"/>
                    <a:pt x="47718" y="44327"/>
                  </a:cubicBezTo>
                  <a:cubicBezTo>
                    <a:pt x="54310" y="44421"/>
                    <a:pt x="59919" y="54424"/>
                    <a:pt x="63706" y="50497"/>
                  </a:cubicBezTo>
                  <a:cubicBezTo>
                    <a:pt x="67493" y="46570"/>
                    <a:pt x="71280" y="27918"/>
                    <a:pt x="70438" y="20765"/>
                  </a:cubicBezTo>
                  <a:cubicBezTo>
                    <a:pt x="69597" y="13613"/>
                    <a:pt x="63846" y="11041"/>
                    <a:pt x="58657" y="758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1" name="Google Shape;921;p69"/>
            <p:cNvSpPr/>
            <p:nvPr/>
          </p:nvSpPr>
          <p:spPr>
            <a:xfrm>
              <a:off x="5132050" y="1885375"/>
              <a:ext cx="406800" cy="406800"/>
            </a:xfrm>
            <a:prstGeom prst="pie">
              <a:avLst>
                <a:gd name="adj1" fmla="val 0"/>
                <a:gd name="adj2" fmla="val 1620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69"/>
            <p:cNvSpPr/>
            <p:nvPr/>
          </p:nvSpPr>
          <p:spPr>
            <a:xfrm>
              <a:off x="5055850" y="1809175"/>
              <a:ext cx="406800" cy="406800"/>
            </a:xfrm>
            <a:prstGeom prst="pie">
              <a:avLst>
                <a:gd name="adj1" fmla="val 0"/>
                <a:gd name="adj2" fmla="val 1620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9"/>
            <p:cNvSpPr/>
            <p:nvPr/>
          </p:nvSpPr>
          <p:spPr>
            <a:xfrm rot="1799994">
              <a:off x="5298626" y="2440268"/>
              <a:ext cx="125400" cy="406714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9"/>
            <p:cNvSpPr/>
            <p:nvPr/>
          </p:nvSpPr>
          <p:spPr>
            <a:xfrm rot="1799994">
              <a:off x="5146226" y="2516468"/>
              <a:ext cx="125400" cy="406714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9"/>
            <p:cNvSpPr/>
            <p:nvPr/>
          </p:nvSpPr>
          <p:spPr>
            <a:xfrm rot="5014199">
              <a:off x="5924417" y="1386450"/>
              <a:ext cx="380393" cy="380393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69"/>
            <p:cNvSpPr/>
            <p:nvPr/>
          </p:nvSpPr>
          <p:spPr>
            <a:xfrm rot="5014199">
              <a:off x="6015003" y="1287052"/>
              <a:ext cx="380393" cy="380393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7" name="Google Shape;927;p69"/>
          <p:cNvGrpSpPr/>
          <p:nvPr/>
        </p:nvGrpSpPr>
        <p:grpSpPr>
          <a:xfrm>
            <a:off x="4725297" y="3114900"/>
            <a:ext cx="2116561" cy="1494417"/>
            <a:chOff x="4447424" y="3162590"/>
            <a:chExt cx="2193100" cy="1548459"/>
          </a:xfrm>
        </p:grpSpPr>
        <p:sp>
          <p:nvSpPr>
            <p:cNvPr id="928" name="Google Shape;928;p69"/>
            <p:cNvSpPr/>
            <p:nvPr/>
          </p:nvSpPr>
          <p:spPr>
            <a:xfrm>
              <a:off x="4572000" y="3162590"/>
              <a:ext cx="1970125" cy="1439110"/>
            </a:xfrm>
            <a:custGeom>
              <a:avLst/>
              <a:gdLst/>
              <a:ahLst/>
              <a:cxnLst/>
              <a:rect l="l" t="t" r="r" b="b"/>
              <a:pathLst>
                <a:path w="179306" h="130977" extrusionOk="0">
                  <a:moveTo>
                    <a:pt x="137343" y="1"/>
                  </a:moveTo>
                  <a:cubicBezTo>
                    <a:pt x="136115" y="1"/>
                    <a:pt x="134881" y="78"/>
                    <a:pt x="133643" y="237"/>
                  </a:cubicBezTo>
                  <a:cubicBezTo>
                    <a:pt x="121887" y="1738"/>
                    <a:pt x="112291" y="9879"/>
                    <a:pt x="102490" y="16542"/>
                  </a:cubicBezTo>
                  <a:cubicBezTo>
                    <a:pt x="93894" y="22386"/>
                    <a:pt x="84343" y="27389"/>
                    <a:pt x="74019" y="28571"/>
                  </a:cubicBezTo>
                  <a:cubicBezTo>
                    <a:pt x="72184" y="28780"/>
                    <a:pt x="70339" y="28869"/>
                    <a:pt x="68489" y="28869"/>
                  </a:cubicBezTo>
                  <a:cubicBezTo>
                    <a:pt x="58386" y="28869"/>
                    <a:pt x="48108" y="26234"/>
                    <a:pt x="38181" y="26234"/>
                  </a:cubicBezTo>
                  <a:cubicBezTo>
                    <a:pt x="33911" y="26234"/>
                    <a:pt x="29705" y="26722"/>
                    <a:pt x="25606" y="28116"/>
                  </a:cubicBezTo>
                  <a:cubicBezTo>
                    <a:pt x="16578" y="31209"/>
                    <a:pt x="9324" y="38509"/>
                    <a:pt x="5231" y="47104"/>
                  </a:cubicBezTo>
                  <a:cubicBezTo>
                    <a:pt x="1138" y="55723"/>
                    <a:pt x="1" y="65524"/>
                    <a:pt x="797" y="75029"/>
                  </a:cubicBezTo>
                  <a:cubicBezTo>
                    <a:pt x="2593" y="96245"/>
                    <a:pt x="14986" y="117075"/>
                    <a:pt x="34406" y="125762"/>
                  </a:cubicBezTo>
                  <a:cubicBezTo>
                    <a:pt x="43150" y="129667"/>
                    <a:pt x="52614" y="130976"/>
                    <a:pt x="62227" y="130976"/>
                  </a:cubicBezTo>
                  <a:cubicBezTo>
                    <a:pt x="69964" y="130976"/>
                    <a:pt x="77799" y="130129"/>
                    <a:pt x="85435" y="129104"/>
                  </a:cubicBezTo>
                  <a:cubicBezTo>
                    <a:pt x="99670" y="127194"/>
                    <a:pt x="114314" y="124556"/>
                    <a:pt x="126162" y="116461"/>
                  </a:cubicBezTo>
                  <a:cubicBezTo>
                    <a:pt x="131119" y="113073"/>
                    <a:pt x="135417" y="108820"/>
                    <a:pt x="140306" y="105318"/>
                  </a:cubicBezTo>
                  <a:cubicBezTo>
                    <a:pt x="145536" y="101544"/>
                    <a:pt x="151426" y="98678"/>
                    <a:pt x="157611" y="96836"/>
                  </a:cubicBezTo>
                  <a:cubicBezTo>
                    <a:pt x="160704" y="95904"/>
                    <a:pt x="163933" y="95245"/>
                    <a:pt x="166866" y="93858"/>
                  </a:cubicBezTo>
                  <a:cubicBezTo>
                    <a:pt x="179305" y="87945"/>
                    <a:pt x="177236" y="77053"/>
                    <a:pt x="177441" y="66001"/>
                  </a:cubicBezTo>
                  <a:cubicBezTo>
                    <a:pt x="177713" y="51584"/>
                    <a:pt x="178077" y="37576"/>
                    <a:pt x="171733" y="24182"/>
                  </a:cubicBezTo>
                  <a:cubicBezTo>
                    <a:pt x="165400" y="10825"/>
                    <a:pt x="151874" y="1"/>
                    <a:pt x="1373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9"/>
            <p:cNvSpPr/>
            <p:nvPr/>
          </p:nvSpPr>
          <p:spPr>
            <a:xfrm>
              <a:off x="4447424" y="3244957"/>
              <a:ext cx="2193100" cy="1387200"/>
            </a:xfrm>
            <a:custGeom>
              <a:avLst/>
              <a:gdLst/>
              <a:ahLst/>
              <a:cxnLst/>
              <a:rect l="l" t="t" r="r" b="b"/>
              <a:pathLst>
                <a:path w="87724" h="55488" extrusionOk="0">
                  <a:moveTo>
                    <a:pt x="2797" y="11551"/>
                  </a:moveTo>
                  <a:cubicBezTo>
                    <a:pt x="-421" y="16044"/>
                    <a:pt x="-1453" y="36992"/>
                    <a:pt x="3161" y="41060"/>
                  </a:cubicBezTo>
                  <a:cubicBezTo>
                    <a:pt x="7776" y="45128"/>
                    <a:pt x="19191" y="33592"/>
                    <a:pt x="30484" y="35960"/>
                  </a:cubicBezTo>
                  <a:cubicBezTo>
                    <a:pt x="41778" y="38328"/>
                    <a:pt x="63029" y="57029"/>
                    <a:pt x="70922" y="55268"/>
                  </a:cubicBezTo>
                  <a:cubicBezTo>
                    <a:pt x="78815" y="53507"/>
                    <a:pt x="75294" y="34199"/>
                    <a:pt x="77844" y="25395"/>
                  </a:cubicBezTo>
                  <a:cubicBezTo>
                    <a:pt x="80394" y="16591"/>
                    <a:pt x="91627" y="6330"/>
                    <a:pt x="86223" y="2444"/>
                  </a:cubicBezTo>
                  <a:cubicBezTo>
                    <a:pt x="80819" y="-1442"/>
                    <a:pt x="56047" y="137"/>
                    <a:pt x="45421" y="2080"/>
                  </a:cubicBezTo>
                  <a:cubicBezTo>
                    <a:pt x="34796" y="4023"/>
                    <a:pt x="29574" y="12524"/>
                    <a:pt x="22470" y="14102"/>
                  </a:cubicBezTo>
                  <a:cubicBezTo>
                    <a:pt x="15366" y="15681"/>
                    <a:pt x="6015" y="7058"/>
                    <a:pt x="2797" y="1155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30" name="Google Shape;930;p69"/>
            <p:cNvSpPr/>
            <p:nvPr/>
          </p:nvSpPr>
          <p:spPr>
            <a:xfrm rot="10800000">
              <a:off x="5855782" y="3346641"/>
              <a:ext cx="408300" cy="4083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9"/>
            <p:cNvSpPr/>
            <p:nvPr/>
          </p:nvSpPr>
          <p:spPr>
            <a:xfrm rot="10800000">
              <a:off x="5743997" y="3309379"/>
              <a:ext cx="408300" cy="4083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9"/>
            <p:cNvSpPr/>
            <p:nvPr/>
          </p:nvSpPr>
          <p:spPr>
            <a:xfrm>
              <a:off x="4953082" y="4357948"/>
              <a:ext cx="320400" cy="353100"/>
            </a:xfrm>
            <a:prstGeom prst="diamond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9"/>
            <p:cNvSpPr/>
            <p:nvPr/>
          </p:nvSpPr>
          <p:spPr>
            <a:xfrm>
              <a:off x="5030852" y="4357947"/>
              <a:ext cx="320400" cy="353100"/>
            </a:xfrm>
            <a:prstGeom prst="diamond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9"/>
            <p:cNvSpPr/>
            <p:nvPr/>
          </p:nvSpPr>
          <p:spPr>
            <a:xfrm>
              <a:off x="4865597" y="3763240"/>
              <a:ext cx="257100" cy="283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9"/>
            <p:cNvSpPr/>
            <p:nvPr/>
          </p:nvSpPr>
          <p:spPr>
            <a:xfrm>
              <a:off x="4802250" y="3728307"/>
              <a:ext cx="257100" cy="2835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69"/>
          <p:cNvGrpSpPr/>
          <p:nvPr/>
        </p:nvGrpSpPr>
        <p:grpSpPr>
          <a:xfrm>
            <a:off x="7069303" y="2990079"/>
            <a:ext cx="1643086" cy="1617447"/>
            <a:chOff x="6785053" y="3006024"/>
            <a:chExt cx="1643086" cy="1617447"/>
          </a:xfrm>
        </p:grpSpPr>
        <p:sp>
          <p:nvSpPr>
            <p:cNvPr id="937" name="Google Shape;937;p69"/>
            <p:cNvSpPr/>
            <p:nvPr/>
          </p:nvSpPr>
          <p:spPr>
            <a:xfrm>
              <a:off x="6827851" y="3162599"/>
              <a:ext cx="1600288" cy="1439032"/>
            </a:xfrm>
            <a:custGeom>
              <a:avLst/>
              <a:gdLst/>
              <a:ahLst/>
              <a:cxnLst/>
              <a:rect l="l" t="t" r="r" b="b"/>
              <a:pathLst>
                <a:path w="126480" h="113735" extrusionOk="0">
                  <a:moveTo>
                    <a:pt x="33963" y="1"/>
                  </a:moveTo>
                  <a:cubicBezTo>
                    <a:pt x="29523" y="1"/>
                    <a:pt x="25134" y="834"/>
                    <a:pt x="21012" y="2695"/>
                  </a:cubicBezTo>
                  <a:cubicBezTo>
                    <a:pt x="12166" y="6697"/>
                    <a:pt x="5663" y="15042"/>
                    <a:pt x="2820" y="24320"/>
                  </a:cubicBezTo>
                  <a:cubicBezTo>
                    <a:pt x="0" y="33575"/>
                    <a:pt x="569" y="43695"/>
                    <a:pt x="3321" y="52995"/>
                  </a:cubicBezTo>
                  <a:cubicBezTo>
                    <a:pt x="5231" y="59476"/>
                    <a:pt x="2161" y="65684"/>
                    <a:pt x="3184" y="72393"/>
                  </a:cubicBezTo>
                  <a:cubicBezTo>
                    <a:pt x="4389" y="80283"/>
                    <a:pt x="7232" y="85673"/>
                    <a:pt x="5754" y="93040"/>
                  </a:cubicBezTo>
                  <a:cubicBezTo>
                    <a:pt x="4321" y="100294"/>
                    <a:pt x="8369" y="108117"/>
                    <a:pt x="14895" y="111596"/>
                  </a:cubicBezTo>
                  <a:cubicBezTo>
                    <a:pt x="17625" y="113050"/>
                    <a:pt x="20707" y="113734"/>
                    <a:pt x="23794" y="113734"/>
                  </a:cubicBezTo>
                  <a:cubicBezTo>
                    <a:pt x="23845" y="113734"/>
                    <a:pt x="23895" y="113734"/>
                    <a:pt x="23946" y="113734"/>
                  </a:cubicBezTo>
                  <a:cubicBezTo>
                    <a:pt x="28175" y="113711"/>
                    <a:pt x="32405" y="112369"/>
                    <a:pt x="35861" y="109913"/>
                  </a:cubicBezTo>
                  <a:cubicBezTo>
                    <a:pt x="42229" y="105388"/>
                    <a:pt x="46185" y="97998"/>
                    <a:pt x="50824" y="91858"/>
                  </a:cubicBezTo>
                  <a:cubicBezTo>
                    <a:pt x="56032" y="84945"/>
                    <a:pt x="61694" y="78328"/>
                    <a:pt x="68425" y="72825"/>
                  </a:cubicBezTo>
                  <a:cubicBezTo>
                    <a:pt x="74337" y="67981"/>
                    <a:pt x="81137" y="64092"/>
                    <a:pt x="88482" y="61932"/>
                  </a:cubicBezTo>
                  <a:cubicBezTo>
                    <a:pt x="96031" y="59704"/>
                    <a:pt x="103808" y="60295"/>
                    <a:pt x="111563" y="59749"/>
                  </a:cubicBezTo>
                  <a:cubicBezTo>
                    <a:pt x="119794" y="59181"/>
                    <a:pt x="126480" y="55792"/>
                    <a:pt x="126116" y="46583"/>
                  </a:cubicBezTo>
                  <a:cubicBezTo>
                    <a:pt x="125866" y="40784"/>
                    <a:pt x="123501" y="35213"/>
                    <a:pt x="120227" y="30415"/>
                  </a:cubicBezTo>
                  <a:cubicBezTo>
                    <a:pt x="116929" y="25594"/>
                    <a:pt x="110994" y="17135"/>
                    <a:pt x="104877" y="15861"/>
                  </a:cubicBezTo>
                  <a:cubicBezTo>
                    <a:pt x="104332" y="15747"/>
                    <a:pt x="103795" y="15694"/>
                    <a:pt x="103267" y="15694"/>
                  </a:cubicBezTo>
                  <a:cubicBezTo>
                    <a:pt x="98215" y="15694"/>
                    <a:pt x="93841" y="20486"/>
                    <a:pt x="88777" y="22092"/>
                  </a:cubicBezTo>
                  <a:cubicBezTo>
                    <a:pt x="87426" y="22523"/>
                    <a:pt x="86036" y="22717"/>
                    <a:pt x="84638" y="22717"/>
                  </a:cubicBezTo>
                  <a:cubicBezTo>
                    <a:pt x="81028" y="22717"/>
                    <a:pt x="77372" y="21420"/>
                    <a:pt x="74224" y="19568"/>
                  </a:cubicBezTo>
                  <a:cubicBezTo>
                    <a:pt x="69835" y="16998"/>
                    <a:pt x="66151" y="13428"/>
                    <a:pt x="62126" y="10335"/>
                  </a:cubicBezTo>
                  <a:cubicBezTo>
                    <a:pt x="54094" y="4174"/>
                    <a:pt x="43901" y="1"/>
                    <a:pt x="33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9"/>
            <p:cNvSpPr/>
            <p:nvPr/>
          </p:nvSpPr>
          <p:spPr>
            <a:xfrm>
              <a:off x="6785053" y="3006024"/>
              <a:ext cx="1366950" cy="1389100"/>
            </a:xfrm>
            <a:custGeom>
              <a:avLst/>
              <a:gdLst/>
              <a:ahLst/>
              <a:cxnLst/>
              <a:rect l="l" t="t" r="r" b="b"/>
              <a:pathLst>
                <a:path w="54678" h="55564" extrusionOk="0">
                  <a:moveTo>
                    <a:pt x="1461" y="52803"/>
                  </a:moveTo>
                  <a:cubicBezTo>
                    <a:pt x="7290" y="56143"/>
                    <a:pt x="36980" y="56810"/>
                    <a:pt x="45177" y="52803"/>
                  </a:cubicBezTo>
                  <a:cubicBezTo>
                    <a:pt x="53374" y="48796"/>
                    <a:pt x="49306" y="36227"/>
                    <a:pt x="50642" y="28759"/>
                  </a:cubicBezTo>
                  <a:cubicBezTo>
                    <a:pt x="51978" y="21291"/>
                    <a:pt x="57199" y="10241"/>
                    <a:pt x="53192" y="7994"/>
                  </a:cubicBezTo>
                  <a:cubicBezTo>
                    <a:pt x="49185" y="5748"/>
                    <a:pt x="34066" y="16555"/>
                    <a:pt x="26598" y="15280"/>
                  </a:cubicBezTo>
                  <a:cubicBezTo>
                    <a:pt x="19130" y="14005"/>
                    <a:pt x="11115" y="-2571"/>
                    <a:pt x="8383" y="343"/>
                  </a:cubicBezTo>
                  <a:cubicBezTo>
                    <a:pt x="5651" y="3257"/>
                    <a:pt x="11358" y="24023"/>
                    <a:pt x="10204" y="32766"/>
                  </a:cubicBezTo>
                  <a:cubicBezTo>
                    <a:pt x="9050" y="41509"/>
                    <a:pt x="-4368" y="49464"/>
                    <a:pt x="1461" y="52803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39" name="Google Shape;939;p69"/>
            <p:cNvSpPr/>
            <p:nvPr/>
          </p:nvSpPr>
          <p:spPr>
            <a:xfrm rot="5400000">
              <a:off x="7106662" y="3922504"/>
              <a:ext cx="374700" cy="3240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9"/>
            <p:cNvSpPr/>
            <p:nvPr/>
          </p:nvSpPr>
          <p:spPr>
            <a:xfrm rot="5400000">
              <a:off x="7179314" y="3819102"/>
              <a:ext cx="374700" cy="324000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9"/>
            <p:cNvSpPr/>
            <p:nvPr/>
          </p:nvSpPr>
          <p:spPr>
            <a:xfrm rot="720689">
              <a:off x="7177736" y="4492357"/>
              <a:ext cx="374806" cy="6625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9"/>
            <p:cNvSpPr/>
            <p:nvPr/>
          </p:nvSpPr>
          <p:spPr>
            <a:xfrm rot="720689">
              <a:off x="7060635" y="4518944"/>
              <a:ext cx="374806" cy="66253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9"/>
            <p:cNvSpPr/>
            <p:nvPr/>
          </p:nvSpPr>
          <p:spPr>
            <a:xfrm>
              <a:off x="7500200" y="3532323"/>
              <a:ext cx="255600" cy="255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9"/>
            <p:cNvSpPr/>
            <p:nvPr/>
          </p:nvSpPr>
          <p:spPr>
            <a:xfrm>
              <a:off x="7576400" y="3608523"/>
              <a:ext cx="255600" cy="2556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sktop Workspace by Slidesgo">
  <a:themeElements>
    <a:clrScheme name="Simple Light">
      <a:dk1>
        <a:srgbClr val="E1C3A5"/>
      </a:dk1>
      <a:lt1>
        <a:srgbClr val="926F59"/>
      </a:lt1>
      <a:dk2>
        <a:srgbClr val="E4DED3"/>
      </a:dk2>
      <a:lt2>
        <a:srgbClr val="404F57"/>
      </a:lt2>
      <a:accent1>
        <a:srgbClr val="382B25"/>
      </a:accent1>
      <a:accent2>
        <a:srgbClr val="564237"/>
      </a:accent2>
      <a:accent3>
        <a:srgbClr val="78909C"/>
      </a:accent3>
      <a:accent4>
        <a:srgbClr val="38454D"/>
      </a:accent4>
      <a:accent5>
        <a:srgbClr val="382B25"/>
      </a:accent5>
      <a:accent6>
        <a:srgbClr val="926F59"/>
      </a:accent6>
      <a:hlink>
        <a:srgbClr val="E1C3A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10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Desktop Workspace by Slidesgo</vt:lpstr>
      <vt:lpstr>“Finance Hero”</vt:lpstr>
      <vt:lpstr>Problem Statement</vt:lpstr>
      <vt:lpstr>Proposed Solution</vt:lpstr>
      <vt:lpstr>Solution Details</vt:lpstr>
      <vt:lpstr>Unique Selling Point</vt:lpstr>
      <vt:lpstr>Technology Used</vt:lpstr>
      <vt:lpstr>Architecture Diagram</vt:lpstr>
      <vt:lpstr>DEMO</vt:lpstr>
      <vt:lpstr>Future Implementation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DESKTOP WORKSPACE PRESENTATION</dc:title>
  <cp:revision>2</cp:revision>
  <dcterms:modified xsi:type="dcterms:W3CDTF">2020-09-07T13:40:58Z</dcterms:modified>
</cp:coreProperties>
</file>