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Fira Sans Extra Condensed Medium"/>
      <p:regular r:id="rId12"/>
      <p:bold r:id="rId13"/>
      <p:italic r:id="rId14"/>
      <p:boldItalic r:id="rId15"/>
    </p:embeddedFont>
    <p:embeddedFont>
      <p:font typeface="Fira Sans Condensed Medium"/>
      <p:regular r:id="rId16"/>
      <p:bold r:id="rId17"/>
      <p:italic r:id="rId18"/>
      <p:boldItalic r:id="rId19"/>
    </p:embeddedFont>
    <p:embeddedFont>
      <p:font typeface="Fira Sans Extra Condensed Light"/>
      <p:regular r:id="rId20"/>
      <p:bold r:id="rId21"/>
      <p:italic r:id="rId22"/>
      <p:boldItalic r:id="rId23"/>
    </p:embeddedFont>
    <p:embeddedFont>
      <p:font typeface="Squada One"/>
      <p:regular r:id="rId24"/>
    </p:embeddedFont>
    <p:embeddedFont>
      <p:font typeface="Roboto Slab Regular"/>
      <p:regular r:id="rId25"/>
      <p:bold r:id="rId26"/>
    </p:embeddedFont>
    <p:embeddedFont>
      <p:font typeface="Fira Sans Extra Condense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Light-regular.fntdata"/><Relationship Id="rId22" Type="http://schemas.openxmlformats.org/officeDocument/2006/relationships/font" Target="fonts/FiraSansExtraCondensedLight-italic.fntdata"/><Relationship Id="rId21" Type="http://schemas.openxmlformats.org/officeDocument/2006/relationships/font" Target="fonts/FiraSansExtraCondensedLight-bold.fntdata"/><Relationship Id="rId24" Type="http://schemas.openxmlformats.org/officeDocument/2006/relationships/font" Target="fonts/SquadaOne-regular.fntdata"/><Relationship Id="rId23" Type="http://schemas.openxmlformats.org/officeDocument/2006/relationships/font" Target="fonts/FiraSansExtraCondensedLigh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labRegular-bold.fntdata"/><Relationship Id="rId25" Type="http://schemas.openxmlformats.org/officeDocument/2006/relationships/font" Target="fonts/RobotoSlabRegular-regular.fntdata"/><Relationship Id="rId28" Type="http://schemas.openxmlformats.org/officeDocument/2006/relationships/font" Target="fonts/FiraSansExtraCondensed-bold.fntdata"/><Relationship Id="rId27" Type="http://schemas.openxmlformats.org/officeDocument/2006/relationships/font" Target="fonts/FiraSansExtraCondense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ExtraCondense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FiraSansExtraCondensed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FiraSansExtraCondensedMedium-bold.fntdata"/><Relationship Id="rId12" Type="http://schemas.openxmlformats.org/officeDocument/2006/relationships/font" Target="fonts/FiraSansExtraCondensedMedium-regular.fntdata"/><Relationship Id="rId15" Type="http://schemas.openxmlformats.org/officeDocument/2006/relationships/font" Target="fonts/FiraSansExtraCondensedMedium-boldItalic.fntdata"/><Relationship Id="rId14" Type="http://schemas.openxmlformats.org/officeDocument/2006/relationships/font" Target="fonts/FiraSansExtraCondensedMedium-italic.fntdata"/><Relationship Id="rId17" Type="http://schemas.openxmlformats.org/officeDocument/2006/relationships/font" Target="fonts/FiraSansCondensedMedium-bold.fntdata"/><Relationship Id="rId16" Type="http://schemas.openxmlformats.org/officeDocument/2006/relationships/font" Target="fonts/FiraSansCondensedMedium-regular.fntdata"/><Relationship Id="rId19" Type="http://schemas.openxmlformats.org/officeDocument/2006/relationships/font" Target="fonts/FiraSansCondensedMedium-boldItalic.fntdata"/><Relationship Id="rId18" Type="http://schemas.openxmlformats.org/officeDocument/2006/relationships/font" Target="fonts/FiraSansCondensed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9417e8ddbf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9417e8ddb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9417e8ddbf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9417e8ddbf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Roboto Slab Regular"/>
                <a:ea typeface="Roboto Slab Regular"/>
                <a:cs typeface="Roboto Slab Regular"/>
                <a:sym typeface="Roboto Slab Regular"/>
              </a:rPr>
              <a:t>Algorithm recommends smartest decisions on how to best use your money</a:t>
            </a:r>
            <a:endParaRPr sz="100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Roboto Slab Regular"/>
                <a:ea typeface="Roboto Slab Regular"/>
                <a:cs typeface="Roboto Slab Regular"/>
                <a:sym typeface="Roboto Slab Regular"/>
              </a:rPr>
              <a:t>Get your budgeting in total control with easy-to-use tools.</a:t>
            </a:r>
            <a:endParaRPr sz="100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Roboto Slab Regular"/>
                <a:ea typeface="Roboto Slab Regular"/>
                <a:cs typeface="Roboto Slab Regular"/>
                <a:sym typeface="Roboto Slab Regular"/>
              </a:rPr>
              <a:t>Real-Time news from various publications</a:t>
            </a:r>
            <a:endParaRPr sz="100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Roboto Slab Regular"/>
                <a:ea typeface="Roboto Slab Regular"/>
                <a:cs typeface="Roboto Slab Regular"/>
                <a:sym typeface="Roboto Slab Regular"/>
              </a:rPr>
              <a:t>Break down various types of investments to be easily digestible</a:t>
            </a:r>
            <a:endParaRPr sz="100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Slab Regular"/>
              <a:ea typeface="Roboto Slab Regular"/>
              <a:cs typeface="Roboto Slab Regular"/>
              <a:sym typeface="Roboto Slab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5522eb7919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5522eb7919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953325209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953325209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5465e7bc0b_1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5465e7bc0b_1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475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83800" y="0"/>
            <a:ext cx="7960500" cy="41445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1899474"/>
            <a:ext cx="1575000" cy="3244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4697175" y="1320225"/>
            <a:ext cx="3616800" cy="17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911825" y="2977800"/>
            <a:ext cx="2402100" cy="71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 type="titleOnly">
  <p:cSld name="TITLE_ONLY">
    <p:bg>
      <p:bgPr>
        <a:noFill/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>
            <a:off x="4560425" y="471475"/>
            <a:ext cx="4587300" cy="42006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-7500" y="471475"/>
            <a:ext cx="4587300" cy="42006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759113" y="2614325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2" type="subTitle"/>
          </p:nvPr>
        </p:nvSpPr>
        <p:spPr>
          <a:xfrm>
            <a:off x="5411863" y="2614325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type="ctrTitle"/>
          </p:nvPr>
        </p:nvSpPr>
        <p:spPr>
          <a:xfrm>
            <a:off x="792969" y="1793125"/>
            <a:ext cx="2797200" cy="6447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3" type="ctrTitle"/>
          </p:nvPr>
        </p:nvSpPr>
        <p:spPr>
          <a:xfrm>
            <a:off x="5445719" y="1793125"/>
            <a:ext cx="2797200" cy="644700"/>
          </a:xfrm>
          <a:prstGeom prst="rect">
            <a:avLst/>
          </a:prstGeom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grpSp>
        <p:nvGrpSpPr>
          <p:cNvPr id="78" name="Google Shape;78;p11"/>
          <p:cNvGrpSpPr/>
          <p:nvPr/>
        </p:nvGrpSpPr>
        <p:grpSpPr>
          <a:xfrm>
            <a:off x="4576072" y="4075"/>
            <a:ext cx="392700" cy="5157600"/>
            <a:chOff x="3047922" y="4075"/>
            <a:chExt cx="392700" cy="5157600"/>
          </a:xfrm>
        </p:grpSpPr>
        <p:sp>
          <p:nvSpPr>
            <p:cNvPr id="79" name="Google Shape;79;p11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" name="Google Shape;80;p11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s 2">
  <p:cSld name="TITLE_ONLY_3">
    <p:bg>
      <p:bgPr>
        <a:noFill/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/>
          <p:nvPr/>
        </p:nvSpPr>
        <p:spPr>
          <a:xfrm>
            <a:off x="4560425" y="-7025"/>
            <a:ext cx="4587300" cy="51576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2"/>
          <p:cNvSpPr/>
          <p:nvPr/>
        </p:nvSpPr>
        <p:spPr>
          <a:xfrm>
            <a:off x="-7500" y="-7025"/>
            <a:ext cx="4567800" cy="51576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/>
          <p:nvPr/>
        </p:nvSpPr>
        <p:spPr>
          <a:xfrm rot="5400000">
            <a:off x="4545472" y="2860425"/>
            <a:ext cx="453900" cy="392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/>
          <p:nvPr/>
        </p:nvSpPr>
        <p:spPr>
          <a:xfrm>
            <a:off x="605800" y="1107825"/>
            <a:ext cx="7932600" cy="9462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2"/>
          <p:cNvSpPr txBox="1"/>
          <p:nvPr>
            <p:ph type="ctrTitle"/>
          </p:nvPr>
        </p:nvSpPr>
        <p:spPr>
          <a:xfrm>
            <a:off x="-7500" y="1088075"/>
            <a:ext cx="45678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" type="subTitle"/>
          </p:nvPr>
        </p:nvSpPr>
        <p:spPr>
          <a:xfrm>
            <a:off x="877800" y="2337500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2" type="subTitle"/>
          </p:nvPr>
        </p:nvSpPr>
        <p:spPr>
          <a:xfrm>
            <a:off x="5455475" y="2337500"/>
            <a:ext cx="27972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3" type="ctrTitle"/>
          </p:nvPr>
        </p:nvSpPr>
        <p:spPr>
          <a:xfrm>
            <a:off x="4560425" y="1088075"/>
            <a:ext cx="4587300" cy="9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ONLY_2_1">
    <p:bg>
      <p:bgPr>
        <a:noFill/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0" y="1257350"/>
            <a:ext cx="9146858" cy="3459589"/>
          </a:xfrm>
          <a:custGeom>
            <a:rect b="b" l="l" r="r" t="t"/>
            <a:pathLst>
              <a:path extrusionOk="0" h="4959984" w="342900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073763">
              <a:alpha val="749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2" name="Google Shape;92;p13"/>
          <p:cNvSpPr txBox="1"/>
          <p:nvPr>
            <p:ph type="ctrTitle"/>
          </p:nvPr>
        </p:nvSpPr>
        <p:spPr>
          <a:xfrm>
            <a:off x="1348450" y="225175"/>
            <a:ext cx="64470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sz="2400"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865200" y="280705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4" name="Google Shape;94;p13"/>
          <p:cNvSpPr txBox="1"/>
          <p:nvPr>
            <p:ph idx="2" type="subTitle"/>
          </p:nvPr>
        </p:nvSpPr>
        <p:spPr>
          <a:xfrm>
            <a:off x="3663000" y="280705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3" type="ctrTitle"/>
          </p:nvPr>
        </p:nvSpPr>
        <p:spPr>
          <a:xfrm>
            <a:off x="464600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4" type="ctrTitle"/>
          </p:nvPr>
        </p:nvSpPr>
        <p:spPr>
          <a:xfrm>
            <a:off x="3262350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97" name="Google Shape;97;p13"/>
          <p:cNvSpPr txBox="1"/>
          <p:nvPr>
            <p:ph idx="5" type="subTitle"/>
          </p:nvPr>
        </p:nvSpPr>
        <p:spPr>
          <a:xfrm>
            <a:off x="6460750" y="2807050"/>
            <a:ext cx="18180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98" name="Google Shape;98;p13"/>
          <p:cNvSpPr txBox="1"/>
          <p:nvPr>
            <p:ph idx="6" type="ctrTitle"/>
          </p:nvPr>
        </p:nvSpPr>
        <p:spPr>
          <a:xfrm>
            <a:off x="6060100" y="2498450"/>
            <a:ext cx="26193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ONLY_1_1">
    <p:bg>
      <p:bgPr>
        <a:noFill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/>
          <p:nvPr/>
        </p:nvSpPr>
        <p:spPr>
          <a:xfrm>
            <a:off x="75" y="469725"/>
            <a:ext cx="3048000" cy="4199400"/>
          </a:xfrm>
          <a:prstGeom prst="rect">
            <a:avLst/>
          </a:prstGeom>
          <a:solidFill>
            <a:srgbClr val="00AE9D">
              <a:alpha val="761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3050200" y="470909"/>
            <a:ext cx="3048000" cy="41994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6095925" y="469725"/>
            <a:ext cx="3048000" cy="4199400"/>
          </a:xfrm>
          <a:prstGeom prst="rect">
            <a:avLst/>
          </a:prstGeom>
          <a:solidFill>
            <a:srgbClr val="3D85C6">
              <a:alpha val="5923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 txBox="1"/>
          <p:nvPr>
            <p:ph type="ctrTitle"/>
          </p:nvPr>
        </p:nvSpPr>
        <p:spPr>
          <a:xfrm>
            <a:off x="3043625" y="600200"/>
            <a:ext cx="2938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4" name="Google Shape;104;p14"/>
          <p:cNvSpPr txBox="1"/>
          <p:nvPr>
            <p:ph idx="2" type="ctrTitle"/>
          </p:nvPr>
        </p:nvSpPr>
        <p:spPr>
          <a:xfrm>
            <a:off x="642688" y="24641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5" name="Google Shape;105;p14"/>
          <p:cNvSpPr txBox="1"/>
          <p:nvPr>
            <p:ph idx="1" type="subTitle"/>
          </p:nvPr>
        </p:nvSpPr>
        <p:spPr>
          <a:xfrm>
            <a:off x="642700" y="303265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3" type="ctrTitle"/>
          </p:nvPr>
        </p:nvSpPr>
        <p:spPr>
          <a:xfrm>
            <a:off x="3690688" y="24641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4" type="subTitle"/>
          </p:nvPr>
        </p:nvSpPr>
        <p:spPr>
          <a:xfrm>
            <a:off x="3690700" y="303265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5" type="ctrTitle"/>
          </p:nvPr>
        </p:nvSpPr>
        <p:spPr>
          <a:xfrm>
            <a:off x="6738688" y="2464150"/>
            <a:ext cx="1881300" cy="644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6" type="subTitle"/>
          </p:nvPr>
        </p:nvSpPr>
        <p:spPr>
          <a:xfrm>
            <a:off x="6738700" y="3032650"/>
            <a:ext cx="1881300" cy="11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_1">
    <p:bg>
      <p:bgPr>
        <a:solidFill>
          <a:srgbClr val="FFFFF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0" y="1693175"/>
            <a:ext cx="9144000" cy="34506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275"/>
              </a:solidFill>
            </a:endParaRPr>
          </a:p>
        </p:txBody>
      </p:sp>
      <p:cxnSp>
        <p:nvCxnSpPr>
          <p:cNvPr id="112" name="Google Shape;112;p15"/>
          <p:cNvCxnSpPr/>
          <p:nvPr/>
        </p:nvCxnSpPr>
        <p:spPr>
          <a:xfrm rot="10800000">
            <a:off x="1654675" y="1693225"/>
            <a:ext cx="0" cy="3450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5"/>
          <p:cNvCxnSpPr/>
          <p:nvPr/>
        </p:nvCxnSpPr>
        <p:spPr>
          <a:xfrm rot="10800000">
            <a:off x="3968125" y="1693225"/>
            <a:ext cx="0" cy="3450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5"/>
          <p:cNvCxnSpPr/>
          <p:nvPr/>
        </p:nvCxnSpPr>
        <p:spPr>
          <a:xfrm rot="10800000">
            <a:off x="6258550" y="1693225"/>
            <a:ext cx="0" cy="3450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5"/>
          <p:cNvSpPr txBox="1"/>
          <p:nvPr>
            <p:ph type="ctrTitle"/>
          </p:nvPr>
        </p:nvSpPr>
        <p:spPr>
          <a:xfrm>
            <a:off x="1716227" y="243102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" type="subTitle"/>
          </p:nvPr>
        </p:nvSpPr>
        <p:spPr>
          <a:xfrm>
            <a:off x="1716225" y="284607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hasCustomPrompt="1" idx="2" type="title"/>
          </p:nvPr>
        </p:nvSpPr>
        <p:spPr>
          <a:xfrm>
            <a:off x="1716237" y="2081535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15"/>
          <p:cNvSpPr txBox="1"/>
          <p:nvPr>
            <p:ph idx="3" type="ctrTitle"/>
          </p:nvPr>
        </p:nvSpPr>
        <p:spPr>
          <a:xfrm>
            <a:off x="4013602" y="242762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4" type="subTitle"/>
          </p:nvPr>
        </p:nvSpPr>
        <p:spPr>
          <a:xfrm>
            <a:off x="4013596" y="2840783"/>
            <a:ext cx="19767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hasCustomPrompt="1" idx="5" type="title"/>
          </p:nvPr>
        </p:nvSpPr>
        <p:spPr>
          <a:xfrm>
            <a:off x="4013612" y="20781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15"/>
          <p:cNvSpPr txBox="1"/>
          <p:nvPr>
            <p:ph idx="6" type="ctrTitle"/>
          </p:nvPr>
        </p:nvSpPr>
        <p:spPr>
          <a:xfrm>
            <a:off x="6310977" y="242765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7" type="subTitle"/>
          </p:nvPr>
        </p:nvSpPr>
        <p:spPr>
          <a:xfrm>
            <a:off x="6310975" y="2840798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hasCustomPrompt="1" idx="8" type="title"/>
          </p:nvPr>
        </p:nvSpPr>
        <p:spPr>
          <a:xfrm>
            <a:off x="6310987" y="207814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15"/>
          <p:cNvSpPr txBox="1"/>
          <p:nvPr>
            <p:ph idx="9" type="ctrTitle"/>
          </p:nvPr>
        </p:nvSpPr>
        <p:spPr>
          <a:xfrm>
            <a:off x="723600" y="600200"/>
            <a:ext cx="76968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3600"/>
              <a:buNone/>
              <a:defRPr sz="3600">
                <a:solidFill>
                  <a:srgbClr val="07376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3" type="ctrTitle"/>
          </p:nvPr>
        </p:nvSpPr>
        <p:spPr>
          <a:xfrm>
            <a:off x="1716227" y="385452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4" type="subTitle"/>
          </p:nvPr>
        </p:nvSpPr>
        <p:spPr>
          <a:xfrm>
            <a:off x="1716225" y="4269573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hasCustomPrompt="1" idx="15" type="title"/>
          </p:nvPr>
        </p:nvSpPr>
        <p:spPr>
          <a:xfrm>
            <a:off x="1716237" y="3505035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28" name="Google Shape;128;p15"/>
          <p:cNvSpPr txBox="1"/>
          <p:nvPr>
            <p:ph idx="16" type="ctrTitle"/>
          </p:nvPr>
        </p:nvSpPr>
        <p:spPr>
          <a:xfrm>
            <a:off x="4013602" y="3851125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29" name="Google Shape;129;p15"/>
          <p:cNvSpPr txBox="1"/>
          <p:nvPr>
            <p:ph idx="17" type="subTitle"/>
          </p:nvPr>
        </p:nvSpPr>
        <p:spPr>
          <a:xfrm>
            <a:off x="4013596" y="4264283"/>
            <a:ext cx="19767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0" name="Google Shape;130;p15"/>
          <p:cNvSpPr txBox="1"/>
          <p:nvPr>
            <p:ph hasCustomPrompt="1" idx="18" type="title"/>
          </p:nvPr>
        </p:nvSpPr>
        <p:spPr>
          <a:xfrm>
            <a:off x="4013612" y="350163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31" name="Google Shape;131;p15"/>
          <p:cNvSpPr txBox="1"/>
          <p:nvPr>
            <p:ph idx="19" type="ctrTitle"/>
          </p:nvPr>
        </p:nvSpPr>
        <p:spPr>
          <a:xfrm>
            <a:off x="6310977" y="3851150"/>
            <a:ext cx="22518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2" name="Google Shape;132;p15"/>
          <p:cNvSpPr txBox="1"/>
          <p:nvPr>
            <p:ph idx="20" type="subTitle"/>
          </p:nvPr>
        </p:nvSpPr>
        <p:spPr>
          <a:xfrm>
            <a:off x="6310975" y="4264298"/>
            <a:ext cx="1906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33" name="Google Shape;133;p15"/>
          <p:cNvSpPr txBox="1"/>
          <p:nvPr>
            <p:ph hasCustomPrompt="1" idx="21" type="title"/>
          </p:nvPr>
        </p:nvSpPr>
        <p:spPr>
          <a:xfrm>
            <a:off x="6310987" y="3501647"/>
            <a:ext cx="17538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Fira Sans Extra Condensed Medium"/>
              <a:buNone/>
              <a:defRPr sz="4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CUSTOM_6_1_1"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36" name="Google Shape;136;p16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ubtitle">
  <p:cSld name="CUSTOM_6_1_1_2">
    <p:bg>
      <p:bgPr>
        <a:solidFill>
          <a:srgbClr val="FFFFFF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17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42" name="Google Shape;142;p17"/>
          <p:cNvSpPr txBox="1"/>
          <p:nvPr>
            <p:ph idx="1" type="subTitle"/>
          </p:nvPr>
        </p:nvSpPr>
        <p:spPr>
          <a:xfrm>
            <a:off x="2081097" y="4331625"/>
            <a:ext cx="49818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1">
    <p:bg>
      <p:bgPr>
        <a:solidFill>
          <a:srgbClr val="FFFFFF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45" name="Google Shape;145;p18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46" name="Google Shape;146;p18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47" name="Google Shape;147;p18"/>
          <p:cNvSpPr txBox="1"/>
          <p:nvPr>
            <p:ph idx="2" type="ctrTitle"/>
          </p:nvPr>
        </p:nvSpPr>
        <p:spPr>
          <a:xfrm>
            <a:off x="884600" y="1769925"/>
            <a:ext cx="2429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1186052" y="2231399"/>
            <a:ext cx="1826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49" name="Google Shape;149;p18"/>
          <p:cNvSpPr txBox="1"/>
          <p:nvPr>
            <p:ph idx="3" type="ctrTitle"/>
          </p:nvPr>
        </p:nvSpPr>
        <p:spPr>
          <a:xfrm>
            <a:off x="3357313" y="1766525"/>
            <a:ext cx="2429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0" name="Google Shape;150;p18"/>
          <p:cNvSpPr txBox="1"/>
          <p:nvPr>
            <p:ph idx="4" type="subTitle"/>
          </p:nvPr>
        </p:nvSpPr>
        <p:spPr>
          <a:xfrm>
            <a:off x="3658770" y="2227996"/>
            <a:ext cx="1826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1" name="Google Shape;151;p18"/>
          <p:cNvSpPr txBox="1"/>
          <p:nvPr>
            <p:ph idx="5" type="ctrTitle"/>
          </p:nvPr>
        </p:nvSpPr>
        <p:spPr>
          <a:xfrm>
            <a:off x="5830012" y="1766550"/>
            <a:ext cx="2429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2" name="Google Shape;152;p18"/>
          <p:cNvSpPr txBox="1"/>
          <p:nvPr>
            <p:ph idx="6" type="subTitle"/>
          </p:nvPr>
        </p:nvSpPr>
        <p:spPr>
          <a:xfrm>
            <a:off x="6131601" y="2228000"/>
            <a:ext cx="1826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3" name="Google Shape;153;p18"/>
          <p:cNvSpPr txBox="1"/>
          <p:nvPr>
            <p:ph idx="7" type="ctrTitle"/>
          </p:nvPr>
        </p:nvSpPr>
        <p:spPr>
          <a:xfrm>
            <a:off x="884600" y="3295651"/>
            <a:ext cx="2429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4" name="Google Shape;154;p18"/>
          <p:cNvSpPr txBox="1"/>
          <p:nvPr>
            <p:ph idx="8" type="subTitle"/>
          </p:nvPr>
        </p:nvSpPr>
        <p:spPr>
          <a:xfrm>
            <a:off x="1186052" y="3757125"/>
            <a:ext cx="1826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5" name="Google Shape;155;p18"/>
          <p:cNvSpPr txBox="1"/>
          <p:nvPr>
            <p:ph idx="9" type="ctrTitle"/>
          </p:nvPr>
        </p:nvSpPr>
        <p:spPr>
          <a:xfrm>
            <a:off x="3357313" y="3292254"/>
            <a:ext cx="2429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6" name="Google Shape;156;p18"/>
          <p:cNvSpPr txBox="1"/>
          <p:nvPr>
            <p:ph idx="13" type="subTitle"/>
          </p:nvPr>
        </p:nvSpPr>
        <p:spPr>
          <a:xfrm>
            <a:off x="3658770" y="3753724"/>
            <a:ext cx="1826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7" name="Google Shape;157;p18"/>
          <p:cNvSpPr txBox="1"/>
          <p:nvPr>
            <p:ph idx="14" type="ctrTitle"/>
          </p:nvPr>
        </p:nvSpPr>
        <p:spPr>
          <a:xfrm>
            <a:off x="5830012" y="3292275"/>
            <a:ext cx="24294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600"/>
              <a:buNone/>
              <a:defRPr sz="16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58" name="Google Shape;158;p18"/>
          <p:cNvSpPr txBox="1"/>
          <p:nvPr>
            <p:ph idx="15" type="subTitle"/>
          </p:nvPr>
        </p:nvSpPr>
        <p:spPr>
          <a:xfrm>
            <a:off x="6131601" y="3753725"/>
            <a:ext cx="1826400" cy="36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CUSTOM_6_1_1_1_1">
    <p:bg>
      <p:bgPr>
        <a:solidFill>
          <a:srgbClr val="FFFFFF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800"/>
              <a:buNone/>
              <a:defRPr>
                <a:solidFill>
                  <a:srgbClr val="07376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sz="2400">
                <a:solidFill>
                  <a:srgbClr val="07376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sz="2400">
                <a:solidFill>
                  <a:srgbClr val="07376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sz="2400">
                <a:solidFill>
                  <a:srgbClr val="07376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sz="2400">
                <a:solidFill>
                  <a:srgbClr val="07376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sz="2400">
                <a:solidFill>
                  <a:srgbClr val="07376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sz="2400">
                <a:solidFill>
                  <a:srgbClr val="07376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sz="2400">
                <a:solidFill>
                  <a:srgbClr val="07376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2400"/>
              <a:buNone/>
              <a:defRPr sz="2400">
                <a:solidFill>
                  <a:srgbClr val="073763"/>
                </a:solidFill>
              </a:defRPr>
            </a:lvl9pPr>
          </a:lstStyle>
          <a:p/>
        </p:txBody>
      </p:sp>
      <p:sp>
        <p:nvSpPr>
          <p:cNvPr id="161" name="Google Shape;161;p19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62" name="Google Shape;162;p19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3">
  <p:cSld name="CUSTOM_10_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 flipH="1">
            <a:off x="0" y="679995"/>
            <a:ext cx="8481600" cy="44634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65" name="Google Shape;165;p20"/>
          <p:cNvSpPr/>
          <p:nvPr/>
        </p:nvSpPr>
        <p:spPr>
          <a:xfrm flipH="1">
            <a:off x="662875" y="7125"/>
            <a:ext cx="8481600" cy="45102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66" name="Google Shape;166;p20"/>
          <p:cNvSpPr txBox="1"/>
          <p:nvPr>
            <p:ph type="ctrTitle"/>
          </p:nvPr>
        </p:nvSpPr>
        <p:spPr>
          <a:xfrm>
            <a:off x="2031600" y="600200"/>
            <a:ext cx="50808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1">
  <p:cSld name="CUSTOM_7_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flipH="1">
            <a:off x="175" y="0"/>
            <a:ext cx="7960500" cy="41445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>
            <a:off x="7569475" y="1899474"/>
            <a:ext cx="1575000" cy="3244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9" name="Google Shape;19;p3"/>
          <p:cNvSpPr txBox="1"/>
          <p:nvPr>
            <p:ph type="ctrTitle"/>
          </p:nvPr>
        </p:nvSpPr>
        <p:spPr>
          <a:xfrm flipH="1">
            <a:off x="3038225" y="1435700"/>
            <a:ext cx="27558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 flipH="1">
            <a:off x="6075979" y="233290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9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1" name="Google Shape;21;p3"/>
          <p:cNvCxnSpPr/>
          <p:nvPr/>
        </p:nvCxnSpPr>
        <p:spPr>
          <a:xfrm>
            <a:off x="5954850" y="0"/>
            <a:ext cx="0" cy="3162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CUSTOM_1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2"/>
          <p:cNvSpPr/>
          <p:nvPr/>
        </p:nvSpPr>
        <p:spPr>
          <a:xfrm flipH="1">
            <a:off x="-350" y="0"/>
            <a:ext cx="6473400" cy="47286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71" name="Google Shape;171;p22"/>
          <p:cNvSpPr/>
          <p:nvPr/>
        </p:nvSpPr>
        <p:spPr>
          <a:xfrm flipH="1">
            <a:off x="-125" y="4105050"/>
            <a:ext cx="7635600" cy="10458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72" name="Google Shape;172;p22"/>
          <p:cNvSpPr/>
          <p:nvPr/>
        </p:nvSpPr>
        <p:spPr>
          <a:xfrm flipH="1">
            <a:off x="1158825" y="0"/>
            <a:ext cx="7985400" cy="3765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73" name="Google Shape;173;p22"/>
          <p:cNvSpPr txBox="1"/>
          <p:nvPr>
            <p:ph type="ctrTitle"/>
          </p:nvPr>
        </p:nvSpPr>
        <p:spPr>
          <a:xfrm flipH="1">
            <a:off x="1002100" y="569563"/>
            <a:ext cx="4468500" cy="85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4" name="Google Shape;174;p22"/>
          <p:cNvSpPr/>
          <p:nvPr/>
        </p:nvSpPr>
        <p:spPr>
          <a:xfrm>
            <a:off x="1031025" y="1619425"/>
            <a:ext cx="1338600" cy="2295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2567050" y="1619425"/>
            <a:ext cx="1338600" cy="2295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4103075" y="1619425"/>
            <a:ext cx="1338600" cy="2295000"/>
          </a:xfrm>
          <a:prstGeom prst="rect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 txBox="1"/>
          <p:nvPr>
            <p:ph idx="2" type="ctrTitle"/>
          </p:nvPr>
        </p:nvSpPr>
        <p:spPr>
          <a:xfrm>
            <a:off x="1031025" y="2213375"/>
            <a:ext cx="133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8" name="Google Shape;178;p22"/>
          <p:cNvSpPr txBox="1"/>
          <p:nvPr>
            <p:ph idx="1" type="subTitle"/>
          </p:nvPr>
        </p:nvSpPr>
        <p:spPr>
          <a:xfrm>
            <a:off x="1077975" y="2674861"/>
            <a:ext cx="12444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3" type="ctrTitle"/>
          </p:nvPr>
        </p:nvSpPr>
        <p:spPr>
          <a:xfrm>
            <a:off x="2567050" y="2213375"/>
            <a:ext cx="133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4" type="subTitle"/>
          </p:nvPr>
        </p:nvSpPr>
        <p:spPr>
          <a:xfrm>
            <a:off x="2614000" y="2674861"/>
            <a:ext cx="12444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5" type="ctrTitle"/>
          </p:nvPr>
        </p:nvSpPr>
        <p:spPr>
          <a:xfrm>
            <a:off x="4103075" y="2213375"/>
            <a:ext cx="13386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6" type="subTitle"/>
          </p:nvPr>
        </p:nvSpPr>
        <p:spPr>
          <a:xfrm>
            <a:off x="4150025" y="2674861"/>
            <a:ext cx="1244400" cy="77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hasCustomPrompt="1" idx="7" type="title"/>
          </p:nvPr>
        </p:nvSpPr>
        <p:spPr>
          <a:xfrm>
            <a:off x="1190480" y="3106750"/>
            <a:ext cx="1019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4" name="Google Shape;184;p22"/>
          <p:cNvSpPr txBox="1"/>
          <p:nvPr>
            <p:ph hasCustomPrompt="1" idx="8" type="title"/>
          </p:nvPr>
        </p:nvSpPr>
        <p:spPr>
          <a:xfrm>
            <a:off x="2703030" y="3106750"/>
            <a:ext cx="1019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85" name="Google Shape;185;p22"/>
          <p:cNvSpPr txBox="1"/>
          <p:nvPr>
            <p:ph hasCustomPrompt="1" idx="9" type="title"/>
          </p:nvPr>
        </p:nvSpPr>
        <p:spPr>
          <a:xfrm>
            <a:off x="4262830" y="3106750"/>
            <a:ext cx="10194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Extra Condensed Medium"/>
              <a:buNone/>
              <a:defRPr sz="18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11_1_2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 flipH="1">
            <a:off x="-75" y="0"/>
            <a:ext cx="8240100" cy="46473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89" name="Google Shape;189;p23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0" name="Google Shape;190;p23"/>
          <p:cNvSpPr txBox="1"/>
          <p:nvPr>
            <p:ph idx="1" type="subTitle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1" name="Google Shape;191;p23"/>
          <p:cNvSpPr/>
          <p:nvPr/>
        </p:nvSpPr>
        <p:spPr>
          <a:xfrm flipH="1">
            <a:off x="904125" y="3827725"/>
            <a:ext cx="8240100" cy="13230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92" name="Google Shape;192;p23"/>
          <p:cNvSpPr txBox="1"/>
          <p:nvPr>
            <p:ph idx="2" type="ctrTitle"/>
          </p:nvPr>
        </p:nvSpPr>
        <p:spPr>
          <a:xfrm>
            <a:off x="6176575" y="1805275"/>
            <a:ext cx="1305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1_1_2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4"/>
          <p:cNvSpPr/>
          <p:nvPr/>
        </p:nvSpPr>
        <p:spPr>
          <a:xfrm flipH="1">
            <a:off x="-225" y="0"/>
            <a:ext cx="7932000" cy="46473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196" name="Google Shape;196;p24"/>
          <p:cNvSpPr txBox="1"/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7" name="Google Shape;197;p24"/>
          <p:cNvSpPr txBox="1"/>
          <p:nvPr>
            <p:ph idx="1" type="subTitle"/>
          </p:nvPr>
        </p:nvSpPr>
        <p:spPr>
          <a:xfrm>
            <a:off x="831200" y="2314225"/>
            <a:ext cx="3081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8" name="Google Shape;198;p24"/>
          <p:cNvSpPr/>
          <p:nvPr/>
        </p:nvSpPr>
        <p:spPr>
          <a:xfrm flipH="1">
            <a:off x="904125" y="3827725"/>
            <a:ext cx="8240100" cy="13230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2">
  <p:cSld name="CUSTOM_7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flipH="1">
            <a:off x="475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1183800" y="0"/>
            <a:ext cx="7960500" cy="41445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/>
          <p:nvPr/>
        </p:nvSpPr>
        <p:spPr>
          <a:xfrm>
            <a:off x="0" y="1899474"/>
            <a:ext cx="1575000" cy="32442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26" name="Google Shape;26;p4"/>
          <p:cNvSpPr txBox="1"/>
          <p:nvPr>
            <p:ph type="ctrTitle"/>
          </p:nvPr>
        </p:nvSpPr>
        <p:spPr>
          <a:xfrm>
            <a:off x="3350450" y="1435700"/>
            <a:ext cx="27558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hasCustomPrompt="1" idx="2" type="title"/>
          </p:nvPr>
        </p:nvSpPr>
        <p:spPr>
          <a:xfrm>
            <a:off x="89196" y="233290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9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8" name="Google Shape;28;p4"/>
          <p:cNvCxnSpPr/>
          <p:nvPr/>
        </p:nvCxnSpPr>
        <p:spPr>
          <a:xfrm>
            <a:off x="3189625" y="0"/>
            <a:ext cx="0" cy="31620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3">
  <p:cSld name="CUSTOM_7_2_1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 flipH="1">
            <a:off x="475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5942275" y="-7350"/>
            <a:ext cx="3201900" cy="15477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0" y="900600"/>
            <a:ext cx="6561900" cy="42429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33" name="Google Shape;33;p5"/>
          <p:cNvSpPr txBox="1"/>
          <p:nvPr>
            <p:ph type="ctrTitle"/>
          </p:nvPr>
        </p:nvSpPr>
        <p:spPr>
          <a:xfrm>
            <a:off x="3350450" y="2540550"/>
            <a:ext cx="30396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hasCustomPrompt="1" idx="2" type="title"/>
          </p:nvPr>
        </p:nvSpPr>
        <p:spPr>
          <a:xfrm>
            <a:off x="89196" y="3437750"/>
            <a:ext cx="2979300" cy="75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9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35" name="Google Shape;35;p5"/>
          <p:cNvCxnSpPr/>
          <p:nvPr/>
        </p:nvCxnSpPr>
        <p:spPr>
          <a:xfrm>
            <a:off x="3189625" y="-10625"/>
            <a:ext cx="0" cy="4277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4">
  <p:cSld name="CUSTOM_7_2_1_1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/>
          <p:nvPr/>
        </p:nvSpPr>
        <p:spPr>
          <a:xfrm flipH="1">
            <a:off x="300" y="-7350"/>
            <a:ext cx="3201900" cy="15477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/>
          <p:nvPr/>
        </p:nvSpPr>
        <p:spPr>
          <a:xfrm flipH="1">
            <a:off x="2582575" y="900600"/>
            <a:ext cx="6561900" cy="42429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40" name="Google Shape;40;p6"/>
          <p:cNvSpPr txBox="1"/>
          <p:nvPr>
            <p:ph type="ctrTitle"/>
          </p:nvPr>
        </p:nvSpPr>
        <p:spPr>
          <a:xfrm flipH="1">
            <a:off x="2627825" y="2540550"/>
            <a:ext cx="31662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hasCustomPrompt="1" idx="2" type="title"/>
          </p:nvPr>
        </p:nvSpPr>
        <p:spPr>
          <a:xfrm flipH="1">
            <a:off x="6075775" y="2359022"/>
            <a:ext cx="2628600" cy="22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9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42" name="Google Shape;42;p6"/>
          <p:cNvCxnSpPr/>
          <p:nvPr/>
        </p:nvCxnSpPr>
        <p:spPr>
          <a:xfrm>
            <a:off x="5954850" y="-10625"/>
            <a:ext cx="0" cy="4277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5">
  <p:cSld name="CUSTOM_7_2_1_1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/>
          <p:nvPr/>
        </p:nvSpPr>
        <p:spPr>
          <a:xfrm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/>
          <p:nvPr/>
        </p:nvSpPr>
        <p:spPr>
          <a:xfrm flipH="1">
            <a:off x="5942100" y="318625"/>
            <a:ext cx="3201900" cy="15477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7"/>
          <p:cNvSpPr/>
          <p:nvPr/>
        </p:nvSpPr>
        <p:spPr>
          <a:xfrm flipH="1">
            <a:off x="1291050" y="627300"/>
            <a:ext cx="6561900" cy="38889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47" name="Google Shape;47;p7"/>
          <p:cNvSpPr txBox="1"/>
          <p:nvPr>
            <p:ph type="ctrTitle"/>
          </p:nvPr>
        </p:nvSpPr>
        <p:spPr>
          <a:xfrm flipH="1">
            <a:off x="1970725" y="2047850"/>
            <a:ext cx="24492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hasCustomPrompt="1" idx="2" type="title"/>
          </p:nvPr>
        </p:nvSpPr>
        <p:spPr>
          <a:xfrm flipH="1">
            <a:off x="4701675" y="1866322"/>
            <a:ext cx="2628600" cy="22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9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49" name="Google Shape;49;p7"/>
          <p:cNvCxnSpPr>
            <a:stCxn id="44" idx="0"/>
          </p:cNvCxnSpPr>
          <p:nvPr/>
        </p:nvCxnSpPr>
        <p:spPr>
          <a:xfrm>
            <a:off x="4572000" y="-7350"/>
            <a:ext cx="8700" cy="3781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esign 6">
  <p:cSld name="CUSTOM_7_2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 flipH="1"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0" y="318625"/>
            <a:ext cx="3201900" cy="15477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8"/>
          <p:cNvSpPr/>
          <p:nvPr/>
        </p:nvSpPr>
        <p:spPr>
          <a:xfrm>
            <a:off x="1291050" y="627300"/>
            <a:ext cx="6561900" cy="38889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  <p:sp>
        <p:nvSpPr>
          <p:cNvPr id="54" name="Google Shape;54;p8"/>
          <p:cNvSpPr txBox="1"/>
          <p:nvPr>
            <p:ph type="ctrTitle"/>
          </p:nvPr>
        </p:nvSpPr>
        <p:spPr>
          <a:xfrm>
            <a:off x="4724075" y="2047850"/>
            <a:ext cx="24492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500"/>
              <a:buNone/>
              <a:defRPr sz="65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hasCustomPrompt="1" idx="2" type="title"/>
          </p:nvPr>
        </p:nvSpPr>
        <p:spPr>
          <a:xfrm>
            <a:off x="1813725" y="1866322"/>
            <a:ext cx="2628600" cy="227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600"/>
              <a:buNone/>
              <a:defRPr sz="9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56" name="Google Shape;56;p8"/>
          <p:cNvCxnSpPr>
            <a:stCxn id="51" idx="0"/>
          </p:cNvCxnSpPr>
          <p:nvPr/>
        </p:nvCxnSpPr>
        <p:spPr>
          <a:xfrm flipH="1">
            <a:off x="4563300" y="-7350"/>
            <a:ext cx="8700" cy="3781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text">
  <p:cSld name="CUSTOM_8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275"/>
              </a:solidFill>
            </a:endParaRPr>
          </a:p>
        </p:txBody>
      </p:sp>
      <p:sp>
        <p:nvSpPr>
          <p:cNvPr id="61" name="Google Shape;61;p9"/>
          <p:cNvSpPr txBox="1"/>
          <p:nvPr>
            <p:ph idx="1" type="body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3" name="Google Shape;63;p9"/>
          <p:cNvSpPr/>
          <p:nvPr/>
        </p:nvSpPr>
        <p:spPr>
          <a:xfrm flipH="1">
            <a:off x="0" y="0"/>
            <a:ext cx="301500" cy="51435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Title + text">
  <p:cSld name="CUSTOM_8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6" name="Google Shape;66;p10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073763">
              <a:alpha val="74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8275"/>
              </a:solidFill>
            </a:endParaRPr>
          </a:p>
        </p:txBody>
      </p:sp>
      <p:sp>
        <p:nvSpPr>
          <p:cNvPr id="68" name="Google Shape;68;p10"/>
          <p:cNvSpPr txBox="1"/>
          <p:nvPr>
            <p:ph type="title"/>
          </p:nvPr>
        </p:nvSpPr>
        <p:spPr>
          <a:xfrm>
            <a:off x="1676549" y="2123400"/>
            <a:ext cx="2847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" type="subTitle"/>
          </p:nvPr>
        </p:nvSpPr>
        <p:spPr>
          <a:xfrm flipH="1">
            <a:off x="4792272" y="1986750"/>
            <a:ext cx="2631000" cy="117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0" name="Google Shape;70;p10"/>
          <p:cNvSpPr/>
          <p:nvPr/>
        </p:nvSpPr>
        <p:spPr>
          <a:xfrm flipH="1">
            <a:off x="0" y="0"/>
            <a:ext cx="4627800" cy="309900"/>
          </a:xfrm>
          <a:prstGeom prst="rect">
            <a:avLst/>
          </a:prstGeom>
          <a:solidFill>
            <a:srgbClr val="00C3B1">
              <a:alpha val="534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●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○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■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●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○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■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●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Regular"/>
              <a:buChar char="○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Regular"/>
              <a:buChar char="■"/>
              <a:defRPr sz="12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 rtl="0" algn="r">
              <a:buNone/>
              <a:defRPr sz="1300">
                <a:solidFill>
                  <a:srgbClr val="666666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idx="1" type="subTitle"/>
          </p:nvPr>
        </p:nvSpPr>
        <p:spPr>
          <a:xfrm>
            <a:off x="2824200" y="2799300"/>
            <a:ext cx="5467800" cy="112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Ellipsis Tech Series Hackathon</a:t>
            </a:r>
            <a:endParaRPr sz="1600"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Team Solido</a:t>
            </a:r>
            <a:r>
              <a:rPr lang="es" sz="1300"/>
              <a:t>s</a:t>
            </a:r>
            <a:endParaRPr sz="1300"/>
          </a:p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rPr>
              <a:t>Chew Jia Rong, Chong Kai Yun, Denyse Tan, Robbie Ng, Peng You Xuan</a:t>
            </a:r>
            <a:endParaRPr sz="1300">
              <a:latin typeface="Fira Sans Extra Condensed Light"/>
              <a:ea typeface="Fira Sans Extra Condensed Light"/>
              <a:cs typeface="Fira Sans Extra Condensed Light"/>
              <a:sym typeface="Fira Sans Extra Condensed Light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4">
            <a:alphaModFix/>
          </a:blip>
          <a:srcRect b="0" l="3469" r="10870" t="0"/>
          <a:stretch/>
        </p:blipFill>
        <p:spPr>
          <a:xfrm>
            <a:off x="4381475" y="2123450"/>
            <a:ext cx="3917800" cy="9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10" name="Google Shape;210;p26"/>
          <p:cNvSpPr txBox="1"/>
          <p:nvPr>
            <p:ph type="title"/>
          </p:nvPr>
        </p:nvSpPr>
        <p:spPr>
          <a:xfrm>
            <a:off x="978100" y="2123400"/>
            <a:ext cx="36195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Our Vision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ctrTitle"/>
          </p:nvPr>
        </p:nvSpPr>
        <p:spPr>
          <a:xfrm>
            <a:off x="3043625" y="600200"/>
            <a:ext cx="29385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Our Unique Features</a:t>
            </a:r>
            <a:endParaRPr/>
          </a:p>
        </p:txBody>
      </p:sp>
      <p:sp>
        <p:nvSpPr>
          <p:cNvPr id="216" name="Google Shape;216;p27"/>
          <p:cNvSpPr txBox="1"/>
          <p:nvPr>
            <p:ph idx="2" type="ctrTitle"/>
          </p:nvPr>
        </p:nvSpPr>
        <p:spPr>
          <a:xfrm>
            <a:off x="425103" y="2921350"/>
            <a:ext cx="22911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Goal-Based Profile</a:t>
            </a:r>
            <a:endParaRPr/>
          </a:p>
        </p:txBody>
      </p:sp>
      <p:sp>
        <p:nvSpPr>
          <p:cNvPr id="217" name="Google Shape;217;p27"/>
          <p:cNvSpPr txBox="1"/>
          <p:nvPr>
            <p:ph idx="3" type="ctrTitle"/>
          </p:nvPr>
        </p:nvSpPr>
        <p:spPr>
          <a:xfrm>
            <a:off x="3269705" y="2921350"/>
            <a:ext cx="26046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Budget Tracking Tool</a:t>
            </a:r>
            <a:endParaRPr/>
          </a:p>
        </p:txBody>
      </p:sp>
      <p:sp>
        <p:nvSpPr>
          <p:cNvPr id="218" name="Google Shape;218;p27"/>
          <p:cNvSpPr txBox="1"/>
          <p:nvPr>
            <p:ph idx="5" type="ctrTitle"/>
          </p:nvPr>
        </p:nvSpPr>
        <p:spPr>
          <a:xfrm>
            <a:off x="6336956" y="2921350"/>
            <a:ext cx="2710200" cy="6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Bite-Size Information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900" y="1911650"/>
            <a:ext cx="946200" cy="9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1198" y="1943902"/>
            <a:ext cx="881700" cy="88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7550" y="1975150"/>
            <a:ext cx="946200" cy="94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216051" y="2123400"/>
            <a:ext cx="4737000" cy="89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App Walkthrough</a:t>
            </a:r>
            <a:endParaRPr sz="6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ctrTitle"/>
          </p:nvPr>
        </p:nvSpPr>
        <p:spPr>
          <a:xfrm>
            <a:off x="1964851" y="334900"/>
            <a:ext cx="5214300" cy="9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Architecture Advantages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4517375" y="1281100"/>
            <a:ext cx="30582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7376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Scalable</a:t>
            </a:r>
            <a:endParaRPr sz="1700">
              <a:solidFill>
                <a:srgbClr val="07376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73763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Built on microservices and APIs, adding features are extremely convenient.</a:t>
            </a:r>
            <a:br>
              <a:rPr lang="es" sz="900">
                <a:solidFill>
                  <a:srgbClr val="073763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</a:br>
            <a:endParaRPr sz="900">
              <a:solidFill>
                <a:srgbClr val="073763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6566400" y="3307050"/>
            <a:ext cx="2354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7376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Loosely Coupled</a:t>
            </a:r>
            <a:endParaRPr sz="1700">
              <a:solidFill>
                <a:srgbClr val="07376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73763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Legacy microservices can be easily removed and new microservices can be added with ease. </a:t>
            </a:r>
            <a:endParaRPr>
              <a:solidFill>
                <a:srgbClr val="073763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461250" y="3307050"/>
            <a:ext cx="18534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7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07376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Easy M</a:t>
            </a:r>
            <a:r>
              <a:rPr lang="es" sz="1700">
                <a:solidFill>
                  <a:srgbClr val="07376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aintenance</a:t>
            </a:r>
            <a:r>
              <a:rPr lang="es" sz="1700">
                <a:solidFill>
                  <a:srgbClr val="073763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1700">
              <a:solidFill>
                <a:srgbClr val="07376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073763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Functionalities are easy to implement and fix if bugs arise.</a:t>
            </a:r>
            <a:endParaRPr>
              <a:solidFill>
                <a:srgbClr val="073763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grpSp>
        <p:nvGrpSpPr>
          <p:cNvPr id="235" name="Google Shape;235;p29"/>
          <p:cNvGrpSpPr/>
          <p:nvPr/>
        </p:nvGrpSpPr>
        <p:grpSpPr>
          <a:xfrm>
            <a:off x="2447933" y="2935632"/>
            <a:ext cx="1767041" cy="1294400"/>
            <a:chOff x="3185245" y="2328599"/>
            <a:chExt cx="1508100" cy="1053300"/>
          </a:xfrm>
        </p:grpSpPr>
        <p:sp>
          <p:nvSpPr>
            <p:cNvPr id="236" name="Google Shape;236;p29"/>
            <p:cNvSpPr/>
            <p:nvPr/>
          </p:nvSpPr>
          <p:spPr>
            <a:xfrm>
              <a:off x="3640045" y="2328599"/>
              <a:ext cx="1053300" cy="1053300"/>
            </a:xfrm>
            <a:prstGeom prst="ellipse">
              <a:avLst/>
            </a:prstGeom>
            <a:noFill/>
            <a:ln cap="flat" cmpd="sng" w="28575">
              <a:solidFill>
                <a:srgbClr val="00C3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C3B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7" name="Google Shape;237;p29"/>
            <p:cNvCxnSpPr>
              <a:stCxn id="236" idx="2"/>
            </p:cNvCxnSpPr>
            <p:nvPr/>
          </p:nvCxnSpPr>
          <p:spPr>
            <a:xfrm rot="10800000">
              <a:off x="3185245" y="2855249"/>
              <a:ext cx="454800" cy="0"/>
            </a:xfrm>
            <a:prstGeom prst="straightConnector1">
              <a:avLst/>
            </a:prstGeom>
            <a:noFill/>
            <a:ln cap="flat" cmpd="sng" w="28575">
              <a:solidFill>
                <a:srgbClr val="00C3B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38" name="Google Shape;238;p29"/>
          <p:cNvGrpSpPr/>
          <p:nvPr/>
        </p:nvGrpSpPr>
        <p:grpSpPr>
          <a:xfrm>
            <a:off x="3788068" y="1566139"/>
            <a:ext cx="1234152" cy="1975826"/>
            <a:chOff x="4328997" y="1214193"/>
            <a:chExt cx="1053300" cy="1607801"/>
          </a:xfrm>
        </p:grpSpPr>
        <p:sp>
          <p:nvSpPr>
            <p:cNvPr id="239" name="Google Shape;239;p29"/>
            <p:cNvSpPr/>
            <p:nvPr/>
          </p:nvSpPr>
          <p:spPr>
            <a:xfrm>
              <a:off x="4328997" y="1768693"/>
              <a:ext cx="1053300" cy="1053300"/>
            </a:xfrm>
            <a:prstGeom prst="ellipse">
              <a:avLst/>
            </a:prstGeom>
            <a:noFill/>
            <a:ln cap="flat" cmpd="sng" w="28575">
              <a:solidFill>
                <a:srgbClr val="00C3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29"/>
            <p:cNvCxnSpPr/>
            <p:nvPr/>
          </p:nvCxnSpPr>
          <p:spPr>
            <a:xfrm rot="10800000">
              <a:off x="4855597" y="1214193"/>
              <a:ext cx="0" cy="545400"/>
            </a:xfrm>
            <a:prstGeom prst="straightConnector1">
              <a:avLst/>
            </a:prstGeom>
            <a:noFill/>
            <a:ln cap="flat" cmpd="sng" w="28575">
              <a:solidFill>
                <a:srgbClr val="00C3B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41" name="Google Shape;241;p29"/>
          <p:cNvCxnSpPr/>
          <p:nvPr/>
        </p:nvCxnSpPr>
        <p:spPr>
          <a:xfrm rot="10800000">
            <a:off x="5865958" y="3582783"/>
            <a:ext cx="532889" cy="0"/>
          </a:xfrm>
          <a:prstGeom prst="straightConnector1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9"/>
          <p:cNvSpPr/>
          <p:nvPr/>
        </p:nvSpPr>
        <p:spPr>
          <a:xfrm>
            <a:off x="4631896" y="2922843"/>
            <a:ext cx="1234200" cy="1294500"/>
          </a:xfrm>
          <a:prstGeom prst="ellipse">
            <a:avLst/>
          </a:prstGeom>
          <a:noFill/>
          <a:ln cap="flat" cmpd="sng" w="28575">
            <a:solidFill>
              <a:srgbClr val="00C3B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700" y="2596600"/>
            <a:ext cx="532900" cy="53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1000" y="3342100"/>
            <a:ext cx="456000" cy="4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6725" y="3342100"/>
            <a:ext cx="456000" cy="4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0"/>
          <p:cNvSpPr txBox="1"/>
          <p:nvPr>
            <p:ph type="ctrTitle"/>
          </p:nvPr>
        </p:nvSpPr>
        <p:spPr>
          <a:xfrm flipH="1">
            <a:off x="3680225" y="2540550"/>
            <a:ext cx="2113800" cy="192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THANK YOU</a:t>
            </a:r>
            <a:endParaRPr sz="4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