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F8C8-78FE-4A47-AC80-FEE15113A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C86D7-005E-4EA5-80BC-837C70327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SG"/>
              <a:t>Click to edit Master subtitle style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8471-99E6-476C-8EBF-A21E54F2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C8C-42FB-4FB7-8F9B-66B31C990765}" type="datetimeFigureOut">
              <a:rPr lang="zh-SG" altLang="en-US" smtClean="0"/>
              <a:t>7/9/2020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AF2AD-F764-4B78-B4DE-16070233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0197F-B069-490E-92AF-2AE82F89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DDBB-6334-43E6-B925-4C165347418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7270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9E0E-69D3-4B66-9369-412562DC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3EF53-5AD8-4081-92E0-90272CF73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3606-211A-43A9-B9C8-ACE5D610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C8C-42FB-4FB7-8F9B-66B31C990765}" type="datetimeFigureOut">
              <a:rPr lang="zh-SG" altLang="en-US" smtClean="0"/>
              <a:t>7/9/2020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4EE0-89DE-4F10-A689-F53F749A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64DD-77D5-4056-ADDB-F2A1B062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DDBB-6334-43E6-B925-4C165347418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3214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3FE4A-73EE-4AB1-87A7-3297D1889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495C4-52DA-403C-ACC8-41229691A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91C5A-084B-45BE-BC67-A5DADCC3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C8C-42FB-4FB7-8F9B-66B31C990765}" type="datetimeFigureOut">
              <a:rPr lang="zh-SG" altLang="en-US" smtClean="0"/>
              <a:t>7/9/2020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2ABC8-8AD0-455D-B961-875468D7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BA57-1A0F-42DA-A50E-CC68D3EC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DDBB-6334-43E6-B925-4C165347418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45507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D3B9-593F-482E-8E9B-7AFD7215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9501-132A-4490-9538-B5F55A24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65BFE-B926-44A6-AF00-D2F64FB1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C8C-42FB-4FB7-8F9B-66B31C990765}" type="datetimeFigureOut">
              <a:rPr lang="zh-SG" altLang="en-US" smtClean="0"/>
              <a:t>7/9/2020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EC861-8C2A-4C9B-A960-88512812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870B-76C1-4708-97CE-087C4D5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DDBB-6334-43E6-B925-4C165347418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4453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AADE-F4C1-47B8-B528-7EDB1E3D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6019D-7777-4A65-ADFA-BEE3AC6C4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4D037-F1A7-4751-8DB5-B4D03CA3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C8C-42FB-4FB7-8F9B-66B31C990765}" type="datetimeFigureOut">
              <a:rPr lang="zh-SG" altLang="en-US" smtClean="0"/>
              <a:t>7/9/2020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7EF5E-60B1-425A-A429-A5A2723F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BFC35-8C03-4288-B5B9-009EFB7D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DDBB-6334-43E6-B925-4C165347418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86859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19A7-56ED-47CB-B88E-24F61027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E5D6-C7D4-4C0C-A953-55AA30F1D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A7F36-AAFD-4279-9376-8F54FF224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1D1F2-A2A6-49E2-8D52-9CF36926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C8C-42FB-4FB7-8F9B-66B31C990765}" type="datetimeFigureOut">
              <a:rPr lang="zh-SG" altLang="en-US" smtClean="0"/>
              <a:t>7/9/2020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ABEB8-9870-40FD-9648-BEC436D6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CBC40-D431-4B74-AC7B-9D5DC5AF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DDBB-6334-43E6-B925-4C165347418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66854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F5CF-3A6E-4420-A9CA-7AEFCEC9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1E1CC-6C55-45A2-A55E-A0CDE861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71748-9C13-4A03-A242-E0BDB27CB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B9B99-E745-47C6-994B-E564A40EF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B4174-1B58-4206-A19F-5BCA85D2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E20D2-7D48-49D8-8661-D28AD5E4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C8C-42FB-4FB7-8F9B-66B31C990765}" type="datetimeFigureOut">
              <a:rPr lang="zh-SG" altLang="en-US" smtClean="0"/>
              <a:t>7/9/2020</a:t>
            </a:fld>
            <a:endParaRPr lang="zh-S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F03DD-24DD-4946-A2B0-624A16AB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B6BA3-872E-4E05-BC1D-DFB9CDB0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DDBB-6334-43E6-B925-4C165347418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7454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E9FF-ECE9-4FEA-8158-654DA569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81CB4-D423-4433-9063-CB924B7E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C8C-42FB-4FB7-8F9B-66B31C990765}" type="datetimeFigureOut">
              <a:rPr lang="zh-SG" altLang="en-US" smtClean="0"/>
              <a:t>7/9/2020</a:t>
            </a:fld>
            <a:endParaRPr lang="zh-SG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350DE-AF0F-437B-A298-606196A2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2F38E-DE1E-47A9-A06F-007FFCCA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DDBB-6334-43E6-B925-4C165347418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80539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DF672-E040-4622-9FDF-1A8BAF78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C8C-42FB-4FB7-8F9B-66B31C990765}" type="datetimeFigureOut">
              <a:rPr lang="zh-SG" altLang="en-US" smtClean="0"/>
              <a:t>7/9/2020</a:t>
            </a:fld>
            <a:endParaRPr lang="zh-SG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A2654-DAF0-403B-9F2F-7121B00C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DFC2A-737D-43E7-A9F7-A7ED96A8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DDBB-6334-43E6-B925-4C165347418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49394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75A7-4962-45DE-997C-61232067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A5A9-D257-4E4D-823C-F8004064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6B411-0DBC-41AD-A2EA-AF9911FEB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0A374-74DF-4C31-9672-41F3E63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C8C-42FB-4FB7-8F9B-66B31C990765}" type="datetimeFigureOut">
              <a:rPr lang="zh-SG" altLang="en-US" smtClean="0"/>
              <a:t>7/9/2020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5C509-88A1-4877-82ED-272E2440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ABCE3-5A68-4C37-A429-ED768D40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DDBB-6334-43E6-B925-4C165347418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76647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A38D-D0BA-4F0A-9D15-7F1528CF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557DB-A0AD-4C37-92F8-A5BEB79CD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DE40B-F237-4271-8134-E7A16C57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7D57-BDF8-4143-A870-76335C15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C8C-42FB-4FB7-8F9B-66B31C990765}" type="datetimeFigureOut">
              <a:rPr lang="zh-SG" altLang="en-US" smtClean="0"/>
              <a:t>7/9/2020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1B42B-BF48-4A06-AE05-B4A9536A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430A5-732A-40D4-A1FF-B4E0FC98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DDBB-6334-43E6-B925-4C165347418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26968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90ACF-B47E-443E-8D48-0651D210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A1F2E-0F77-4389-A197-C1F1867BE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55F8-54AE-48AA-B19F-371478280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9C8C-42FB-4FB7-8F9B-66B31C990765}" type="datetimeFigureOut">
              <a:rPr lang="zh-SG" altLang="en-US" smtClean="0"/>
              <a:t>7/9/2020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C4C4-3014-489A-B441-8AFD820F7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EAA7-0EAE-4277-8077-1B0145308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7DDBB-6334-43E6-B925-4C165347418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46889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1B5271-6818-418E-8E19-0044201B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4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tree&#10;&#10;Description automatically generated">
            <a:extLst>
              <a:ext uri="{FF2B5EF4-FFF2-40B4-BE49-F238E27FC236}">
                <a16:creationId xmlns:a16="http://schemas.microsoft.com/office/drawing/2014/main" id="{7E05B8FA-2FD0-4F1E-A3E6-0B3420B01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78"/>
            <a:ext cx="12312670" cy="69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5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AB3C43-B980-4ACA-A465-6E22405DF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44B8C5-246E-4839-BDA2-99C05C04A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5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4961FF8-03CC-407B-A3EB-FC557347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5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indow&#10;&#10;Description automatically generated">
            <a:extLst>
              <a:ext uri="{FF2B5EF4-FFF2-40B4-BE49-F238E27FC236}">
                <a16:creationId xmlns:a16="http://schemas.microsoft.com/office/drawing/2014/main" id="{D98AFAFA-A752-4DB2-AA2D-333306E84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5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82FA2B-D07E-45CE-9EA2-F392C2987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6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117D22-32C7-4999-8D97-C312ED7F5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4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4A7A73-CD2E-4F22-9E6D-7E4ABE07F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FDA7A8-AC28-48D8-968A-CC7CDF32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2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1</cp:revision>
  <dcterms:created xsi:type="dcterms:W3CDTF">2020-09-07T10:39:45Z</dcterms:created>
  <dcterms:modified xsi:type="dcterms:W3CDTF">2020-09-07T10:44:46Z</dcterms:modified>
</cp:coreProperties>
</file>