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3f7fa8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3f7fa8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438934d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438934d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438934d4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438934d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438934d4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438934d4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38934d4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438934d4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38934d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38934d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438934d4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438934d4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AF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3450400" y="31157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1671600" y="32469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5400000">
            <a:off x="5468600" y="-15404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5400000">
            <a:off x="7247400" y="-16716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0750" y="1007275"/>
            <a:ext cx="2314500" cy="2829000"/>
          </a:xfrm>
          <a:prstGeom prst="rect">
            <a:avLst/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35775" y="1285875"/>
            <a:ext cx="18861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 in 3 young people have </a:t>
            </a:r>
            <a:r>
              <a:rPr b="1" i="1"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 </a:t>
            </a:r>
            <a:r>
              <a:rPr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started investing 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(The Straits Times, 2016)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261300" y="1285875"/>
            <a:ext cx="2314500" cy="2829000"/>
          </a:xfrm>
          <a:prstGeom prst="rect">
            <a:avLst/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486325" y="1564475"/>
            <a:ext cx="18861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Why?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Key reason: </a:t>
            </a:r>
            <a:r>
              <a:rPr b="1" i="1"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lack of financial knowledge</a:t>
            </a:r>
            <a:endParaRPr b="1" i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204400" y="739400"/>
            <a:ext cx="2939700" cy="825000"/>
          </a:xfrm>
          <a:prstGeom prst="rect">
            <a:avLst/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347500" y="870353"/>
            <a:ext cx="2653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Introducing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472000" y="1756275"/>
            <a:ext cx="2529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lang="en-GB" sz="3600">
                <a:latin typeface="Comfortaa"/>
                <a:ea typeface="Comfortaa"/>
                <a:cs typeface="Comfortaa"/>
                <a:sym typeface="Comfortaa"/>
              </a:rPr>
              <a:t>inance</a:t>
            </a: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.io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43700" y="2689625"/>
            <a:ext cx="22611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800" y="2491600"/>
            <a:ext cx="2426899" cy="24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AF2">
            <a:alpha val="82350"/>
          </a:srgbClr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1456128" y="2475300"/>
            <a:ext cx="1317900" cy="23121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220875" y="1982391"/>
            <a:ext cx="2914800" cy="10287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79" y="225000"/>
            <a:ext cx="1651425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 rot="5400000">
            <a:off x="3284350" y="2949675"/>
            <a:ext cx="225000" cy="39003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1671600" y="32469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5400000">
            <a:off x="5468600" y="-15404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7247400" y="-16716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455175" y="1999153"/>
            <a:ext cx="2446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Helps determine the amount of money to save, spend, and invest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220875" y="709625"/>
            <a:ext cx="2914800" cy="10287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5455175" y="701850"/>
            <a:ext cx="2089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Web app that e</a:t>
            </a: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ducates students on financial planning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220875" y="3296469"/>
            <a:ext cx="2914800" cy="10287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455175" y="3296444"/>
            <a:ext cx="2446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Shows real-time stock information and presents it as a graph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797000" y="54975"/>
            <a:ext cx="23040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457853" y="2754206"/>
            <a:ext cx="13359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10-15% of your money should go into savings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41675" y="2831400"/>
            <a:ext cx="1317900" cy="23121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32684" y="3043356"/>
            <a:ext cx="13359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50% of your money is for essentials (food, water, rent, etc.)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2771625" y="2196701"/>
            <a:ext cx="1317900" cy="2590500"/>
          </a:xfrm>
          <a:prstGeom prst="rect">
            <a:avLst/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2773359" y="2475600"/>
            <a:ext cx="13359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10-15% of your money should be invested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AF2">
            <a:alpha val="82350"/>
          </a:srgbClr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5220875" y="1982391"/>
            <a:ext cx="2914800" cy="10287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79" y="225000"/>
            <a:ext cx="1651425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 rot="5400000">
            <a:off x="3450400" y="31157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5400000">
            <a:off x="1671600" y="32469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5400000">
            <a:off x="5468600" y="-15404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7247400" y="-16716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455175" y="1999153"/>
            <a:ext cx="2446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Users have a personal account to keep a record of their money use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220875" y="709625"/>
            <a:ext cx="2914800" cy="10287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455175" y="701850"/>
            <a:ext cx="2089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Website includes guides, external links, and references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220875" y="3296469"/>
            <a:ext cx="2914800" cy="10287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55175" y="3296444"/>
            <a:ext cx="2446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Stock data visualisations help users choose their investments wisely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797000" y="54975"/>
            <a:ext cx="23040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800" y="1803801"/>
            <a:ext cx="2973831" cy="26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AF2">
            <a:alpha val="82350"/>
          </a:srgbClr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5902500" y="1075537"/>
            <a:ext cx="2914800" cy="13140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91" y="1746038"/>
            <a:ext cx="1651425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 rot="5400000">
            <a:off x="3450400" y="31157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5400000">
            <a:off x="1671600" y="32469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5400000">
            <a:off x="5468600" y="-15404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rot="5400000">
            <a:off x="7247400" y="-16716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902500" y="1184913"/>
            <a:ext cx="29148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Simple website with easy access - users can update their monthly income to determine how best to use their money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26700" y="473700"/>
            <a:ext cx="2914800" cy="10287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26700" y="530175"/>
            <a:ext cx="2914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Low cost of implementation for f.io, therefore can remain free for users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902500" y="2691862"/>
            <a:ext cx="2914800" cy="11535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902500" y="2691850"/>
            <a:ext cx="2914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Having one place to check everything - personal savings, spendings, and investments, as well as lessons and how-to guides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797000" y="54975"/>
            <a:ext cx="23040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Business case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26725" y="1676875"/>
            <a:ext cx="2914800" cy="10974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26725" y="1669091"/>
            <a:ext cx="2914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Cloud deployment saves costs with their services scaling to meet f.io’s needs. Allows for scalability and future growth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26725" y="2970135"/>
            <a:ext cx="2914800" cy="16416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26725" y="2993762"/>
            <a:ext cx="2914800" cy="1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Additional revenue: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Premium user subscriptions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Sponsorship/ads from other financial services, blogs, etc.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Partnerships with learning platforms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AF2">
            <a:alpha val="82350"/>
          </a:srgbClr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91" y="1746038"/>
            <a:ext cx="1651425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 rot="5400000">
            <a:off x="3450400" y="31157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rot="5400000">
            <a:off x="1671600" y="32469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rot="5400000">
            <a:off x="5468600" y="-15404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rot="5400000">
            <a:off x="7247400" y="-16716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26700" y="418925"/>
            <a:ext cx="2914800" cy="10836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26725" y="418931"/>
            <a:ext cx="2914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Target market: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Students, fresh graduates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Singapore, future expansion in ASEAN region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797000" y="54975"/>
            <a:ext cx="23040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Business case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26725" y="1966900"/>
            <a:ext cx="2914800" cy="22227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337450" y="2224737"/>
            <a:ext cx="29148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Social impact: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Reduce the amount of debt among the younger generation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Encourage wise spending, saving, and investing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902500" y="831187"/>
            <a:ext cx="2914800" cy="37872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5998950" y="960796"/>
            <a:ext cx="29148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Potential partners/affiliate marketing: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Learning platforms:</a:t>
            </a:r>
            <a:endParaRPr b="1" i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Khan Academy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Coursera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FutureLearn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Financial planning advice:</a:t>
            </a:r>
            <a:endParaRPr i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thebalance.com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beyondyourhammock.com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thecollegeinvestor.com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AF2">
            <a:alpha val="82350"/>
          </a:srgbClr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91" y="1746038"/>
            <a:ext cx="1651425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 rot="5400000">
            <a:off x="3450400" y="31157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 rot="5400000">
            <a:off x="1671600" y="32469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5400000">
            <a:off x="5468600" y="-15404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5400000">
            <a:off x="7247400" y="-16716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26700" y="1176163"/>
            <a:ext cx="2914800" cy="10836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326725" y="1176169"/>
            <a:ext cx="2914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Front-end: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HTML, CSS, Jinja2 (later removed as it did not show up on AWS s3 website)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797000" y="54975"/>
            <a:ext cx="23040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Solution architecture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26725" y="2435663"/>
            <a:ext cx="2914800" cy="16515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337450" y="2480459"/>
            <a:ext cx="29148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Back-end</a:t>
            </a: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Python Flask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SQLite Database using SQLAlchemy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Yahoo Finance API to obtain stock data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891775" y="1292555"/>
            <a:ext cx="2914800" cy="21585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5934647" y="1422173"/>
            <a:ext cx="29148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AWS services: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Cloud9 IDE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S3 for static web hosting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CloudFront to improve speed (site went down after a day)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AF2">
            <a:alpha val="82350"/>
          </a:srgbClr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91" y="1746038"/>
            <a:ext cx="1651425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 rot="5400000">
            <a:off x="3450400" y="31157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rot="5400000">
            <a:off x="1671600" y="32469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5400000">
            <a:off x="5468600" y="-1540425"/>
            <a:ext cx="225000" cy="3568200"/>
          </a:xfrm>
          <a:prstGeom prst="rect">
            <a:avLst/>
          </a:prstGeom>
          <a:solidFill>
            <a:srgbClr val="F8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5400000">
            <a:off x="7247400" y="-1671600"/>
            <a:ext cx="225000" cy="3568200"/>
          </a:xfrm>
          <a:prstGeom prst="rect">
            <a:avLst/>
          </a:prstGeom>
          <a:solidFill>
            <a:srgbClr val="FD95A9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3797000" y="54975"/>
            <a:ext cx="23040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Future improvements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326700" y="1176171"/>
            <a:ext cx="2914800" cy="7419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326725" y="1176169"/>
            <a:ext cx="2914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Front-end: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Complete webpages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26725" y="2174929"/>
            <a:ext cx="2914800" cy="24144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337450" y="2219735"/>
            <a:ext cx="29148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Back-end: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Proper and complete implementation of SQLite Database using SQLAlchemy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Integrating data from Yahoo Finance API to create graphs that can be updated real-time on the website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5891775" y="1292548"/>
            <a:ext cx="2914800" cy="27900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934650" y="1422176"/>
            <a:ext cx="29148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AWS services: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Fix the CloudFront site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Host using EC2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Implement DynamoDB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 Amazon Sagemaker to run Machine Learning algorithms on the stock data to create predictions to help users better invest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778800" y="4700950"/>
            <a:ext cx="35682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If only we could code better...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326688" y="203771"/>
            <a:ext cx="2914800" cy="741900"/>
          </a:xfrm>
          <a:prstGeom prst="roundRect">
            <a:avLst>
              <a:gd fmla="val 16667" name="adj"/>
            </a:avLst>
          </a:prstGeom>
          <a:solidFill>
            <a:srgbClr val="6F7D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26713" y="203769"/>
            <a:ext cx="2914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Format: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Create a mobile app version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350"/>
            <a:ext cx="8839200" cy="41157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257175" y="150025"/>
            <a:ext cx="3621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Cloud9 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