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3" r:id="rId4"/>
    <p:sldId id="258" r:id="rId5"/>
    <p:sldId id="266" r:id="rId6"/>
    <p:sldId id="261" r:id="rId7"/>
    <p:sldId id="296" r:id="rId8"/>
    <p:sldId id="262" r:id="rId9"/>
    <p:sldId id="295" r:id="rId10"/>
    <p:sldId id="263" r:id="rId11"/>
    <p:sldId id="264" r:id="rId12"/>
    <p:sldId id="294" r:id="rId13"/>
    <p:sldId id="267" r:id="rId14"/>
    <p:sldId id="277" r:id="rId15"/>
    <p:sldId id="276" r:id="rId16"/>
    <p:sldId id="268" r:id="rId17"/>
    <p:sldId id="280" r:id="rId18"/>
    <p:sldId id="269" r:id="rId19"/>
    <p:sldId id="272" r:id="rId20"/>
    <p:sldId id="273" r:id="rId21"/>
    <p:sldId id="271" r:id="rId22"/>
    <p:sldId id="281" r:id="rId23"/>
    <p:sldId id="282" r:id="rId24"/>
    <p:sldId id="274" r:id="rId25"/>
    <p:sldId id="283" r:id="rId26"/>
    <p:sldId id="289" r:id="rId27"/>
    <p:sldId id="290" r:id="rId28"/>
    <p:sldId id="288" r:id="rId29"/>
    <p:sldId id="292" r:id="rId3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7" autoAdjust="0"/>
    <p:restoredTop sz="97270" autoAdjust="0"/>
  </p:normalViewPr>
  <p:slideViewPr>
    <p:cSldViewPr snapToGrid="0" snapToObjects="1" showGuides="1">
      <p:cViewPr varScale="1">
        <p:scale>
          <a:sx n="158" d="100"/>
          <a:sy n="158" d="100"/>
        </p:scale>
        <p:origin x="2364" y="132"/>
      </p:cViewPr>
      <p:guideLst>
        <p:guide orient="horz"/>
        <p:guide pos="2880"/>
        <p:guide pos="6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5574430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 예약 관리 모바일 앱 개발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이너매트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이너매트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9557" y="43728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이너매트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110" y="88293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owner package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F3B94A-D995-47B3-B50F-A92D140C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5" y="1143476"/>
            <a:ext cx="8853331" cy="50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110" y="88293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admin package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FA594-F2B4-4E9A-B5AB-286A7D9C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1" y="1358697"/>
            <a:ext cx="8870374" cy="42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/>
            </a:br>
            <a:r>
              <a:rPr lang="en-US" altLang="ko-KR"/>
              <a:t>Sequence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57" y="43728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이너매트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14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66E0A78-13DB-482C-888D-64128AE8C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05"/>
          <a:stretch/>
        </p:blipFill>
        <p:spPr>
          <a:xfrm>
            <a:off x="550127" y="2544090"/>
            <a:ext cx="8129238" cy="17698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E38D3D-8E19-4A74-A177-DAF8877DD233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91FB6-FB8E-4F29-A689-ABD8C295A53C}"/>
              </a:ext>
            </a:extLst>
          </p:cNvPr>
          <p:cNvSpPr txBox="1"/>
          <p:nvPr/>
        </p:nvSpPr>
        <p:spPr>
          <a:xfrm>
            <a:off x="550127" y="1535089"/>
            <a:ext cx="34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로그인을 한다</a:t>
            </a:r>
          </a:p>
        </p:txBody>
      </p:sp>
    </p:spTree>
    <p:extLst>
      <p:ext uri="{BB962C8B-B14F-4D97-AF65-F5344CB8AC3E}">
        <p14:creationId xmlns:p14="http://schemas.microsoft.com/office/powerpoint/2010/main" val="86834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870D5DD-4811-4E15-A571-98E26DF0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2" y="2315833"/>
            <a:ext cx="8132956" cy="2715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941CC0-FC41-49FA-9CDB-B7FD864A66D1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F9801-2ED8-44C1-B3D7-EAAC452CA922}"/>
              </a:ext>
            </a:extLst>
          </p:cNvPr>
          <p:cNvSpPr txBox="1"/>
          <p:nvPr/>
        </p:nvSpPr>
        <p:spPr>
          <a:xfrm>
            <a:off x="550127" y="1535089"/>
            <a:ext cx="34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회원가입을 한다</a:t>
            </a:r>
          </a:p>
        </p:txBody>
      </p:sp>
    </p:spTree>
    <p:extLst>
      <p:ext uri="{BB962C8B-B14F-4D97-AF65-F5344CB8AC3E}">
        <p14:creationId xmlns:p14="http://schemas.microsoft.com/office/powerpoint/2010/main" val="250418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1BF3A1-48B9-49A9-BA1D-3BAFF007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645860"/>
            <a:ext cx="8170127" cy="263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60917-12D1-4F9A-B7F4-3651DA0C51CF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F6845-0DBE-4F51-AE13-49C6E34E028D}"/>
              </a:ext>
            </a:extLst>
          </p:cNvPr>
          <p:cNvSpPr txBox="1"/>
          <p:nvPr/>
        </p:nvSpPr>
        <p:spPr>
          <a:xfrm>
            <a:off x="550127" y="1535089"/>
            <a:ext cx="34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비밀번호를 찾는다</a:t>
            </a:r>
          </a:p>
        </p:txBody>
      </p:sp>
    </p:spTree>
    <p:extLst>
      <p:ext uri="{BB962C8B-B14F-4D97-AF65-F5344CB8AC3E}">
        <p14:creationId xmlns:p14="http://schemas.microsoft.com/office/powerpoint/2010/main" val="424390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1823B61-9E54-4F25-AED1-248F7F19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8" y="2078525"/>
            <a:ext cx="7107043" cy="35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21EF40-B271-44AC-A15E-C1605EAF453E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Owner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DDA95-D53A-4ACA-AA66-11091C35FBA4}"/>
              </a:ext>
            </a:extLst>
          </p:cNvPr>
          <p:cNvSpPr txBox="1"/>
          <p:nvPr/>
        </p:nvSpPr>
        <p:spPr>
          <a:xfrm>
            <a:off x="550127" y="1535089"/>
            <a:ext cx="34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캠핑장을 등록한다</a:t>
            </a:r>
          </a:p>
        </p:txBody>
      </p:sp>
    </p:spTree>
    <p:extLst>
      <p:ext uri="{BB962C8B-B14F-4D97-AF65-F5344CB8AC3E}">
        <p14:creationId xmlns:p14="http://schemas.microsoft.com/office/powerpoint/2010/main" val="83942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99FF0F-1096-42FA-A7A0-144E824B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5" y="1979369"/>
            <a:ext cx="7199430" cy="3553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D1626B-B165-4C21-BF95-91B58938FE0E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Owner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C4F21-BF8A-40F2-B882-BBF019692AB2}"/>
              </a:ext>
            </a:extLst>
          </p:cNvPr>
          <p:cNvSpPr txBox="1"/>
          <p:nvPr/>
        </p:nvSpPr>
        <p:spPr>
          <a:xfrm>
            <a:off x="550127" y="1535089"/>
            <a:ext cx="34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정보를 수정한다</a:t>
            </a:r>
          </a:p>
        </p:txBody>
      </p:sp>
    </p:spTree>
    <p:extLst>
      <p:ext uri="{BB962C8B-B14F-4D97-AF65-F5344CB8AC3E}">
        <p14:creationId xmlns:p14="http://schemas.microsoft.com/office/powerpoint/2010/main" val="358219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433E89-26DE-4F61-B19C-7A25A58A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88" y="1985249"/>
            <a:ext cx="6952946" cy="36648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09875C-A155-4A1C-9B02-2810D4CD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18" y="2337471"/>
            <a:ext cx="428685" cy="1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7014C-438B-47B7-9DE8-85AD409A7C2F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Owner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C73EB-0F4A-4C92-9CCB-5E30764F6674}"/>
              </a:ext>
            </a:extLst>
          </p:cNvPr>
          <p:cNvSpPr txBox="1"/>
          <p:nvPr/>
        </p:nvSpPr>
        <p:spPr>
          <a:xfrm>
            <a:off x="550127" y="1535089"/>
            <a:ext cx="34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캠핑장을 삭제한다</a:t>
            </a:r>
          </a:p>
        </p:txBody>
      </p:sp>
    </p:spTree>
    <p:extLst>
      <p:ext uri="{BB962C8B-B14F-4D97-AF65-F5344CB8AC3E}">
        <p14:creationId xmlns:p14="http://schemas.microsoft.com/office/powerpoint/2010/main" val="184030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569FBD-4E37-4198-9BC8-DB887260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75" y="1914983"/>
            <a:ext cx="7151649" cy="3558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7CEDC-B624-444E-9701-B6B0066CD447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Owner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EC76F-F354-4F6C-ACF5-3EACC448AF4C}"/>
              </a:ext>
            </a:extLst>
          </p:cNvPr>
          <p:cNvSpPr txBox="1"/>
          <p:nvPr/>
        </p:nvSpPr>
        <p:spPr>
          <a:xfrm>
            <a:off x="550127" y="1535089"/>
            <a:ext cx="34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캠핑장에 대한 예약을 추가한다</a:t>
            </a:r>
          </a:p>
        </p:txBody>
      </p:sp>
    </p:spTree>
    <p:extLst>
      <p:ext uri="{BB962C8B-B14F-4D97-AF65-F5344CB8AC3E}">
        <p14:creationId xmlns:p14="http://schemas.microsoft.com/office/powerpoint/2010/main" val="409503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9231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2021-05-31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cd, sd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안윤호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F785B3-5C88-4479-A103-3A485DFE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7" y="2060048"/>
            <a:ext cx="7612566" cy="3426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6EB6F-A987-4D51-BB49-72CDA0FD5CCD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Owner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8F109-3B7A-44FF-957C-E4EE7947ADC8}"/>
              </a:ext>
            </a:extLst>
          </p:cNvPr>
          <p:cNvSpPr txBox="1"/>
          <p:nvPr/>
        </p:nvSpPr>
        <p:spPr>
          <a:xfrm>
            <a:off x="550127" y="1535089"/>
            <a:ext cx="448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캠핑장에 대한 예약의 상세내용을 확인한다</a:t>
            </a:r>
          </a:p>
        </p:txBody>
      </p:sp>
    </p:spTree>
    <p:extLst>
      <p:ext uri="{BB962C8B-B14F-4D97-AF65-F5344CB8AC3E}">
        <p14:creationId xmlns:p14="http://schemas.microsoft.com/office/powerpoint/2010/main" val="305274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D4969-D0AA-4EA5-83A2-CC363EC1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22" y="1985249"/>
            <a:ext cx="6668429" cy="3534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B7CD3-AAB6-42B1-9CDE-AECF682EE1A4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Owner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D7F57-4DDD-4109-A85B-6A8837887943}"/>
              </a:ext>
            </a:extLst>
          </p:cNvPr>
          <p:cNvSpPr txBox="1"/>
          <p:nvPr/>
        </p:nvSpPr>
        <p:spPr>
          <a:xfrm>
            <a:off x="550127" y="1535089"/>
            <a:ext cx="34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캠핑장에 대한 예약을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92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D5F532-EED3-4B29-8F5A-EBD01E07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2" y="2022444"/>
            <a:ext cx="7754432" cy="3229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54C361-BEDC-44B9-AEFC-2EB140405951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Customer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A1DEC-79AD-431D-899E-8465885758B2}"/>
              </a:ext>
            </a:extLst>
          </p:cNvPr>
          <p:cNvSpPr txBox="1"/>
          <p:nvPr/>
        </p:nvSpPr>
        <p:spPr>
          <a:xfrm>
            <a:off x="550127" y="1535089"/>
            <a:ext cx="562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앱의 </a:t>
            </a:r>
            <a:r>
              <a:rPr lang="ko-KR" altLang="en-US" dirty="0" err="1"/>
              <a:t>메인화면을</a:t>
            </a:r>
            <a:r>
              <a:rPr lang="ko-KR" altLang="en-US" dirty="0"/>
              <a:t> 보여준다</a:t>
            </a:r>
          </a:p>
        </p:txBody>
      </p:sp>
    </p:spTree>
    <p:extLst>
      <p:ext uri="{BB962C8B-B14F-4D97-AF65-F5344CB8AC3E}">
        <p14:creationId xmlns:p14="http://schemas.microsoft.com/office/powerpoint/2010/main" val="54886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5C2017-5036-4F7F-97FD-9A197BAA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4" y="2395432"/>
            <a:ext cx="3684191" cy="27229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606E57-0B8D-4DAC-9B79-F3E4074D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66" y="2476065"/>
            <a:ext cx="4855490" cy="2303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C8EA86-AE08-4BB9-BD52-6E7A12E1F90E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Customer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71A51-8314-46B3-B14E-9962104DA8BE}"/>
              </a:ext>
            </a:extLst>
          </p:cNvPr>
          <p:cNvSpPr txBox="1"/>
          <p:nvPr/>
        </p:nvSpPr>
        <p:spPr>
          <a:xfrm>
            <a:off x="550127" y="1535089"/>
            <a:ext cx="562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목록을 조회 및 검색하여 원하는 캠핑장에 예약을 요청한다</a:t>
            </a:r>
          </a:p>
        </p:txBody>
      </p:sp>
    </p:spTree>
    <p:extLst>
      <p:ext uri="{BB962C8B-B14F-4D97-AF65-F5344CB8AC3E}">
        <p14:creationId xmlns:p14="http://schemas.microsoft.com/office/powerpoint/2010/main" val="311716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7239A-ED27-4169-9301-E2CD0D42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" y="2714323"/>
            <a:ext cx="8348546" cy="2158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AC4CE-5C2A-4152-8AD4-9C0A1AF4F157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Customer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69D8D-9C22-41F3-B3AE-710BB74AAAB0}"/>
              </a:ext>
            </a:extLst>
          </p:cNvPr>
          <p:cNvSpPr txBox="1"/>
          <p:nvPr/>
        </p:nvSpPr>
        <p:spPr>
          <a:xfrm>
            <a:off x="550127" y="1535089"/>
            <a:ext cx="562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예약한 캠핑장에 대해 예약변경을 요청한다</a:t>
            </a:r>
          </a:p>
        </p:txBody>
      </p:sp>
    </p:spTree>
    <p:extLst>
      <p:ext uri="{BB962C8B-B14F-4D97-AF65-F5344CB8AC3E}">
        <p14:creationId xmlns:p14="http://schemas.microsoft.com/office/powerpoint/2010/main" val="912931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F86A4F-8C61-458F-962C-54A668B45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CBF9D-AA41-4E5B-8F11-E572D864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3" y="2243020"/>
            <a:ext cx="8840434" cy="3353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74093-F08A-47A9-965E-93ACA441FF92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Common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B2E3C-960F-44D0-B98A-4FBB15899788}"/>
              </a:ext>
            </a:extLst>
          </p:cNvPr>
          <p:cNvSpPr txBox="1"/>
          <p:nvPr/>
        </p:nvSpPr>
        <p:spPr>
          <a:xfrm>
            <a:off x="550127" y="1535089"/>
            <a:ext cx="562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예약에 관련한 메시지를 보내 소통한다</a:t>
            </a:r>
          </a:p>
        </p:txBody>
      </p:sp>
    </p:spTree>
    <p:extLst>
      <p:ext uri="{BB962C8B-B14F-4D97-AF65-F5344CB8AC3E}">
        <p14:creationId xmlns:p14="http://schemas.microsoft.com/office/powerpoint/2010/main" val="339426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F86A4F-8C61-458F-962C-54A668B45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7B0A6-D85A-41A0-8367-9C2846D4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2" y="2576393"/>
            <a:ext cx="4810796" cy="1705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277C16-2319-4161-B46D-D42B4D6349A2}"/>
              </a:ext>
            </a:extLst>
          </p:cNvPr>
          <p:cNvSpPr txBox="1"/>
          <p:nvPr/>
        </p:nvSpPr>
        <p:spPr>
          <a:xfrm>
            <a:off x="1791628" y="1910576"/>
            <a:ext cx="95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946E1-C317-4B73-A301-C47BC5DEB730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Common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17E0C-891D-4385-A274-4ABA690A2CBA}"/>
              </a:ext>
            </a:extLst>
          </p:cNvPr>
          <p:cNvSpPr txBox="1"/>
          <p:nvPr/>
        </p:nvSpPr>
        <p:spPr>
          <a:xfrm>
            <a:off x="550127" y="1535089"/>
            <a:ext cx="562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로그인한 개인에 대해 정보를 수정한다</a:t>
            </a:r>
          </a:p>
        </p:txBody>
      </p:sp>
    </p:spTree>
    <p:extLst>
      <p:ext uri="{BB962C8B-B14F-4D97-AF65-F5344CB8AC3E}">
        <p14:creationId xmlns:p14="http://schemas.microsoft.com/office/powerpoint/2010/main" val="1639783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F86A4F-8C61-458F-962C-54A668B45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F026A-9F20-4875-8B45-AB7808D8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02" y="2381417"/>
            <a:ext cx="5544324" cy="260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739E9-D0D6-4722-B7A9-6187DF44EB61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Common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44AF8-38E1-4439-ACE9-61EF9291346E}"/>
              </a:ext>
            </a:extLst>
          </p:cNvPr>
          <p:cNvSpPr txBox="1"/>
          <p:nvPr/>
        </p:nvSpPr>
        <p:spPr>
          <a:xfrm>
            <a:off x="550127" y="1535089"/>
            <a:ext cx="562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로그인한 개인이 탈퇴를 진행한다</a:t>
            </a:r>
          </a:p>
        </p:txBody>
      </p:sp>
    </p:spTree>
    <p:extLst>
      <p:ext uri="{BB962C8B-B14F-4D97-AF65-F5344CB8AC3E}">
        <p14:creationId xmlns:p14="http://schemas.microsoft.com/office/powerpoint/2010/main" val="943829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F86A4F-8C61-458F-962C-54A668B45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0908C8-5C9C-47EF-A744-E9F27EA3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56" y="2040263"/>
            <a:ext cx="6898888" cy="3524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9C0318-96AA-4BA4-9374-4045392472A5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Admin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2BF37-9385-4001-BC76-D42B6EA46EE0}"/>
              </a:ext>
            </a:extLst>
          </p:cNvPr>
          <p:cNvSpPr txBox="1"/>
          <p:nvPr/>
        </p:nvSpPr>
        <p:spPr>
          <a:xfrm>
            <a:off x="550127" y="1535089"/>
            <a:ext cx="562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앱의 </a:t>
            </a:r>
            <a:r>
              <a:rPr lang="ko-KR" altLang="en-US" dirty="0" err="1"/>
              <a:t>메인화면에</a:t>
            </a:r>
            <a:r>
              <a:rPr lang="ko-KR" altLang="en-US" dirty="0"/>
              <a:t> 띄울 뉴스</a:t>
            </a:r>
            <a:r>
              <a:rPr lang="en-US" altLang="ko-KR" dirty="0"/>
              <a:t>, </a:t>
            </a:r>
            <a:r>
              <a:rPr lang="ko-KR" altLang="en-US" dirty="0"/>
              <a:t>공지사항을 관리한다</a:t>
            </a:r>
          </a:p>
        </p:txBody>
      </p:sp>
    </p:spTree>
    <p:extLst>
      <p:ext uri="{BB962C8B-B14F-4D97-AF65-F5344CB8AC3E}">
        <p14:creationId xmlns:p14="http://schemas.microsoft.com/office/powerpoint/2010/main" val="360451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F86A4F-8C61-458F-962C-54A668B45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3AE67-6429-43CC-BD6B-47FBE333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48" y="2178058"/>
            <a:ext cx="5719903" cy="3473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76B46-E0CC-4C69-BF7F-7967A4EDB59C}"/>
              </a:ext>
            </a:extLst>
          </p:cNvPr>
          <p:cNvSpPr txBox="1"/>
          <p:nvPr/>
        </p:nvSpPr>
        <p:spPr>
          <a:xfrm>
            <a:off x="550127" y="1023374"/>
            <a:ext cx="27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Admin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164DE-6AF5-4501-A245-28A09FA02904}"/>
              </a:ext>
            </a:extLst>
          </p:cNvPr>
          <p:cNvSpPr txBox="1"/>
          <p:nvPr/>
        </p:nvSpPr>
        <p:spPr>
          <a:xfrm>
            <a:off x="550127" y="1535089"/>
            <a:ext cx="562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앱을 사용하는 유저들을 관리한다</a:t>
            </a:r>
          </a:p>
        </p:txBody>
      </p:sp>
    </p:spTree>
    <p:extLst>
      <p:ext uri="{BB962C8B-B14F-4D97-AF65-F5344CB8AC3E}">
        <p14:creationId xmlns:p14="http://schemas.microsoft.com/office/powerpoint/2010/main" val="188237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/>
              <a:t>Class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57" y="43728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이너매트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6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D14A00-4E22-4343-A8CC-26CB24D7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604962"/>
            <a:ext cx="5934075" cy="3648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C057BA-4F66-427B-A683-B523A01A0A27}"/>
              </a:ext>
            </a:extLst>
          </p:cNvPr>
          <p:cNvSpPr txBox="1"/>
          <p:nvPr/>
        </p:nvSpPr>
        <p:spPr>
          <a:xfrm>
            <a:off x="179110" y="88293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패키지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110" y="88293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 package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AB80AE-FB2F-4295-AF55-2DCE00A5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9" y="1212430"/>
            <a:ext cx="8914179" cy="47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110" y="882930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common package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0C7708-E7D5-4FF8-96C9-9EA18F5A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9" y="1570018"/>
            <a:ext cx="8881534" cy="37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110" y="882930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common package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F7C25-04A5-4477-96A6-F2F1458F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0" y="1574431"/>
            <a:ext cx="8836130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110" y="88293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customer package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B2CD5F-F668-400C-81F6-2CC1EA90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0" y="1495740"/>
            <a:ext cx="8856260" cy="39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110" y="88293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customer package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1BA199-4A55-469A-8068-DFB1127F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6" y="1579711"/>
            <a:ext cx="8847822" cy="40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132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5692</TotalTime>
  <Words>156</Words>
  <Application>Microsoft Office PowerPoint</Application>
  <PresentationFormat>화면 슬라이드 쇼(4:3)</PresentationFormat>
  <Paragraphs>69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 Class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Sequence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안 윤호</cp:lastModifiedBy>
  <cp:revision>515</cp:revision>
  <cp:lastPrinted>2001-07-23T08:42:52Z</cp:lastPrinted>
  <dcterms:created xsi:type="dcterms:W3CDTF">2011-02-22T01:37:12Z</dcterms:created>
  <dcterms:modified xsi:type="dcterms:W3CDTF">2021-05-31T11:13:25Z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