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202" autoAdjust="0"/>
  </p:normalViewPr>
  <p:slideViewPr>
    <p:cSldViewPr snapToGrid="0">
      <p:cViewPr varScale="1">
        <p:scale>
          <a:sx n="93" d="100"/>
          <a:sy n="93" d="100"/>
        </p:scale>
        <p:origin x="10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2B11D-96DA-4AAB-B39D-CAA614A5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20611-4C78-4EDB-BF4F-E08D0CB8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0133B-C012-48DD-A98C-D9026A8F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9EB41-84F9-4C25-A673-C862EB5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D41C8-4FBF-46EF-93DA-32F2CB0E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FB59-A044-4E38-8583-8B8B0D10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64DD8-4A60-45DA-B622-69E07AC6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7C7B2-D48C-4038-9EBC-F951A374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99CFD-38B7-4C95-97E5-6AD572F8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69368-0006-4930-8B2D-0901BAA3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E9D2B-13C2-4E78-8864-169F90131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D678C-4426-4797-AE61-7F08500D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2EC69-15B0-4095-AA3A-93F33B0D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DE757-6CD2-4A4B-A046-1B71B1F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C6BA-A58E-45B7-93D3-F292A98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A610E-1703-495F-9FAF-D8C1A311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2D8A0-99DB-49EB-98CA-72E2A650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8E3D9-299E-4C49-97E2-688C0213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FF938-98ED-43D3-94A4-BE28FEE4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8765B-B450-4F8D-BEE8-8869556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5510-D6AA-42B0-825C-A3E8C55B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BD8B4-7B9C-40D5-B9DF-1DB41E3C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DBAE3-00AD-4964-A375-2E6FD862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75112-2800-4806-8964-51587E5D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4D6D1-3942-401D-BB02-B11C039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ABFA0-E576-4316-B6C1-8F571CE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3897-0C8E-4500-B9F5-1C02AD73F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07677-924A-4472-B4A4-D2694757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CB42D-9B44-4188-9F62-6F787756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91F39-D603-40E3-BEDA-901F6534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CF960-868B-4BAF-B16A-060A0445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FCBC7-3E2C-4F9C-B452-4A466073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CB641-B660-4214-8727-08773FDA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9A1E0-8CE0-4D3C-93A9-FD8F799A1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66516-B180-48D5-B2B7-9311DD76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4CD923-5E36-4D93-A908-7A13D8831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4AD1B-0282-4C6D-9614-240A672F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69014E-665B-4882-AE6C-5BD719E5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273B4-B94F-4708-B4A7-E6E18385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CEAC-E355-47A2-8C15-0079746F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08AB5-B152-4109-BB67-4B03E247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55B53-AB4E-4777-B3C5-0169E031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B2A884-7EF7-4751-8F14-DD8BAB52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F9C6C-9A46-4824-B647-902D1E4B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9A2C0-6D04-43FE-BA18-E62F7735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F164A-18F7-4CA5-837B-A90BA8F0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B07E-50CF-498B-822C-C4D90CD5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E7CF-4CA3-4EB6-B1F0-B716D88F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F816F-05E1-4DD8-8B07-1DBEADB3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14362-9E37-4443-AD71-19CC7CDE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A8382-0462-40E6-954E-82B42958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03428-82C4-4E38-A5AC-B92E984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1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8504-8708-413B-8CAD-34741231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D1549E-E8BE-49CD-83FF-F36CC85E8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D5F8A-A802-4143-865B-E43BA058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7B52F-5898-4A27-94E8-6127D3DA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81023-6408-4563-90D2-C1087C1C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81932-21B5-4F1E-ADCB-3655C32C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0EB9A-097C-4032-A0AC-917C6F2A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8B442-DC4F-4383-960E-7E3B789F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0DB0F-9DF4-4BDF-91CE-83A2C1D83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DF4E-E0A2-4408-A8D3-917214F94C7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1CD81-0744-4162-8E34-DBA4B72B5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FA3A4-00F3-44F3-8E35-DE7F353F2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51B-D447-4A62-BD67-26319D35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5C5E5-BEF5-448F-93BE-DCFF45ED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</a:t>
            </a:r>
            <a:r>
              <a:rPr lang="en-US" altLang="ko-KR" dirty="0"/>
              <a:t>1.0.2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000AF-ED8E-458E-871F-B025C90D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1.0.2 </a:t>
            </a:r>
            <a:r>
              <a:rPr lang="ko-KR" altLang="en-US" dirty="0"/>
              <a:t>초안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8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테이블이(가) 표시된 사진&#10;&#10;자동 생성된 설명">
            <a:extLst>
              <a:ext uri="{FF2B5EF4-FFF2-40B4-BE49-F238E27FC236}">
                <a16:creationId xmlns:a16="http://schemas.microsoft.com/office/drawing/2014/main" id="{56BC10E7-2652-4980-9F0E-4DBBF140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96" y="4417965"/>
            <a:ext cx="527040" cy="878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2DE4EE-ACF2-4871-83B4-96F89FFEC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54" y="68453"/>
            <a:ext cx="511833" cy="954000"/>
          </a:xfrm>
          <a:prstGeom prst="rect">
            <a:avLst/>
          </a:prstGeom>
        </p:spPr>
      </p:pic>
      <p:pic>
        <p:nvPicPr>
          <p:cNvPr id="66" name="그림 77">
            <a:extLst>
              <a:ext uri="{FF2B5EF4-FFF2-40B4-BE49-F238E27FC236}">
                <a16:creationId xmlns:a16="http://schemas.microsoft.com/office/drawing/2014/main" id="{9AAC7872-0C8E-4220-9D4F-6C31CA3CB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8"/>
          <a:stretch/>
        </p:blipFill>
        <p:spPr bwMode="auto">
          <a:xfrm>
            <a:off x="4754051" y="3144873"/>
            <a:ext cx="596791" cy="8247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7308BC8-2646-4A96-852E-18991A29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그림 4">
            <a:extLst>
              <a:ext uri="{FF2B5EF4-FFF2-40B4-BE49-F238E27FC236}">
                <a16:creationId xmlns:a16="http://schemas.microsoft.com/office/drawing/2014/main" id="{28400FE2-F077-479C-A23C-1A242A70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42" y="27667"/>
            <a:ext cx="513950" cy="9695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975467F-71D6-4F62-BEEC-F419D7B7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그림 1">
            <a:extLst>
              <a:ext uri="{FF2B5EF4-FFF2-40B4-BE49-F238E27FC236}">
                <a16:creationId xmlns:a16="http://schemas.microsoft.com/office/drawing/2014/main" id="{EEB31523-01B9-46DF-A0E9-2E620D5E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99" y="1710528"/>
            <a:ext cx="668693" cy="93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37F3DBF-2A0D-46C6-82D5-317FCFA1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1F582A3D-05AE-4697-B182-282CFBB5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5" y="3436895"/>
            <a:ext cx="510823" cy="851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그림 27">
            <a:extLst>
              <a:ext uri="{FF2B5EF4-FFF2-40B4-BE49-F238E27FC236}">
                <a16:creationId xmlns:a16="http://schemas.microsoft.com/office/drawing/2014/main" id="{5FDB079C-C98C-4E4E-B674-B4FA48710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7" y="4443808"/>
            <a:ext cx="510823" cy="9760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E46E2636-D381-4AC5-9474-05D89D2C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그림 28">
            <a:extLst>
              <a:ext uri="{FF2B5EF4-FFF2-40B4-BE49-F238E27FC236}">
                <a16:creationId xmlns:a16="http://schemas.microsoft.com/office/drawing/2014/main" id="{FFDB43DF-D3C9-4677-B69C-CE8FA313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8" y="5703893"/>
            <a:ext cx="432395" cy="891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그림 13">
            <a:extLst>
              <a:ext uri="{FF2B5EF4-FFF2-40B4-BE49-F238E27FC236}">
                <a16:creationId xmlns:a16="http://schemas.microsoft.com/office/drawing/2014/main" id="{2DFB264F-B399-4BDC-A699-D525A4A2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02" y="3329080"/>
            <a:ext cx="668692" cy="11147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그림 29">
            <a:extLst>
              <a:ext uri="{FF2B5EF4-FFF2-40B4-BE49-F238E27FC236}">
                <a16:creationId xmlns:a16="http://schemas.microsoft.com/office/drawing/2014/main" id="{EFBBCAA0-8BAF-4D54-B349-F8A85F10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95" y="4634166"/>
            <a:ext cx="641695" cy="10697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8154D5CB-BF6A-4F6C-8BF4-9B274412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그림 77">
            <a:extLst>
              <a:ext uri="{FF2B5EF4-FFF2-40B4-BE49-F238E27FC236}">
                <a16:creationId xmlns:a16="http://schemas.microsoft.com/office/drawing/2014/main" id="{DA3055C2-B479-4E07-855B-D2D1D673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43" y="3118650"/>
            <a:ext cx="683757" cy="11398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1131E668-04AB-4567-B190-A63480EF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E88DD936-A9FB-4175-8BCB-33FA6D81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8C488A4-E7A6-4057-A733-43CB3617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7" name="그림 76">
            <a:extLst>
              <a:ext uri="{FF2B5EF4-FFF2-40B4-BE49-F238E27FC236}">
                <a16:creationId xmlns:a16="http://schemas.microsoft.com/office/drawing/2014/main" id="{B2042C1B-F762-4EEF-B61F-64B323B8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15" y="5504452"/>
            <a:ext cx="585486" cy="976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>
            <a:extLst>
              <a:ext uri="{FF2B5EF4-FFF2-40B4-BE49-F238E27FC236}">
                <a16:creationId xmlns:a16="http://schemas.microsoft.com/office/drawing/2014/main" id="{218C3245-EB7E-4E94-9005-10EA666B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9" name="그림 3">
            <a:extLst>
              <a:ext uri="{FF2B5EF4-FFF2-40B4-BE49-F238E27FC236}">
                <a16:creationId xmlns:a16="http://schemas.microsoft.com/office/drawing/2014/main" id="{2429BA11-15DE-4D35-AABB-8958A30F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92" y="1941610"/>
            <a:ext cx="572859" cy="9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BFD3E297-5795-4A4B-877B-04195B6DA8BE}"/>
              </a:ext>
            </a:extLst>
          </p:cNvPr>
          <p:cNvSpPr/>
          <p:nvPr/>
        </p:nvSpPr>
        <p:spPr>
          <a:xfrm rot="16200000">
            <a:off x="2013052" y="1142652"/>
            <a:ext cx="392988" cy="330552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A8515DA1-E16C-4E0C-BDC9-BCFBBB1F6A7C}"/>
              </a:ext>
            </a:extLst>
          </p:cNvPr>
          <p:cNvSpPr/>
          <p:nvPr/>
        </p:nvSpPr>
        <p:spPr>
          <a:xfrm rot="16200000">
            <a:off x="6381788" y="519741"/>
            <a:ext cx="347669" cy="455738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1" name="그림 73">
            <a:extLst>
              <a:ext uri="{FF2B5EF4-FFF2-40B4-BE49-F238E27FC236}">
                <a16:creationId xmlns:a16="http://schemas.microsoft.com/office/drawing/2014/main" id="{56735952-FF00-49BD-B9C1-5BEC7E88D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-1115" r="9724" b="-2989"/>
          <a:stretch>
            <a:fillRect/>
          </a:stretch>
        </p:blipFill>
        <p:spPr bwMode="auto">
          <a:xfrm>
            <a:off x="8475995" y="3336762"/>
            <a:ext cx="591804" cy="1274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그림 75">
            <a:extLst>
              <a:ext uri="{FF2B5EF4-FFF2-40B4-BE49-F238E27FC236}">
                <a16:creationId xmlns:a16="http://schemas.microsoft.com/office/drawing/2014/main" id="{77F5F78E-5903-402C-90E0-5731B99A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87" y="3429689"/>
            <a:ext cx="508640" cy="1376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27">
            <a:extLst>
              <a:ext uri="{FF2B5EF4-FFF2-40B4-BE49-F238E27FC236}">
                <a16:creationId xmlns:a16="http://schemas.microsoft.com/office/drawing/2014/main" id="{100DAFB5-9E19-4C4F-8B95-9F96B24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02" y="3449328"/>
            <a:ext cx="510823" cy="9760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0">
            <a:extLst>
              <a:ext uri="{FF2B5EF4-FFF2-40B4-BE49-F238E27FC236}">
                <a16:creationId xmlns:a16="http://schemas.microsoft.com/office/drawing/2014/main" id="{7C11E668-C23F-464D-8AD3-E5E2BE130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8310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53" name="그림 81">
            <a:extLst>
              <a:ext uri="{FF2B5EF4-FFF2-40B4-BE49-F238E27FC236}">
                <a16:creationId xmlns:a16="http://schemas.microsoft.com/office/drawing/2014/main" id="{311F331E-555D-419A-837E-5DB3ADB1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88" y="4542942"/>
            <a:ext cx="543675" cy="906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그림 84">
            <a:extLst>
              <a:ext uri="{FF2B5EF4-FFF2-40B4-BE49-F238E27FC236}">
                <a16:creationId xmlns:a16="http://schemas.microsoft.com/office/drawing/2014/main" id="{0BFB32CD-C97D-46B4-92A3-6D82626F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0" y="5784056"/>
            <a:ext cx="526666" cy="8779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그림 85">
            <a:extLst>
              <a:ext uri="{FF2B5EF4-FFF2-40B4-BE49-F238E27FC236}">
                <a16:creationId xmlns:a16="http://schemas.microsoft.com/office/drawing/2014/main" id="{F6791623-F6C0-4E02-9ECF-9F5E1976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08" y="3510582"/>
            <a:ext cx="436644" cy="9760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그림 10">
            <a:extLst>
              <a:ext uri="{FF2B5EF4-FFF2-40B4-BE49-F238E27FC236}">
                <a16:creationId xmlns:a16="http://schemas.microsoft.com/office/drawing/2014/main" id="{7BC1BD7E-B1C5-4F00-BA76-70EC7019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18" y="3093318"/>
            <a:ext cx="576000" cy="1080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그림 12">
            <a:extLst>
              <a:ext uri="{FF2B5EF4-FFF2-40B4-BE49-F238E27FC236}">
                <a16:creationId xmlns:a16="http://schemas.microsoft.com/office/drawing/2014/main" id="{9F89D5D0-A243-4A43-B697-90DD64B2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57" y="3094906"/>
            <a:ext cx="576000" cy="1078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그림 15">
            <a:extLst>
              <a:ext uri="{FF2B5EF4-FFF2-40B4-BE49-F238E27FC236}">
                <a16:creationId xmlns:a16="http://schemas.microsoft.com/office/drawing/2014/main" id="{F379FB0E-E5A5-4982-AAAD-939338AF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392" y="3157605"/>
            <a:ext cx="576000" cy="96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DAF9BA-E165-4890-9403-40862E8FC56F}"/>
              </a:ext>
            </a:extLst>
          </p:cNvPr>
          <p:cNvSpPr txBox="1"/>
          <p:nvPr/>
        </p:nvSpPr>
        <p:spPr>
          <a:xfrm>
            <a:off x="6461421" y="3221358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캠핑장 보기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39C52F-9F55-446E-8D8C-8DF0C2E82CE8}"/>
              </a:ext>
            </a:extLst>
          </p:cNvPr>
          <p:cNvSpPr/>
          <p:nvPr/>
        </p:nvSpPr>
        <p:spPr>
          <a:xfrm>
            <a:off x="10138345" y="4680524"/>
            <a:ext cx="378622" cy="68983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57E9AC-5EB0-4A69-A495-94E5F2C54878}"/>
              </a:ext>
            </a:extLst>
          </p:cNvPr>
          <p:cNvSpPr/>
          <p:nvPr/>
        </p:nvSpPr>
        <p:spPr>
          <a:xfrm>
            <a:off x="11098676" y="4680524"/>
            <a:ext cx="378622" cy="68983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2DF693-CC98-4752-B7ED-BA6718F88872}"/>
              </a:ext>
            </a:extLst>
          </p:cNvPr>
          <p:cNvSpPr txBox="1"/>
          <p:nvPr/>
        </p:nvSpPr>
        <p:spPr>
          <a:xfrm>
            <a:off x="10114338" y="4408545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뉴스</a:t>
            </a:r>
            <a:r>
              <a:rPr lang="en-US" altLang="ko-KR" sz="800"/>
              <a:t>/</a:t>
            </a:r>
            <a:r>
              <a:rPr lang="ko-KR" altLang="en-US" sz="800"/>
              <a:t>공지사항 보기 화면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9E2D9E-0D28-47C0-8153-CEE393C65DAF}"/>
              </a:ext>
            </a:extLst>
          </p:cNvPr>
          <p:cNvCxnSpPr>
            <a:cxnSpLocks/>
            <a:endCxn id="1029" idx="0"/>
          </p:cNvCxnSpPr>
          <p:nvPr/>
        </p:nvCxnSpPr>
        <p:spPr>
          <a:xfrm flipH="1">
            <a:off x="2209546" y="552450"/>
            <a:ext cx="3711194" cy="115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E99860-F956-4CFB-A1D8-3D1135BBAFFB}"/>
              </a:ext>
            </a:extLst>
          </p:cNvPr>
          <p:cNvCxnSpPr>
            <a:cxnSpLocks/>
            <a:endCxn id="1049" idx="0"/>
          </p:cNvCxnSpPr>
          <p:nvPr/>
        </p:nvCxnSpPr>
        <p:spPr>
          <a:xfrm>
            <a:off x="5924550" y="604854"/>
            <a:ext cx="631072" cy="133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D06CD51-CCA7-4664-89E0-5C6385D587B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897942" y="544697"/>
            <a:ext cx="4638991" cy="140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7D5BB166-F33E-460E-8CA1-F2D265C064FB}"/>
              </a:ext>
            </a:extLst>
          </p:cNvPr>
          <p:cNvSpPr/>
          <p:nvPr/>
        </p:nvSpPr>
        <p:spPr>
          <a:xfrm rot="16200000">
            <a:off x="10484878" y="1841826"/>
            <a:ext cx="204007" cy="1936473"/>
          </a:xfrm>
          <a:prstGeom prst="rightBrace">
            <a:avLst>
              <a:gd name="adj1" fmla="val 8333"/>
              <a:gd name="adj2" fmla="val 4806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D98130-CC77-4F7E-8414-B26D768920CD}"/>
              </a:ext>
            </a:extLst>
          </p:cNvPr>
          <p:cNvCxnSpPr>
            <a:cxnSpLocks/>
            <a:endCxn id="1027" idx="1"/>
          </p:cNvCxnSpPr>
          <p:nvPr/>
        </p:nvCxnSpPr>
        <p:spPr>
          <a:xfrm flipV="1">
            <a:off x="6127945" y="512436"/>
            <a:ext cx="2404897" cy="9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479D7-24AB-4672-B058-6FAB9592C4F6}"/>
              </a:ext>
            </a:extLst>
          </p:cNvPr>
          <p:cNvCxnSpPr>
            <a:cxnSpLocks/>
            <a:stCxn id="1029" idx="3"/>
          </p:cNvCxnSpPr>
          <p:nvPr/>
        </p:nvCxnSpPr>
        <p:spPr>
          <a:xfrm>
            <a:off x="2543892" y="2177582"/>
            <a:ext cx="385740" cy="224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1DF9EFA-1FAD-42B4-AC61-F5EFCE1F44E1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3611636" y="2373505"/>
            <a:ext cx="2772024" cy="21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CF94AB3E-4A72-4737-98F3-BAE3209AF800}"/>
              </a:ext>
            </a:extLst>
          </p:cNvPr>
          <p:cNvSpPr/>
          <p:nvPr/>
        </p:nvSpPr>
        <p:spPr>
          <a:xfrm>
            <a:off x="1926457" y="2524771"/>
            <a:ext cx="116781" cy="11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FB1A25-5AA1-42ED-BA1F-27EB5B724F23}"/>
              </a:ext>
            </a:extLst>
          </p:cNvPr>
          <p:cNvSpPr/>
          <p:nvPr/>
        </p:nvSpPr>
        <p:spPr>
          <a:xfrm>
            <a:off x="652052" y="4170886"/>
            <a:ext cx="116781" cy="11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0D8268F-65B7-4BA2-B70A-9C463AF670BC}"/>
              </a:ext>
            </a:extLst>
          </p:cNvPr>
          <p:cNvSpPr/>
          <p:nvPr/>
        </p:nvSpPr>
        <p:spPr>
          <a:xfrm>
            <a:off x="1932212" y="4304236"/>
            <a:ext cx="116781" cy="11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6E4F98A-879F-4F97-BBD6-FD69E6151796}"/>
              </a:ext>
            </a:extLst>
          </p:cNvPr>
          <p:cNvSpPr/>
          <p:nvPr/>
        </p:nvSpPr>
        <p:spPr>
          <a:xfrm>
            <a:off x="4435126" y="4107511"/>
            <a:ext cx="116781" cy="11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3407A5F-908C-4ADC-A59E-7894F4C21CBE}"/>
              </a:ext>
            </a:extLst>
          </p:cNvPr>
          <p:cNvSpPr/>
          <p:nvPr/>
        </p:nvSpPr>
        <p:spPr>
          <a:xfrm>
            <a:off x="3068358" y="5165659"/>
            <a:ext cx="116781" cy="11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57868-F7FD-4966-884F-1EF46A4434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84632" y="107779"/>
            <a:ext cx="653860" cy="9413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D109F89-6EAB-42D5-A822-A84DFE83299F}"/>
              </a:ext>
            </a:extLst>
          </p:cNvPr>
          <p:cNvCxnSpPr>
            <a:cxnSpLocks/>
            <a:stCxn id="1027" idx="3"/>
            <a:endCxn id="3" idx="1"/>
          </p:cNvCxnSpPr>
          <p:nvPr/>
        </p:nvCxnSpPr>
        <p:spPr>
          <a:xfrm>
            <a:off x="9046792" y="512436"/>
            <a:ext cx="937840" cy="6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D8B4F83-A737-4082-B6D3-05EEA834D106}"/>
              </a:ext>
            </a:extLst>
          </p:cNvPr>
          <p:cNvCxnSpPr>
            <a:cxnSpLocks/>
            <a:stCxn id="1053" idx="3"/>
            <a:endCxn id="1056" idx="0"/>
          </p:cNvCxnSpPr>
          <p:nvPr/>
        </p:nvCxnSpPr>
        <p:spPr>
          <a:xfrm>
            <a:off x="5258063" y="4996105"/>
            <a:ext cx="921880" cy="7879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6444F-66A2-46EA-BF79-24F7F43572CC}"/>
              </a:ext>
            </a:extLst>
          </p:cNvPr>
          <p:cNvSpPr/>
          <p:nvPr/>
        </p:nvSpPr>
        <p:spPr>
          <a:xfrm>
            <a:off x="2486606" y="2912066"/>
            <a:ext cx="3095475" cy="381035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2EC37FE-EAFF-4699-B59E-2610BB80F375}"/>
              </a:ext>
            </a:extLst>
          </p:cNvPr>
          <p:cNvSpPr/>
          <p:nvPr/>
        </p:nvSpPr>
        <p:spPr>
          <a:xfrm>
            <a:off x="6511140" y="3122608"/>
            <a:ext cx="891762" cy="1574726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EF7DC5-23AF-48E0-B43F-DE88C4F84AFB}"/>
              </a:ext>
            </a:extLst>
          </p:cNvPr>
          <p:cNvSpPr/>
          <p:nvPr/>
        </p:nvSpPr>
        <p:spPr>
          <a:xfrm>
            <a:off x="536076" y="4392367"/>
            <a:ext cx="710172" cy="1082932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E7EE3D6-0B22-48BC-8438-27CA671D5035}"/>
              </a:ext>
            </a:extLst>
          </p:cNvPr>
          <p:cNvCxnSpPr>
            <a:cxnSpLocks/>
            <a:stCxn id="66" idx="2"/>
            <a:endCxn id="1053" idx="0"/>
          </p:cNvCxnSpPr>
          <p:nvPr/>
        </p:nvCxnSpPr>
        <p:spPr>
          <a:xfrm flipH="1">
            <a:off x="4986226" y="3969637"/>
            <a:ext cx="66221" cy="5733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AE39F2-5C41-44EE-90F3-D271DAFDEDC0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4376222" y="4258497"/>
            <a:ext cx="610004" cy="2844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4F4893D-8122-4240-BD8B-216371DE2B27}"/>
              </a:ext>
            </a:extLst>
          </p:cNvPr>
          <p:cNvCxnSpPr>
            <a:cxnSpLocks/>
          </p:cNvCxnSpPr>
          <p:nvPr/>
        </p:nvCxnSpPr>
        <p:spPr>
          <a:xfrm flipH="1">
            <a:off x="3111543" y="5286397"/>
            <a:ext cx="15205" cy="21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0EA2AA1-CB63-4C98-B918-0D33E25209F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39" y="198621"/>
            <a:ext cx="533292" cy="95400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4E817D-8823-465E-A4F6-1E339607807D}"/>
              </a:ext>
            </a:extLst>
          </p:cNvPr>
          <p:cNvCxnSpPr>
            <a:cxnSpLocks/>
          </p:cNvCxnSpPr>
          <p:nvPr/>
        </p:nvCxnSpPr>
        <p:spPr>
          <a:xfrm flipH="1">
            <a:off x="3571678" y="555358"/>
            <a:ext cx="2316693" cy="24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 descr="테이블이(가) 표시된 사진&#10;&#10;자동 생성된 설명">
            <a:extLst>
              <a:ext uri="{FF2B5EF4-FFF2-40B4-BE49-F238E27FC236}">
                <a16:creationId xmlns:a16="http://schemas.microsoft.com/office/drawing/2014/main" id="{0E1BA0C2-F326-45BB-95B5-C005A9740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18805"/>
          <a:stretch/>
        </p:blipFill>
        <p:spPr>
          <a:xfrm>
            <a:off x="3339798" y="4490689"/>
            <a:ext cx="543675" cy="7357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E2F32E4-A245-426B-BFCF-7BC47DCB84E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61" y="5539569"/>
            <a:ext cx="585360" cy="9756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5B663A-B273-43ED-B3A9-5E86541660B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647341" y="5202297"/>
            <a:ext cx="0" cy="33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765C344-D74E-4CA1-A413-51D729CF2A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26" y="1946595"/>
            <a:ext cx="479213" cy="73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0FF0989D-5C82-4BE2-9618-03131AB280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9" y="3049203"/>
            <a:ext cx="693360" cy="115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18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플로우차트 1.0.2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윤호</dc:creator>
  <cp:lastModifiedBy>정경재</cp:lastModifiedBy>
  <cp:revision>31</cp:revision>
  <dcterms:created xsi:type="dcterms:W3CDTF">2021-04-13T07:50:35Z</dcterms:created>
  <dcterms:modified xsi:type="dcterms:W3CDTF">2021-04-13T14:37:48Z</dcterms:modified>
</cp:coreProperties>
</file>