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2/22/19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Heindel</a:t>
            </a:r>
            <a:r>
              <a:rPr lang="en-US" dirty="0" smtClean="0"/>
              <a:t> </a:t>
            </a:r>
            <a:r>
              <a:rPr lang="en-US" dirty="0" err="1" smtClean="0"/>
              <a:t>adu</a:t>
            </a:r>
            <a:r>
              <a:rPr lang="en-US" dirty="0" smtClean="0"/>
              <a:t>, </a:t>
            </a:r>
            <a:r>
              <a:rPr lang="en-US" dirty="0" err="1" smtClean="0"/>
              <a:t>gabriel</a:t>
            </a:r>
            <a:r>
              <a:rPr lang="en-US" dirty="0" smtClean="0"/>
              <a:t> </a:t>
            </a:r>
            <a:r>
              <a:rPr lang="en-US" dirty="0" err="1" smtClean="0"/>
              <a:t>gonzales</a:t>
            </a:r>
            <a:r>
              <a:rPr lang="en-US" dirty="0" smtClean="0"/>
              <a:t>, </a:t>
            </a:r>
            <a:r>
              <a:rPr lang="en-US" dirty="0" err="1" smtClean="0"/>
              <a:t>amy</a:t>
            </a:r>
            <a:r>
              <a:rPr lang="en-US" dirty="0" smtClean="0"/>
              <a:t> </a:t>
            </a:r>
            <a:r>
              <a:rPr lang="en-US" dirty="0" err="1" smtClean="0"/>
              <a:t>markum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Breweries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overview of current market</a:t>
            </a:r>
          </a:p>
          <a:p>
            <a:pPr lvl="1"/>
            <a:r>
              <a:rPr lang="en-US" dirty="0" smtClean="0"/>
              <a:t>Presence of breweries by state</a:t>
            </a:r>
          </a:p>
          <a:p>
            <a:r>
              <a:rPr lang="en-US" dirty="0" smtClean="0"/>
              <a:t>Identify current saturation and market opportunities</a:t>
            </a:r>
          </a:p>
          <a:p>
            <a:pPr lvl="1"/>
            <a:r>
              <a:rPr lang="en-US" dirty="0" smtClean="0"/>
              <a:t>Which states offer opportunities for market entry</a:t>
            </a:r>
          </a:p>
          <a:p>
            <a:r>
              <a:rPr lang="en-US" dirty="0" smtClean="0"/>
              <a:t>Identify beer trends per market</a:t>
            </a:r>
          </a:p>
          <a:p>
            <a:pPr lvl="1"/>
            <a:r>
              <a:rPr lang="en-US" dirty="0" smtClean="0"/>
              <a:t>What ABV is preferred in each state</a:t>
            </a:r>
          </a:p>
          <a:p>
            <a:pPr lvl="1"/>
            <a:r>
              <a:rPr lang="en-US" dirty="0" smtClean="0"/>
              <a:t>Which states prefer more bitter beer</a:t>
            </a:r>
          </a:p>
        </p:txBody>
      </p:sp>
    </p:spTree>
    <p:extLst>
      <p:ext uri="{BB962C8B-B14F-4D97-AF65-F5344CB8AC3E}">
        <p14:creationId xmlns:p14="http://schemas.microsoft.com/office/powerpoint/2010/main" val="259626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Saturation &amp; market opportunities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per state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4" t="5111" r="4626"/>
          <a:stretch/>
        </p:blipFill>
        <p:spPr>
          <a:xfrm>
            <a:off x="92364" y="1"/>
            <a:ext cx="9051636" cy="5195454"/>
          </a:xfrm>
        </p:spPr>
      </p:pic>
    </p:spTree>
    <p:extLst>
      <p:ext uri="{BB962C8B-B14F-4D97-AF65-F5344CB8AC3E}">
        <p14:creationId xmlns:p14="http://schemas.microsoft.com/office/powerpoint/2010/main" val="14929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ABV &amp; IBU values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57200" y="380999"/>
            <a:ext cx="6172200" cy="5791201"/>
          </a:xfrm>
        </p:spPr>
        <p:txBody>
          <a:bodyPr/>
          <a:lstStyle/>
          <a:p>
            <a:r>
              <a:rPr lang="en-US" dirty="0" smtClean="0"/>
              <a:t>Highest ABV (.128)</a:t>
            </a:r>
          </a:p>
          <a:p>
            <a:pPr lvl="1"/>
            <a:r>
              <a:rPr lang="en-US" dirty="0"/>
              <a:t>Upslope Brewing Co, Boulder </a:t>
            </a:r>
            <a:r>
              <a:rPr lang="en-US" dirty="0" smtClean="0"/>
              <a:t>Co</a:t>
            </a:r>
          </a:p>
          <a:p>
            <a:pPr lvl="2"/>
            <a:r>
              <a:rPr lang="en-US" dirty="0" smtClean="0"/>
              <a:t>Lee Hill Series </a:t>
            </a:r>
            <a:r>
              <a:rPr lang="en-US" dirty="0" err="1" smtClean="0"/>
              <a:t>Vol</a:t>
            </a:r>
            <a:r>
              <a:rPr lang="en-US" dirty="0" smtClean="0"/>
              <a:t> 5 </a:t>
            </a:r>
          </a:p>
          <a:p>
            <a:pPr lvl="3"/>
            <a:r>
              <a:rPr lang="en-US" dirty="0" smtClean="0"/>
              <a:t>(</a:t>
            </a:r>
            <a:r>
              <a:rPr lang="en-US" dirty="0" err="1" smtClean="0"/>
              <a:t>Quadrupel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Lowest ABV (.001)</a:t>
            </a:r>
          </a:p>
          <a:p>
            <a:pPr lvl="1"/>
            <a:r>
              <a:rPr lang="en-US" dirty="0" smtClean="0"/>
              <a:t>Uncommon Brewers, Santa Cruz CA</a:t>
            </a:r>
          </a:p>
          <a:p>
            <a:pPr lvl="2"/>
            <a:r>
              <a:rPr lang="en-US" dirty="0" smtClean="0"/>
              <a:t>Scotty K </a:t>
            </a:r>
          </a:p>
          <a:p>
            <a:pPr lvl="3"/>
            <a:r>
              <a:rPr lang="en-US" dirty="0" smtClean="0"/>
              <a:t>(Low alcohol beer)</a:t>
            </a:r>
            <a:endParaRPr lang="en-US" dirty="0"/>
          </a:p>
          <a:p>
            <a:r>
              <a:rPr lang="en-US" dirty="0" smtClean="0"/>
              <a:t>Highest IBU Value (138)</a:t>
            </a:r>
          </a:p>
          <a:p>
            <a:pPr lvl="1"/>
            <a:r>
              <a:rPr lang="en-US" dirty="0" smtClean="0"/>
              <a:t>Astoria Brewing Co, Astoria OR</a:t>
            </a:r>
          </a:p>
          <a:p>
            <a:pPr lvl="2"/>
            <a:r>
              <a:rPr lang="en-US" dirty="0" smtClean="0"/>
              <a:t>Bitter Bitch Imperial IPA</a:t>
            </a:r>
          </a:p>
          <a:p>
            <a:pPr lvl="3"/>
            <a:r>
              <a:rPr lang="en-US" dirty="0" smtClean="0"/>
              <a:t>(American Double / Imperial IPA)</a:t>
            </a:r>
            <a:endParaRPr lang="en-US" dirty="0"/>
          </a:p>
          <a:p>
            <a:r>
              <a:rPr lang="en-US" dirty="0" smtClean="0"/>
              <a:t>Lowest IBU Value (4)</a:t>
            </a:r>
          </a:p>
          <a:p>
            <a:pPr lvl="1"/>
            <a:r>
              <a:rPr lang="en-US" sz="1800" dirty="0" smtClean="0"/>
              <a:t>Anderson Valley Brewing Co, Boonville CA</a:t>
            </a:r>
          </a:p>
          <a:p>
            <a:pPr lvl="2"/>
            <a:r>
              <a:rPr lang="en-US" sz="1600" dirty="0" smtClean="0"/>
              <a:t>Summer Solstice </a:t>
            </a:r>
            <a:r>
              <a:rPr lang="en-US" sz="1600" smtClean="0"/>
              <a:t>(Cream Ale) 2009/2011</a:t>
            </a:r>
          </a:p>
          <a:p>
            <a:pPr lvl="3"/>
            <a:endParaRPr lang="en-US" sz="1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5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66</TotalTime>
  <Words>151</Words>
  <Application>Microsoft Macintosh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Apothecary</vt:lpstr>
      <vt:lpstr>Breweries case study</vt:lpstr>
      <vt:lpstr>Breweries case study</vt:lpstr>
      <vt:lpstr>Breweries per state</vt:lpstr>
      <vt:lpstr>ABV &amp; IBU values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Breweries case study</dc:title>
  <dc:creator>Amy</dc:creator>
  <cp:lastModifiedBy>Amy</cp:lastModifiedBy>
  <cp:revision>8</cp:revision>
  <dcterms:created xsi:type="dcterms:W3CDTF">2019-02-22T22:18:21Z</dcterms:created>
  <dcterms:modified xsi:type="dcterms:W3CDTF">2019-02-23T00:00:37Z</dcterms:modified>
</cp:coreProperties>
</file>