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3" r:id="rId17"/>
    <p:sldId id="272" r:id="rId18"/>
    <p:sldId id="274" r:id="rId19"/>
    <p:sldId id="270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BF99-8E73-44B4-9C24-F6FD1F87FAB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448-B480-4167-B520-054DE2FE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51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BF99-8E73-44B4-9C24-F6FD1F87FAB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448-B480-4167-B520-054DE2FE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BF99-8E73-44B4-9C24-F6FD1F87FAB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448-B480-4167-B520-054DE2FE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2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BF99-8E73-44B4-9C24-F6FD1F87FAB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448-B480-4167-B520-054DE2FE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BF99-8E73-44B4-9C24-F6FD1F87FAB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448-B480-4167-B520-054DE2FE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BF99-8E73-44B4-9C24-F6FD1F87FAB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448-B480-4167-B520-054DE2FE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3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BF99-8E73-44B4-9C24-F6FD1F87FAB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448-B480-4167-B520-054DE2FE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7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BF99-8E73-44B4-9C24-F6FD1F87FAB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448-B480-4167-B520-054DE2FE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9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BF99-8E73-44B4-9C24-F6FD1F87FAB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448-B480-4167-B520-054DE2FE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8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BF99-8E73-44B4-9C24-F6FD1F87FAB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448-B480-4167-B520-054DE2FE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0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BF99-8E73-44B4-9C24-F6FD1F87FAB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448-B480-4167-B520-054DE2FE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54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1BF99-8E73-44B4-9C24-F6FD1F87FAB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D7448-B480-4167-B520-054DE2FE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1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8296" y="3244334"/>
            <a:ext cx="7415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latin typeface="Yu Gothic UI Semilight" panose="020B0400000000000000" pitchFamily="34" charset="-128"/>
              </a:rPr>
              <a:t>코테스터디</a:t>
            </a:r>
            <a:r>
              <a:rPr lang="en-US" altLang="ko-KR" sz="4000" b="1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(</a:t>
            </a:r>
            <a:r>
              <a:rPr lang="ko-KR" altLang="en-US" sz="4000" b="1" dirty="0" smtClean="0">
                <a:latin typeface="Yu Gothic UI Semilight" panose="020B0400000000000000" pitchFamily="34" charset="-128"/>
              </a:rPr>
              <a:t>기초</a:t>
            </a:r>
            <a:r>
              <a:rPr lang="en-US" altLang="ko-KR" sz="4000" b="1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)</a:t>
            </a:r>
            <a:endParaRPr lang="ko-KR" altLang="en-US" sz="4000" b="1" dirty="0">
              <a:latin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33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195" y="1595893"/>
            <a:ext cx="6557610" cy="36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최고심 - 나무위키"/>
          <p:cNvSpPr>
            <a:spLocks noChangeAspect="1" noChangeArrowheads="1"/>
          </p:cNvSpPr>
          <p:nvPr/>
        </p:nvSpPr>
        <p:spPr bwMode="auto">
          <a:xfrm>
            <a:off x="155574" y="-144463"/>
            <a:ext cx="3380727" cy="338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473" y="900445"/>
            <a:ext cx="6989627" cy="49856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89" y="0"/>
            <a:ext cx="6873023" cy="687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문으로 만들기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While</a:t>
            </a:r>
            <a:r>
              <a:rPr lang="ko-KR" altLang="en-US" dirty="0" smtClean="0"/>
              <a:t>문으로 만들어보기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단까지 출력하는 구구단을 만들어보기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(scanner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!!)</a:t>
            </a:r>
          </a:p>
        </p:txBody>
      </p:sp>
    </p:spTree>
    <p:extLst>
      <p:ext uri="{BB962C8B-B14F-4D97-AF65-F5344CB8AC3E}">
        <p14:creationId xmlns:p14="http://schemas.microsoft.com/office/powerpoint/2010/main" val="40517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입력한 값을 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소문자로 바꿔보자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문자를 정수로 출력할 수 </a:t>
            </a:r>
            <a:r>
              <a:rPr lang="ko-KR" altLang="en-US" dirty="0" err="1" smtClean="0"/>
              <a:t>있다는걸</a:t>
            </a:r>
            <a:r>
              <a:rPr lang="ko-KR" altLang="en-US" dirty="0" smtClean="0"/>
              <a:t> 알고 계셨나요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451" y="2797266"/>
            <a:ext cx="1158539" cy="7294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713" y="2741536"/>
            <a:ext cx="3231744" cy="84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5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아스키 코드</a:t>
            </a:r>
            <a:r>
              <a:rPr lang="en-US" altLang="ko-KR" dirty="0" smtClean="0"/>
              <a:t>(ASCII CODE)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55" y="1397842"/>
            <a:ext cx="7134225" cy="97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입력한 값을 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소문자로 바꿔보자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정수형 변수 </a:t>
            </a:r>
            <a:r>
              <a:rPr lang="en-US" altLang="ko-KR" dirty="0" err="1" smtClean="0"/>
              <a:t>bigA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‘A’ </a:t>
            </a:r>
            <a:r>
              <a:rPr lang="ko-KR" altLang="en-US" dirty="0" smtClean="0"/>
              <a:t>를 이용하여 소문자로 바꿔서 출력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r>
              <a:rPr lang="ko-KR" altLang="en-US" dirty="0" smtClean="0"/>
              <a:t>정수형 변수 </a:t>
            </a:r>
            <a:r>
              <a:rPr lang="en-US" altLang="ko-KR" dirty="0" err="1" smtClean="0"/>
              <a:t>smallA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‘a’</a:t>
            </a:r>
            <a:r>
              <a:rPr lang="ko-KR" altLang="en-US" dirty="0" smtClean="0"/>
              <a:t>를 이용하여 대문자로 바꿔서 출력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2628"/>
            <a:ext cx="4603435" cy="15173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72276"/>
            <a:ext cx="8771224" cy="110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입력한 값을 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소문자로 바꿔보자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ASCII</a:t>
            </a:r>
            <a:r>
              <a:rPr lang="ko-KR" altLang="en-US" dirty="0" err="1" smtClean="0"/>
              <a:t>코드값에서</a:t>
            </a:r>
            <a:r>
              <a:rPr lang="ko-KR" altLang="en-US" dirty="0" smtClean="0"/>
              <a:t> 같은 알파벳의 소문자와 대문자의 차이는 일정하다 </a:t>
            </a:r>
            <a:r>
              <a:rPr lang="en-US" altLang="ko-KR" dirty="0" smtClean="0"/>
              <a:t>= 32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9869"/>
            <a:ext cx="6321035" cy="15752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781" y="3771422"/>
            <a:ext cx="666084" cy="133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팰린드롬을</a:t>
            </a:r>
            <a:r>
              <a:rPr lang="ko-KR" altLang="en-US" dirty="0" smtClean="0"/>
              <a:t> 만들어보자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97" y="70969"/>
            <a:ext cx="4706007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4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팰린드롬</a:t>
            </a:r>
            <a:r>
              <a:rPr lang="en-US" altLang="ko-KR" dirty="0" smtClean="0"/>
              <a:t>(palindrome)</a:t>
            </a:r>
            <a:r>
              <a:rPr lang="ko-KR" altLang="en-US" dirty="0" smtClean="0"/>
              <a:t>을 만들어보자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팰린드롬이란</a:t>
            </a:r>
            <a:r>
              <a:rPr lang="ko-KR" altLang="en-US" dirty="0" smtClean="0"/>
              <a:t> 거꾸로 읽어도 제대로 읽어도 똑같은 문자를 의미합니다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ko-KR" altLang="en-US" dirty="0" smtClean="0"/>
              <a:t>기러기 토마토 스위스 인도인 별똥별 </a:t>
            </a:r>
            <a:r>
              <a:rPr lang="ko-KR" altLang="en-US" dirty="0" err="1" smtClean="0"/>
              <a:t>역삼역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우영우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83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문자열이 </a:t>
            </a:r>
            <a:r>
              <a:rPr lang="ko-KR" altLang="en-US" dirty="0" err="1" smtClean="0"/>
              <a:t>팔린드롬인지</a:t>
            </a:r>
            <a:r>
              <a:rPr lang="ko-KR" altLang="en-US" dirty="0" smtClean="0"/>
              <a:t> 판별해보자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93" y="1917719"/>
            <a:ext cx="10007013" cy="382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7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최고심 - 나무위키"/>
          <p:cNvSpPr>
            <a:spLocks noChangeAspect="1" noChangeArrowheads="1"/>
          </p:cNvSpPr>
          <p:nvPr/>
        </p:nvSpPr>
        <p:spPr bwMode="auto">
          <a:xfrm>
            <a:off x="155574" y="-144463"/>
            <a:ext cx="3380727" cy="338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473" y="900445"/>
            <a:ext cx="6989627" cy="49856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89" y="0"/>
            <a:ext cx="6873023" cy="687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문자열이 </a:t>
            </a:r>
            <a:r>
              <a:rPr lang="ko-KR" altLang="en-US" dirty="0" err="1" smtClean="0"/>
              <a:t>팔린드롬인지</a:t>
            </a:r>
            <a:r>
              <a:rPr lang="ko-KR" altLang="en-US" dirty="0" smtClean="0"/>
              <a:t> 판별해보자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이번엔 </a:t>
            </a:r>
            <a:r>
              <a:rPr lang="en-US" altLang="ko-KR" dirty="0" smtClean="0"/>
              <a:t>String input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scanne</a:t>
            </a:r>
            <a:r>
              <a:rPr lang="ko-KR" altLang="en-US" dirty="0" smtClean="0"/>
              <a:t>를 통해 문자열을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입력받은</a:t>
            </a:r>
            <a:r>
              <a:rPr lang="ko-KR" altLang="en-US" dirty="0" smtClean="0"/>
              <a:t> 문자열이 </a:t>
            </a:r>
            <a:r>
              <a:rPr lang="ko-KR" altLang="en-US" dirty="0" err="1" smtClean="0"/>
              <a:t>팔린드롬인지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판별하여보세요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751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문자열이 </a:t>
            </a:r>
            <a:r>
              <a:rPr lang="ko-KR" altLang="en-US" dirty="0" err="1" smtClean="0"/>
              <a:t>팔린드롬인지</a:t>
            </a:r>
            <a:r>
              <a:rPr lang="ko-KR" altLang="en-US" dirty="0" smtClean="0"/>
              <a:t> 판별해보자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93" y="1690688"/>
            <a:ext cx="10135213" cy="463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72" y="1299896"/>
            <a:ext cx="8933457" cy="42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97" y="1852860"/>
            <a:ext cx="5965606" cy="31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8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1" y="1762629"/>
            <a:ext cx="6580839" cy="41409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067" y="1762629"/>
            <a:ext cx="1668487" cy="13098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726" y="4441372"/>
            <a:ext cx="10111273" cy="100431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896" y="3437971"/>
            <a:ext cx="884828" cy="63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7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 err="1" smtClean="0"/>
              <a:t>자료형</a:t>
            </a:r>
            <a:r>
              <a:rPr lang="ko-KR" altLang="en-US" b="1" dirty="0" smtClean="0"/>
              <a:t> 이름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값 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868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스캐너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622"/>
            <a:ext cx="5024503" cy="3935671"/>
          </a:xfrm>
          <a:prstGeom prst="rect">
            <a:avLst/>
          </a:prstGeom>
        </p:spPr>
      </p:pic>
      <p:pic>
        <p:nvPicPr>
          <p:cNvPr id="4098" name="Picture 2" descr="오늘의 유머] 귀신 쫓아낸 이야기 3탄 '모니터 뚫는 강철 주먹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539004"/>
            <a:ext cx="4238625" cy="5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623111" y="1502229"/>
            <a:ext cx="933060" cy="1073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입력해주세요</a:t>
            </a:r>
            <a:r>
              <a:rPr lang="en-US" altLang="ko-KR" dirty="0" smtClean="0">
                <a:solidFill>
                  <a:schemeClr val="tx1"/>
                </a:solidFill>
              </a:rPr>
              <a:t>^^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4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스캐너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203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먼저 스캐너를 선언합니다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정수를 </a:t>
            </a:r>
            <a:r>
              <a:rPr lang="ko-KR" altLang="en-US" dirty="0" err="1" smtClean="0"/>
              <a:t>입력받아볼까요</a:t>
            </a:r>
            <a:r>
              <a:rPr lang="en-US" altLang="ko-KR" dirty="0" smtClean="0"/>
              <a:t>?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문자열을 </a:t>
            </a:r>
            <a:r>
              <a:rPr lang="ko-KR" altLang="en-US" dirty="0" err="1" smtClean="0"/>
              <a:t>입력받아볼까요</a:t>
            </a:r>
            <a:r>
              <a:rPr lang="en-US" altLang="ko-KR" dirty="0" smtClean="0"/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949" y="1825625"/>
            <a:ext cx="5918245" cy="525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949" y="2825120"/>
            <a:ext cx="4447900" cy="4405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948" y="3897944"/>
            <a:ext cx="5233775" cy="4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while if</a:t>
            </a:r>
            <a:endParaRPr lang="ko-KR" altLang="en-US" dirty="0"/>
          </a:p>
        </p:txBody>
      </p:sp>
      <p:pic>
        <p:nvPicPr>
          <p:cNvPr id="5122" name="Picture 2" descr="중꺾마' 이 만화로 배웠다…돌아온 '슬램덩크'에 눈물 난 이유 [도쿄B화] | 중앙일보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631" y="867339"/>
            <a:ext cx="6610739" cy="512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814" y="1027906"/>
            <a:ext cx="707131" cy="7468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654" y="1027906"/>
            <a:ext cx="891410" cy="74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4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while 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다른점은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1)let </a:t>
            </a:r>
            <a:r>
              <a:rPr lang="ko-KR" altLang="en-US" dirty="0" smtClean="0"/>
              <a:t>대신 </a:t>
            </a:r>
            <a:r>
              <a:rPr lang="ko-KR" altLang="en-US" dirty="0" err="1" smtClean="0"/>
              <a:t>앞서배운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사용해줘야 한다는 점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err="1" smtClean="0"/>
              <a:t>등호표현을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===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==</a:t>
            </a:r>
            <a:r>
              <a:rPr lang="ko-KR" altLang="en-US" dirty="0" smtClean="0"/>
              <a:t>를 사용한다는 점 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766" y="3345187"/>
            <a:ext cx="6827805" cy="1034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77753"/>
            <a:ext cx="4779312" cy="22550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29" y="4380139"/>
            <a:ext cx="4848328" cy="98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191</Words>
  <Application>Microsoft Office PowerPoint</Application>
  <PresentationFormat>와이드스크린</PresentationFormat>
  <Paragraphs>41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Yu Gothic UI Semilight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자료형</vt:lpstr>
      <vt:lpstr>자료형 이름 = 값 ;</vt:lpstr>
      <vt:lpstr>스캐너</vt:lpstr>
      <vt:lpstr>스캐너</vt:lpstr>
      <vt:lpstr>For while if</vt:lpstr>
      <vt:lpstr>For while if</vt:lpstr>
      <vt:lpstr>PowerPoint 프레젠테이션</vt:lpstr>
      <vt:lpstr>PowerPoint 프레젠테이션</vt:lpstr>
      <vt:lpstr>구구단 만들기</vt:lpstr>
      <vt:lpstr>입력한 값을 대/소문자로 바꿔보자</vt:lpstr>
      <vt:lpstr>아스키 코드(ASCII CODE)</vt:lpstr>
      <vt:lpstr>입력한 값을 대/소문자로 바꿔보자</vt:lpstr>
      <vt:lpstr>입력한 값을 대/소문자로 바꿔보자</vt:lpstr>
      <vt:lpstr>팰린드롬을 만들어보자</vt:lpstr>
      <vt:lpstr>팰린드롬(palindrome)을 만들어보자</vt:lpstr>
      <vt:lpstr>문자열이 팔린드롬인지 판별해보자</vt:lpstr>
      <vt:lpstr>문자열이 팔린드롬인지 판별해보자</vt:lpstr>
      <vt:lpstr>문자열이 팔린드롬인지 판별해보자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36</cp:revision>
  <dcterms:created xsi:type="dcterms:W3CDTF">2024-05-30T01:13:05Z</dcterms:created>
  <dcterms:modified xsi:type="dcterms:W3CDTF">2024-05-30T02:07:25Z</dcterms:modified>
</cp:coreProperties>
</file>