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90" r:id="rId24"/>
    <p:sldId id="282" r:id="rId25"/>
    <p:sldId id="280" r:id="rId26"/>
    <p:sldId id="283" r:id="rId27"/>
    <p:sldId id="288" r:id="rId28"/>
    <p:sldId id="286" r:id="rId29"/>
    <p:sldId id="289" r:id="rId30"/>
    <p:sldId id="287" r:id="rId31"/>
    <p:sldId id="285" r:id="rId32"/>
    <p:sldId id="284" r:id="rId33"/>
    <p:sldId id="281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94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7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4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1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8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8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169D-7B95-40C1-95DC-83331052EF8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123142"/>
          </a:xfrm>
        </p:spPr>
        <p:txBody>
          <a:bodyPr/>
          <a:lstStyle/>
          <a:p>
            <a:r>
              <a:rPr lang="ko-KR" altLang="en-US" b="1" dirty="0" err="1" smtClean="0"/>
              <a:t>코테스터디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533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StringTokenizer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문자열을 </a:t>
            </a:r>
            <a:r>
              <a:rPr lang="ko-KR" altLang="en-US" dirty="0" err="1" smtClean="0"/>
              <a:t>토큰화하는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하나의 문자열을 여러 개로 </a:t>
            </a:r>
            <a:r>
              <a:rPr lang="ko-KR" altLang="en-US" dirty="0" err="1" smtClean="0"/>
              <a:t>토큰화</a:t>
            </a:r>
            <a:r>
              <a:rPr lang="ko-KR" altLang="en-US" dirty="0" smtClean="0"/>
              <a:t> 시킨다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 </a:t>
            </a:r>
            <a:r>
              <a:rPr lang="ko-KR" altLang="en-US" dirty="0" smtClean="0"/>
              <a:t>지정한 키워드로 문자열을 나눠주는 클래스이다</a:t>
            </a:r>
            <a:r>
              <a:rPr lang="en-US" altLang="ko-KR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5664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StringTokenizer</a:t>
            </a:r>
            <a:r>
              <a:rPr lang="ko-KR" altLang="en-US" b="1" dirty="0" smtClean="0"/>
              <a:t>의 사용방법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95" y="2700981"/>
            <a:ext cx="11240211" cy="26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9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StringTokenizer</a:t>
            </a:r>
            <a:r>
              <a:rPr lang="ko-KR" altLang="en-US" b="1" dirty="0" smtClean="0"/>
              <a:t>의 사용방법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9" y="2071586"/>
            <a:ext cx="11276562" cy="35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사용해봅시다</a:t>
            </a:r>
            <a:r>
              <a:rPr lang="en-US" altLang="ko-KR" sz="5500" b="1" dirty="0" smtClean="0"/>
              <a:t>!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61996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스택 </a:t>
            </a:r>
            <a:r>
              <a:rPr lang="en-US" altLang="ko-KR" sz="5500" b="1" dirty="0" smtClean="0"/>
              <a:t>STACK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88785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834879-6E6F-F609-2646-7515EB914F8F}"/>
              </a:ext>
            </a:extLst>
          </p:cNvPr>
          <p:cNvSpPr txBox="1"/>
          <p:nvPr/>
        </p:nvSpPr>
        <p:spPr>
          <a:xfrm>
            <a:off x="1200727" y="793535"/>
            <a:ext cx="1087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스택</a:t>
            </a:r>
            <a:r>
              <a:rPr lang="en-US" altLang="ko-KR" sz="2800" b="1" dirty="0"/>
              <a:t>(Stack)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 err="1"/>
              <a:t>후입선출</a:t>
            </a:r>
            <a:r>
              <a:rPr lang="en-US" altLang="ko-KR" sz="2800" b="1" dirty="0"/>
              <a:t>(LIFO, Last-In-First-Out)</a:t>
            </a:r>
            <a:r>
              <a:rPr lang="ko-KR" altLang="en-US" sz="2800" b="1" dirty="0"/>
              <a:t>방식을 따르는 자료구조</a:t>
            </a:r>
            <a:endParaRPr lang="en-US" altLang="ko-KR" sz="2800" b="1" dirty="0"/>
          </a:p>
          <a:p>
            <a:r>
              <a:rPr lang="ko-KR" altLang="en-US" sz="2800" b="1" dirty="0"/>
              <a:t>이며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마지막에 저장된 데이터가 가장 먼저 꺼내지는 방식이다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C3417E-2DDB-03E5-406F-5FD75D8D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8" y="2786207"/>
            <a:ext cx="10286063" cy="31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ck (abstract data type) - Wikipedia">
            <a:extLst>
              <a:ext uri="{FF2B5EF4-FFF2-40B4-BE49-F238E27FC236}">
                <a16:creationId xmlns:a16="http://schemas.microsoft.com/office/drawing/2014/main" id="{D6BB6613-3BA8-879F-C910-E8747F10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64" y="937924"/>
            <a:ext cx="6825671" cy="49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87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43DC34-1FB4-82C2-29A2-18A3504C29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883446"/>
          <a:ext cx="8128000" cy="432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19919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22586570"/>
                    </a:ext>
                  </a:extLst>
                </a:gridCol>
              </a:tblGrid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  <a:r>
                        <a:rPr lang="en-US" altLang="ko-KR" dirty="0"/>
                        <a:t>(Method)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81439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Stack.push</a:t>
                      </a:r>
                      <a:r>
                        <a:rPr lang="en-US" altLang="ko-KR" dirty="0"/>
                        <a:t>(value) (=add)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값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3060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Stack.pop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</a:t>
                      </a:r>
                      <a:r>
                        <a:rPr lang="ko-KR" altLang="en-US" dirty="0" err="1"/>
                        <a:t>최상단값</a:t>
                      </a:r>
                      <a:r>
                        <a:rPr lang="ko-KR" altLang="en-US" dirty="0"/>
                        <a:t> 제거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22901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Stack.peek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(=top)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</a:t>
                      </a:r>
                      <a:r>
                        <a:rPr lang="ko-KR" altLang="en-US" dirty="0" err="1"/>
                        <a:t>최상단값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64507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Stack.isempty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true,</a:t>
                      </a:r>
                      <a:r>
                        <a:rPr lang="ko-KR" altLang="en-US" dirty="0"/>
                        <a:t> 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6546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Stack.size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요소개수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87772"/>
                  </a:ext>
                </a:extLst>
              </a:tr>
              <a:tr h="61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Stack.clear</a:t>
                      </a:r>
                      <a:r>
                        <a:rPr lang="en-US" altLang="ko-KR" dirty="0"/>
                        <a:t>() (=empty)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의 모든 요소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48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DE6F91-9D3D-7B14-5AA0-58631B8E4E80}"/>
              </a:ext>
            </a:extLst>
          </p:cNvPr>
          <p:cNvSpPr txBox="1"/>
          <p:nvPr/>
        </p:nvSpPr>
        <p:spPr>
          <a:xfrm>
            <a:off x="1796472" y="572655"/>
            <a:ext cx="859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자주 사용하는 스택의 메서드</a:t>
            </a:r>
          </a:p>
        </p:txBody>
      </p:sp>
    </p:spTree>
    <p:extLst>
      <p:ext uri="{BB962C8B-B14F-4D97-AF65-F5344CB8AC3E}">
        <p14:creationId xmlns:p14="http://schemas.microsoft.com/office/powerpoint/2010/main" val="21942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287120-021B-B2CC-49B3-E6B12A3A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080F7D-6027-81C3-293C-101BB156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0" y="0"/>
            <a:ext cx="10052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87" y="4672434"/>
            <a:ext cx="10917027" cy="532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41" y="1710769"/>
            <a:ext cx="8388719" cy="654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430" y="3262114"/>
            <a:ext cx="9017140" cy="5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/>
              <a:t>큐</a:t>
            </a:r>
            <a:r>
              <a:rPr lang="ko-KR" altLang="en-US" sz="5500" b="1" dirty="0" smtClean="0"/>
              <a:t> </a:t>
            </a:r>
            <a:r>
              <a:rPr lang="en-US" altLang="ko-KR" sz="5500" b="1" dirty="0" smtClean="0"/>
              <a:t>QUEUE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69397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12" y="304800"/>
            <a:ext cx="749117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6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500" b="1" dirty="0" smtClean="0"/>
              <a:t>F I F O</a:t>
            </a:r>
            <a:br>
              <a:rPr lang="en-US" altLang="ko-KR" sz="5500" b="1" dirty="0" smtClean="0"/>
            </a:br>
            <a:r>
              <a:rPr lang="en-US" altLang="ko-KR" sz="5500" b="1" dirty="0" smtClean="0"/>
              <a:t>(First In First Out!)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8027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평일 금요일 에버랜드 오픈런 스마트줄서기 티익스프레스 미친대기시간..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-18010"/>
            <a:ext cx="5168900" cy="68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8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Queue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4098" name="Picture 2" descr="Queue Data Structur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192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7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Queue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b="1" u="sng" dirty="0" smtClean="0"/>
              <a:t>FIFO</a:t>
            </a:r>
            <a:r>
              <a:rPr lang="ko-KR" altLang="en-US" dirty="0" smtClean="0"/>
              <a:t>를 원칙으로 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큐는 </a:t>
            </a:r>
            <a:r>
              <a:rPr lang="ko-KR" altLang="en-US" b="1" dirty="0" smtClean="0"/>
              <a:t>한쪽</a:t>
            </a:r>
            <a:r>
              <a:rPr lang="en-US" altLang="ko-KR" b="1" dirty="0" smtClean="0"/>
              <a:t>(Head)</a:t>
            </a:r>
            <a:r>
              <a:rPr lang="ko-KR" altLang="en-US" dirty="0" smtClean="0"/>
              <a:t>에서는 데이터가 추가되고 </a:t>
            </a:r>
            <a:r>
              <a:rPr lang="ko-KR" altLang="en-US" b="1" dirty="0" smtClean="0"/>
              <a:t>한쪽</a:t>
            </a:r>
            <a:r>
              <a:rPr lang="en-US" altLang="ko-KR" b="1" dirty="0" smtClean="0"/>
              <a:t>(Rear)</a:t>
            </a:r>
            <a:r>
              <a:rPr lang="ko-KR" altLang="en-US" dirty="0" smtClean="0"/>
              <a:t>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삭제되는 구조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큐를 넣는 행위를 </a:t>
            </a:r>
            <a:r>
              <a:rPr lang="en-US" altLang="ko-KR" b="1" u="sng" dirty="0" err="1" smtClean="0"/>
              <a:t>Enqueue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큐를 제거하는 행위를</a:t>
            </a:r>
            <a:r>
              <a:rPr lang="en-US" altLang="ko-KR" dirty="0"/>
              <a:t> </a:t>
            </a:r>
            <a:r>
              <a:rPr lang="en-US" altLang="ko-KR" b="1" u="sng" dirty="0" err="1" smtClean="0"/>
              <a:t>Dequeue</a:t>
            </a:r>
            <a:r>
              <a:rPr lang="ko-KR" altLang="en-US" dirty="0" smtClean="0"/>
              <a:t>라고 칭한다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21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Queue</a:t>
            </a:r>
            <a:r>
              <a:rPr lang="ko-KR" altLang="en-US" b="1" dirty="0" smtClean="0"/>
              <a:t>의 종류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선형큐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b="1" u="sng" dirty="0" smtClean="0">
                <a:latin typeface="+mn-ea"/>
              </a:rPr>
              <a:t>가장 </a:t>
            </a:r>
            <a:r>
              <a:rPr lang="ko-KR" altLang="en-US" b="1" u="sng" dirty="0">
                <a:latin typeface="+mn-ea"/>
              </a:rPr>
              <a:t>기본적인 큐의 형태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선형 </a:t>
            </a:r>
            <a:r>
              <a:rPr lang="ko-KR" altLang="en-US" dirty="0">
                <a:latin typeface="+mn-ea"/>
              </a:rPr>
              <a:t>큐는 </a:t>
            </a:r>
            <a:r>
              <a:rPr lang="ko-KR" altLang="en-US" b="1" u="sng" dirty="0">
                <a:latin typeface="+mn-ea"/>
              </a:rPr>
              <a:t>배열</a:t>
            </a:r>
            <a:r>
              <a:rPr lang="en-US" altLang="ko-KR" b="1" u="sng" dirty="0">
                <a:latin typeface="+mn-ea"/>
              </a:rPr>
              <a:t>, </a:t>
            </a:r>
            <a:r>
              <a:rPr lang="ko-KR" altLang="en-US" b="1" u="sng" dirty="0">
                <a:latin typeface="+mn-ea"/>
              </a:rPr>
              <a:t>연결리스트로 표현할 수 있다</a:t>
            </a:r>
            <a:r>
              <a:rPr lang="en-US" altLang="ko-KR" b="1" u="sng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큐에서 </a:t>
            </a:r>
            <a:r>
              <a:rPr lang="en-US" altLang="ko-KR" b="1" u="sng" dirty="0" err="1">
                <a:latin typeface="+mn-ea"/>
              </a:rPr>
              <a:t>deQueue</a:t>
            </a:r>
            <a:r>
              <a:rPr lang="en-US" altLang="ko-KR" b="1" u="sng" dirty="0">
                <a:latin typeface="+mn-ea"/>
              </a:rPr>
              <a:t>() </a:t>
            </a:r>
            <a:r>
              <a:rPr lang="ko-KR" altLang="en-US" b="1" u="sng" dirty="0">
                <a:latin typeface="+mn-ea"/>
              </a:rPr>
              <a:t>함수를 사용하면 맨 앞에 있는 값이 반환</a:t>
            </a:r>
            <a:r>
              <a:rPr lang="ko-KR" altLang="en-US" dirty="0">
                <a:latin typeface="+mn-ea"/>
              </a:rPr>
              <a:t>되며 제거된다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이때 </a:t>
            </a:r>
            <a:r>
              <a:rPr lang="en-US" altLang="ko-KR" b="1" u="sng" dirty="0">
                <a:latin typeface="+mn-ea"/>
              </a:rPr>
              <a:t>front </a:t>
            </a:r>
            <a:r>
              <a:rPr lang="ko-KR" altLang="en-US" b="1" u="sng" dirty="0">
                <a:latin typeface="+mn-ea"/>
              </a:rPr>
              <a:t>값이 </a:t>
            </a:r>
            <a:r>
              <a:rPr lang="en-US" altLang="ko-KR" b="1" u="sng" dirty="0">
                <a:latin typeface="+mn-ea"/>
              </a:rPr>
              <a:t>front += 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되어 </a:t>
            </a:r>
            <a:r>
              <a:rPr lang="ko-KR" altLang="en-US" dirty="0" err="1">
                <a:latin typeface="+mn-ea"/>
              </a:rPr>
              <a:t>한칸씩</a:t>
            </a:r>
            <a:r>
              <a:rPr lang="ko-KR" altLang="en-US" dirty="0">
                <a:latin typeface="+mn-ea"/>
              </a:rPr>
              <a:t> 밀려나게 되어 </a:t>
            </a:r>
            <a:r>
              <a:rPr lang="ko-KR" altLang="en-US" b="1" u="sng" dirty="0">
                <a:latin typeface="+mn-ea"/>
              </a:rPr>
              <a:t>큐의 </a:t>
            </a:r>
            <a:r>
              <a:rPr lang="ko-KR" altLang="en-US" b="1" u="sng" dirty="0" err="1">
                <a:latin typeface="+mn-ea"/>
              </a:rPr>
              <a:t>가용범위가</a:t>
            </a:r>
            <a:r>
              <a:rPr lang="ko-KR" altLang="en-US" b="1" u="sng" dirty="0">
                <a:latin typeface="+mn-ea"/>
              </a:rPr>
              <a:t> 줄어들고</a:t>
            </a:r>
            <a:r>
              <a:rPr lang="en-US" altLang="ko-KR" b="1" u="sng" dirty="0">
                <a:latin typeface="+mn-ea"/>
              </a:rPr>
              <a:t>, </a:t>
            </a:r>
            <a:r>
              <a:rPr lang="ko-KR" altLang="en-US" b="1" u="sng" dirty="0">
                <a:latin typeface="+mn-ea"/>
              </a:rPr>
              <a:t>큐의 재사용 또한 불가능</a:t>
            </a:r>
            <a:r>
              <a:rPr lang="ko-KR" altLang="en-US" dirty="0">
                <a:latin typeface="+mn-ea"/>
              </a:rPr>
              <a:t>하게 된다는 문제점이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04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lessldk :: 하쿠나마타타: [자료구조] 큐(Queue) - 큐의 종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23812"/>
            <a:ext cx="5534025" cy="681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73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Queue</a:t>
            </a:r>
            <a:r>
              <a:rPr lang="ko-KR" altLang="en-US" b="1" dirty="0" smtClean="0"/>
              <a:t>의 종류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원형큐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b="1" dirty="0" smtClean="0"/>
              <a:t>선형 큐의 문제점을 보완</a:t>
            </a:r>
            <a:r>
              <a:rPr lang="ko-KR" altLang="en-US" dirty="0" smtClean="0"/>
              <a:t>한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원형 </a:t>
            </a:r>
            <a:r>
              <a:rPr lang="ko-KR" altLang="en-US" dirty="0"/>
              <a:t>큐는 이름 그대로 </a:t>
            </a:r>
            <a:r>
              <a:rPr lang="ko-KR" altLang="en-US" b="1" dirty="0"/>
              <a:t>원형으로 연결되어 있는 구조</a:t>
            </a:r>
            <a:r>
              <a:rPr lang="ko-KR" altLang="en-US" dirty="0"/>
              <a:t>를 </a:t>
            </a:r>
            <a:r>
              <a:rPr lang="ko-KR" altLang="en-US" dirty="0" smtClean="0"/>
              <a:t>갖는다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원형 </a:t>
            </a:r>
            <a:r>
              <a:rPr lang="ko-KR" altLang="en-US" dirty="0"/>
              <a:t>큐는 </a:t>
            </a:r>
            <a:r>
              <a:rPr lang="en-US" altLang="ko-KR" dirty="0"/>
              <a:t>1</a:t>
            </a:r>
            <a:r>
              <a:rPr lang="ko-KR" altLang="en-US" dirty="0"/>
              <a:t>차원 배열 형태로 큐를 원형으로 구성하여 배열의 처음과 끝을 연결하여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 연산에서</a:t>
            </a:r>
            <a:r>
              <a:rPr lang="en-US" altLang="ko-KR" dirty="0"/>
              <a:t>, </a:t>
            </a:r>
            <a:r>
              <a:rPr lang="ko-KR" altLang="en-US" dirty="0"/>
              <a:t>변경되는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 </a:t>
            </a:r>
            <a:r>
              <a:rPr lang="ko-KR" altLang="en-US" dirty="0"/>
              <a:t>값이 가리키는 위치가 마지막 </a:t>
            </a:r>
            <a:r>
              <a:rPr lang="en-US" altLang="ko-KR" dirty="0"/>
              <a:t>index</a:t>
            </a:r>
            <a:r>
              <a:rPr lang="ko-KR" altLang="en-US" dirty="0"/>
              <a:t>에서 다시 처음 </a:t>
            </a:r>
            <a:r>
              <a:rPr lang="en-US" altLang="ko-KR" dirty="0"/>
              <a:t>index</a:t>
            </a:r>
            <a:r>
              <a:rPr lang="ko-KR" altLang="en-US" dirty="0"/>
              <a:t>로 돌아오게 되는 경우를 위해 나머지 연산자</a:t>
            </a:r>
            <a:r>
              <a:rPr lang="en-US" altLang="ko-KR" dirty="0"/>
              <a:t>((front + 1) % </a:t>
            </a:r>
            <a:r>
              <a:rPr lang="en-US" altLang="ko-KR" dirty="0" err="1"/>
              <a:t>maxSize</a:t>
            </a:r>
            <a:r>
              <a:rPr lang="en-US" altLang="ko-KR" dirty="0"/>
              <a:t>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200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12227122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버퍼</a:t>
            </a:r>
            <a:r>
              <a:rPr lang="en-US" altLang="ko-KR" sz="5500" b="1" dirty="0" smtClean="0"/>
              <a:t>(Buffer)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659444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Queue</a:t>
            </a:r>
            <a:r>
              <a:rPr lang="ko-KR" altLang="en-US" b="1" dirty="0" smtClean="0"/>
              <a:t>의 종류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우선순위큐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우선순위 </a:t>
            </a:r>
            <a:r>
              <a:rPr lang="ko-KR" altLang="en-US" dirty="0"/>
              <a:t>큐는 일반적인 큐</a:t>
            </a:r>
            <a:r>
              <a:rPr lang="en-US" altLang="ko-KR" dirty="0"/>
              <a:t>(FIFO)</a:t>
            </a:r>
            <a:r>
              <a:rPr lang="ko-KR" altLang="en-US" dirty="0"/>
              <a:t>와 </a:t>
            </a:r>
            <a:r>
              <a:rPr lang="ko-KR" altLang="en-US" b="1" dirty="0"/>
              <a:t>다르게 들어간 순서에 상관없이 우선순위가 높은 데이터가 먼저 나오는 자료구조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우선순위 </a:t>
            </a:r>
            <a:r>
              <a:rPr lang="ko-KR" altLang="en-US" dirty="0"/>
              <a:t>큐는 일반적으로 </a:t>
            </a:r>
            <a:r>
              <a:rPr lang="ko-KR" altLang="en-US" b="1" dirty="0" err="1"/>
              <a:t>힙</a:t>
            </a:r>
            <a:r>
              <a:rPr lang="en-US" altLang="ko-KR" b="1" dirty="0"/>
              <a:t>(Heap)</a:t>
            </a:r>
            <a:r>
              <a:rPr lang="ko-KR" altLang="en-US" b="1" dirty="0"/>
              <a:t>을 이용하여 구현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16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Queue</a:t>
            </a:r>
            <a:r>
              <a:rPr lang="ko-KR" altLang="en-US" b="1" dirty="0" smtClean="0"/>
              <a:t>를 사용해보</a:t>
            </a:r>
            <a:r>
              <a:rPr lang="ko-KR" altLang="en-US" b="1" dirty="0" smtClean="0"/>
              <a:t>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b="1" u="sng" dirty="0" smtClean="0"/>
              <a:t>FIFO</a:t>
            </a:r>
            <a:r>
              <a:rPr lang="ko-KR" altLang="en-US" dirty="0" smtClean="0"/>
              <a:t>를 원칙으로 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큐는 한쪽에서는 데이터가 추가되고 한쪽에서는</a:t>
            </a:r>
            <a:r>
              <a:rPr lang="en-US" altLang="ko-KR" dirty="0"/>
              <a:t> </a:t>
            </a:r>
            <a:r>
              <a:rPr lang="ko-KR" altLang="en-US" dirty="0" smtClean="0"/>
              <a:t>데이터가 삭제되는 구조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큐를 넣는 행위를 </a:t>
            </a:r>
            <a:r>
              <a:rPr lang="en-US" altLang="ko-KR" b="1" u="sng" dirty="0" err="1" smtClean="0"/>
              <a:t>Enqueue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큐를 제거하는 행위를</a:t>
            </a:r>
            <a:r>
              <a:rPr lang="en-US" altLang="ko-KR" dirty="0"/>
              <a:t> </a:t>
            </a:r>
            <a:r>
              <a:rPr lang="en-US" altLang="ko-KR" b="1" u="sng" dirty="0" err="1" smtClean="0"/>
              <a:t>Dequeue</a:t>
            </a:r>
            <a:r>
              <a:rPr lang="ko-KR" altLang="en-US" dirty="0" smtClean="0"/>
              <a:t>라고 칭한다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893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큐를 사용해보자</a:t>
            </a:r>
            <a:r>
              <a:rPr lang="en-US" altLang="ko-KR" sz="5500" b="1" dirty="0" smtClean="0"/>
              <a:t>!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236848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" y="0"/>
            <a:ext cx="12147025" cy="659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47652" cy="3219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652" y="1147698"/>
            <a:ext cx="4772898" cy="924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51" y="4648200"/>
            <a:ext cx="1206499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646" y="5676860"/>
            <a:ext cx="2377542" cy="9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2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3" y="28607"/>
            <a:ext cx="9173154" cy="68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67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짤공유]박명수짤/재밌는짤/웃긴짤/무한도전짤/무도짤/박명수어록/웃긴짤방/희귀짤/인사짤/인싸짤/칭찬짤/슬픈짤/과제짤/대노짤/피곤짤/분노짤 /아싸짤/퇴사짤/전공짤/시무룩짤/웃음짤 2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3" y="0"/>
            <a:ext cx="791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09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b="1" dirty="0" smtClean="0"/>
              <a:t>= </a:t>
            </a:r>
            <a:r>
              <a:rPr lang="ko-KR" altLang="en-US" sz="5500" b="1" dirty="0" smtClean="0"/>
              <a:t>임시 저장 공간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54804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pecs Explained: CPU | Puget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69" y="590550"/>
            <a:ext cx="238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DD에 헬륨·레이저 더했다···50TB＋ 노리는 씨게이트 &lt; 기획·특집 &lt; 기사본문 - 맨즈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831" y="942843"/>
            <a:ext cx="2182865" cy="165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트랜스포머 '범블비', 시보레 카마로 한국 온다 &lt; 업계소식 &lt; 뉴스 &lt; 기사본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7" y="4024312"/>
            <a:ext cx="2901573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런닝머신 무동력 런닝머신 프리런8900 슬래드러너 저항강도조절 커브트 트레드밀, 믿고 사는 즐거움 SSG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71" y="3780630"/>
            <a:ext cx="2397125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/오른쪽 화살표 4"/>
          <p:cNvSpPr/>
          <p:nvPr/>
        </p:nvSpPr>
        <p:spPr>
          <a:xfrm>
            <a:off x="4405313" y="3019425"/>
            <a:ext cx="3228975" cy="36195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pecs Explained: CPU | Puget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62" y="476249"/>
            <a:ext cx="2820682" cy="279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DD에 헬륨·레이저 더했다···50TB＋ 노리는 씨게이트 &lt; 기획·특집 &lt; 기사본문 - 맨즈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34" y="828543"/>
            <a:ext cx="2585688" cy="19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트랜스포머 '범블비', 시보레 카마로 한국 온다 &lt; 업계소식 &lt; 뉴스 &lt; 기사본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0" y="3910012"/>
            <a:ext cx="3437025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런닝머신 무동력 런닝머신 프리런8900 슬래드러너 저항강도조절 커브트 트레드밀, 믿고 사는 즐거움 SSG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34" y="3666330"/>
            <a:ext cx="2839487" cy="283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/오른쪽 화살표 4"/>
          <p:cNvSpPr/>
          <p:nvPr/>
        </p:nvSpPr>
        <p:spPr>
          <a:xfrm>
            <a:off x="4405313" y="3019425"/>
            <a:ext cx="3228975" cy="36195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4명이 함께 킥보드 타는 일가족 : 동아사이언스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35" y="3788995"/>
            <a:ext cx="2700085" cy="25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M (Memory) for GDC Servers – Strong Technical Servic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74" y="828543"/>
            <a:ext cx="3012251" cy="168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5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버퍼 </a:t>
            </a:r>
            <a:r>
              <a:rPr lang="en-US" altLang="ko-KR" b="1" dirty="0" smtClean="0"/>
              <a:t>Buffer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CPU</a:t>
            </a:r>
            <a:r>
              <a:rPr lang="ko-KR" altLang="en-US" sz="2000" dirty="0" smtClean="0"/>
              <a:t>와 보조기억장치 사이에서 사용되는 </a:t>
            </a:r>
            <a:r>
              <a:rPr lang="ko-KR" altLang="en-US" sz="2000" b="1" u="sng" dirty="0" smtClean="0"/>
              <a:t>임시 저장 공간을 의미한다</a:t>
            </a:r>
          </a:p>
          <a:p>
            <a:r>
              <a:rPr lang="en-US" altLang="ko-KR" sz="2000" b="1" u="sng" dirty="0" smtClean="0"/>
              <a:t>CPU</a:t>
            </a:r>
            <a:r>
              <a:rPr lang="ko-KR" altLang="en-US" sz="2000" dirty="0" smtClean="0"/>
              <a:t>는 기술이 발전함에 따라 </a:t>
            </a:r>
            <a:r>
              <a:rPr lang="en-US" altLang="ko-KR" sz="2000" b="1" u="sng" dirty="0" smtClean="0"/>
              <a:t>1</a:t>
            </a:r>
            <a:r>
              <a:rPr lang="ko-KR" altLang="en-US" sz="2000" b="1" u="sng" dirty="0" smtClean="0"/>
              <a:t>초에 수십억 </a:t>
            </a:r>
            <a:r>
              <a:rPr lang="en-US" altLang="ko-KR" sz="2000" b="1" u="sng" dirty="0" smtClean="0"/>
              <a:t>bit </a:t>
            </a:r>
            <a:r>
              <a:rPr lang="ko-KR" altLang="en-US" sz="2000" b="1" u="sng" dirty="0" err="1" smtClean="0"/>
              <a:t>그이상의</a:t>
            </a:r>
            <a:r>
              <a:rPr lang="ko-KR" altLang="en-US" sz="2000" b="1" u="sng" dirty="0" smtClean="0"/>
              <a:t> 데이터를 처리가능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b="1" u="sng" dirty="0" smtClean="0"/>
              <a:t>보조기억장치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예를들어</a:t>
            </a:r>
            <a:r>
              <a:rPr lang="ko-KR" altLang="en-US" sz="2000" dirty="0" smtClean="0"/>
              <a:t> 하드디스크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경우 데이터를 전송할 수 있는 속도는 빨라도</a:t>
            </a:r>
            <a:endParaRPr lang="en-US" altLang="ko-KR" sz="2000" dirty="0" smtClean="0"/>
          </a:p>
          <a:p>
            <a:r>
              <a:rPr lang="ko-KR" altLang="en-US" sz="2000" b="1" u="sng" dirty="0" smtClean="0"/>
              <a:t>초당 </a:t>
            </a:r>
            <a:r>
              <a:rPr lang="en-US" altLang="ko-KR" sz="2000" b="1" u="sng" dirty="0" smtClean="0"/>
              <a:t>100mb~300mb</a:t>
            </a:r>
          </a:p>
          <a:p>
            <a:r>
              <a:rPr lang="ko-KR" altLang="en-US" sz="2000" b="1" u="sng" dirty="0" smtClean="0"/>
              <a:t>버퍼는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보다는 느리지만 보조기억장치보다 훨씬 빠른 기억장치인 </a:t>
            </a:r>
            <a:r>
              <a:rPr lang="en-US" altLang="ko-KR" sz="2000" b="1" u="sng" dirty="0" smtClean="0"/>
              <a:t>RAM</a:t>
            </a:r>
            <a:r>
              <a:rPr lang="ko-KR" altLang="en-US" sz="2000" b="1" u="sng" dirty="0" smtClean="0"/>
              <a:t>을 이용</a:t>
            </a:r>
          </a:p>
          <a:p>
            <a:r>
              <a:rPr lang="ko-KR" altLang="en-US" sz="2000" dirty="0" smtClean="0"/>
              <a:t>보조기억장치는 </a:t>
            </a:r>
            <a:r>
              <a:rPr lang="ko-KR" altLang="en-US" sz="2000" dirty="0" err="1" smtClean="0"/>
              <a:t>주기억</a:t>
            </a:r>
            <a:r>
              <a:rPr lang="ko-KR" altLang="en-US" sz="2000" dirty="0" smtClean="0"/>
              <a:t> 장치의 </a:t>
            </a:r>
            <a:r>
              <a:rPr lang="ko-KR" altLang="en-US" sz="2000" b="1" u="sng" dirty="0" smtClean="0"/>
              <a:t>버퍼로 마련해둔 공간에 데이터를 열심히 보내 </a:t>
            </a:r>
            <a:r>
              <a:rPr lang="ko-KR" altLang="en-US" sz="2000" b="1" u="sng" dirty="0" err="1" smtClean="0"/>
              <a:t>쌓아둡니다</a:t>
            </a:r>
            <a:r>
              <a:rPr lang="en-US" altLang="ko-KR" sz="2000" b="1" u="sng" dirty="0" smtClean="0"/>
              <a:t>.</a:t>
            </a:r>
          </a:p>
          <a:p>
            <a:r>
              <a:rPr lang="en-US" altLang="ko-KR" sz="2000" dirty="0" smtClean="0"/>
              <a:t>CPU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일처리가</a:t>
            </a:r>
            <a:r>
              <a:rPr lang="ko-KR" altLang="en-US" sz="2000" dirty="0" smtClean="0"/>
              <a:t> 빠르므로 </a:t>
            </a:r>
            <a:r>
              <a:rPr lang="ko-KR" altLang="en-US" sz="2000" dirty="0" err="1" smtClean="0"/>
              <a:t>다른일을</a:t>
            </a:r>
            <a:r>
              <a:rPr lang="ko-KR" altLang="en-US" sz="2000" dirty="0" smtClean="0"/>
              <a:t> 처리한 후 </a:t>
            </a:r>
            <a:r>
              <a:rPr lang="ko-KR" altLang="en-US" sz="2000" b="1" u="sng" dirty="0" smtClean="0"/>
              <a:t>시간이 </a:t>
            </a:r>
            <a:r>
              <a:rPr lang="ko-KR" altLang="en-US" sz="2000" b="1" u="sng" dirty="0" err="1" smtClean="0"/>
              <a:t>남을때</a:t>
            </a:r>
            <a:r>
              <a:rPr lang="ko-KR" altLang="en-US" sz="2000" b="1" u="sng" dirty="0" smtClean="0"/>
              <a:t> </a:t>
            </a:r>
            <a:r>
              <a:rPr lang="ko-KR" altLang="en-US" sz="2000" dirty="0" smtClean="0"/>
              <a:t>버퍼를 확인하여 데이터가 모두 쌓였는지 </a:t>
            </a:r>
            <a:r>
              <a:rPr lang="ko-KR" altLang="en-US" sz="2000" b="1" u="sng" dirty="0" smtClean="0"/>
              <a:t>확인하고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smtClean="0"/>
              <a:t>모두 쌓이면 가져다 한꺼번에 처리합니다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-&gt; </a:t>
            </a:r>
            <a:r>
              <a:rPr lang="ko-KR" altLang="en-US" sz="2000" b="1" u="sng" dirty="0" smtClean="0"/>
              <a:t>입출력을 수행할 때 효율성을 위해 사용하는 임시 </a:t>
            </a:r>
            <a:r>
              <a:rPr lang="ko-KR" altLang="en-US" sz="2000" b="1" u="sng" dirty="0" err="1" smtClean="0"/>
              <a:t>저장공간</a:t>
            </a:r>
            <a:r>
              <a:rPr lang="ko-KR" altLang="en-US" sz="2000" dirty="0" err="1" smtClean="0"/>
              <a:t>이라고</a:t>
            </a:r>
            <a:r>
              <a:rPr lang="ko-KR" altLang="en-US" sz="2000" dirty="0" smtClean="0"/>
              <a:t> 할 수 있다</a:t>
            </a:r>
            <a:r>
              <a:rPr lang="en-US" altLang="ko-KR" sz="2000" dirty="0" smtClean="0"/>
              <a:t>!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27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700" b="1" dirty="0" smtClean="0"/>
              <a:t>Scanner </a:t>
            </a:r>
            <a:r>
              <a:rPr lang="ko-KR" altLang="en-US" sz="3700" b="1" dirty="0" smtClean="0"/>
              <a:t>대신 </a:t>
            </a:r>
            <a:r>
              <a:rPr lang="en-US" altLang="ko-KR" sz="3700" b="1" dirty="0" err="1" smtClean="0"/>
              <a:t>BufferedReader</a:t>
            </a:r>
            <a:r>
              <a:rPr lang="ko-KR" altLang="en-US" sz="3700" b="1" dirty="0" smtClean="0"/>
              <a:t>를 사용하는 이유</a:t>
            </a:r>
            <a:endParaRPr lang="ko-KR" altLang="en-US" sz="37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BufferedReader</a:t>
            </a:r>
            <a:r>
              <a:rPr lang="ko-KR" altLang="en-US" dirty="0" smtClean="0"/>
              <a:t>는 버퍼사이즈가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에 비해 더 커서</a:t>
            </a:r>
            <a:endParaRPr lang="en-US" altLang="ko-KR" dirty="0" smtClean="0"/>
          </a:p>
          <a:p>
            <a:r>
              <a:rPr lang="ko-KR" altLang="en-US" dirty="0" smtClean="0"/>
              <a:t>더 빠른 처리가 가능하다</a:t>
            </a:r>
            <a:endParaRPr lang="en-US" altLang="ko-KR" dirty="0" smtClean="0"/>
          </a:p>
          <a:p>
            <a:r>
              <a:rPr lang="en-US" altLang="ko-KR" dirty="0" smtClean="0"/>
              <a:t>Scanner(1KB) vs </a:t>
            </a:r>
            <a:r>
              <a:rPr lang="en-US" altLang="ko-KR" dirty="0" err="1" smtClean="0"/>
              <a:t>BufferdeReader</a:t>
            </a:r>
            <a:r>
              <a:rPr lang="en-US" altLang="ko-KR" dirty="0" smtClean="0"/>
              <a:t>(8KB)</a:t>
            </a:r>
          </a:p>
        </p:txBody>
      </p:sp>
    </p:spTree>
    <p:extLst>
      <p:ext uri="{BB962C8B-B14F-4D97-AF65-F5344CB8AC3E}">
        <p14:creationId xmlns:p14="http://schemas.microsoft.com/office/powerpoint/2010/main" val="107255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BufferedReader</a:t>
            </a:r>
            <a:r>
              <a:rPr lang="ko-KR" altLang="en-US" b="1" dirty="0" smtClean="0"/>
              <a:t>의 특징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u="sng" dirty="0" smtClean="0"/>
              <a:t>1. </a:t>
            </a:r>
            <a:r>
              <a:rPr lang="en-US" altLang="ko-KR" b="1" u="sng" dirty="0" err="1" smtClean="0"/>
              <a:t>readLine</a:t>
            </a:r>
            <a:r>
              <a:rPr lang="en-US" altLang="ko-KR" b="1" u="sng" dirty="0" smtClean="0"/>
              <a:t>()</a:t>
            </a:r>
            <a:r>
              <a:rPr lang="ko-KR" altLang="en-US" b="1" u="sng" dirty="0" smtClean="0"/>
              <a:t>이라는 메서드를 활용</a:t>
            </a:r>
            <a:endParaRPr lang="en-US" altLang="ko-KR" b="1" u="sng" dirty="0" smtClean="0"/>
          </a:p>
          <a:p>
            <a:pPr>
              <a:buFontTx/>
              <a:buChar char="-"/>
            </a:pPr>
            <a:r>
              <a:rPr lang="ko-KR" altLang="en-US" dirty="0" smtClean="0"/>
              <a:t>데이터는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고정됨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엔터를</a:t>
            </a:r>
            <a:r>
              <a:rPr lang="ko-KR" altLang="en-US" dirty="0" smtClean="0"/>
              <a:t> 기준으로 입력을 받음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=</a:t>
            </a:r>
            <a:r>
              <a:rPr lang="ko-KR" altLang="en-US" dirty="0" smtClean="0"/>
              <a:t>문자 기반의 보조 스트림으로써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바이트 기반 스트림을 문자 기반 스트림으로 연결시켜</a:t>
            </a:r>
            <a:r>
              <a:rPr lang="en-US" altLang="ko-KR" dirty="0"/>
              <a:t> </a:t>
            </a:r>
            <a:r>
              <a:rPr lang="ko-KR" altLang="en-US" dirty="0" smtClean="0"/>
              <a:t>주는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역할을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b="1" u="sng" dirty="0" smtClean="0"/>
              <a:t>예외처리를 한다</a:t>
            </a:r>
            <a:r>
              <a:rPr lang="en-US" altLang="ko-KR" b="1" u="sng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- throws </a:t>
            </a:r>
            <a:r>
              <a:rPr lang="en-US" altLang="ko-KR" dirty="0" err="1" smtClean="0"/>
              <a:t>IOExeption</a:t>
            </a:r>
            <a:r>
              <a:rPr lang="ko-KR" altLang="en-US" dirty="0" smtClean="0"/>
              <a:t>를 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26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445</Words>
  <Application>Microsoft Office PowerPoint</Application>
  <PresentationFormat>와이드스크린</PresentationFormat>
  <Paragraphs>75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코테스터디</vt:lpstr>
      <vt:lpstr>PowerPoint 프레젠테이션</vt:lpstr>
      <vt:lpstr>버퍼(Buffer)</vt:lpstr>
      <vt:lpstr>= 임시 저장 공간</vt:lpstr>
      <vt:lpstr>PowerPoint 프레젠테이션</vt:lpstr>
      <vt:lpstr>PowerPoint 프레젠테이션</vt:lpstr>
      <vt:lpstr>버퍼 Buffer 란?</vt:lpstr>
      <vt:lpstr>Scanner 대신 BufferedReader를 사용하는 이유</vt:lpstr>
      <vt:lpstr>BufferedReader의 특징</vt:lpstr>
      <vt:lpstr>StringTokenizer란?</vt:lpstr>
      <vt:lpstr>StringTokenizer의 사용방법</vt:lpstr>
      <vt:lpstr>StringTokenizer의 사용방법</vt:lpstr>
      <vt:lpstr>사용해봅시다!</vt:lpstr>
      <vt:lpstr>스택 STACK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큐 QUEUE</vt:lpstr>
      <vt:lpstr>PowerPoint 프레젠테이션</vt:lpstr>
      <vt:lpstr>F I F O (First In First Out!)</vt:lpstr>
      <vt:lpstr>PowerPoint 프레젠테이션</vt:lpstr>
      <vt:lpstr>Queue란?</vt:lpstr>
      <vt:lpstr>Queue란?</vt:lpstr>
      <vt:lpstr>Queue의 종류 – 선형큐</vt:lpstr>
      <vt:lpstr>PowerPoint 프레젠테이션</vt:lpstr>
      <vt:lpstr>Queue의 종류 – 원형큐</vt:lpstr>
      <vt:lpstr>PowerPoint 프레젠테이션</vt:lpstr>
      <vt:lpstr>Queue의 종류 – 우선순위큐</vt:lpstr>
      <vt:lpstr>Queue를 사용해보자</vt:lpstr>
      <vt:lpstr>큐를 사용해보자!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코테스터디</dc:title>
  <dc:creator>student</dc:creator>
  <cp:lastModifiedBy>student</cp:lastModifiedBy>
  <cp:revision>40</cp:revision>
  <dcterms:created xsi:type="dcterms:W3CDTF">2024-06-18T00:16:41Z</dcterms:created>
  <dcterms:modified xsi:type="dcterms:W3CDTF">2024-06-18T01:51:44Z</dcterms:modified>
</cp:coreProperties>
</file>