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C0E65-5BC1-0653-8244-E7F8C8066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9A3F31-E39D-E576-5E22-95DD31833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1BE55-43A9-60B6-0EC2-632A4BAF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E438-1B44-4A06-903C-38D70CF33E83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B95CED-3447-1E89-F71C-B7E5DAED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CDFF08-AED4-7E22-77DC-7995DC26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F366-2406-41C7-B127-95DB98A28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5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585A6-7564-ECB5-5450-E56827664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D6ECE2-CB3A-A90E-3519-C13AD2125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01AAFF-18F7-68E0-9785-D3380965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E438-1B44-4A06-903C-38D70CF33E83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9FD4E-CAC0-61D3-4261-F6B67565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C0CC0-84B1-7066-C9ED-68BD16D42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F366-2406-41C7-B127-95DB98A28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51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65A6A2-9213-F4D7-F989-BAB5EF502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D92B76-E0E3-07F3-62B9-2F648306C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3A679-9F56-01B6-3909-1E621C2D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E438-1B44-4A06-903C-38D70CF33E83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C2429B-E5FF-EC14-2A7A-8507FE8E6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DD7CFB-DF60-E3D8-EB19-DDA45445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F366-2406-41C7-B127-95DB98A28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1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352D9-4503-4B80-CF9C-B1D8D6B1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26105-1CA0-B23F-A249-62BBCF0F1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000F48-BCFC-69F2-51A7-86239F64F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E438-1B44-4A06-903C-38D70CF33E83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19AB8-FAF2-5478-DEEB-81EA60A9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CFB66-7F05-CCF1-D5F3-754413A7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F366-2406-41C7-B127-95DB98A28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19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D6469-3F89-232D-FA16-4A8E0A7EE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AAA38B-4E0F-A0B4-61B5-F75AB400B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687370-4711-A015-A014-A8E15B820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E438-1B44-4A06-903C-38D70CF33E83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6A88D7-6D31-6175-B19C-02A59A537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EC56A9-8D81-DAC2-7F4F-10B98902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F366-2406-41C7-B127-95DB98A28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91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3ACF9E-14EA-6A4D-3AB4-AF00BA93D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1423D-E585-2278-F4E4-91A01B438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12E1D4-5F66-B29E-69F6-FF046AD10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D5434-3D18-DA43-57EC-1C83B34D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E438-1B44-4A06-903C-38D70CF33E83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BD0BB2-C9A5-A8C6-744A-1BE7DBEAC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265B42-072E-1784-5FAB-C3E5E40E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F366-2406-41C7-B127-95DB98A28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33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C8DA1-B353-B48C-8E2D-401FF2B9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C10494-0F65-8893-0D64-74ECF16B9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18FC33-8893-204E-C9EA-EACFF9336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3D55F5-1B6D-75C5-C0D5-F9A4B9E44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5C9786-C826-A5B9-0000-FF745E284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10EF58-FC86-F694-C417-89900D5A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E438-1B44-4A06-903C-38D70CF33E83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5E6DF5-9A07-B24D-578B-0503EDBF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445B65-0D13-AF5C-16BA-1AE24D93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F366-2406-41C7-B127-95DB98A28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69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CEC14-A470-D75A-5B0A-4A92D4FA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3F63CD-EC1D-0F22-5977-DFF84A7DF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E438-1B44-4A06-903C-38D70CF33E83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3E9D3E-50F4-2534-D8D2-85E1D4CC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71707A-BC25-EFF1-0918-6A1404E2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F366-2406-41C7-B127-95DB98A28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01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E62E84-065F-B798-C427-62E89C36A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E438-1B44-4A06-903C-38D70CF33E83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2DACFE-8549-2942-BAE5-8FC8F03F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43F782-2371-7ED9-A3BF-9B6082A6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F366-2406-41C7-B127-95DB98A28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93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6B35C-0EA3-79CB-A104-D8D605DE9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BD8BAF-D613-8228-CAB6-6236BC484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33CC08-A4B9-7674-0949-C5C8EE3CC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08C3B2-9E68-4082-A8EA-F8B24B258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E438-1B44-4A06-903C-38D70CF33E83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5A25BF-198E-C7AC-F3D5-4D57C6FB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F1A00-523D-7D10-BDD4-FA56AB7F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F366-2406-41C7-B127-95DB98A28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88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042E9-6584-5EFE-22A7-62A62257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9F00AB-F36B-7C76-B088-87DAB1ED6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48798E-0DB9-D35A-470A-D91BC78D3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A0782D-D9FF-9476-ABE7-05C7DF39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E438-1B44-4A06-903C-38D70CF33E83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AE59C1-C016-ABFB-4616-77CE8D34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C52EB-0E5A-CB6D-6437-A15405719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F366-2406-41C7-B127-95DB98A28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32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C5AB3B-7F04-2486-2F39-56D0D33ED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8DBAA6-04B7-A53A-100E-EE85EF952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A66BF-CD0D-49B9-8A71-7EF130CDF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EE438-1B44-4A06-903C-38D70CF33E83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E28E41-F2EB-776B-0F65-92593B0B9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2539F-5A80-6398-4298-AFFCBE63B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5F366-2406-41C7-B127-95DB98A28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40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834879-6E6F-F609-2646-7515EB914F8F}"/>
              </a:ext>
            </a:extLst>
          </p:cNvPr>
          <p:cNvSpPr txBox="1"/>
          <p:nvPr/>
        </p:nvSpPr>
        <p:spPr>
          <a:xfrm>
            <a:off x="1200727" y="793535"/>
            <a:ext cx="108711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스택</a:t>
            </a:r>
            <a:r>
              <a:rPr lang="en-US" altLang="ko-KR" sz="2800" b="1" dirty="0"/>
              <a:t>(Stack)</a:t>
            </a:r>
          </a:p>
          <a:p>
            <a:pPr marL="285750" indent="-285750">
              <a:buFontTx/>
              <a:buChar char="-"/>
            </a:pPr>
            <a:r>
              <a:rPr lang="ko-KR" altLang="en-US" sz="2800" b="1" dirty="0" err="1"/>
              <a:t>후입선출</a:t>
            </a:r>
            <a:r>
              <a:rPr lang="en-US" altLang="ko-KR" sz="2800" b="1" dirty="0"/>
              <a:t>(LIFO, Last-In-First-Out)</a:t>
            </a:r>
            <a:r>
              <a:rPr lang="ko-KR" altLang="en-US" sz="2800" b="1" dirty="0"/>
              <a:t>방식을 따르는 자료구조</a:t>
            </a:r>
            <a:endParaRPr lang="en-US" altLang="ko-KR" sz="2800" b="1" dirty="0"/>
          </a:p>
          <a:p>
            <a:r>
              <a:rPr lang="ko-KR" altLang="en-US" sz="2800" b="1" dirty="0"/>
              <a:t>이며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마지막에 저장된 데이터가 가장 먼저 꺼내지는 방식이다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3C3417E-2DDB-03E5-406F-5FD75D8DE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68" y="2786207"/>
            <a:ext cx="10286063" cy="316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34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tack (abstract data type) - Wikipedia">
            <a:extLst>
              <a:ext uri="{FF2B5EF4-FFF2-40B4-BE49-F238E27FC236}">
                <a16:creationId xmlns:a16="http://schemas.microsoft.com/office/drawing/2014/main" id="{D6BB6613-3BA8-879F-C910-E8747F109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164" y="937924"/>
            <a:ext cx="6825671" cy="498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63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43DC34-1FB4-82C2-29A2-18A3504C2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891527"/>
              </p:ext>
            </p:extLst>
          </p:nvPr>
        </p:nvGraphicFramePr>
        <p:xfrm>
          <a:off x="2032000" y="1883446"/>
          <a:ext cx="8128000" cy="4323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7199199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22586570"/>
                    </a:ext>
                  </a:extLst>
                </a:gridCol>
              </a:tblGrid>
              <a:tr h="617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메서드</a:t>
                      </a:r>
                      <a:r>
                        <a:rPr lang="en-US" altLang="ko-KR" dirty="0"/>
                        <a:t>(Method)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581439"/>
                  </a:ext>
                </a:extLst>
              </a:tr>
              <a:tr h="617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Stack.push</a:t>
                      </a:r>
                      <a:r>
                        <a:rPr lang="en-US" altLang="ko-KR" dirty="0"/>
                        <a:t>(value) (=add)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r>
                        <a:rPr lang="ko-KR" altLang="en-US" dirty="0"/>
                        <a:t>에 </a:t>
                      </a:r>
                      <a:r>
                        <a:rPr lang="en-US" altLang="ko-KR" dirty="0"/>
                        <a:t>value</a:t>
                      </a:r>
                      <a:r>
                        <a:rPr lang="ko-KR" altLang="en-US" dirty="0"/>
                        <a:t>값 삽입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23060"/>
                  </a:ext>
                </a:extLst>
              </a:tr>
              <a:tr h="617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Stack.pop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r>
                        <a:rPr lang="ko-KR" altLang="en-US" dirty="0"/>
                        <a:t>의 </a:t>
                      </a:r>
                      <a:r>
                        <a:rPr lang="ko-KR" altLang="en-US" dirty="0" err="1"/>
                        <a:t>최상단값</a:t>
                      </a:r>
                      <a:r>
                        <a:rPr lang="ko-KR" altLang="en-US" dirty="0"/>
                        <a:t> 제거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822901"/>
                  </a:ext>
                </a:extLst>
              </a:tr>
              <a:tr h="617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Stack.peek</a:t>
                      </a:r>
                      <a:r>
                        <a:rPr lang="en-US" altLang="ko-KR" dirty="0"/>
                        <a:t>()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(=top)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r>
                        <a:rPr lang="ko-KR" altLang="en-US" dirty="0"/>
                        <a:t>의 </a:t>
                      </a:r>
                      <a:r>
                        <a:rPr lang="ko-KR" altLang="en-US" dirty="0" err="1"/>
                        <a:t>최상단값</a:t>
                      </a:r>
                      <a:r>
                        <a:rPr lang="ko-KR" altLang="en-US" dirty="0"/>
                        <a:t>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664507"/>
                  </a:ext>
                </a:extLst>
              </a:tr>
              <a:tr h="617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Stack.isempty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r>
                        <a:rPr lang="ko-KR" altLang="en-US" dirty="0"/>
                        <a:t>이 </a:t>
                      </a:r>
                      <a:r>
                        <a:rPr lang="ko-KR" altLang="en-US" dirty="0" err="1"/>
                        <a:t>비어있으면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true,</a:t>
                      </a:r>
                      <a:r>
                        <a:rPr lang="ko-KR" altLang="en-US" dirty="0"/>
                        <a:t> 아니면 </a:t>
                      </a: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16546"/>
                  </a:ext>
                </a:extLst>
              </a:tr>
              <a:tr h="617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Stack.size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r>
                        <a:rPr lang="ko-KR" altLang="en-US" dirty="0"/>
                        <a:t>의 요소개수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987772"/>
                  </a:ext>
                </a:extLst>
              </a:tr>
              <a:tr h="617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Stack.clear</a:t>
                      </a:r>
                      <a:r>
                        <a:rPr lang="en-US" altLang="ko-KR" dirty="0"/>
                        <a:t>() (=empty)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r>
                        <a:rPr lang="ko-KR" altLang="en-US" dirty="0"/>
                        <a:t>의 모든 요소 제거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484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DE6F91-9D3D-7B14-5AA0-58631B8E4E80}"/>
              </a:ext>
            </a:extLst>
          </p:cNvPr>
          <p:cNvSpPr txBox="1"/>
          <p:nvPr/>
        </p:nvSpPr>
        <p:spPr>
          <a:xfrm>
            <a:off x="1796472" y="572655"/>
            <a:ext cx="8599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/>
              <a:t>자주 사용하는 스택의 메서드</a:t>
            </a:r>
          </a:p>
        </p:txBody>
      </p:sp>
    </p:spTree>
    <p:extLst>
      <p:ext uri="{BB962C8B-B14F-4D97-AF65-F5344CB8AC3E}">
        <p14:creationId xmlns:p14="http://schemas.microsoft.com/office/powerpoint/2010/main" val="171828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0287120-021B-B2CC-49B3-E6B12A3A9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0"/>
            <a:ext cx="11106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7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7080F7D-6027-81C3-293C-101BB156A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40" y="0"/>
            <a:ext cx="100527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5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97</Words>
  <Application>Microsoft Office PowerPoint</Application>
  <PresentationFormat>와이드스크린</PresentationFormat>
  <Paragraphs>18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ohyun Kwon</dc:creator>
  <cp:lastModifiedBy>ohyun Kwon</cp:lastModifiedBy>
  <cp:revision>1</cp:revision>
  <dcterms:created xsi:type="dcterms:W3CDTF">2024-06-17T15:01:27Z</dcterms:created>
  <dcterms:modified xsi:type="dcterms:W3CDTF">2024-06-17T15:36:18Z</dcterms:modified>
</cp:coreProperties>
</file>