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3" r:id="rId6"/>
    <p:sldId id="257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7C8D-8EB5-39D7-E016-1891B6DC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B39475-27E8-A5E4-26F9-DB4C6C32F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4423A-B513-7BF0-CC31-238A8223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4CFE9-1B60-1D37-70D9-7FB1F3C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BBEB-83D9-FE37-B5C8-B9B3F80C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BFC94-2F55-4759-9172-9153B654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2A161-9D1A-E0B2-1347-3B32E38D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EAA8-C09C-95AC-ACED-DCE7281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535B0-7CC4-98FE-693E-24636D3A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FBF2B-7F96-D6FE-68B8-DC98D957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9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BC1C38-DF57-43F8-13F3-947BB3AC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AB55C-3E34-B66E-91B5-08231D1AF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5F36-0724-04AE-54CA-FDC1203C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FAF92-1F68-71FA-37C6-458BADF3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5C68-2496-3FF9-0742-65B41D04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2025-34C6-C07F-1A4F-A3EF4F2B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84ACC-C48F-8444-D0B9-6A224F99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C399B-AB23-2476-8790-47AA7BCC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54EEF-1C66-2E5F-74F8-59F6DE84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61E38-21C8-19DF-B076-F9C4EA55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25464-4F56-6488-C75C-6BCB0BF1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41460-35C4-AB73-0D4B-D781F9F4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CA187-44C4-918A-1CBB-0C3BD77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E19D6-D5AC-3618-5133-AF42A644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421C-F4BF-9460-DA8F-786C94BE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1AEB-67EC-C993-AFA8-C2A41DFC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800E-E64B-8244-D128-E4DB9717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53DDE-FC39-263F-C826-CC8BF29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5C4FB-CC7F-D936-6E5A-2ADE492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90AA7-25BE-3BAB-F864-3AB7E320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246B1-E868-9985-1B13-C812DB1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7909-C7F0-CF40-1E3D-5464D0CC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90A69-79B5-4B2E-F542-1EE40AAC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FB15-D5EB-BDDB-3EC2-0CA595CA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44BE1-A4F4-E21D-5F64-57FA3E769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ED23F9-05AB-5E6A-5C71-2C06A4BC9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72146D-F78B-8A34-101E-61720A96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CC26A-38A9-5F81-BD48-3A5D639C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F3CCA-9982-299B-EB51-AB2F4D90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3E2C4-0749-9646-8507-231488A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B7EF6-9568-EDEA-5CE7-45C3DED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B0D4C0-2B67-D074-5C1C-F4348775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724C1-F420-1CE0-1BF2-6A33F188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91796-C42B-DDA0-02BD-550CCAD1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55321C-CADC-88EA-AB4F-744020FA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DF4B3-4557-3387-C587-B6B662A8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4C47A-A45A-4665-5956-08FC109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80494-B024-38CA-29EE-BE8B6858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82A56-B3C7-9D31-4A4D-74906B79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360BE-4381-F0C0-2DF5-1A8C19D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E6D6B-C15A-1E51-B914-05FB73FD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72414-80CF-512C-857B-A1DA5B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E78C-8A62-F147-41B1-269223BD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C2D034-F185-B3BF-3CF6-BF570131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04EC-F51A-F76B-DAF4-D8230652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95442-87EF-9B24-E3AD-6C49DC26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10803-263D-D793-4070-D61108B8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111D3-E37D-D50E-26BC-C43C37F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7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44E1D-C2AD-3156-EC2A-65B52E91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8947D-18B0-C403-4858-F302A820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D5414-7091-54B4-97E8-051859453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939A-419D-4319-8DD9-3B60F092E34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02F03-3139-DBFB-68FC-D756AF18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B48AB-00AE-C785-A767-348A9B9D1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B62B-634B-4384-994B-6B564C699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2BB208-CF4C-986B-F8D8-84D4EC33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413327"/>
            <a:ext cx="10944225" cy="41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FC87-3FFF-242D-6EA4-B05BB3D8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969818"/>
            <a:ext cx="924877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CEDEA3F-286B-915D-EC54-9DB0ACA8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882299"/>
            <a:ext cx="9310254" cy="50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919860-B2FB-6C72-9F7B-A209CCBF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06" y="686666"/>
            <a:ext cx="2773987" cy="1621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5D06F1-8BED-B258-3D5D-D7491C95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57" y="2308080"/>
            <a:ext cx="9128773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cursion explained: to understand recursion, you must first understand  recursion">
            <a:extLst>
              <a:ext uri="{FF2B5EF4-FFF2-40B4-BE49-F238E27FC236}">
                <a16:creationId xmlns:a16="http://schemas.microsoft.com/office/drawing/2014/main" id="{D7CB6DF1-CA45-156E-F12F-79BAC286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E5DBCA-F0DA-6069-E81B-4E34D8B1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1" y="85632"/>
            <a:ext cx="9210747" cy="6146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43FA62-1692-80D5-CDC8-7C0FACF4DD95}"/>
              </a:ext>
            </a:extLst>
          </p:cNvPr>
          <p:cNvSpPr/>
          <p:nvPr/>
        </p:nvSpPr>
        <p:spPr>
          <a:xfrm>
            <a:off x="1884218" y="3158836"/>
            <a:ext cx="5541818" cy="71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578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DFD2-7CF2-2D79-2DF6-2771BD4E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재귀 함수의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32A3F-BE0A-7857-690F-060828F9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32049"/>
            <a:ext cx="11012055" cy="3863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성능 문제 </a:t>
            </a:r>
            <a:r>
              <a:rPr lang="en-US" altLang="ko-KR" dirty="0"/>
              <a:t>: </a:t>
            </a:r>
            <a:r>
              <a:rPr lang="ko-KR" altLang="en-US" dirty="0"/>
              <a:t>재귀의 호출이 많아질수록 메모리 소요가 많이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디버깅 어려움 </a:t>
            </a:r>
            <a:r>
              <a:rPr lang="en-US" altLang="ko-KR" dirty="0"/>
              <a:t>: </a:t>
            </a:r>
            <a:r>
              <a:rPr lang="ko-KR" altLang="en-US" dirty="0"/>
              <a:t>반복문보다 디버깅이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5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33A6BA-3730-5E54-FB6A-CDABE644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6" y="312593"/>
            <a:ext cx="7181850" cy="3905250"/>
          </a:xfrm>
          <a:prstGeom prst="rect">
            <a:avLst/>
          </a:prstGeom>
        </p:spPr>
      </p:pic>
      <p:sp>
        <p:nvSpPr>
          <p:cNvPr id="6" name="AutoShape 2" descr="Dynamic Programming - Scaler Topics">
            <a:extLst>
              <a:ext uri="{FF2B5EF4-FFF2-40B4-BE49-F238E27FC236}">
                <a16:creationId xmlns:a16="http://schemas.microsoft.com/office/drawing/2014/main" id="{A0F03CBE-9631-6231-EB11-042CFD2D6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000D2C6-F48B-934C-2FB2-4F60CA4F8E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4442691" cy="444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Idea of Dynamic Programming">
            <a:extLst>
              <a:ext uri="{FF2B5EF4-FFF2-40B4-BE49-F238E27FC236}">
                <a16:creationId xmlns:a16="http://schemas.microsoft.com/office/drawing/2014/main" id="{6AAB15CB-3E0A-A55F-30FD-AB496BDE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62" y="1810328"/>
            <a:ext cx="6305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A7E5D7-6BD7-2577-76B0-5A25D730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725" y="2225097"/>
            <a:ext cx="4442690" cy="40341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43DA3E-954C-9384-EE08-EB509241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0" y="2478232"/>
            <a:ext cx="7381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클릭하시면 원본 이미지를 보실 수 있습니다.">
            <a:extLst>
              <a:ext uri="{FF2B5EF4-FFF2-40B4-BE49-F238E27FC236}">
                <a16:creationId xmlns:a16="http://schemas.microsoft.com/office/drawing/2014/main" id="{45E59117-33C4-6601-5FEC-FAFCA7A6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재귀 함수의 단점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ohyun Kwon</dc:creator>
  <cp:lastModifiedBy>ohyun Kwon</cp:lastModifiedBy>
  <cp:revision>1</cp:revision>
  <dcterms:created xsi:type="dcterms:W3CDTF">2024-05-27T15:37:15Z</dcterms:created>
  <dcterms:modified xsi:type="dcterms:W3CDTF">2024-05-27T15:55:09Z</dcterms:modified>
</cp:coreProperties>
</file>