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95" r:id="rId9"/>
    <p:sldId id="292" r:id="rId10"/>
    <p:sldId id="293" r:id="rId11"/>
    <p:sldId id="294" r:id="rId12"/>
    <p:sldId id="290" r:id="rId13"/>
    <p:sldId id="291" r:id="rId14"/>
    <p:sldId id="269" r:id="rId15"/>
    <p:sldId id="297" r:id="rId16"/>
    <p:sldId id="296" r:id="rId17"/>
    <p:sldId id="298" r:id="rId18"/>
    <p:sldId id="266" r:id="rId19"/>
    <p:sldId id="287" r:id="rId20"/>
    <p:sldId id="277" r:id="rId21"/>
    <p:sldId id="267" r:id="rId22"/>
    <p:sldId id="300" r:id="rId23"/>
    <p:sldId id="299" r:id="rId24"/>
    <p:sldId id="282" r:id="rId25"/>
    <p:sldId id="270" r:id="rId26"/>
    <p:sldId id="280" r:id="rId27"/>
    <p:sldId id="271" r:id="rId28"/>
    <p:sldId id="273" r:id="rId29"/>
    <p:sldId id="274" r:id="rId30"/>
    <p:sldId id="301" r:id="rId31"/>
    <p:sldId id="275" r:id="rId32"/>
    <p:sldId id="276" r:id="rId33"/>
    <p:sldId id="284" r:id="rId34"/>
    <p:sldId id="285" r:id="rId35"/>
    <p:sldId id="286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2857"/>
  </p:normalViewPr>
  <p:slideViewPr>
    <p:cSldViewPr>
      <p:cViewPr>
        <p:scale>
          <a:sx n="105" d="100"/>
          <a:sy n="105" d="100"/>
        </p:scale>
        <p:origin x="20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7:56.614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3707 608 24575,'-69'0'0,"0"0"0,0 0 0,12 0 0,-1 0 0,-21-2 0,-13 1 0,-5 4 0,3 6 0,-8 4 0,1 3 0,9 1 0,11 0 0,6 2 0,-7 2-516,1-2 0,-10 1 1,-2 3-1,4 1 0,12 2 516,2 9 0,11 2 0,0 2 0,-2 0 0,1 3 0,1 1 1,1 0 0,1 2 0,0 2-1,0 2 0,0 2 0,1 1 0,-1 3 0,1 3 0,0 1-215,-2 7 0,0 2 1,1 3 214,13-12 0,1 1 0,0 1 0,2 1 0,-1 2 0,2 1 0,1 1 0,1 1 0,3-1 0,1 2 0,1 0 0,3 0 0,-9 19 0,3 0 0,3 5 0,10-15 0,2 2 0,2 3 0,2 0 0,0 7 0,1 1 0,2 2 0,2 1 0,4-15 0,2 1 0,0 1 0,1 0 0,1 0-325,1 1 0,1 0 1,1 1-1,1-2 1,1-1 324,0 10 0,2-1 0,1-2 0,0 0 0,0-2 0,2 0 0,-1-1 0,0-1-17,0-3 1,0-1 0,0-1-1,0 1 17,0-1 0,0 0 0,0-1 0,0 1 0,0 23 0,0 0 0,0-1 0,1-3 0,0 0 0,1-1 0,2 0 0,1 1 0,3-1 0,3 0 0,3 0 0,3 0 0,-3-22 0,3 0 0,1 0 0,2 0 0,2 1 0,2-1 0,1 0 0,2-2 0,2 0 0,1-1 0,2-1 0,1 0 0,2-1 0,1 1 0,2-2 0,1-1 0,3 0 0,2-1 0,1 0 0,2-2 0,1 1 0,2-1 0,0-1 0,2 0 0,0-1 0,0-1 0,2-1 0,0-2 0,1-2 0,0-3 0,2-1 0,0-1 0,19 11 0,1-2 0,2-4 0,0-4 0,3-4 0,1-2 0,1-4 0,2-2 0,0-3 0,-1-3 0,1-2 0,-1-1 0,1-3 0,-1-1 0,1-1-89,-1-3 0,1-2 0,0-1 89,1-1 0,-1-2 0,2-1 0,2-2 0,0 0 0,2-2 0,3-2 0,1-2 0,1-1-50,-21-2 1,2-1 0,0 0 0,0-1 49,3 0 0,0 0 0,1-1 0,0-1 0,1-1 0,0 0 0,1-2 0,-1 0 0,-1-1 0,0 0 0,-1-2 0,0 0 0,-1-2 0,-1 0 0,1-1 0,-2-1 0,1 0 0,-1-2 0,-1 0 0,0-1 0,-1 1 0,-1-2 0,0 1 0,0-2 0,0 1 0,-1 0 0,1-1 0,-1-1 0,24-5 0,-1-1 0,0-2 0,-1-1 0,0-1 0,0-2 0,-1-1 0,0-1 0,-1-1 0,-2-1 0,-1-1 0,0-1 0,-2-1 0,0-2 0,-1 0 0,1-1 0,0-1 0,0-2 0,-21 9 0,0-2 0,0-1 0,0-1 0,2-3 0,0-1 0,0-2 0,-1 0 0,2-1 0,-1-2 0,0 0 0,-1 0 0,0-1 0,0-1 0,-1 0 0,-1 0 0,-2 1 0,0 0 0,-1 0 0,-1-1 0,-1 0 0,-2-1 0,0 0 0,-1-1 0,-1-2 0,-1-1 0,-1-1 0,-2-1 0,-1-1 0,0-2 0,-3 0 0,0 0 265,11-16 1,-2 0 0,-2 0-266,-2 1 0,-2 0 0,-1 1 0,-2 4 0,-2 1 0,-1 0 0,-1 1 0,0-1 0,-1 0 0,1-4 0,-1-1 0,0 0 0,-2 0 0,-2-1 0,1-1 0,0-4 0,0-3 0,-1 0 0,0-4 0,-1-1 0,-2-1 0,-1-5 0,-2-2 0,-2-2-17,-9 21 0,-1-2 0,-1-1 1,-2 1 16,-2 1 0,-1 1 0,-1-1 0,-2 1 0,3-23 0,-2-1 0,-2 3 275,-2 7 0,-2 1 1,-2 0-276,-2-1 0,-1 0 0,-3 0 0,-2 0 0,-2 1 0,-4 0 0,-2 3 0,-3 2 0,-3 0 0,-4-1 0,-2 0 0,-4 2 0,-4 4 0,-3 2 0,-1-1 0,-2-1 0,-2-1 0,0 1 0,-1 1 0,-1 0 0,-1 1 352,-3 1 1,-2 0 0,-1 2-353,-1 3 0,-2 1 0,-1 0 0,-3-1 0,-1 1 0,-2 0 0,-3-2 0,-2 1 0,-1 1 0,-1-1 0,-2 2 0,0 0 0,-4-1 0,-1 1 0,-1 2 0,-4 0 0,-1 2 0,0 1-20,1 4 0,-1 2 1,1 2 19,2 4 0,0 2 0,0 2 0,3 5 0,0 3 0,1 2 397,7 5 0,0 2 1,0 2-398,-27-9 0,1 2 0,5 5 0,2 2 0,4 1 0,2 2 0,2 2 0,2 2 206,5 1 0,1 1-206,-2 0 0,0 0 501,-2 1 0,-2 0-501,-2-1 0,-2 2 106,-3 0 0,-2 1-106,-1 1 0,-2 1 0,-2 1 0,-1 0 0,-7 1 0,0 0 0,-5 2 0,0 2 0,31 3 0,-1 1 0,1 1 0,-30-1 0,1 1 0,2 0 0,2 2 0,3 2 0,1 2 0,5 2 0,2 3 0,5 2 0,2 1 0,9 2 0,4 1 0,10-2 0,4 1 0,-27 8 0,12 0 0,10-2 0,0 1 0,0-3 0,-1-2 0,-3-3 0,-3 1 0,-11 0 0,-15 4 0,-11 2 0,44-11 0,0 1 0,-45 10 0,12 0 0,9 0 0,5 4 0,2 1 0,2 0 0,15-4 0,12-7 0,16-4 0,11-5 0,0-3 0,-6 0 0,-13 0 0,-16 6 0,-12 4 0,-2 3 0,6 1 0,19-3 0,16 0 0,13-6 0,6-2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49.991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 1 24575,'26'0'0,"4"0"0,3 0 0,6 0 0,5 5 0,6 9 0,11 6 0,-3 6 0,0 3 0,-3-2 0,-2-1 0,1 0 0,6 1 0,-1 2 0,-3 1 0,0-2 0,-6 0 0,3 1 0,2 1 0,-3 3 0,2 2 0,1 3 0,2 1 0,1-4 0,1-3 0,0-1 0,-1-1 0,1 2 0,-1-1 0,3 4 0,4 0 0,4 1 0,-3 1 0,-1-1 0,-5 1 0,0 1 0,2-1 0,-1-1 0,3-2 0,1 0 0,0-3 0,0-1 0,0-1 0,0 1 0,-3-2 0,-1 1 0,-2-3 0,0 1 0,-1 4 0,-2 0 0,2 6 0,-2 0 0,3-2 0,2-1 0,1-2 0,-1-3 0,-5-3 0,-7-3 0,-6-3 0,-7-1 0,-3 1 0,-5-3 0,-3 0 0,-1-3 0,3 0 0,6 2 0,6 1 0,6 6 0,6 0 0,4 1 0,0-1 0,-3-2 0,-6-3 0,-5-3 0,-9-3 0,-6-4 0,-6-1 0,-5-3 0,1 3 0,6 6 0,5 1 0,3 2 0,0-3 0,-7-4 0,0 3 0,3 2 0,9 6 0,5 7 0,3 4 0,-7 2 0,-8-6 0,-13-12 0,-7-6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11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1 24575,'-20'18'0,"-6"10"0,-3 11 0,0 6 0,7-1 0,3 3 0,3 10 0,1 5 0,4 0 0,6-6 0,2-16 0,3-10 0,0-9 0,0 1 0,2 4 0,4 6 0,6 4 0,5-1 0,6-3 0,4-5 0,5-6 0,5-1 0,0-5 0,2-3 0,1-5 0,2-5 0,0-5 0,-2-9 0,-6-9 0,-9-10 0,-3-8 0,-3-10 0,-3-10 0,-4-6 0,-5 1 0,-4 6 0,-2 12 0,-1 6 0,0 6 0,0 2 0,0 4 0,0 9 0,-2 5 0,-2 5 0,-7 3 0,-7 0 0,-6 0 0,-5-1 0,3-3 0,5 2 0,4 1 0,1 1 0,-2-1 0,-3-1 0,4 0 0,2 1 0,6 3 0,2 2 0,-3-1 0,-2 1 0,-1-2 0,3 1 0,4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13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304 0 24575,'-17'0'0,"-3"7"0,-4 11 0,-4 13 0,-6 13 0,2 3 0,1 1 0,2-3 0,3-2 0,4-3 0,5-9 0,6-5 0,5-9 0,2-3 0,2 2 0,2 9 0,0 9 0,0 6 0,0-1 0,0-7 0,0-4 0,0-5 0,1-3 0,5-2 0,4 0 0,6 0 0,4-2 0,1-2 0,2-4 0,4-5 0,7-3 0,9-2 0,4-1 0,1-3 0,1-10 0,-2-12 0,-2-11 0,-7-4 0,-9-5 0,-5-3 0,-6-12 0,-5-11 0,-4-3 0,-3 6 0,-3 17 0,-1 17 0,-2 14 0,0 9 0,0 1 0,0-1 0,-2-1 0,-2-1 0,-3 3 0,1 2 0,0 3 0,-3 0 0,0 2 0,-4 1 0,0-1 0,6 4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16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460 117 24575,'-9'-17'0,"-2"0"0,-1 4 0,2 0 0,-2 2 0,-2 1 0,-7-1 0,-5 2 0,0 1 0,-4 3 0,0 2 0,0 3 0,-2 0 0,-1 0 0,0 5 0,1 9 0,4 11 0,4 13 0,4 5 0,6 0 0,5-3 0,6-3 0,3-1 0,5-1 0,11-1 0,17-4 0,13-6 0,9-9 0,7-7 0,4-6 0,5-2 0,-1-5 0,-9-6 0,-16-4 0,-18 0 0,-10 4 0,-9 4 0,-4-1 0,0-3 0,-1 0 0,3-5 0,0 1 0,1 1 0,-1 10 0,-3 31 0,0 13 0,-3 36 0,0 20 0,0 4 0,0-47 0,0 0 0,0 28 0,0-20 0,0-12 0,0-4 0,0 1 0,0 4 0,0 3 0,0-2 0,0-6 0,0-10 0,0-9 0,0-8 0,0-4 0,0-7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18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 1 24575,'-18'0'0,"-3"0"0,3 0 0,-2 0 0,-2 0 0,-5 0 0,-8 0 0,1 0 0,-1 0 0,5 3 0,4 4 0,4 8 0,1 10 0,1 10 0,2 4 0,5-3 0,6-7 0,5-8 0,1 0 0,3 1 0,6 2 0,8 0 0,8-7 0,9-7 0,7-5 0,9-9 0,8-12 0,6-14 0,-3-11 0,-6-8 0,-10 5 0,-13 8 0,-10 9 0,-11 18 0,-6 21 0,-2 12 0,-2 25 0,0 15 0,0 9 0,0 8 0,0-8 0,0-2 0,0 8 0,0 9 0,0 6 0,5-3 0,1-16 0,2-16 0,-1-19 0,-4-12 0,-2-16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20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24575,'20'0'0,"0"0"0,-1 0 0,0 0 0,-1 0 0,2 0 0,1 0 0,-3 0 0,0 0 0,-6 0 0,2 0 0,-1 0 0,-1 0 0,-1 2 0,-6 7 0,-1-5 0,-4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22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24575,'0'57'0,"0"0"0,0-2 0,0-2 0,0-2 0,0 0 0,0 9 0,0-10 0,0-7 0,0-7 0,0-11 0,0-8 0,0-8 0,0-6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24.5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24575,'27'0'0,"1"0"0,12 0 0,10 0 0,0 0 0,4 0 0,-13 1 0,-8 5 0,-5 4 0,-8 5 0,-4 4 0,-7-4 0,-4-2 0,-3 1 0,-2-1 0,1 11 0,-3 10 0,-5 7 0,-9 5 0,-7-7 0,-6-7 0,0-7 0,0-4 0,0-2 0,0-1 0,-2 2 0,-1-1 0,2-3 0,5-3 0,12-5 0,18-3 0,10-4 0,19-2 0,16-3 0,9-2 0,10-2 0,-7 0 0,-14 1 0,-13 4 0,-13 2 0,-7 1 0,-5 0 0,1 0 0,0 0 0,1 0 0,0 0 0,-2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34.5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24575,'0'44'0,"0"25"0,0 11 0,0-29 0,0 2 0,0 2 0,0 0 0,0 0 0,0 1 0,0 4 0,0-1 0,0-7 0,0-3 0,0 45 0,0-7 0,0-2 0,0-9 0,0-16 0,0-15 0,0-17 0,-1-13 0,0-7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35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24575,'0'39'0,"0"32"0,0 13 0,0-29 0,0 3 0,0 3 0,0 1 0,0 0 0,0 0 0,0 11 0,0-1 0,0-9 0,0-1 0,0-5 0,0-1 0,0 39 0,0-20 0,0-22 0,0-18 0,0-21 0,0-7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11.787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1399 0 24575,'0'85'0,"0"11"0,-1-45 0,-2 3 0,-2 8 0,-2 4 0,-4 9 0,-1 4 0,-4 14 0,-1 6-433,4-22 0,0 3 0,0 2 433,-2 2 0,0 2 0,0 0 0,1 0 0,1 0 0,-2 1 0,0-2 0,-1-1 0,-1 1 0,1 1 0,-2 0 0,1-2 0,0-3 0,-1-1 0,0-2 0,-1-3 0,0-2 0,0-2 158,-6 26 1,0-5-159,3-12 0,0-3 0,0-5 0,1-2 0,2-3 0,0-1 0,-1-2 0,1-1 0,2-5 0,0-1 491,0-4 0,0 0-491,1-3 0,0-2 0,-14 39 0,0-4 0,1 0 0,0 2 0,-2 2 0,2 4 0,-2 1 0,1-2 0,0-2 0,-1-6 0,3-10 0,3-12 0,5-16 0,7-14 0,6-10 0,2-8 0,3-3 0,-1-1 0,-1 6 0,-1 12 0,-5 12 0,-3 9 0,-2 5 0,0-6 0,5-9 0,2-10 0,3-11 0,3-4 0,-4 2 0,0 2 0,-1 1 0,-2 3 0,0 3 0,-6 12 0,-9 17 0,-5 8 0,-2-3 0,6-14 0,9-16 0,9-15 0,4-4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37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24575,'0'32'0,"0"12"0,0 16 0,0-7 0,0-2 0,0-6 0,0 2 0,3 5 0,2-12 0,0-8 0,0-13 0,-3-7 0,0-4 0,2-3 0,0 0 0,-2 1 0,0 1 0,1 0 0,-1-2 0,0 1 0,0 0 0,-1 3 0,4 9 0,4 12 0,2 8 0,-1 4 0,-2-8 0,-3-13 0,1-9 0,-3-8 0,1-3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38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24575,'35'0'0,"12"0"0,1 0 0,6 0 0,-2 0 0,0 0 0,4 0 0,-2 0 0,-3 0 0,-4 0 0,-6 0 0,-14 0 0,-15 0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40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24575,'39'0'0,"6"0"0,0 0 0,9 0 0,2 0 0,3 0 0,1 0 0,-16 13 0,-10 22 0,-6 30 0,-5 24 0,-7 9 0,-6 0 0,-17-6 0,-22 0 0,6-46 0,-6-1 0,-3-3 0,-2-1 0,-32 27 0,12-17 0,17-17 0,12-13 0,14-9 0,16-8 0,12-5 0,24-4 0,25-4 0,17-3 0,7-1 0,-17 4 0,-24 4 0,-19 3 0,-10 2 0,-12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41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46 24575,'15'-4'0,"13"0"0,5 4 0,15 0 0,10-2 0,5-1 0,8-2 0,-15 0 0,-12-1 0,-16-1 0,-14 2 0,-7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43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 24575,'28'0'0,"6"0"0,0 0 0,8 0 0,0 4 0,1 6 0,4 8 0,-11 4 0,-8 1 0,-8 4 0,-8 5 0,-6 12 0,-11 7 0,-8 1 0,-9-3 0,-8-7 0,-4-4 0,-5-1 0,-8 1 0,-3 4 0,1-4 0,8-4 0,11-8 0,9-9 0,11-7 0,13-6 0,23-4 0,9 0 0,21 0 0,14 0 0,2 0 0,5 0 0,-19 0 0,-19 0 0,-14 1 0,-14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58.261"/>
    </inkml:context>
    <inkml:brush xml:id="br0">
      <inkml:brushProperty name="width" value="0.1" units="cm"/>
      <inkml:brushProperty name="height" value="0.6" units="cm"/>
      <inkml:brushProperty name="color" value="#33CCFF"/>
      <inkml:brushProperty name="inkEffects" value="pencil"/>
    </inkml:brush>
  </inkml:definitions>
  <inkml:trace contextRef="#ctx0" brushRef="#br0">1 214 16383,'58'58'0,"0"0"0,0 0 0,0 0 0,0-1 0,9 12 0,1 4 0,-8-16 0,-17-36 0,-11-70 0,-9 7 0,-8 0 0,-6-2 0,-4-4 0,-4-16 0,-14-5 0,-11-4 0,-12 1 0,-7 9 0,1 11 0,3 11 0,4 14 0,6 8 0,7 8 0,12 6 0,4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9:58.765"/>
    </inkml:context>
    <inkml:brush xml:id="br0">
      <inkml:brushProperty name="width" value="0.1" units="cm"/>
      <inkml:brushProperty name="height" value="0.6" units="cm"/>
      <inkml:brushProperty name="color" value="#33CCFF"/>
      <inkml:brushProperty name="inkEffects" value="pencil"/>
    </inkml:brush>
  </inkml:definitions>
  <inkml:trace contextRef="#ctx0" brushRef="#br0">1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03.2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150 253 24575,'-38'30'0,"-1"11"0,9 3 0,8-4 0,8-7 0,10-11 0,2 6 0,1 5 0,3 4 0,4 1 0,6-4 0,4-5 0,5-5 0,4-3 0,2-3 0,-1-1 0,-4-6 0,-4-4 0,0-5 0,6-4 0,9-9 0,14-19 0,12-19 0,4-13 0,-8 4 0,-15 12 0,-14 14 0,-12 4 0,-6-2 0,-5-9 0,-3-11 0,0-4 0,-4-3 0,-8 4 0,-7 6 0,-8 5 0,-3 11 0,6 9 0,5 11 0,3 6 0,1 3 0,-7 2 0,-6 0 0,-6 0 0,2 3 0,4 1 0,9 4 0,9 2 0,5 1 0,3 13 0,2-15 0,0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0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24575,'0'31'0,"0"8"0,0 1 0,0 1 0,0-3 0,0-7 0,0 7 0,0-1 0,0 2 0,0 5 0,0-7 0,0-6 0,0-9 0,0-8 0,0-1 0,0 0 0,0 3 0,0 2 0,0-2 0,0-3 0,0-1 0,0-1 0,0 0 0,0 5 0,0 1 0,0 2 0,0-1 0,0-4 0,1-1 0,0-3 0,4 2 0,-1 0 0,1 0 0,0 0 0,-2-2 0,-1-4 0,-2-3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08.0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 24575,'8'-20'0,"5"6"0,5 7 0,5 5 0,-2 2 0,6 0 0,7 0 0,4 0 0,5 0 0,-3 5 0,-4 4 0,-4 6 0,-7 3 0,-9 3 0,-7 2 0,-5 1 0,-4 1 0,0 1 0,-1 0 0,-4 3 0,-9 3 0,-8 1 0,-5-1 0,1-2 0,3-5 0,4-4 0,4-2 0,-1-1 0,3 0 0,3-2 0,6-5 0,13-4 0,6-4 0,19-3 0,23 0 0,19 0 0,20-2 0,-2-1 0,-14-3 0,-10 0 0,-19 3 0,-13 1 0,-9 2 0,-12 0 0,-1-2 0,-3-2 0,-8 2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22.619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0 1 24575,'27'33'0,"9"7"0,-1-1 0,5 3 0,-3-5 0,-7-5 0,1 0 0,-13-11 0,-6-7 0,0 0 0,-1 3 0,3 8 0,6 10 0,2 9 0,8 8 0,8 8 0,6 2 0,6 1 0,0 2 0,0-1 0,7 7 0,-26-32 0,3 1 0,3 6 0,3 1 0,3 3 0,2 2 0,3 2 0,1 2 0,1 1 0,1 0 0,2 1 0,0 0 0,2 5 0,-1 1 0,0-1 0,1-1 0,0 1 0,0-1 0,0-2 0,-1-2 0,-5-6 0,1-1 0,-3-3 0,-1-2 0,-6-5 0,-1-1 0,32 30 0,-5-6 0,-5-7 0,-2-6 0,-6-4 0,-2-5 0,0 0 0,1-2 0,4-3 0,-1-2 0,4-6 0,2-2 0,1-4 0,3-1 0,0 0 0,-4-3 0,-2-3 0,-8-4 0,-5-1 0,-3-2 0,-1-1 0,4-1 0,4-2 0,5 0 0,3-1 0,1-1 0,-2 0 0,-6-3 0,-7 0 0,-6 1 0,-6 1 0,-4 0 0,-6 0 0,-10-1 0,-6-1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0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24575,'32'0'0,"1"0"0,6 0 0,-2 0 0,0 0 0,-13 0 0,-7 0 0,-2 0 0,-1 5 0,2 8 0,-2 9 0,-2 7 0,-1-1 0,-5-2 0,-3-4 0,-6 3 0,-11 5 0,-12 6 0,-9 3 0,-3-3 0,5-5 0,7-10 0,10-8 0,9-6 0,12-4 0,8-3 0,13 0 0,11 0 0,6 0 0,7 0 0,-5 5 0,-6 5 0,-7 5 0,-5 4 0,-4-1 0,-4 0 0,-5 0 0,-6 0 0,-5 4 0,-5 5 0,-7 4 0,-4 0 0,-5-4 0,-2-5 0,-3-5 0,-3-1 0,-4-2 0,-2-4 0,3-3 0,2-5 0,8-1 0,4-3 0,4-5 0,0-7 0,6 4 0,-1-1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1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0 24575,'0'37'0,"0"17"0,-2 14 0,-6 8 0,-1-11 0,-1-19 0,3-13 0,4-7 0,2-1 0,5 4 0,6-1 0,4-2 0,2-3 0,0-6 0,3-4 0,13-2 0,20-5 0,20-1 0,15-2 0,0-3 0,-6-3 0,-9 0 0,-16 0 0,-13 1 0,-18 2 0,-16 0 0,-6 0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3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 1 24575,'0'46'0,"0"15"0,0 1 0,0 11 0,-3 2 0,-1 1 0,-2 14 0,-2-8 0,3-8 0,-2-11 0,2-15 0,3-16 0,0-11 0,0-4 0,0-4 0,-1 6 0,1 2 0,2 0 0,-2-3 0,-2-4 0,-8 6 0,6-12 0,-3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5.1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158 0 24575,'0'28'0,"0"3"0,12-8 0,14 5 0,14-1 0,9-5 0,-1-2 0,1 0 0,5 9 0,14 7 0,10 6 0,3-5 0,-6-6 0,-19-6 0,-19-8 0,-16-3 0,-13-1 0,-18 3 0,-27 7 0,-36 8 0,21-14 0,-4-1 0,-7 1 0,-2-2 0,-1 1 0,0-2 0,7-1 0,4-1 0,-31 7 0,29-7 0,26-7 0,12-4 0,4-1 0,-8-10 0,12 8 0,-4-7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6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57 24575,'20'-5'0,"4"0"0,-5 1 0,5-2 0,4-1 0,1 1 0,3-1 0,-2 1 0,-4 1 0,-6 2 0,-4 0 0,-6 3 0,-2 0 0,2 0 0,0 0 0,1 0 0,-1 0 0,-5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19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24575,'-31'4'0,"-5"11"0,8 4 0,-7 14 0,-5 7 0,-3 5 0,-9 6 0,4-5 0,5 0 0,9-3 0,7-1 0,8-5 0,7-4 0,5-3 0,4 1 0,3 2 0,0 2 0,2-1 0,5-1 0,9-1 0,12-2 0,10-1 0,10-4 0,5-2 0,6-5 0,3-8 0,0-6 0,-2-4 0,-4-6 0,-8-6 0,-11-9 0,-9-7 0,-10-1 0,-7 0 0,-6 3 0,-4 1 0,-7 2 0,-14 1 0,-15-1 0,-17 2 0,-10 0 0,2 2 0,4 5 0,7 6 0,9 6 0,9 2 0,6 0 0,13 0 0,5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21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93 24575,'40'-5'0,"13"-7"0,-5-1 0,9-5 0,-2 1 0,-12 6 0,0 0 0,-18 6 0,-12 10 0,-4 13 0,-5 8 0,-4 17 0,0 7 0,0 3 0,0 6 0,0-4 0,0 2 0,0-1 0,-2-4 0,0-9 0,-1-12 0,1-9 0,1-8 0,1-3 0,0 0 0,-2 4 0,-1 4 0,0 1 0,1-7 0,2-6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24.6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301 0 24575,'-19'0'0,"-1"1"0,-4 9 0,-11 15 0,-11 12 0,-1 3 0,9-7 0,11-9 0,10-6 0,8-3 0,6-6 0,3 0 0,1 1 0,7 4 0,10 3 0,11 1 0,10 2 0,9 1 0,8-1 0,3 2 0,-4-1 0,-9-1 0,-13-1 0,-10-1 0,-8 0 0,-6 3 0,-2 5 0,-1 4 0,-1 5 0,-1 3 0,-2 0 0,-4 2 0,-8-2 0,-10-3 0,-11-4 0,-8-6 0,-11-7 0,-8-7 0,-10-3 0,2-4 0,10-1 0,17 0 0,17-3 0,11-7 0,6-9 0,3-15 0,3-13 0,7-8 0,15-8 0,19-5 0,18-3 0,4 6 0,-4 10 0,-8 14 0,-8 12 0,-3 5 0,2 1 0,0-2 0,0-1 0,-3 0 0,-8 2 0,-7 5 0,-9 5 0,-6 3 0,-5 1 0,-3-3 0,-1-3 0,-1-3 0,0 0 0,-2 3 0,-7 3 0,-6 3 0,-7 0 0,-4 1 0,-1 0 0,-1 0 0,3-1 0,2 2 0,5 0 0,8 3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20:27.6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632 9 24575,'-19'-4'0,"-4"0"0,5 4 0,-2 0 0,-1 0 0,-5 0 0,-12 0 0,-5 0 0,-6 0 0,-17 0 0,-10 8 0,-2 7 0,14 8 0,26 4 0,16-3 0,8 5 0,5 5 0,4 10 0,3 9 0,2 5 0,3-2 0,5-6 0,7-11 0,8-14 0,12-10 0,11-10 0,10-10 0,8-14 0,1-16 0,-6-8 0,-9 3 0,-13 10 0,-14 13 0,-9 7 0,-6 4 0,-5 0 0,1-5 0,-2-1 0,2-3 0,0-2 0,-1 3 0,1 2 0,-1 3 0,-1 9 0,0 17 0,-2 8 0,0 25 0,0 15 0,0 3 0,0 5 0,0-15 0,0-10 0,0-7 0,0-5 0,0-6 0,0-3 0,0-3 0,0 2 0,0 3 0,-1 1 0,-2-4 0,1-3 0,0-6 0,1-8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46.479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1255 1 24575,'-2'23'0,"-3"13"0,-8 13 0,-2 4 0,-6 7 0,-8 2 0,1 3 0,-5 1 0,4-11 0,4 1 0,0-5 0,3 2 0,-1-1 0,3-3 0,-3 6 0,-1 0 0,0 4 0,-2-1 0,2-2 0,0 2 0,-1-3 0,1 1 0,1 0 0,0-4 0,3 1 0,-1 2 0,-1 3 0,-3 2 0,0-3 0,3-8 0,3-8 0,4-6 0,1-2 0,0-1 0,-1 3 0,1 1 0,1 3 0,-2 1 0,0-1 0,-2 1 0,-2-3 0,1-1 0,2 1 0,1-1 0,1 1 0,0-3 0,2-3 0,1-6 0,4-4 0,2-5 0,-1-2 0,-2 7 0,-8 14 0,-5 17 0,-2 13 0,0 1 0,4-3 0,3-6 0,2-2 0,1 0 0,2 0 0,2-3 0,-1-3 0,0 0 0,-1-3 0,1 0 0,1-7 0,1-5 0,1-3 0,2-6 0,1-3 0,0-4 0,2-3 0,0 2 0,0 10 0,-2 10 0,-4 10 0,1 3 0,0-6 0,2-9 0,2-10 0,1-8 0,2-4 0,0-3 0,0-1 0,-2 2 0,0 2 0,0 2 0,0 1 0,2-7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03.832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 1 24575,'8'53'0,"8"8"0,7 11 0,8 12 0,-13-32 0,1 2 0,3 12 0,3 5 0,3 16 0,3 6-315,-7-22 0,0 2 0,2 2 315,2 5 0,1 2 0,1 0 0,-1 3 0,1 0 0,0-1 0,-2-3 0,1-1 0,-1-1 0,-2-5 0,-1-1 0,0-2-21,-3-6 1,-1 0 0,0-3 20,5 21 0,-2-2 0,-3-11 0,-2-2 0,-6-10 0,-1-2 0,-3-6 0,-2-2 0,2 46 942,-3-3-942,2-3 64,-2-2-64,2 10 0,-3-41 0,0 2 0,0 2 0,0-1 0,0-1 0,-1-2 0,5 32 0,-4-31 0,-3-21 0,0-15 0,-2-7 0,0-2 0,0-1 0,-6 4 0,-2-1 0,-4 2 0,5-8 0,26-21 0,20-22 0,3 0 0,8-6 0,8-8 0,4-1 0,11-9 0,3-1 0,-20 19 0,0 1 0,1-1 0,2 1 0,0-1 0,1 2 0,-1 0 0,-1 2 0,1 0 0,1 0 0,1 1 0,-1 1 0,-2 1 0,-1 1 0,1-1 0,2 0 0,0 0 0,0-1-231,3-4 0,0 0 0,0-2 231,3-3 0,0-2 0,0-1 0,5-6 0,1-1 0,1-1-475,3-4 1,2 0 0,1 0 474,-17 14 0,1-1 0,1 1 0,-1 1 0,18-13 0,-1 2 0,0 0 0,0 1 0,0 1 0,-2 1-178,-8 4 1,-1 2-1,-2 0 178,-7 4 0,-2 0 0,-1 1 0,22-18 0,-4 2 0,-16 12 0,-3 0 0,-4 3 0,-3 1 312,-4 4 0,-2 0-312,-4 4 0,-1 1 1431,31-27-1431,1 4 594,8 0-594,-35 27 0,1-1 0,0 0 0,0 0 0,31-22 0,-23 15 0,-27 16 0,-67 24 0,27-3 0,-39 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06.009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 1 24575,'39'0'0,"18"0"0,14 0 0,28 0 0,-40 0 0,4 0 0,14 0 0,6 0 0,-12 0 0,3 0 0,1 0-399,3 0 1,1 0-1,1 0 399,8 0 0,2 0 0,0 0 0,1 0 0,-1 0 0,1 0 0,-2 0 0,0 0 0,-1 0 0,-5 0 0,-1 0 0,-3 0 53,-9 0 1,-3 0 0,0 0-54,25 3 0,-2 0 0,-12 2 0,-1 0 0,3 2 0,0 1 0,0 1 0,1-1 0,0 0 0,1-1 448,2-1 1,0-1-449,-1-1 0,1-1 0,2-1 0,1-1 0,3-1 0,2 0 0,6 0 0,2 0-133,-30 0 1,2 0 0,0 0 132,-2 0 0,0 0 0,0-1 0,-1 0 0,0-2 0,-2 1 0,25-3 0,-3-1 0,-10 0 0,-3-1 0,-9 0 0,-4 1 0,-8 3 0,-2 0 0,38 0 0,-10 3 535,-2 0-535,-5 0 0,-8 0 0,-15 0 0,-16 0 0,-16 0 0,-9 0 0,-7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08.720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 0 24575,'34'12'0,"22"23"0,17 18 0,-27-14 0,3 4 0,4 7 0,1 3 0,5 6 0,1 4 0,3 5 0,0 1 0,-1 3 0,-1-1 0,-4-2 0,-2-1 0,-4-4 0,-1 0 0,-3-3 0,-1 0 0,-3-4 0,0-1 0,-1-2 0,0 1 0,-1 0 0,1-1 0,1 0 0,0-1 0,-1 0 0,0 0 0,0 0 0,0-1 0,-3-3 0,0 0 0,-1 0 0,-1 0 0,2-1 0,1 2 0,-1 0 0,1 1 0,0 1 0,1 0 0,-3-2 0,-2-1 0,-4-6 0,-2-2 0,18 24 0,-13-16 0,-6-10 0,-4-4 0,1 0 0,-2-2 0,0-2 0,-3-2 0,-1-3 0,-1 5 0,0 4 0,3 7 0,1-1 0,-1-8 0,-5-7 0,-6-8 0,0 2 0,1 9 0,11 12 0,6 7 0,0 0 0,-3-8 0,-6-13 0,-4-7 0,0 0 0,4 11 0,11 14 0,6 9 0,4 0 0,0-3 0,-3-2 0,0-2 0,-5-3 0,-5-9 0,-8-10 0,-8-10 0,-5-5 0,5 10 0,11 19 0,6 13 0,5 3 0,-8-14 0,-12-22 0,-6-9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15.587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5130 0 24575,'-68'29'0,"6"2"0,-9 6 0,10-4 0,-5 2 0,-2 2-873,-10 7 0,-3 1 0,-2 2 873,14-8 0,-1 1 0,-1 0 0,0 1-381,-1 0 0,1 1 0,0 0 0,-2 1 381,-5 3 0,-2 1 0,0 1 0,0 1 0,-3 2 0,0 1 0,0 0 0,0 0 0,1-1 0,0 1 0,1 0 0,2-2 0,5-2 0,1-2 0,2 1 0,1-2 75,-14 10 0,2-2 0,3 0-75,9-7 0,2-1 0,3-1 0,8-5 0,2-1 0,2 0 0,-20 14 0,3 0 0,8-5 0,2 0 586,3-5 1,1 1-587,2-1 0,0 0 943,-1-1 0,1 0-943,0-2 0,0-1 429,4-3 1,0 0-430,2-4 0,1-1 0,3-1 0,-1-1 0,0 1 0,0 0 0,0 1 0,-1 0 0,-1 2 0,0 0 0,1 0 0,0 1 0,4-3 0,2 0 0,-32 25 0,12-10 0,11-4 0,1 0 0,2-1 0,4-3 0,4-3 0,7-5 0,6-5 0,3-3 0,0-1 0,0 4 0,-1-1 0,1 0 0,5-3 0,3-5 0,5-5 0,1-3 0,0-2 0,-2 2 0,-1 1 0,4-3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6:18:17.984"/>
    </inkml:context>
    <inkml:brush xml:id="br0">
      <inkml:brushProperty name="width" value="0.1" units="cm"/>
      <inkml:brushProperty name="height" value="0.1" units="cm"/>
      <inkml:brushProperty name="color" value="#0432FF"/>
    </inkml:brush>
  </inkml:definitions>
  <inkml:trace contextRef="#ctx0" brushRef="#br0">1 1 24575,'35'0'0,"27"0"0,15 0 0,21 0 0,-46 0 0,1 0 0,-1 0 0,1 0 0,7 0 0,0 0 0,-4 0 0,-1 0 0,2 0 0,0 2 0,7 1 0,2 2 0,4 2 0,2 2 0,3 2 0,1 1 0,2 0 0,0 0 0,-4-2 0,-1 0 0,-1 0 0,-1-1 0,-4 1 0,-2-1 0,-5 2 0,0 1 0,-1 0 0,0 0 0,0 2 0,1 0 0,1 0 0,1 0 0,1 1 0,1-1 0,1 1 0,1-1 0,2-1 0,1 0 0,2-1 0,0-1 0,2-1 0,0-1 0,0-2 0,-1-1 0,-3-1 0,-2-1 0,-5-1 0,-2 0 0,-6 1 0,-2 1 0,39 7 0,-3 3 0,4 2 0,1-2 0,-3-5 0,-7-3 0,-10-3 0,-2 2 0,-1 1 0,2-1 0,3 2 0,-2-2 0,0 0 0,-5-1 0,-4 1 0,1-1 0,0-2 0,3 0 0,3-3 0,6 0 0,3 0 0,3 0 0,0 0 0,0-3 0,-6-3 0,-11 0 0,-13 1 0,-15 2 0,-12 3 0,-12 0 0,-8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vector,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F828-2580-E3FE-B0D4-06CF25FE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to move is like a choice in a spin wheel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14D08-86EC-FADA-73AF-2D561518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679076"/>
            <a:ext cx="4572000" cy="45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8DF6-D535-26B5-C5F2-B6990DA7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EAE2-47DA-B915-AA63-6380E29F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7638"/>
            <a:ext cx="8839200" cy="4708525"/>
          </a:xfrm>
        </p:spPr>
        <p:txBody>
          <a:bodyPr/>
          <a:lstStyle/>
          <a:p>
            <a:r>
              <a:rPr lang="en-US" sz="3100" dirty="0"/>
              <a:t>Generate a random index in [0, size_of_patterns-1].</a:t>
            </a:r>
          </a:p>
          <a:p>
            <a:r>
              <a:rPr lang="en-US" sz="3100" dirty="0"/>
              <a:t>The step to move is ...</a:t>
            </a:r>
          </a:p>
          <a:p>
            <a:r>
              <a:rPr lang="en-US" sz="3100" dirty="0"/>
              <a:t>What is the position after the move?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D0EA2-9BB8-845F-A5DD-3128CBBE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38124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Hare class: Data members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Data members are attributes of hare, that is, what are common properties for a hare?</a:t>
            </a:r>
          </a:p>
          <a:p>
            <a:pPr lvl="1"/>
            <a:r>
              <a:rPr lang="en-US" sz="3200" dirty="0"/>
              <a:t>Can we talk current position of hare?</a:t>
            </a:r>
          </a:p>
          <a:p>
            <a:pPr lvl="1"/>
            <a:r>
              <a:rPr lang="en-US" sz="3200" dirty="0"/>
              <a:t>Can we talk move pattern of a hare?</a:t>
            </a:r>
          </a:p>
          <a:p>
            <a:pPr lvl="1"/>
            <a:r>
              <a:rPr lang="en-US" sz="3200" dirty="0"/>
              <a:t>Can we talk road length of a hare?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class: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members are attributes of hare, that is, what are common properties for a hare?</a:t>
            </a:r>
          </a:p>
          <a:p>
            <a:r>
              <a:rPr lang="en-US" sz="3600" dirty="0"/>
              <a:t>What type to represent current position of hare?</a:t>
            </a:r>
          </a:p>
          <a:p>
            <a:r>
              <a:rPr lang="en-US" sz="3600" dirty="0"/>
              <a:t>What type to represent move pattern of hare?</a:t>
            </a:r>
          </a:p>
        </p:txBody>
      </p:sp>
    </p:spTree>
    <p:extLst>
      <p:ext uri="{BB962C8B-B14F-4D97-AF65-F5344CB8AC3E}">
        <p14:creationId xmlns:p14="http://schemas.microsoft.com/office/powerpoint/2010/main" val="395034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  <a:effectLst/>
              </a:rPr>
              <a:t>#</a:t>
            </a:r>
            <a:r>
              <a:rPr lang="en-US" dirty="0" err="1">
                <a:solidFill>
                  <a:srgbClr val="C000C0"/>
                </a:solidFill>
                <a:effectLst/>
              </a:rPr>
              <a:t>ifndef</a:t>
            </a:r>
            <a:r>
              <a:rPr lang="en-US" dirty="0">
                <a:solidFill>
                  <a:srgbClr val="C000C0"/>
                </a:solidFill>
                <a:effectLst/>
              </a:rPr>
              <a:t> </a:t>
            </a:r>
            <a:r>
              <a:rPr lang="en-US" dirty="0" err="1">
                <a:solidFill>
                  <a:srgbClr val="C000C0"/>
                </a:solidFill>
                <a:effectLst/>
              </a:rPr>
              <a:t>Hare_H</a:t>
            </a:r>
            <a:endParaRPr lang="en-US" dirty="0">
              <a:solidFill>
                <a:srgbClr val="C000C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  <a:effectLst/>
              </a:rPr>
              <a:t>#define </a:t>
            </a:r>
            <a:r>
              <a:rPr lang="en-US" dirty="0" err="1">
                <a:solidFill>
                  <a:srgbClr val="C000C0"/>
                </a:solidFill>
                <a:effectLst/>
              </a:rPr>
              <a:t>Hare_H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  <a:effectLst/>
              </a:rPr>
              <a:t>#include </a:t>
            </a:r>
            <a:r>
              <a:rPr lang="en-US" dirty="0">
                <a:solidFill>
                  <a:srgbClr val="C00000"/>
                </a:solidFill>
                <a:effectLst/>
              </a:rPr>
              <a:t>&lt;vector&gt;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effectLst/>
              </a:rPr>
              <a:t>class</a:t>
            </a:r>
            <a:r>
              <a:rPr lang="en-US" dirty="0"/>
              <a:t> Hare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C0"/>
                </a:solidFill>
              </a:rPr>
              <a:t>//TODO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r>
              <a:rPr lang="en-US" dirty="0">
                <a:solidFill>
                  <a:srgbClr val="C000C0"/>
                </a:solidFill>
                <a:effectLst/>
              </a:rPr>
              <a:t>#endif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CD52-745D-552B-4475-23EADFB3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of 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C41-757D-63C9-9166-97FD5D99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AF5F00"/>
                </a:solidFill>
                <a:effectLst/>
              </a:rPr>
              <a:t>private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	std::vector&lt;</a:t>
            </a:r>
            <a:r>
              <a:rPr lang="en-US" sz="3200" dirty="0">
                <a:solidFill>
                  <a:srgbClr val="008000"/>
                </a:solidFill>
                <a:effectLst/>
              </a:rPr>
              <a:t>int</a:t>
            </a:r>
            <a:r>
              <a:rPr lang="en-US" sz="3200" dirty="0"/>
              <a:t>&gt; patterns;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effectLst/>
              </a:rPr>
              <a:t>	int</a:t>
            </a:r>
            <a:r>
              <a:rPr lang="en-US" sz="3200" dirty="0"/>
              <a:t> position;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7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2EA7-8CCA-161C-3DD3-82BD487C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methods of 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F898-9B95-0857-D1F9-38A18DD7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AF5F00"/>
                </a:solidFill>
                <a:effectLst/>
              </a:rPr>
              <a:t>public</a:t>
            </a:r>
            <a:r>
              <a:rPr lang="en-US" sz="3000" dirty="0"/>
              <a:t>: </a:t>
            </a:r>
          </a:p>
          <a:p>
            <a:pPr marL="400050" lvl="1" indent="0">
              <a:buNone/>
            </a:pPr>
            <a:r>
              <a:rPr lang="en-US" sz="3000" dirty="0"/>
              <a:t>Hare(); 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//a typical hare that sleeps 20% of the time,</a:t>
            </a:r>
            <a:r>
              <a:rPr lang="en-US" sz="3000" dirty="0"/>
              <a:t> 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9 squares to the right 20% of the time,</a:t>
            </a:r>
            <a:r>
              <a:rPr lang="en-US" sz="3000" dirty="0"/>
              <a:t> 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12 squares to the left 10% of the time,</a:t>
            </a:r>
            <a:r>
              <a:rPr lang="en-US" sz="3000" dirty="0"/>
              <a:t> 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1 square to the right 30% of the time,</a:t>
            </a:r>
            <a:r>
              <a:rPr lang="en-US" sz="3000" dirty="0"/>
              <a:t> 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2 squares to the left 20% of the time.</a:t>
            </a:r>
            <a:r>
              <a:rPr lang="en-US" sz="3000" dirty="0"/>
              <a:t> </a:t>
            </a:r>
          </a:p>
          <a:p>
            <a:pPr marL="400050" lvl="1" indent="0">
              <a:buNone/>
            </a:pPr>
            <a:r>
              <a:rPr lang="en-US" sz="3000" dirty="0"/>
              <a:t>Hare(std::vector&lt;</a:t>
            </a:r>
            <a:r>
              <a:rPr lang="en-US" sz="3000" dirty="0">
                <a:solidFill>
                  <a:srgbClr val="008000"/>
                </a:solidFill>
                <a:effectLst/>
              </a:rPr>
              <a:t>int</a:t>
            </a:r>
            <a:r>
              <a:rPr lang="en-US" sz="3000" dirty="0"/>
              <a:t>&gt; patterns, </a:t>
            </a:r>
            <a:r>
              <a:rPr lang="en-US" sz="3000" dirty="0">
                <a:solidFill>
                  <a:srgbClr val="008000"/>
                </a:solidFill>
                <a:effectLst/>
              </a:rPr>
              <a:t>int</a:t>
            </a:r>
            <a:r>
              <a:rPr lang="en-US" sz="3000" dirty="0"/>
              <a:t> position); </a:t>
            </a:r>
          </a:p>
          <a:p>
            <a:pPr marL="400050" lvl="1" indent="0">
              <a:buNone/>
            </a:pPr>
            <a:r>
              <a:rPr lang="en-US" sz="3000" dirty="0"/>
              <a:t>Hare(</a:t>
            </a:r>
            <a:r>
              <a:rPr lang="en-US" sz="3000" dirty="0">
                <a:solidFill>
                  <a:srgbClr val="008000"/>
                </a:solidFill>
                <a:effectLst/>
              </a:rPr>
              <a:t>int</a:t>
            </a:r>
            <a:r>
              <a:rPr lang="en-US" sz="3000" dirty="0"/>
              <a:t>* </a:t>
            </a:r>
            <a:r>
              <a:rPr lang="en-US" sz="3000" dirty="0" err="1"/>
              <a:t>arr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8000"/>
                </a:solidFill>
                <a:effectLst/>
              </a:rPr>
              <a:t>int</a:t>
            </a:r>
            <a:r>
              <a:rPr lang="en-US" sz="3000" dirty="0"/>
              <a:t> size, </a:t>
            </a:r>
            <a:r>
              <a:rPr lang="en-US" sz="3000" dirty="0">
                <a:solidFill>
                  <a:srgbClr val="008000"/>
                </a:solidFill>
                <a:effectLst/>
              </a:rPr>
              <a:t>int</a:t>
            </a:r>
            <a:r>
              <a:rPr lang="en-US" sz="3000" dirty="0"/>
              <a:t> position); </a:t>
            </a:r>
          </a:p>
        </p:txBody>
      </p:sp>
    </p:spTree>
    <p:extLst>
      <p:ext uri="{BB962C8B-B14F-4D97-AF65-F5344CB8AC3E}">
        <p14:creationId xmlns:p14="http://schemas.microsoft.com/office/powerpoint/2010/main" val="391345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2EA7-8CCA-161C-3DD3-82BD487C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F898-9B95-0857-D1F9-38A18DD7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effectLst/>
              </a:rPr>
              <a:t>void</a:t>
            </a:r>
            <a:r>
              <a:rPr lang="en-US" dirty="0"/>
              <a:t> move();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dirty="0" err="1"/>
              <a:t>getPosition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  <a:effectLst/>
              </a:rPr>
              <a:t>const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 position); </a:t>
            </a:r>
          </a:p>
        </p:txBody>
      </p:sp>
    </p:spTree>
    <p:extLst>
      <p:ext uri="{BB962C8B-B14F-4D97-AF65-F5344CB8AC3E}">
        <p14:creationId xmlns:p14="http://schemas.microsoft.com/office/powerpoint/2010/main" val="262458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//TODO: </a:t>
            </a:r>
            <a:r>
              <a:rPr lang="nb-NO" sz="3000" dirty="0" err="1">
                <a:solidFill>
                  <a:srgbClr val="0000C0"/>
                </a:solidFill>
              </a:rPr>
              <a:t>define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default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constructor</a:t>
            </a:r>
            <a:r>
              <a:rPr lang="nb-NO" sz="3000" dirty="0">
                <a:solidFill>
                  <a:srgbClr val="0000C0"/>
                </a:solidFill>
              </a:rPr>
              <a:t>. </a:t>
            </a:r>
          </a:p>
          <a:p>
            <a:pPr marL="0" indent="0">
              <a:buNone/>
            </a:pPr>
            <a:endParaRPr lang="nb-NO" sz="3000" dirty="0">
              <a:solidFill>
                <a:srgbClr val="0000C0"/>
              </a:solidFill>
            </a:endParaRPr>
          </a:p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//1. </a:t>
            </a:r>
            <a:r>
              <a:rPr lang="nb-NO" sz="3000" dirty="0" err="1">
                <a:solidFill>
                  <a:srgbClr val="0000C0"/>
                </a:solidFill>
              </a:rPr>
              <a:t>Default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constructor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initializes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position</a:t>
            </a:r>
            <a:r>
              <a:rPr lang="nb-NO" sz="3000" dirty="0">
                <a:solidFill>
                  <a:srgbClr val="0000C0"/>
                </a:solidFill>
              </a:rPr>
              <a:t> to be 0,</a:t>
            </a:r>
          </a:p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//and </a:t>
            </a:r>
            <a:r>
              <a:rPr lang="nb-NO" sz="3000" dirty="0" err="1">
                <a:solidFill>
                  <a:srgbClr val="0000C0"/>
                </a:solidFill>
              </a:rPr>
              <a:t>move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patterns</a:t>
            </a:r>
            <a:r>
              <a:rPr lang="nb-NO" sz="3000" dirty="0">
                <a:solidFill>
                  <a:srgbClr val="0000C0"/>
                </a:solidFill>
              </a:rPr>
              <a:t> to </a:t>
            </a:r>
            <a:r>
              <a:rPr lang="nb-NO" sz="3000" dirty="0" err="1">
                <a:solidFill>
                  <a:srgbClr val="0000C0"/>
                </a:solidFill>
              </a:rPr>
              <a:t>reflect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the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following</a:t>
            </a:r>
            <a:r>
              <a:rPr lang="nb-NO" sz="3000" dirty="0">
                <a:solidFill>
                  <a:srgbClr val="0000C0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//a typical hare that sleeps 20% of the time,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9 squares to the right 20% of the time,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12 squares to the left 10% of the time,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1 square to the right 30% of the time,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  <a:effectLst/>
              </a:rPr>
              <a:t>//move 2 squares to the left 20% of the time.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991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Non-default constructors of Hare: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</a:rPr>
              <a:t>//TODO: given move pattern together and given //position, use give parameter to initialize //corresponding data members.</a:t>
            </a:r>
          </a:p>
          <a:p>
            <a:pPr marL="0" indent="0">
              <a:buNone/>
            </a:pPr>
            <a:r>
              <a:rPr lang="en-US" dirty="0"/>
              <a:t>Hare(std::vector&lt;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&gt; patterns, 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 position)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Hare(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 size, </a:t>
            </a:r>
            <a:r>
              <a:rPr lang="en-US" dirty="0">
                <a:solidFill>
                  <a:srgbClr val="008000"/>
                </a:solidFill>
                <a:effectLst/>
              </a:rPr>
              <a:t>int</a:t>
            </a:r>
            <a:r>
              <a:rPr lang="en-US" dirty="0"/>
              <a:t> position)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475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Hare and Tortoise move in a pattern recorded in vector of integers.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RunCompetition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move method of Hare: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//Move the hare by generating a random number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//in [0, size of vector patterns),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//then move the animal according to its move pattern.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//The position will be further validated once the animal //participates in a competition and knows road length.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//Competitor call fall of roads (suppose we have pads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0"/>
                </a:solidFill>
              </a:rPr>
              <a:t>//at both ends of the road.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void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Hare::move() 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84776" y="4343400"/>
            <a:ext cx="3810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Use index of vector instead.</a:t>
            </a:r>
          </a:p>
        </p:txBody>
      </p:sp>
    </p:spTree>
    <p:extLst>
      <p:ext uri="{BB962C8B-B14F-4D97-AF65-F5344CB8AC3E}">
        <p14:creationId xmlns:p14="http://schemas.microsoft.com/office/powerpoint/2010/main" val="368195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getPosition</a:t>
            </a:r>
            <a:r>
              <a:rPr lang="en-US" dirty="0"/>
              <a:t> method of Hare: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int</a:t>
            </a:r>
            <a:r>
              <a:rPr lang="en-US" dirty="0"/>
              <a:t> Hare::</a:t>
            </a:r>
            <a:r>
              <a:rPr lang="en-US" dirty="0" err="1"/>
              <a:t>getPosition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const</a:t>
            </a: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307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setPosition</a:t>
            </a:r>
            <a:r>
              <a:rPr lang="en-US" dirty="0"/>
              <a:t> method of Hare: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//Position generated by move() might be out of //boundary of the road (slip pass the leftmost block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//or slop past the rightmost block of the road),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//reset the position to an appropriate number.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8000"/>
                </a:solidFill>
              </a:rPr>
              <a:t>void</a:t>
            </a:r>
            <a:r>
              <a:rPr lang="en-US" sz="3000" dirty="0"/>
              <a:t> Hare::</a:t>
            </a:r>
            <a:r>
              <a:rPr lang="en-US" sz="3000" dirty="0" err="1"/>
              <a:t>setPosition</a:t>
            </a:r>
            <a:r>
              <a:rPr lang="en-US" sz="3000" dirty="0"/>
              <a:t>(</a:t>
            </a:r>
            <a:r>
              <a:rPr lang="en-US" sz="3000" dirty="0">
                <a:solidFill>
                  <a:srgbClr val="008000"/>
                </a:solidFill>
              </a:rPr>
              <a:t>int</a:t>
            </a:r>
            <a:r>
              <a:rPr lang="en-US" sz="3000" dirty="0"/>
              <a:t> </a:t>
            </a:r>
            <a:r>
              <a:rPr lang="en-US" sz="3000" dirty="0" err="1"/>
              <a:t>newPosition</a:t>
            </a:r>
            <a:r>
              <a:rPr lang="en-US" sz="3000" dirty="0"/>
              <a:t>) {</a:t>
            </a:r>
          </a:p>
          <a:p>
            <a:pPr marL="0" indent="0">
              <a:buNone/>
            </a:pPr>
            <a:r>
              <a:rPr lang="en-US" sz="3000" dirty="0"/>
              <a:t>        </a:t>
            </a:r>
            <a:r>
              <a:rPr lang="en-US" sz="30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5650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//TODO: </a:t>
            </a:r>
            <a:r>
              <a:rPr lang="nb-NO" sz="3000" dirty="0" err="1">
                <a:solidFill>
                  <a:srgbClr val="0000C0"/>
                </a:solidFill>
              </a:rPr>
              <a:t>define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constructors</a:t>
            </a:r>
            <a:r>
              <a:rPr lang="nb-NO" sz="3000" dirty="0">
                <a:solidFill>
                  <a:srgbClr val="0000C0"/>
                </a:solidFill>
              </a:rPr>
              <a:t>. </a:t>
            </a:r>
          </a:p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//1. </a:t>
            </a:r>
            <a:r>
              <a:rPr lang="nb-NO" sz="3000" dirty="0" err="1">
                <a:solidFill>
                  <a:srgbClr val="0000C0"/>
                </a:solidFill>
              </a:rPr>
              <a:t>Default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constructor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initializes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position</a:t>
            </a:r>
            <a:r>
              <a:rPr lang="nb-NO" sz="3000" dirty="0">
                <a:solidFill>
                  <a:srgbClr val="0000C0"/>
                </a:solidFill>
              </a:rPr>
              <a:t> to be 0,</a:t>
            </a:r>
          </a:p>
          <a:p>
            <a:pPr marL="0" indent="0">
              <a:buNone/>
            </a:pPr>
            <a:r>
              <a:rPr lang="nb-NO" sz="3000" dirty="0">
                <a:solidFill>
                  <a:srgbClr val="0000C0"/>
                </a:solidFill>
              </a:rPr>
              <a:t>//and </a:t>
            </a:r>
            <a:r>
              <a:rPr lang="nb-NO" sz="3000" dirty="0" err="1">
                <a:solidFill>
                  <a:srgbClr val="0000C0"/>
                </a:solidFill>
              </a:rPr>
              <a:t>move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patterns</a:t>
            </a:r>
            <a:r>
              <a:rPr lang="nb-NO" sz="3000" dirty="0">
                <a:solidFill>
                  <a:srgbClr val="0000C0"/>
                </a:solidFill>
              </a:rPr>
              <a:t> to </a:t>
            </a:r>
            <a:r>
              <a:rPr lang="nb-NO" sz="3000" dirty="0" err="1">
                <a:solidFill>
                  <a:srgbClr val="0000C0"/>
                </a:solidFill>
              </a:rPr>
              <a:t>reflect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the</a:t>
            </a:r>
            <a:r>
              <a:rPr lang="nb-NO" sz="3000" dirty="0">
                <a:solidFill>
                  <a:srgbClr val="0000C0"/>
                </a:solidFill>
              </a:rPr>
              <a:t> </a:t>
            </a:r>
            <a:r>
              <a:rPr lang="nb-NO" sz="3000" dirty="0" err="1">
                <a:solidFill>
                  <a:srgbClr val="0000C0"/>
                </a:solidFill>
              </a:rPr>
              <a:t>following</a:t>
            </a:r>
            <a:r>
              <a:rPr lang="nb-NO" sz="3000" dirty="0">
                <a:solidFill>
                  <a:srgbClr val="0000C0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//50% of the time, tortoise moves forward 3 blocks.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//20% of the time, tortoise moves 6 blocks backward.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//30% of the time, tortoise moves 1 block forward.</a:t>
            </a:r>
          </a:p>
          <a:p>
            <a:pPr marL="0" indent="0">
              <a:buNone/>
            </a:pPr>
            <a:endParaRPr lang="en-US" sz="3000" dirty="0">
              <a:solidFill>
                <a:srgbClr val="0000C0"/>
              </a:solidFill>
            </a:endParaRPr>
          </a:p>
          <a:p>
            <a:pPr marL="0" indent="0">
              <a:buNone/>
            </a:pPr>
            <a:r>
              <a:rPr lang="en-US" sz="3000" dirty="0"/>
              <a:t>Other code will be similar to that of Hare 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680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block, the animal will leave a mark.</a:t>
            </a:r>
          </a:p>
          <a:p>
            <a:pPr lvl="1"/>
            <a:r>
              <a:rPr lang="en-US" dirty="0"/>
              <a:t>A hare leaves letter ‘H’, while a tortoise leaves letter ‘T’. An untouched block is represented by a space.</a:t>
            </a:r>
          </a:p>
          <a:p>
            <a:r>
              <a:rPr lang="en-US" dirty="0"/>
              <a:t>Use a vector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906962"/>
          </a:xfrm>
        </p:spPr>
        <p:txBody>
          <a:bodyPr>
            <a:noAutofit/>
          </a:bodyPr>
          <a:lstStyle/>
          <a:p>
            <a:r>
              <a:rPr lang="en-US" sz="3000" dirty="0"/>
              <a:t>What are data members?</a:t>
            </a:r>
          </a:p>
          <a:p>
            <a:r>
              <a:rPr lang="en-US" sz="3000" dirty="0"/>
              <a:t>What are operations on data members?</a:t>
            </a:r>
          </a:p>
          <a:p>
            <a:r>
              <a:rPr lang="en-US" sz="3000" dirty="0"/>
              <a:t>How to define constructor?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//Default constructor to create a road with 70 blocks,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//each block is initialized with a space char.</a:t>
            </a:r>
          </a:p>
          <a:p>
            <a:pPr marL="0" indent="0">
              <a:buNone/>
            </a:pPr>
            <a:endParaRPr lang="en-US" sz="12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C0"/>
                </a:solidFill>
              </a:rPr>
              <a:t>//A non-default constructor to create a road with //proper length. A parameter representing length is provided.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//Get the length of the road.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8000"/>
                </a:solidFill>
              </a:rPr>
              <a:t>int</a:t>
            </a:r>
            <a:r>
              <a:rPr lang="en-US" sz="3000" dirty="0"/>
              <a:t> Road::length(){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//Put </a:t>
            </a:r>
            <a:r>
              <a:rPr lang="en-US" sz="3000" dirty="0" err="1">
                <a:solidFill>
                  <a:srgbClr val="3333FF"/>
                </a:solidFill>
              </a:rPr>
              <a:t>ch</a:t>
            </a:r>
            <a:r>
              <a:rPr lang="en-US" sz="3000" dirty="0">
                <a:solidFill>
                  <a:srgbClr val="3333FF"/>
                </a:solidFill>
              </a:rPr>
              <a:t> into (index)</a:t>
            </a:r>
            <a:r>
              <a:rPr lang="en-US" sz="3000" dirty="0" err="1">
                <a:solidFill>
                  <a:srgbClr val="3333FF"/>
                </a:solidFill>
              </a:rPr>
              <a:t>th</a:t>
            </a:r>
            <a:r>
              <a:rPr lang="en-US" sz="3000" dirty="0">
                <a:solidFill>
                  <a:srgbClr val="3333FF"/>
                </a:solidFill>
              </a:rPr>
              <a:t> element of data member blocks.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8000"/>
                </a:solidFill>
              </a:rPr>
              <a:t>void</a:t>
            </a:r>
            <a:r>
              <a:rPr lang="en-US" sz="3000" dirty="0"/>
              <a:t> Road::mark(</a:t>
            </a:r>
            <a:r>
              <a:rPr lang="en-US" sz="3000" dirty="0">
                <a:solidFill>
                  <a:srgbClr val="008000"/>
                </a:solidFill>
              </a:rPr>
              <a:t>int</a:t>
            </a:r>
            <a:r>
              <a:rPr lang="en-US" sz="3000" dirty="0"/>
              <a:t> index, </a:t>
            </a:r>
            <a:r>
              <a:rPr lang="en-US" sz="3000" dirty="0">
                <a:solidFill>
                  <a:srgbClr val="008000"/>
                </a:solidFill>
              </a:rPr>
              <a:t>char</a:t>
            </a:r>
            <a:r>
              <a:rPr lang="en-US" sz="3000" dirty="0"/>
              <a:t> </a:t>
            </a:r>
            <a:r>
              <a:rPr lang="en-US" sz="3000" dirty="0" err="1"/>
              <a:t>ch</a:t>
            </a:r>
            <a:r>
              <a:rPr lang="en-US" sz="3000" dirty="0"/>
              <a:t>){</a:t>
            </a:r>
          </a:p>
          <a:p>
            <a:pPr marL="0" indent="0">
              <a:buNone/>
            </a:pPr>
            <a:r>
              <a:rPr lang="en-US" sz="3000" dirty="0"/>
              <a:t>         </a:t>
            </a:r>
            <a:r>
              <a:rPr lang="en-US" sz="30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3333FF"/>
                </a:solidFill>
              </a:rPr>
              <a:t>//print out the contents of road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8000"/>
                </a:solidFill>
              </a:rPr>
              <a:t>void</a:t>
            </a:r>
            <a:r>
              <a:rPr lang="en-US" sz="3000" dirty="0">
                <a:solidFill>
                  <a:srgbClr val="CC00FF"/>
                </a:solidFill>
              </a:rPr>
              <a:t> display() </a:t>
            </a:r>
            <a:r>
              <a:rPr lang="en-US" sz="3000" dirty="0">
                <a:solidFill>
                  <a:srgbClr val="008000"/>
                </a:solidFill>
              </a:rPr>
              <a:t>const;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members</a:t>
            </a:r>
          </a:p>
          <a:p>
            <a:pPr marL="0" indent="0">
              <a:buNone/>
            </a:pPr>
            <a:r>
              <a:rPr lang="en-US" dirty="0"/>
              <a:t>Constructors</a:t>
            </a:r>
          </a:p>
          <a:p>
            <a:pPr marL="0" indent="0">
              <a:buNone/>
            </a:pPr>
            <a:r>
              <a:rPr lang="en-US" dirty="0"/>
              <a:t>Destructor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void </a:t>
            </a:r>
            <a:r>
              <a:rPr lang="en-US" sz="3000" dirty="0" err="1"/>
              <a:t>Competiton</a:t>
            </a:r>
            <a:r>
              <a:rPr lang="en-US" sz="3000" dirty="0"/>
              <a:t>::play() {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>
                <a:solidFill>
                  <a:srgbClr val="3333FF"/>
                </a:solidFill>
              </a:rPr>
              <a:t>//find out last block of the road.</a:t>
            </a:r>
          </a:p>
          <a:p>
            <a:pPr marL="0" indent="0">
              <a:buNone/>
            </a:pPr>
            <a:r>
              <a:rPr lang="en-US" sz="3000" dirty="0"/>
              <a:t>     int </a:t>
            </a:r>
            <a:r>
              <a:rPr lang="en-US" sz="3000" dirty="0" err="1"/>
              <a:t>lastBlock</a:t>
            </a:r>
            <a:r>
              <a:rPr lang="en-US" sz="3000" dirty="0"/>
              <a:t> = …;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 err="1"/>
              <a:t>int</a:t>
            </a:r>
            <a:r>
              <a:rPr lang="en-US" sz="3000" dirty="0"/>
              <a:t> round = 1; </a:t>
            </a:r>
            <a:r>
              <a:rPr lang="en-US" sz="3000" dirty="0">
                <a:solidFill>
                  <a:srgbClr val="3333FF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endParaRPr lang="en-US" sz="22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last block is known.</a:t>
            </a:r>
          </a:p>
          <a:p>
            <a:r>
              <a:rPr lang="en-US" dirty="0"/>
              <a:t>The road can be slippery, so competitors can fall backward (but not further left to block 0, image we put a road blocker cone at block 0. Similarly, competitors cannot go beyond the last block.)</a:t>
            </a:r>
          </a:p>
          <a:p>
            <a:pPr lvl="1"/>
            <a:r>
              <a:rPr lang="en-US" dirty="0"/>
              <a:t>Assume that blocks start from 0.</a:t>
            </a:r>
          </a:p>
          <a:p>
            <a:r>
              <a:rPr lang="en-US" dirty="0"/>
              <a:t>In each round, each competitor takes its turn to move, until at least one of them reaches the last block.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as long as neither hare nor tortoise reaches the last block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rgbClr val="7030A0"/>
                </a:solidFill>
              </a:rPr>
              <a:t>move hare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7030A0"/>
                </a:solidFill>
              </a:rPr>
              <a:t>      move tortoise 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      adjust tortoise’s position if it is too left or too right.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rgbClr val="3333FF"/>
                </a:solidFill>
              </a:rPr>
              <a:t>Mark road blocks where hare and tor reach.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Print out round, then print road as a string.</a:t>
            </a:r>
          </a:p>
          <a:p>
            <a:pPr marL="0" indent="0">
              <a:buNone/>
            </a:pPr>
            <a:r>
              <a:rPr lang="en-US" sz="3000" dirty="0"/>
              <a:t>      </a:t>
            </a:r>
            <a:r>
              <a:rPr lang="en-US" sz="3000" dirty="0">
                <a:solidFill>
                  <a:srgbClr val="CC00FF"/>
                </a:solidFill>
              </a:rPr>
              <a:t>Clear the corresponding block of the road to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96484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//Once at least one of hare and tortoise //reaches the last block,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“Yuck. Hare wins.”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“Yay!!! Tortoise wins.”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3333FF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  Competition race;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3333FF"/>
                </a:solidFill>
              </a:rPr>
              <a:t>//Create a object of Competition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//using non-default constructor.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//Call start method from this object.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 dirty="0"/>
              <a:t>We use vectors to represent the moving pattern of animals, and we use a vector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vector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block.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element at index 4 represents moving forward 3 blocks, so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blocks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blocks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block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blocks backward)   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vector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10F2-16FD-5164-458D-A2CC553A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Move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619B-7EE8-CE5F-94AB-E069DE3C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the move patterns of an animal is represented by a vector {1, 2, 2, 3, -2}?</a:t>
            </a:r>
          </a:p>
          <a:p>
            <a:r>
              <a:rPr lang="en-US" dirty="0"/>
              <a:t>What does this mean?</a:t>
            </a:r>
          </a:p>
          <a:p>
            <a:pPr lvl="1"/>
            <a:r>
              <a:rPr lang="en-US" sz="3200" dirty="0"/>
              <a:t>1 out 5 times, </a:t>
            </a:r>
            <a:r>
              <a:rPr lang="en-US" sz="3200" dirty="0" err="1"/>
              <a:t>ie</a:t>
            </a:r>
            <a:r>
              <a:rPr lang="en-US" sz="3200" dirty="0"/>
              <a:t>, 20%, move 1 step forward</a:t>
            </a:r>
          </a:p>
          <a:p>
            <a:pPr lvl="1"/>
            <a:r>
              <a:rPr lang="en-US" sz="3200" dirty="0"/>
              <a:t>2 out 5 times, </a:t>
            </a:r>
            <a:r>
              <a:rPr lang="en-US" sz="3200" dirty="0" err="1"/>
              <a:t>ie</a:t>
            </a:r>
            <a:r>
              <a:rPr lang="en-US" sz="3200" dirty="0"/>
              <a:t>, 40%, move 2 steps forward</a:t>
            </a:r>
          </a:p>
          <a:p>
            <a:pPr lvl="1"/>
            <a:r>
              <a:rPr lang="en-US" sz="3200" dirty="0"/>
              <a:t>1 out of 5 times, </a:t>
            </a:r>
            <a:r>
              <a:rPr lang="en-US" sz="3200" dirty="0" err="1"/>
              <a:t>ie</a:t>
            </a:r>
            <a:r>
              <a:rPr lang="en-US" sz="3200" dirty="0"/>
              <a:t>, 20%, move 3 steps forward</a:t>
            </a:r>
          </a:p>
          <a:p>
            <a:pPr lvl="1"/>
            <a:r>
              <a:rPr lang="en-US" sz="3200" dirty="0"/>
              <a:t>1 out of 5 times, </a:t>
            </a:r>
            <a:r>
              <a:rPr lang="en-US" sz="3200" dirty="0" err="1"/>
              <a:t>ie</a:t>
            </a:r>
            <a:r>
              <a:rPr lang="en-US" sz="3200" dirty="0"/>
              <a:t>, 20%, move 2 steps backward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BE2A-AE97-20BD-4C30-5CFD8173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3AC9-56DF-CF7F-25F9-AB0B6003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81304-498E-DB8F-A27F-9122E6035D0B}"/>
                  </a:ext>
                </a:extLst>
              </p14:cNvPr>
              <p14:cNvContentPartPr/>
              <p14:nvPr/>
            </p14:nvContentPartPr>
            <p14:xfrm>
              <a:off x="2404248" y="2143872"/>
              <a:ext cx="4079880" cy="345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81304-498E-DB8F-A27F-9122E6035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48" y="2125872"/>
                <a:ext cx="4115520" cy="34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758645-164E-2451-FDCD-123ADF0D3165}"/>
                  </a:ext>
                </a:extLst>
              </p14:cNvPr>
              <p14:cNvContentPartPr/>
              <p14:nvPr/>
            </p14:nvContentPartPr>
            <p14:xfrm>
              <a:off x="4009128" y="3606552"/>
              <a:ext cx="504000" cy="1933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758645-164E-2451-FDCD-123ADF0D3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488" y="3588552"/>
                <a:ext cx="539640" cy="19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09A83B-CC83-0D40-9FCF-9CFD1996DFFA}"/>
                  </a:ext>
                </a:extLst>
              </p14:cNvPr>
              <p14:cNvContentPartPr/>
              <p14:nvPr/>
            </p14:nvContentPartPr>
            <p14:xfrm>
              <a:off x="3160968" y="2479032"/>
              <a:ext cx="1315440" cy="1068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09A83B-CC83-0D40-9FCF-9CFD1996DF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2968" y="2461392"/>
                <a:ext cx="1351080" cy="11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84B8F4-A72F-B3CE-CFF5-D34A3EC28779}"/>
                  </a:ext>
                </a:extLst>
              </p14:cNvPr>
              <p14:cNvContentPartPr/>
              <p14:nvPr/>
            </p14:nvContentPartPr>
            <p14:xfrm>
              <a:off x="4523928" y="2229912"/>
              <a:ext cx="451800" cy="132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84B8F4-A72F-B3CE-CFF5-D34A3EC28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6288" y="2212272"/>
                <a:ext cx="487440" cy="135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E81C9B-01CF-1E06-EC96-23D929F4F6D8}"/>
              </a:ext>
            </a:extLst>
          </p:cNvPr>
          <p:cNvGrpSpPr/>
          <p:nvPr/>
        </p:nvGrpSpPr>
        <p:grpSpPr>
          <a:xfrm>
            <a:off x="2497848" y="2302632"/>
            <a:ext cx="4074840" cy="2743560"/>
            <a:chOff x="2497848" y="2302632"/>
            <a:chExt cx="4074840" cy="27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3E32CB-D49D-28C6-9029-65A48F197B61}"/>
                    </a:ext>
                  </a:extLst>
                </p14:cNvPr>
                <p14:cNvContentPartPr/>
                <p14:nvPr/>
              </p14:nvContentPartPr>
              <p14:xfrm>
                <a:off x="4130448" y="2302632"/>
                <a:ext cx="1937520" cy="131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3E32CB-D49D-28C6-9029-65A48F197B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2808" y="2284992"/>
                  <a:ext cx="1973160" cy="13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50E6B2-29C8-3744-D5CD-4ADC87F1E394}"/>
                    </a:ext>
                  </a:extLst>
                </p14:cNvPr>
                <p14:cNvContentPartPr/>
                <p14:nvPr/>
              </p14:nvContentPartPr>
              <p14:xfrm>
                <a:off x="4527528" y="3619512"/>
                <a:ext cx="2045160" cy="3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50E6B2-29C8-3744-D5CD-4ADC87F1E3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9888" y="3601872"/>
                  <a:ext cx="2080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1A20DD-7D1B-EDFA-34B1-C4DEF137D229}"/>
                    </a:ext>
                  </a:extLst>
                </p14:cNvPr>
                <p14:cNvContentPartPr/>
                <p14:nvPr/>
              </p14:nvContentPartPr>
              <p14:xfrm>
                <a:off x="4498008" y="3619512"/>
                <a:ext cx="1128600" cy="142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1A20DD-7D1B-EDFA-34B1-C4DEF137D2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0368" y="3601512"/>
                  <a:ext cx="116424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400C62-7CD6-E1D8-E2C4-D477CC00250F}"/>
                    </a:ext>
                  </a:extLst>
                </p14:cNvPr>
                <p14:cNvContentPartPr/>
                <p14:nvPr/>
              </p14:nvContentPartPr>
              <p14:xfrm>
                <a:off x="2644008" y="3574872"/>
                <a:ext cx="1846800" cy="123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400C62-7CD6-E1D8-E2C4-D477CC0025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6368" y="3556872"/>
                  <a:ext cx="188244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ACEF4F-4A2C-FF30-6C59-7C720C298063}"/>
                    </a:ext>
                  </a:extLst>
                </p14:cNvPr>
                <p14:cNvContentPartPr/>
                <p14:nvPr/>
              </p14:nvContentPartPr>
              <p14:xfrm>
                <a:off x="2497848" y="3427272"/>
                <a:ext cx="2027880" cy="19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ACEF4F-4A2C-FF30-6C59-7C720C2980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0208" y="3409632"/>
                  <a:ext cx="206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5FBD52-CD02-5086-2AD5-F9AF70AC7F22}"/>
                    </a:ext>
                  </a:extLst>
                </p14:cNvPr>
                <p14:cNvContentPartPr/>
                <p14:nvPr/>
              </p14:nvContentPartPr>
              <p14:xfrm>
                <a:off x="4558848" y="3623112"/>
                <a:ext cx="1592280" cy="807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5FBD52-CD02-5086-2AD5-F9AF70AC7F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1208" y="3605472"/>
                  <a:ext cx="1627920" cy="84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BFD649-1201-B6A4-06F2-09B684D13460}"/>
              </a:ext>
            </a:extLst>
          </p:cNvPr>
          <p:cNvGrpSpPr/>
          <p:nvPr/>
        </p:nvGrpSpPr>
        <p:grpSpPr>
          <a:xfrm>
            <a:off x="4476768" y="2394072"/>
            <a:ext cx="1562040" cy="2793600"/>
            <a:chOff x="4476768" y="2394072"/>
            <a:chExt cx="1562040" cy="27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EAFAD6-D385-8C67-91CB-E52238415A31}"/>
                    </a:ext>
                  </a:extLst>
                </p14:cNvPr>
                <p14:cNvContentPartPr/>
                <p14:nvPr/>
              </p14:nvContentPartPr>
              <p14:xfrm>
                <a:off x="4476768" y="2394072"/>
                <a:ext cx="192960" cy="30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EAFAD6-D385-8C67-91CB-E52238415A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8768" y="2376432"/>
                  <a:ext cx="228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B41D1B-8DA7-9082-D8FD-E094718C675C}"/>
                    </a:ext>
                  </a:extLst>
                </p14:cNvPr>
                <p14:cNvContentPartPr/>
                <p14:nvPr/>
              </p14:nvContentPartPr>
              <p14:xfrm>
                <a:off x="5083368" y="2445552"/>
                <a:ext cx="208800" cy="27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B41D1B-8DA7-9082-D8FD-E094718C67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5728" y="2427552"/>
                  <a:ext cx="2444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BB2C3C-88BC-DF9F-86EF-1F5269F40355}"/>
                    </a:ext>
                  </a:extLst>
                </p14:cNvPr>
                <p14:cNvContentPartPr/>
                <p14:nvPr/>
              </p14:nvContentPartPr>
              <p14:xfrm>
                <a:off x="5693208" y="3069072"/>
                <a:ext cx="225000" cy="47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BB2C3C-88BC-DF9F-86EF-1F5269F403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5568" y="3051072"/>
                  <a:ext cx="2606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6A4B50-C429-98C0-2CBD-5E1D5330E6B5}"/>
                    </a:ext>
                  </a:extLst>
                </p14:cNvPr>
                <p14:cNvContentPartPr/>
                <p14:nvPr/>
              </p14:nvContentPartPr>
              <p14:xfrm>
                <a:off x="5841168" y="3773592"/>
                <a:ext cx="197640" cy="39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6A4B50-C429-98C0-2CBD-5E1D5330E6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23528" y="3755952"/>
                  <a:ext cx="233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4D6800-D08F-D9DB-DF4B-B36DA68F8CCA}"/>
                    </a:ext>
                  </a:extLst>
                </p14:cNvPr>
                <p14:cNvContentPartPr/>
                <p14:nvPr/>
              </p14:nvContentPartPr>
              <p14:xfrm>
                <a:off x="5496288" y="4609152"/>
                <a:ext cx="88200" cy="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4D6800-D08F-D9DB-DF4B-B36DA68F8C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8648" y="4591152"/>
                  <a:ext cx="123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E3A079-FB49-E29F-7424-48DD57301A88}"/>
                    </a:ext>
                  </a:extLst>
                </p14:cNvPr>
                <p14:cNvContentPartPr/>
                <p14:nvPr/>
              </p14:nvContentPartPr>
              <p14:xfrm>
                <a:off x="5645328" y="4531032"/>
                <a:ext cx="360" cy="20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E3A079-FB49-E29F-7424-48DD57301A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7328" y="4513032"/>
                  <a:ext cx="3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BFCBB4-AEFB-5F4D-8AB7-3D051DD92390}"/>
                    </a:ext>
                  </a:extLst>
                </p14:cNvPr>
                <p14:cNvContentPartPr/>
                <p14:nvPr/>
              </p14:nvContentPartPr>
              <p14:xfrm>
                <a:off x="5756928" y="4492152"/>
                <a:ext cx="205920" cy="17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BFCBB4-AEFB-5F4D-8AB7-3D051DD923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9288" y="4474152"/>
                  <a:ext cx="241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587B2B-946B-E8F7-EB8F-20FF39E8E6EA}"/>
                    </a:ext>
                  </a:extLst>
                </p14:cNvPr>
                <p14:cNvContentPartPr/>
                <p14:nvPr/>
              </p14:nvContentPartPr>
              <p14:xfrm>
                <a:off x="4771248" y="4741272"/>
                <a:ext cx="1440" cy="44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587B2B-946B-E8F7-EB8F-20FF39E8E6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3248" y="4723272"/>
                  <a:ext cx="37080" cy="48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79F634-2BAE-38E3-AB14-292267AD1077}"/>
                  </a:ext>
                </a:extLst>
              </p14:cNvPr>
              <p14:cNvContentPartPr/>
              <p14:nvPr/>
            </p14:nvContentPartPr>
            <p14:xfrm>
              <a:off x="3672888" y="4667112"/>
              <a:ext cx="360" cy="437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79F634-2BAE-38E3-AB14-292267AD10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54888" y="4649112"/>
                <a:ext cx="36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746A60-B217-847F-EB68-CBE58337CD0C}"/>
                  </a:ext>
                </a:extLst>
              </p14:cNvPr>
              <p14:cNvContentPartPr/>
              <p14:nvPr/>
            </p14:nvContentPartPr>
            <p14:xfrm>
              <a:off x="3192288" y="3926952"/>
              <a:ext cx="37800" cy="27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746A60-B217-847F-EB68-CBE58337CD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74288" y="3909312"/>
                <a:ext cx="7344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3A6A2-E4AE-2C3E-614A-1D9BC633F3E5}"/>
              </a:ext>
            </a:extLst>
          </p:cNvPr>
          <p:cNvGrpSpPr/>
          <p:nvPr/>
        </p:nvGrpSpPr>
        <p:grpSpPr>
          <a:xfrm>
            <a:off x="2906088" y="2719152"/>
            <a:ext cx="1294560" cy="602640"/>
            <a:chOff x="2906088" y="2719152"/>
            <a:chExt cx="1294560" cy="6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EE936E-044A-699F-8289-E6734918983F}"/>
                    </a:ext>
                  </a:extLst>
                </p14:cNvPr>
                <p14:cNvContentPartPr/>
                <p14:nvPr/>
              </p14:nvContentPartPr>
              <p14:xfrm>
                <a:off x="2906088" y="3118032"/>
                <a:ext cx="2102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EE936E-044A-699F-8289-E673491898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88448" y="3100392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8E5221-4D34-F509-B97C-04493E793C82}"/>
                    </a:ext>
                  </a:extLst>
                </p14:cNvPr>
                <p14:cNvContentPartPr/>
                <p14:nvPr/>
              </p14:nvContentPartPr>
              <p14:xfrm>
                <a:off x="3201648" y="2980512"/>
                <a:ext cx="235800" cy="341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8E5221-4D34-F509-B97C-04493E793C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83648" y="2962872"/>
                  <a:ext cx="271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141F67-7952-3545-029E-43C667BE387C}"/>
                    </a:ext>
                  </a:extLst>
                </p14:cNvPr>
                <p14:cNvContentPartPr/>
                <p14:nvPr/>
              </p14:nvContentPartPr>
              <p14:xfrm>
                <a:off x="3759648" y="2903832"/>
                <a:ext cx="167400" cy="1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141F67-7952-3545-029E-43C667BE38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41648" y="2886192"/>
                  <a:ext cx="20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814205-38AD-5594-B46E-873AE380FCF5}"/>
                    </a:ext>
                  </a:extLst>
                </p14:cNvPr>
                <p14:cNvContentPartPr/>
                <p14:nvPr/>
              </p14:nvContentPartPr>
              <p14:xfrm>
                <a:off x="4028568" y="2719152"/>
                <a:ext cx="172080" cy="238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814205-38AD-5594-B46E-873AE380FC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10928" y="2701512"/>
                  <a:ext cx="20772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02411-25A3-397E-E398-9F9EA62B68D4}"/>
              </a:ext>
            </a:extLst>
          </p:cNvPr>
          <p:cNvGrpSpPr/>
          <p:nvPr/>
        </p:nvGrpSpPr>
        <p:grpSpPr>
          <a:xfrm>
            <a:off x="4498008" y="1735992"/>
            <a:ext cx="221040" cy="260640"/>
            <a:chOff x="4498008" y="1735992"/>
            <a:chExt cx="221040" cy="26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964AE1-B413-0AA4-8651-F4065550A66B}"/>
                    </a:ext>
                  </a:extLst>
                </p14:cNvPr>
                <p14:cNvContentPartPr/>
                <p14:nvPr/>
              </p14:nvContentPartPr>
              <p14:xfrm>
                <a:off x="4498008" y="1735992"/>
                <a:ext cx="221040" cy="260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964AE1-B413-0AA4-8651-F4065550A6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80368" y="1627992"/>
                  <a:ext cx="256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E2DFE5-48DB-7EBF-7728-519FCCE7728F}"/>
                    </a:ext>
                  </a:extLst>
                </p14:cNvPr>
                <p14:cNvContentPartPr/>
                <p14:nvPr/>
              </p14:nvContentPartPr>
              <p14:xfrm>
                <a:off x="4638408" y="1793232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E2DFE5-48DB-7EBF-7728-519FCCE772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0768" y="168559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F24348-88BE-F4A7-4C7B-4E5577A55CD3}"/>
              </a:ext>
            </a:extLst>
          </p:cNvPr>
          <p:cNvGrpSpPr/>
          <p:nvPr/>
        </p:nvGrpSpPr>
        <p:grpSpPr>
          <a:xfrm>
            <a:off x="4622568" y="1659672"/>
            <a:ext cx="792720" cy="348120"/>
            <a:chOff x="4622568" y="1659672"/>
            <a:chExt cx="79272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EC2F52-4CA3-1A71-8785-D34CA1A22773}"/>
                    </a:ext>
                  </a:extLst>
                </p14:cNvPr>
                <p14:cNvContentPartPr/>
                <p14:nvPr/>
              </p14:nvContentPartPr>
              <p14:xfrm>
                <a:off x="4622568" y="1659672"/>
                <a:ext cx="203760" cy="27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EC2F52-4CA3-1A71-8785-D34CA1A227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6568" y="1624032"/>
                  <a:ext cx="27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17245-3843-23E1-EDC8-7E9CD65B11D6}"/>
                    </a:ext>
                  </a:extLst>
                </p14:cNvPr>
                <p14:cNvContentPartPr/>
                <p14:nvPr/>
              </p14:nvContentPartPr>
              <p14:xfrm>
                <a:off x="5405568" y="1726992"/>
                <a:ext cx="9720" cy="28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17245-3843-23E1-EDC8-7E9CD65B11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69928" y="1691352"/>
                  <a:ext cx="8136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246A73-C6E7-73D6-C1E2-A98E9AB88AA1}"/>
                  </a:ext>
                </a:extLst>
              </p14:cNvPr>
              <p14:cNvContentPartPr/>
              <p14:nvPr/>
            </p14:nvContentPartPr>
            <p14:xfrm>
              <a:off x="6349488" y="2639592"/>
              <a:ext cx="324000" cy="175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246A73-C6E7-73D6-C1E2-A98E9AB88A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3848" y="2603592"/>
                <a:ext cx="395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8180FB-A47D-310C-5E44-B50449252E9E}"/>
                  </a:ext>
                </a:extLst>
              </p14:cNvPr>
              <p14:cNvContentPartPr/>
              <p14:nvPr/>
            </p14:nvContentPartPr>
            <p14:xfrm>
              <a:off x="6534168" y="4159872"/>
              <a:ext cx="178920" cy="264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8180FB-A47D-310C-5E44-B50449252E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98168" y="4124232"/>
                <a:ext cx="25056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C58CEBD-E8B2-37F9-41F5-EE9EDE8BC3BA}"/>
              </a:ext>
            </a:extLst>
          </p:cNvPr>
          <p:cNvGrpSpPr/>
          <p:nvPr/>
        </p:nvGrpSpPr>
        <p:grpSpPr>
          <a:xfrm>
            <a:off x="6151128" y="4761792"/>
            <a:ext cx="251640" cy="438480"/>
            <a:chOff x="6151128" y="4761792"/>
            <a:chExt cx="2516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214861-4472-41CB-79AD-4784AEC0A93C}"/>
                    </a:ext>
                  </a:extLst>
                </p14:cNvPr>
                <p14:cNvContentPartPr/>
                <p14:nvPr/>
              </p14:nvContentPartPr>
              <p14:xfrm>
                <a:off x="6151128" y="4761792"/>
                <a:ext cx="251640" cy="212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214861-4472-41CB-79AD-4784AEC0A9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15488" y="4725792"/>
                  <a:ext cx="323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398A8F-3B6A-BDA0-7E2A-1BDFD9C22B08}"/>
                    </a:ext>
                  </a:extLst>
                </p14:cNvPr>
                <p14:cNvContentPartPr/>
                <p14:nvPr/>
              </p14:nvContentPartPr>
              <p14:xfrm>
                <a:off x="6317448" y="4851072"/>
                <a:ext cx="30600" cy="34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398A8F-3B6A-BDA0-7E2A-1BDFD9C22B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1448" y="4815432"/>
                  <a:ext cx="10224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4721AE-5ED0-6511-F789-978A55004FFF}"/>
              </a:ext>
            </a:extLst>
          </p:cNvPr>
          <p:cNvGrpSpPr/>
          <p:nvPr/>
        </p:nvGrpSpPr>
        <p:grpSpPr>
          <a:xfrm>
            <a:off x="5088048" y="5553072"/>
            <a:ext cx="309600" cy="241560"/>
            <a:chOff x="5088048" y="5553072"/>
            <a:chExt cx="30960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574113-3B9D-9A89-A58D-CB196BDA440D}"/>
                    </a:ext>
                  </a:extLst>
                </p14:cNvPr>
                <p14:cNvContentPartPr/>
                <p14:nvPr/>
              </p14:nvContentPartPr>
              <p14:xfrm>
                <a:off x="5088048" y="5553072"/>
                <a:ext cx="309600" cy="241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574113-3B9D-9A89-A58D-CB196BDA44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2408" y="5517072"/>
                  <a:ext cx="381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73D63C-4BD1-5744-8D2F-0951F059F28C}"/>
                    </a:ext>
                  </a:extLst>
                </p14:cNvPr>
                <p14:cNvContentPartPr/>
                <p14:nvPr/>
              </p14:nvContentPartPr>
              <p14:xfrm>
                <a:off x="5178408" y="5557032"/>
                <a:ext cx="120960" cy="2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73D63C-4BD1-5744-8D2F-0951F059F2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2408" y="5521032"/>
                  <a:ext cx="1926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1D33EB2-BF2B-3A9E-BF58-8A1C40F6A3FB}"/>
                  </a:ext>
                </a:extLst>
              </p14:cNvPr>
              <p14:cNvContentPartPr/>
              <p14:nvPr/>
            </p14:nvContentPartPr>
            <p14:xfrm>
              <a:off x="2772888" y="5518152"/>
              <a:ext cx="230400" cy="295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1D33EB2-BF2B-3A9E-BF58-8A1C40F6A3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37248" y="5482512"/>
                <a:ext cx="3020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FAB8822-BEAA-B3B5-7440-C8454EEA653F}"/>
                  </a:ext>
                </a:extLst>
              </p14:cNvPr>
              <p14:cNvContentPartPr/>
              <p14:nvPr/>
            </p14:nvContentPartPr>
            <p14:xfrm>
              <a:off x="2020848" y="4149432"/>
              <a:ext cx="140760" cy="245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FAB8822-BEAA-B3B5-7440-C8454EEA653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85208" y="4113792"/>
                <a:ext cx="2124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EB8E4E-201F-4C2D-820C-61235A33EA51}"/>
                  </a:ext>
                </a:extLst>
              </p14:cNvPr>
              <p14:cNvContentPartPr/>
              <p14:nvPr/>
            </p14:nvContentPartPr>
            <p14:xfrm>
              <a:off x="2360688" y="2687112"/>
              <a:ext cx="236160" cy="310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EB8E4E-201F-4C2D-820C-61235A33EA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24688" y="2651112"/>
                <a:ext cx="307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7EDFAC-7409-5D0B-003D-D0C842B5FE43}"/>
                  </a:ext>
                </a:extLst>
              </p14:cNvPr>
              <p14:cNvContentPartPr/>
              <p14:nvPr/>
            </p14:nvContentPartPr>
            <p14:xfrm>
              <a:off x="3551568" y="1878912"/>
              <a:ext cx="227520" cy="336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7EDFAC-7409-5D0B-003D-D0C842B5FE4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15928" y="1843272"/>
                <a:ext cx="299160" cy="4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91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2189</Words>
  <Application>Microsoft Macintosh PowerPoint</Application>
  <PresentationFormat>On-screen Show (4:3)</PresentationFormat>
  <Paragraphs>304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Project: Hare and Tortoise Competition</vt:lpstr>
      <vt:lpstr>Hare and Tortoise Competition</vt:lpstr>
      <vt:lpstr>Hare and Tortoise competition</vt:lpstr>
      <vt:lpstr>Movement of tortoise</vt:lpstr>
      <vt:lpstr>Movement of tortoise in vector</vt:lpstr>
      <vt:lpstr>Movement of tortoise in vector</vt:lpstr>
      <vt:lpstr>Movement of hare in vector</vt:lpstr>
      <vt:lpstr>Represent Move Patterns</vt:lpstr>
      <vt:lpstr>How to move</vt:lpstr>
      <vt:lpstr>Step to move is like a choice in a spin wheel</vt:lpstr>
      <vt:lpstr>How to move</vt:lpstr>
      <vt:lpstr>Hare class: Data members and operations</vt:lpstr>
      <vt:lpstr>Hare class: Data members</vt:lpstr>
      <vt:lpstr>Class Hare</vt:lpstr>
      <vt:lpstr>Data Members of Hare</vt:lpstr>
      <vt:lpstr>Constructors and methods of Hare</vt:lpstr>
      <vt:lpstr>Methods of Hare</vt:lpstr>
      <vt:lpstr>Class Hare</vt:lpstr>
      <vt:lpstr>Non-default constructors of Hare: II</vt:lpstr>
      <vt:lpstr>move method of Hare: III</vt:lpstr>
      <vt:lpstr>getPosition method of Hare: IV</vt:lpstr>
      <vt:lpstr>setPosition method of Hare: IV</vt:lpstr>
      <vt:lpstr>Class Tortoise</vt:lpstr>
      <vt:lpstr>Road</vt:lpstr>
      <vt:lpstr>Class Road</vt:lpstr>
      <vt:lpstr>Class road: III</vt:lpstr>
      <vt:lpstr>Class road: IV</vt:lpstr>
      <vt:lpstr>Class Competition</vt:lpstr>
      <vt:lpstr>Class Competition - II</vt:lpstr>
      <vt:lpstr>Class Competition - III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Tong Yi</cp:lastModifiedBy>
  <cp:revision>106</cp:revision>
  <cp:lastPrinted>2017-03-02T22:23:53Z</cp:lastPrinted>
  <dcterms:created xsi:type="dcterms:W3CDTF">2012-01-18T18:20:45Z</dcterms:created>
  <dcterms:modified xsi:type="dcterms:W3CDTF">2024-04-15T04:16:45Z</dcterms:modified>
</cp:coreProperties>
</file>