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9" r:id="rId3"/>
    <p:sldId id="263" r:id="rId4"/>
    <p:sldId id="317" r:id="rId5"/>
    <p:sldId id="329" r:id="rId6"/>
    <p:sldId id="260" r:id="rId7"/>
    <p:sldId id="258" r:id="rId8"/>
    <p:sldId id="318" r:id="rId9"/>
    <p:sldId id="330" r:id="rId10"/>
    <p:sldId id="319" r:id="rId11"/>
    <p:sldId id="331" r:id="rId12"/>
    <p:sldId id="320" r:id="rId13"/>
    <p:sldId id="323" r:id="rId14"/>
    <p:sldId id="332" r:id="rId15"/>
    <p:sldId id="325" r:id="rId16"/>
    <p:sldId id="333" r:id="rId17"/>
    <p:sldId id="326" r:id="rId18"/>
    <p:sldId id="328" r:id="rId19"/>
    <p:sldId id="324" r:id="rId20"/>
  </p:sldIdLst>
  <p:sldSz cx="9144000" cy="5143500" type="screen16x9"/>
  <p:notesSz cx="6858000" cy="9144000"/>
  <p:embeddedFontLst>
    <p:embeddedFont>
      <p:font typeface="Patrick Hand" pitchFamily="2" charset="77"/>
      <p:regular r:id="rId22"/>
    </p:embeddedFont>
    <p:embeddedFont>
      <p:font typeface="Patrick Hand SC" pitchFamily="2" charset="7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30B0D-2B03-407D-89D8-D2EBBBC18347}">
  <a:tblStyle styleId="{3EA30B0D-2B03-407D-89D8-D2EBBBC18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5"/>
    <p:restoredTop sz="95827"/>
  </p:normalViewPr>
  <p:slideViewPr>
    <p:cSldViewPr snapToGrid="0" snapToObjects="1" showGuides="1">
      <p:cViewPr>
        <p:scale>
          <a:sx n="141" d="100"/>
          <a:sy n="141" d="100"/>
        </p:scale>
        <p:origin x="1024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acae539fd4_4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acae539fd4_4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Yes. There is! –sort of.. There is call on their website. (Contribution)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 (Curation, Coordination, Governance)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41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390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ac839c9b3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ac839c9b3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7535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acae539fd4_4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acae539fd4_4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 #1, #2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#3, #4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019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457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ac839c9b3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ac839c9b3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Over at the GitHub, number of repos, 1 member, earliest, latest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Languages, topics like SMUCCLAW,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337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98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acae539fd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acae539fd4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Interview &amp; Demo</a:t>
            </a:r>
          </a:p>
        </p:txBody>
      </p:sp>
    </p:spTree>
    <p:extLst>
      <p:ext uri="{BB962C8B-B14F-4D97-AF65-F5344CB8AC3E}">
        <p14:creationId xmlns:p14="http://schemas.microsoft.com/office/powerpoint/2010/main" val="3092607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ac839c9b35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ac839c9b35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A-B-A-B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321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acae539fd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acae539fd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17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b5bfae178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ab5bfae178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Who are they and What do they do?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(#1 Who, #2What, #3How,#Places,#5Unify)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ambitious effort that cannot be a solo effort. (#6Partners) + 2-3 lines of these partners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acae539fd4_4_1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acae539fd4_4_1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So now we know the end is all about integrated end product beyond a 100% connected system…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Yes and for obvious reasons, it must have flexibility + lawyer /user friendly features since it would not be reasonable to expect every lawyer can code.</a:t>
            </a:r>
          </a:p>
        </p:txBody>
      </p:sp>
    </p:spTree>
    <p:extLst>
      <p:ext uri="{BB962C8B-B14F-4D97-AF65-F5344CB8AC3E}">
        <p14:creationId xmlns:p14="http://schemas.microsoft.com/office/powerpoint/2010/main" val="196110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303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cae539fd4_4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cae539fd4_4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Certainly there are also drawbacks. Like #1, #2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A: #3, #4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acae539fd4_4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acae539fd4_4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B: This sounds like a moving equation; is there some helpful formulae?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21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95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38249" y="1008538"/>
            <a:ext cx="66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200400" y="3239750"/>
            <a:ext cx="27432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7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996225" y="1454800"/>
            <a:ext cx="21894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996225" y="2652800"/>
            <a:ext cx="2488200" cy="1035900"/>
          </a:xfrm>
          <a:prstGeom prst="rect">
            <a:avLst/>
          </a:prstGeom>
        </p:spPr>
        <p:txBody>
          <a:bodyPr spcFirstLastPara="1" wrap="square" lIns="9000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7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 flipH="1">
            <a:off x="5958375" y="1454800"/>
            <a:ext cx="2189400" cy="11361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ubTitle" idx="1"/>
          </p:nvPr>
        </p:nvSpPr>
        <p:spPr>
          <a:xfrm flipH="1">
            <a:off x="5659575" y="2652800"/>
            <a:ext cx="2488200" cy="10359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001850" y="482675"/>
            <a:ext cx="7140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388100" y="1137450"/>
            <a:ext cx="6367800" cy="28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992625" y="1305975"/>
            <a:ext cx="2950800" cy="10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992625" y="2449425"/>
            <a:ext cx="2950800" cy="13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15650" y="15518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6225925" y="1551800"/>
            <a:ext cx="11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6225925" y="20839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2515650" y="20839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2515650" y="31454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6"/>
          </p:nvPr>
        </p:nvSpPr>
        <p:spPr>
          <a:xfrm>
            <a:off x="6225925" y="31454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6225925" y="36775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2515650" y="36775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1129775" y="16798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 hasCustomPrompt="1"/>
          </p:nvPr>
        </p:nvSpPr>
        <p:spPr>
          <a:xfrm>
            <a:off x="4842075" y="1679938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4" hasCustomPrompt="1"/>
          </p:nvPr>
        </p:nvSpPr>
        <p:spPr>
          <a:xfrm>
            <a:off x="1129775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075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301400" y="3201263"/>
            <a:ext cx="371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301400" y="1293338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978900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2"/>
          </p:nvPr>
        </p:nvSpPr>
        <p:spPr>
          <a:xfrm>
            <a:off x="9789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3"/>
          </p:nvPr>
        </p:nvSpPr>
        <p:spPr>
          <a:xfrm>
            <a:off x="6297300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4"/>
          </p:nvPr>
        </p:nvSpPr>
        <p:spPr>
          <a:xfrm>
            <a:off x="62973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5"/>
          </p:nvPr>
        </p:nvSpPr>
        <p:spPr>
          <a:xfrm>
            <a:off x="3638099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6"/>
          </p:nvPr>
        </p:nvSpPr>
        <p:spPr>
          <a:xfrm>
            <a:off x="3638101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7"/>
          </p:nvPr>
        </p:nvSpPr>
        <p:spPr>
          <a:xfrm>
            <a:off x="978900" y="30916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8"/>
          </p:nvPr>
        </p:nvSpPr>
        <p:spPr>
          <a:xfrm>
            <a:off x="9789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9"/>
          </p:nvPr>
        </p:nvSpPr>
        <p:spPr>
          <a:xfrm>
            <a:off x="6297300" y="30916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3"/>
          </p:nvPr>
        </p:nvSpPr>
        <p:spPr>
          <a:xfrm>
            <a:off x="62973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4"/>
          </p:nvPr>
        </p:nvSpPr>
        <p:spPr>
          <a:xfrm>
            <a:off x="3638099" y="30916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5"/>
          </p:nvPr>
        </p:nvSpPr>
        <p:spPr>
          <a:xfrm>
            <a:off x="3638101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720150" y="445025"/>
            <a:ext cx="77037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996225" y="2585075"/>
            <a:ext cx="4275300" cy="437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2"/>
          </p:nvPr>
        </p:nvSpPr>
        <p:spPr>
          <a:xfrm>
            <a:off x="996225" y="3035729"/>
            <a:ext cx="3583500" cy="437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2"/>
          </p:nvPr>
        </p:nvSpPr>
        <p:spPr>
          <a:xfrm>
            <a:off x="1962150" y="1385052"/>
            <a:ext cx="52197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9" r:id="rId9"/>
    <p:sldLayoutId id="2147483671" r:id="rId10"/>
    <p:sldLayoutId id="2147483672" r:id="rId11"/>
    <p:sldLayoutId id="2147483674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accord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X8NEAGpXAFf72rZxL8EKAAE5Idz_qVLbkcbIqfEW12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ctrTitle"/>
          </p:nvPr>
        </p:nvSpPr>
        <p:spPr>
          <a:xfrm>
            <a:off x="1238249" y="1008538"/>
            <a:ext cx="66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CommonAccord</a:t>
            </a:r>
            <a:r>
              <a:rPr lang="en-GB" sz="2000" dirty="0" err="1"/>
              <a:t>.org</a:t>
            </a:r>
            <a:endParaRPr sz="2000" dirty="0"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1"/>
          </p:nvPr>
        </p:nvSpPr>
        <p:spPr>
          <a:xfrm>
            <a:off x="3200400" y="3239750"/>
            <a:ext cx="27432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Wei Shen and Regina</a:t>
            </a:r>
            <a:endParaRPr dirty="0"/>
          </a:p>
        </p:txBody>
      </p:sp>
      <p:sp>
        <p:nvSpPr>
          <p:cNvPr id="151" name="Google Shape;151;p33"/>
          <p:cNvSpPr/>
          <p:nvPr/>
        </p:nvSpPr>
        <p:spPr>
          <a:xfrm>
            <a:off x="8267600" y="2675650"/>
            <a:ext cx="313875" cy="324875"/>
          </a:xfrm>
          <a:custGeom>
            <a:avLst/>
            <a:gdLst/>
            <a:ahLst/>
            <a:cxnLst/>
            <a:rect l="l" t="t" r="r" b="b"/>
            <a:pathLst>
              <a:path w="12555" h="12995" extrusionOk="0">
                <a:moveTo>
                  <a:pt x="2742" y="11634"/>
                </a:moveTo>
                <a:cubicBezTo>
                  <a:pt x="2909" y="11321"/>
                  <a:pt x="3160" y="11467"/>
                  <a:pt x="3369" y="11509"/>
                </a:cubicBezTo>
                <a:cubicBezTo>
                  <a:pt x="3872" y="11676"/>
                  <a:pt x="4374" y="11739"/>
                  <a:pt x="4897" y="11593"/>
                </a:cubicBezTo>
                <a:cubicBezTo>
                  <a:pt x="5002" y="11572"/>
                  <a:pt x="5085" y="11509"/>
                  <a:pt x="5148" y="11467"/>
                </a:cubicBezTo>
                <a:cubicBezTo>
                  <a:pt x="4562" y="10253"/>
                  <a:pt x="3976" y="9061"/>
                  <a:pt x="3369" y="7826"/>
                </a:cubicBezTo>
                <a:lnTo>
                  <a:pt x="2784" y="7826"/>
                </a:lnTo>
                <a:cubicBezTo>
                  <a:pt x="2512" y="7826"/>
                  <a:pt x="2323" y="7701"/>
                  <a:pt x="2261" y="7429"/>
                </a:cubicBezTo>
                <a:cubicBezTo>
                  <a:pt x="2177" y="7178"/>
                  <a:pt x="2261" y="6968"/>
                  <a:pt x="2470" y="6801"/>
                </a:cubicBezTo>
                <a:cubicBezTo>
                  <a:pt x="2595" y="6696"/>
                  <a:pt x="2742" y="6613"/>
                  <a:pt x="2888" y="6508"/>
                </a:cubicBezTo>
                <a:cubicBezTo>
                  <a:pt x="2805" y="4918"/>
                  <a:pt x="2637" y="4395"/>
                  <a:pt x="1968" y="3328"/>
                </a:cubicBezTo>
                <a:cubicBezTo>
                  <a:pt x="1842" y="3411"/>
                  <a:pt x="1675" y="3453"/>
                  <a:pt x="1570" y="3558"/>
                </a:cubicBezTo>
                <a:cubicBezTo>
                  <a:pt x="1340" y="3788"/>
                  <a:pt x="1131" y="4081"/>
                  <a:pt x="900" y="4311"/>
                </a:cubicBezTo>
                <a:cubicBezTo>
                  <a:pt x="796" y="4416"/>
                  <a:pt x="587" y="4479"/>
                  <a:pt x="419" y="4499"/>
                </a:cubicBezTo>
                <a:cubicBezTo>
                  <a:pt x="315" y="4499"/>
                  <a:pt x="189" y="4395"/>
                  <a:pt x="1" y="4311"/>
                </a:cubicBezTo>
                <a:cubicBezTo>
                  <a:pt x="294" y="3935"/>
                  <a:pt x="545" y="3558"/>
                  <a:pt x="817" y="3223"/>
                </a:cubicBezTo>
                <a:cubicBezTo>
                  <a:pt x="1068" y="2909"/>
                  <a:pt x="1340" y="2595"/>
                  <a:pt x="1633" y="2282"/>
                </a:cubicBezTo>
                <a:cubicBezTo>
                  <a:pt x="1591" y="2051"/>
                  <a:pt x="1549" y="1779"/>
                  <a:pt x="1570" y="1486"/>
                </a:cubicBezTo>
                <a:cubicBezTo>
                  <a:pt x="1591" y="1340"/>
                  <a:pt x="1696" y="1173"/>
                  <a:pt x="1842" y="1068"/>
                </a:cubicBezTo>
                <a:cubicBezTo>
                  <a:pt x="2009" y="942"/>
                  <a:pt x="2219" y="1026"/>
                  <a:pt x="2386" y="1173"/>
                </a:cubicBezTo>
                <a:lnTo>
                  <a:pt x="2616" y="1486"/>
                </a:lnTo>
                <a:cubicBezTo>
                  <a:pt x="2721" y="1486"/>
                  <a:pt x="2805" y="1507"/>
                  <a:pt x="2846" y="1466"/>
                </a:cubicBezTo>
                <a:cubicBezTo>
                  <a:pt x="3453" y="942"/>
                  <a:pt x="4165" y="754"/>
                  <a:pt x="4918" y="649"/>
                </a:cubicBezTo>
                <a:cubicBezTo>
                  <a:pt x="5838" y="524"/>
                  <a:pt x="6759" y="336"/>
                  <a:pt x="7659" y="189"/>
                </a:cubicBezTo>
                <a:cubicBezTo>
                  <a:pt x="8538" y="1"/>
                  <a:pt x="9207" y="419"/>
                  <a:pt x="9835" y="922"/>
                </a:cubicBezTo>
                <a:cubicBezTo>
                  <a:pt x="10253" y="1256"/>
                  <a:pt x="10358" y="2282"/>
                  <a:pt x="10065" y="2742"/>
                </a:cubicBezTo>
                <a:cubicBezTo>
                  <a:pt x="9709" y="3286"/>
                  <a:pt x="9312" y="3809"/>
                  <a:pt x="8914" y="4332"/>
                </a:cubicBezTo>
                <a:cubicBezTo>
                  <a:pt x="8789" y="4499"/>
                  <a:pt x="8663" y="4646"/>
                  <a:pt x="8475" y="4897"/>
                </a:cubicBezTo>
                <a:cubicBezTo>
                  <a:pt x="8705" y="4939"/>
                  <a:pt x="8872" y="5002"/>
                  <a:pt x="9019" y="5023"/>
                </a:cubicBezTo>
                <a:cubicBezTo>
                  <a:pt x="9709" y="5127"/>
                  <a:pt x="10379" y="5211"/>
                  <a:pt x="11069" y="5357"/>
                </a:cubicBezTo>
                <a:cubicBezTo>
                  <a:pt x="12011" y="5587"/>
                  <a:pt x="12555" y="6466"/>
                  <a:pt x="12408" y="7408"/>
                </a:cubicBezTo>
                <a:cubicBezTo>
                  <a:pt x="12262" y="8287"/>
                  <a:pt x="11927" y="9124"/>
                  <a:pt x="11279" y="9793"/>
                </a:cubicBezTo>
                <a:cubicBezTo>
                  <a:pt x="10484" y="10567"/>
                  <a:pt x="9647" y="11279"/>
                  <a:pt x="8642" y="11718"/>
                </a:cubicBezTo>
                <a:cubicBezTo>
                  <a:pt x="8600" y="11739"/>
                  <a:pt x="8579" y="11739"/>
                  <a:pt x="8559" y="11760"/>
                </a:cubicBezTo>
                <a:cubicBezTo>
                  <a:pt x="7408" y="12471"/>
                  <a:pt x="6131" y="12681"/>
                  <a:pt x="4813" y="12869"/>
                </a:cubicBezTo>
                <a:cubicBezTo>
                  <a:pt x="3767" y="12994"/>
                  <a:pt x="3223" y="12681"/>
                  <a:pt x="2742" y="11634"/>
                </a:cubicBezTo>
                <a:close/>
                <a:moveTo>
                  <a:pt x="6759" y="11258"/>
                </a:moveTo>
                <a:cubicBezTo>
                  <a:pt x="7178" y="11049"/>
                  <a:pt x="7596" y="10839"/>
                  <a:pt x="8035" y="10651"/>
                </a:cubicBezTo>
                <a:cubicBezTo>
                  <a:pt x="8956" y="10274"/>
                  <a:pt x="9688" y="9647"/>
                  <a:pt x="10358" y="8998"/>
                </a:cubicBezTo>
                <a:cubicBezTo>
                  <a:pt x="10860" y="8538"/>
                  <a:pt x="11069" y="7931"/>
                  <a:pt x="11195" y="7261"/>
                </a:cubicBezTo>
                <a:cubicBezTo>
                  <a:pt x="11279" y="6927"/>
                  <a:pt x="11111" y="6675"/>
                  <a:pt x="10776" y="6529"/>
                </a:cubicBezTo>
                <a:cubicBezTo>
                  <a:pt x="10672" y="6508"/>
                  <a:pt x="10588" y="6466"/>
                  <a:pt x="10484" y="6466"/>
                </a:cubicBezTo>
                <a:cubicBezTo>
                  <a:pt x="9521" y="6278"/>
                  <a:pt x="8517" y="6090"/>
                  <a:pt x="7533" y="6383"/>
                </a:cubicBezTo>
                <a:cubicBezTo>
                  <a:pt x="7240" y="6466"/>
                  <a:pt x="6926" y="6508"/>
                  <a:pt x="6613" y="6529"/>
                </a:cubicBezTo>
                <a:cubicBezTo>
                  <a:pt x="5880" y="6613"/>
                  <a:pt x="5274" y="7010"/>
                  <a:pt x="4646" y="7345"/>
                </a:cubicBezTo>
                <a:cubicBezTo>
                  <a:pt x="5106" y="8831"/>
                  <a:pt x="5922" y="10379"/>
                  <a:pt x="6759" y="11258"/>
                </a:cubicBezTo>
                <a:close/>
                <a:moveTo>
                  <a:pt x="4144" y="6090"/>
                </a:moveTo>
                <a:cubicBezTo>
                  <a:pt x="4604" y="5859"/>
                  <a:pt x="4939" y="5650"/>
                  <a:pt x="5294" y="5525"/>
                </a:cubicBezTo>
                <a:cubicBezTo>
                  <a:pt x="6801" y="4939"/>
                  <a:pt x="7847" y="3872"/>
                  <a:pt x="8747" y="2595"/>
                </a:cubicBezTo>
                <a:cubicBezTo>
                  <a:pt x="9228" y="1863"/>
                  <a:pt x="9123" y="1507"/>
                  <a:pt x="8266" y="1277"/>
                </a:cubicBezTo>
                <a:cubicBezTo>
                  <a:pt x="8056" y="1235"/>
                  <a:pt x="7805" y="1256"/>
                  <a:pt x="7554" y="1277"/>
                </a:cubicBezTo>
                <a:cubicBezTo>
                  <a:pt x="6675" y="1424"/>
                  <a:pt x="5818" y="1633"/>
                  <a:pt x="4918" y="1738"/>
                </a:cubicBezTo>
                <a:cubicBezTo>
                  <a:pt x="4206" y="1800"/>
                  <a:pt x="3641" y="2114"/>
                  <a:pt x="3097" y="2700"/>
                </a:cubicBezTo>
                <a:cubicBezTo>
                  <a:pt x="3307" y="3223"/>
                  <a:pt x="3537" y="3746"/>
                  <a:pt x="3704" y="4290"/>
                </a:cubicBezTo>
                <a:cubicBezTo>
                  <a:pt x="3934" y="4834"/>
                  <a:pt x="3997" y="5420"/>
                  <a:pt x="4144" y="60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3"/>
          <p:cNvSpPr/>
          <p:nvPr/>
        </p:nvSpPr>
        <p:spPr>
          <a:xfrm>
            <a:off x="557800" y="4070913"/>
            <a:ext cx="283550" cy="431575"/>
          </a:xfrm>
          <a:custGeom>
            <a:avLst/>
            <a:gdLst/>
            <a:ahLst/>
            <a:cxnLst/>
            <a:rect l="l" t="t" r="r" b="b"/>
            <a:pathLst>
              <a:path w="11342" h="17263" extrusionOk="0">
                <a:moveTo>
                  <a:pt x="7826" y="9709"/>
                </a:moveTo>
                <a:cubicBezTo>
                  <a:pt x="7324" y="10316"/>
                  <a:pt x="6738" y="10420"/>
                  <a:pt x="6110" y="10399"/>
                </a:cubicBezTo>
                <a:cubicBezTo>
                  <a:pt x="5797" y="10399"/>
                  <a:pt x="5483" y="10504"/>
                  <a:pt x="5169" y="10630"/>
                </a:cubicBezTo>
                <a:cubicBezTo>
                  <a:pt x="4750" y="10776"/>
                  <a:pt x="4353" y="10985"/>
                  <a:pt x="3976" y="11195"/>
                </a:cubicBezTo>
                <a:cubicBezTo>
                  <a:pt x="3411" y="11487"/>
                  <a:pt x="2867" y="11739"/>
                  <a:pt x="2261" y="11822"/>
                </a:cubicBezTo>
                <a:cubicBezTo>
                  <a:pt x="2030" y="11843"/>
                  <a:pt x="1821" y="12011"/>
                  <a:pt x="1549" y="12136"/>
                </a:cubicBezTo>
                <a:cubicBezTo>
                  <a:pt x="1486" y="12868"/>
                  <a:pt x="1403" y="13580"/>
                  <a:pt x="1382" y="14312"/>
                </a:cubicBezTo>
                <a:cubicBezTo>
                  <a:pt x="1361" y="14919"/>
                  <a:pt x="1361" y="15547"/>
                  <a:pt x="1319" y="16153"/>
                </a:cubicBezTo>
                <a:cubicBezTo>
                  <a:pt x="1319" y="16384"/>
                  <a:pt x="1298" y="16635"/>
                  <a:pt x="1193" y="16844"/>
                </a:cubicBezTo>
                <a:cubicBezTo>
                  <a:pt x="1131" y="17011"/>
                  <a:pt x="942" y="17158"/>
                  <a:pt x="775" y="17221"/>
                </a:cubicBezTo>
                <a:cubicBezTo>
                  <a:pt x="566" y="17262"/>
                  <a:pt x="377" y="17116"/>
                  <a:pt x="336" y="16907"/>
                </a:cubicBezTo>
                <a:cubicBezTo>
                  <a:pt x="252" y="16551"/>
                  <a:pt x="168" y="16195"/>
                  <a:pt x="147" y="15840"/>
                </a:cubicBezTo>
                <a:cubicBezTo>
                  <a:pt x="1" y="13454"/>
                  <a:pt x="231" y="11132"/>
                  <a:pt x="629" y="8788"/>
                </a:cubicBezTo>
                <a:cubicBezTo>
                  <a:pt x="942" y="7073"/>
                  <a:pt x="1382" y="5399"/>
                  <a:pt x="1737" y="3662"/>
                </a:cubicBezTo>
                <a:cubicBezTo>
                  <a:pt x="1905" y="2888"/>
                  <a:pt x="2302" y="2156"/>
                  <a:pt x="2365" y="1319"/>
                </a:cubicBezTo>
                <a:cubicBezTo>
                  <a:pt x="2407" y="1026"/>
                  <a:pt x="2616" y="712"/>
                  <a:pt x="2825" y="461"/>
                </a:cubicBezTo>
                <a:cubicBezTo>
                  <a:pt x="3160" y="42"/>
                  <a:pt x="3830" y="0"/>
                  <a:pt x="4227" y="419"/>
                </a:cubicBezTo>
                <a:cubicBezTo>
                  <a:pt x="4395" y="607"/>
                  <a:pt x="4520" y="816"/>
                  <a:pt x="4646" y="1005"/>
                </a:cubicBezTo>
                <a:cubicBezTo>
                  <a:pt x="6215" y="3432"/>
                  <a:pt x="7701" y="5901"/>
                  <a:pt x="8935" y="8516"/>
                </a:cubicBezTo>
                <a:cubicBezTo>
                  <a:pt x="9312" y="9290"/>
                  <a:pt x="9772" y="10002"/>
                  <a:pt x="10170" y="10755"/>
                </a:cubicBezTo>
                <a:cubicBezTo>
                  <a:pt x="10504" y="11404"/>
                  <a:pt x="10818" y="12073"/>
                  <a:pt x="11132" y="12722"/>
                </a:cubicBezTo>
                <a:cubicBezTo>
                  <a:pt x="11216" y="12848"/>
                  <a:pt x="11258" y="13036"/>
                  <a:pt x="11300" y="13182"/>
                </a:cubicBezTo>
                <a:cubicBezTo>
                  <a:pt x="11341" y="13705"/>
                  <a:pt x="10797" y="14103"/>
                  <a:pt x="10295" y="13894"/>
                </a:cubicBezTo>
                <a:cubicBezTo>
                  <a:pt x="9940" y="13747"/>
                  <a:pt x="9668" y="13496"/>
                  <a:pt x="9563" y="13140"/>
                </a:cubicBezTo>
                <a:cubicBezTo>
                  <a:pt x="9228" y="11906"/>
                  <a:pt x="8370" y="10964"/>
                  <a:pt x="7826" y="9709"/>
                </a:cubicBezTo>
                <a:close/>
                <a:moveTo>
                  <a:pt x="3600" y="2386"/>
                </a:moveTo>
                <a:cubicBezTo>
                  <a:pt x="2637" y="4813"/>
                  <a:pt x="2323" y="7156"/>
                  <a:pt x="1821" y="9416"/>
                </a:cubicBezTo>
                <a:cubicBezTo>
                  <a:pt x="1779" y="9709"/>
                  <a:pt x="1821" y="10044"/>
                  <a:pt x="1821" y="10420"/>
                </a:cubicBezTo>
                <a:cubicBezTo>
                  <a:pt x="2114" y="10399"/>
                  <a:pt x="2344" y="10399"/>
                  <a:pt x="2553" y="10316"/>
                </a:cubicBezTo>
                <a:cubicBezTo>
                  <a:pt x="2930" y="10148"/>
                  <a:pt x="3286" y="9981"/>
                  <a:pt x="3662" y="9772"/>
                </a:cubicBezTo>
                <a:cubicBezTo>
                  <a:pt x="4709" y="9165"/>
                  <a:pt x="5776" y="8746"/>
                  <a:pt x="7010" y="8935"/>
                </a:cubicBezTo>
                <a:cubicBezTo>
                  <a:pt x="7094" y="8935"/>
                  <a:pt x="7136" y="8872"/>
                  <a:pt x="7324" y="8830"/>
                </a:cubicBezTo>
                <a:cubicBezTo>
                  <a:pt x="6320" y="6633"/>
                  <a:pt x="5169" y="4541"/>
                  <a:pt x="3600" y="2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8596463" y="4578063"/>
            <a:ext cx="297150" cy="326950"/>
          </a:xfrm>
          <a:custGeom>
            <a:avLst/>
            <a:gdLst/>
            <a:ahLst/>
            <a:cxnLst/>
            <a:rect l="l" t="t" r="r" b="b"/>
            <a:pathLst>
              <a:path w="11886" h="13078" extrusionOk="0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33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155" name="Google Shape;155;p33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3"/>
          <p:cNvGrpSpPr/>
          <p:nvPr/>
        </p:nvGrpSpPr>
        <p:grpSpPr>
          <a:xfrm>
            <a:off x="2291875" y="4237100"/>
            <a:ext cx="956750" cy="553975"/>
            <a:chOff x="-1199475" y="2658325"/>
            <a:chExt cx="956750" cy="553975"/>
          </a:xfrm>
        </p:grpSpPr>
        <p:sp>
          <p:nvSpPr>
            <p:cNvPr id="166" name="Google Shape;166;p33"/>
            <p:cNvSpPr/>
            <p:nvPr/>
          </p:nvSpPr>
          <p:spPr>
            <a:xfrm>
              <a:off x="-1137750" y="2679225"/>
              <a:ext cx="873050" cy="389225"/>
            </a:xfrm>
            <a:custGeom>
              <a:avLst/>
              <a:gdLst/>
              <a:ahLst/>
              <a:cxnLst/>
              <a:rect l="l" t="t" r="r" b="b"/>
              <a:pathLst>
                <a:path w="34922" h="15569" extrusionOk="0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-1173850" y="2814725"/>
              <a:ext cx="870975" cy="335325"/>
            </a:xfrm>
            <a:custGeom>
              <a:avLst/>
              <a:gdLst/>
              <a:ahLst/>
              <a:cxnLst/>
              <a:rect l="l" t="t" r="r" b="b"/>
              <a:pathLst>
                <a:path w="34839" h="13413" extrusionOk="0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-831225" y="3061100"/>
              <a:ext cx="516325" cy="128175"/>
            </a:xfrm>
            <a:custGeom>
              <a:avLst/>
              <a:gdLst/>
              <a:ahLst/>
              <a:cxnLst/>
              <a:rect l="l" t="t" r="r" b="b"/>
              <a:pathLst>
                <a:path w="20653" h="5127" extrusionOk="0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-1156575" y="2763450"/>
              <a:ext cx="254225" cy="244825"/>
            </a:xfrm>
            <a:custGeom>
              <a:avLst/>
              <a:gdLst/>
              <a:ahLst/>
              <a:cxnLst/>
              <a:rect l="l" t="t" r="r" b="b"/>
              <a:pathLst>
                <a:path w="10169" h="9793" extrusionOk="0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-1171750" y="2927700"/>
              <a:ext cx="148050" cy="129750"/>
            </a:xfrm>
            <a:custGeom>
              <a:avLst/>
              <a:gdLst/>
              <a:ahLst/>
              <a:cxnLst/>
              <a:rect l="l" t="t" r="r" b="b"/>
              <a:pathLst>
                <a:path w="5922" h="5190" extrusionOk="0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-572300" y="3140075"/>
              <a:ext cx="156950" cy="27225"/>
            </a:xfrm>
            <a:custGeom>
              <a:avLst/>
              <a:gdLst/>
              <a:ahLst/>
              <a:cxnLst/>
              <a:rect l="l" t="t" r="r" b="b"/>
              <a:pathLst>
                <a:path w="6278" h="1089" extrusionOk="0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-1012725" y="3059000"/>
              <a:ext cx="52850" cy="46575"/>
            </a:xfrm>
            <a:custGeom>
              <a:avLst/>
              <a:gdLst/>
              <a:ahLst/>
              <a:cxnLst/>
              <a:rect l="l" t="t" r="r" b="b"/>
              <a:pathLst>
                <a:path w="2114" h="1863" extrusionOk="0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-1025825" y="3053775"/>
              <a:ext cx="13625" cy="5250"/>
            </a:xfrm>
            <a:custGeom>
              <a:avLst/>
              <a:gdLst/>
              <a:ahLst/>
              <a:cxnLst/>
              <a:rect l="l" t="t" r="r" b="b"/>
              <a:pathLst>
                <a:path w="545" h="210" extrusionOk="0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-922775" y="2765025"/>
              <a:ext cx="278850" cy="100450"/>
            </a:xfrm>
            <a:custGeom>
              <a:avLst/>
              <a:gdLst/>
              <a:ahLst/>
              <a:cxnLst/>
              <a:rect l="l" t="t" r="r" b="b"/>
              <a:pathLst>
                <a:path w="11154" h="4018" extrusionOk="0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-1199475" y="2658325"/>
              <a:ext cx="956750" cy="553975"/>
            </a:xfrm>
            <a:custGeom>
              <a:avLst/>
              <a:gdLst/>
              <a:ahLst/>
              <a:cxnLst/>
              <a:rect l="l" t="t" r="r" b="b"/>
              <a:pathLst>
                <a:path w="38270" h="22159" extrusionOk="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-956775" y="2745150"/>
              <a:ext cx="339000" cy="142825"/>
            </a:xfrm>
            <a:custGeom>
              <a:avLst/>
              <a:gdLst/>
              <a:ahLst/>
              <a:cxnLst/>
              <a:rect l="l" t="t" r="r" b="b"/>
              <a:pathLst>
                <a:path w="13560" h="5713" extrusionOk="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-604200" y="2736250"/>
              <a:ext cx="263125" cy="239075"/>
            </a:xfrm>
            <a:custGeom>
              <a:avLst/>
              <a:gdLst/>
              <a:ahLst/>
              <a:cxnLst/>
              <a:rect l="l" t="t" r="r" b="b"/>
              <a:pathLst>
                <a:path w="10525" h="9563" extrusionOk="0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3"/>
          <p:cNvGrpSpPr/>
          <p:nvPr/>
        </p:nvGrpSpPr>
        <p:grpSpPr>
          <a:xfrm>
            <a:off x="575600" y="2571750"/>
            <a:ext cx="1767550" cy="2473200"/>
            <a:chOff x="347000" y="2571750"/>
            <a:chExt cx="1767550" cy="2473200"/>
          </a:xfrm>
        </p:grpSpPr>
        <p:sp>
          <p:nvSpPr>
            <p:cNvPr id="179" name="Google Shape;179;p33"/>
            <p:cNvSpPr/>
            <p:nvPr/>
          </p:nvSpPr>
          <p:spPr>
            <a:xfrm>
              <a:off x="824075" y="3416025"/>
              <a:ext cx="940525" cy="719275"/>
            </a:xfrm>
            <a:custGeom>
              <a:avLst/>
              <a:gdLst/>
              <a:ahLst/>
              <a:cxnLst/>
              <a:rect l="l" t="t" r="r" b="b"/>
              <a:pathLst>
                <a:path w="37621" h="28771" extrusionOk="0">
                  <a:moveTo>
                    <a:pt x="36512" y="15107"/>
                  </a:moveTo>
                  <a:cubicBezTo>
                    <a:pt x="36345" y="14961"/>
                    <a:pt x="36240" y="14856"/>
                    <a:pt x="36135" y="14731"/>
                  </a:cubicBezTo>
                  <a:cubicBezTo>
                    <a:pt x="35947" y="14501"/>
                    <a:pt x="35780" y="14270"/>
                    <a:pt x="35591" y="14061"/>
                  </a:cubicBezTo>
                  <a:cubicBezTo>
                    <a:pt x="34273" y="12450"/>
                    <a:pt x="34148" y="12325"/>
                    <a:pt x="32432" y="11237"/>
                  </a:cubicBezTo>
                  <a:cubicBezTo>
                    <a:pt x="31930" y="10923"/>
                    <a:pt x="31344" y="10734"/>
                    <a:pt x="30779" y="10546"/>
                  </a:cubicBezTo>
                  <a:cubicBezTo>
                    <a:pt x="30570" y="10462"/>
                    <a:pt x="30339" y="10504"/>
                    <a:pt x="30088" y="10504"/>
                  </a:cubicBezTo>
                  <a:cubicBezTo>
                    <a:pt x="29837" y="10504"/>
                    <a:pt x="29670" y="10651"/>
                    <a:pt x="29649" y="10818"/>
                  </a:cubicBezTo>
                  <a:cubicBezTo>
                    <a:pt x="29607" y="11027"/>
                    <a:pt x="29775" y="11195"/>
                    <a:pt x="30088" y="11216"/>
                  </a:cubicBezTo>
                  <a:cubicBezTo>
                    <a:pt x="30967" y="11320"/>
                    <a:pt x="31720" y="11697"/>
                    <a:pt x="32432" y="12220"/>
                  </a:cubicBezTo>
                  <a:cubicBezTo>
                    <a:pt x="33478" y="12994"/>
                    <a:pt x="34273" y="13957"/>
                    <a:pt x="35068" y="14982"/>
                  </a:cubicBezTo>
                  <a:cubicBezTo>
                    <a:pt x="35277" y="15254"/>
                    <a:pt x="35298" y="15484"/>
                    <a:pt x="35215" y="15777"/>
                  </a:cubicBezTo>
                  <a:cubicBezTo>
                    <a:pt x="35173" y="15986"/>
                    <a:pt x="35005" y="16070"/>
                    <a:pt x="34838" y="16154"/>
                  </a:cubicBezTo>
                  <a:cubicBezTo>
                    <a:pt x="34524" y="16300"/>
                    <a:pt x="34231" y="16300"/>
                    <a:pt x="33917" y="16300"/>
                  </a:cubicBezTo>
                  <a:cubicBezTo>
                    <a:pt x="33520" y="16258"/>
                    <a:pt x="33206" y="16405"/>
                    <a:pt x="32997" y="16760"/>
                  </a:cubicBezTo>
                  <a:cubicBezTo>
                    <a:pt x="32871" y="16991"/>
                    <a:pt x="32641" y="17200"/>
                    <a:pt x="32453" y="17388"/>
                  </a:cubicBezTo>
                  <a:cubicBezTo>
                    <a:pt x="32013" y="17807"/>
                    <a:pt x="31448" y="17932"/>
                    <a:pt x="30863" y="17723"/>
                  </a:cubicBezTo>
                  <a:cubicBezTo>
                    <a:pt x="30339" y="17555"/>
                    <a:pt x="29754" y="17388"/>
                    <a:pt x="29251" y="17095"/>
                  </a:cubicBezTo>
                  <a:cubicBezTo>
                    <a:pt x="28833" y="16865"/>
                    <a:pt x="28477" y="16551"/>
                    <a:pt x="28352" y="16028"/>
                  </a:cubicBezTo>
                  <a:cubicBezTo>
                    <a:pt x="28163" y="15359"/>
                    <a:pt x="27682" y="14856"/>
                    <a:pt x="27138" y="14417"/>
                  </a:cubicBezTo>
                  <a:cubicBezTo>
                    <a:pt x="27013" y="14312"/>
                    <a:pt x="26824" y="14270"/>
                    <a:pt x="26678" y="14270"/>
                  </a:cubicBezTo>
                  <a:cubicBezTo>
                    <a:pt x="26364" y="14270"/>
                    <a:pt x="26155" y="14626"/>
                    <a:pt x="26280" y="14877"/>
                  </a:cubicBezTo>
                  <a:cubicBezTo>
                    <a:pt x="26510" y="15379"/>
                    <a:pt x="26782" y="15882"/>
                    <a:pt x="27054" y="16447"/>
                  </a:cubicBezTo>
                  <a:cubicBezTo>
                    <a:pt x="26908" y="16467"/>
                    <a:pt x="26782" y="16530"/>
                    <a:pt x="26678" y="16509"/>
                  </a:cubicBezTo>
                  <a:cubicBezTo>
                    <a:pt x="25862" y="16426"/>
                    <a:pt x="25025" y="16342"/>
                    <a:pt x="24209" y="16237"/>
                  </a:cubicBezTo>
                  <a:cubicBezTo>
                    <a:pt x="23749" y="16154"/>
                    <a:pt x="23267" y="16049"/>
                    <a:pt x="22807" y="15903"/>
                  </a:cubicBezTo>
                  <a:cubicBezTo>
                    <a:pt x="22389" y="15777"/>
                    <a:pt x="21991" y="15610"/>
                    <a:pt x="21614" y="15400"/>
                  </a:cubicBezTo>
                  <a:cubicBezTo>
                    <a:pt x="20736" y="14877"/>
                    <a:pt x="19836" y="14375"/>
                    <a:pt x="19250" y="13496"/>
                  </a:cubicBezTo>
                  <a:cubicBezTo>
                    <a:pt x="19083" y="13224"/>
                    <a:pt x="18371" y="11948"/>
                    <a:pt x="18308" y="11613"/>
                  </a:cubicBezTo>
                  <a:cubicBezTo>
                    <a:pt x="18308" y="11550"/>
                    <a:pt x="18225" y="11529"/>
                    <a:pt x="18162" y="11529"/>
                  </a:cubicBezTo>
                  <a:lnTo>
                    <a:pt x="18036" y="11529"/>
                  </a:lnTo>
                  <a:cubicBezTo>
                    <a:pt x="18015" y="11697"/>
                    <a:pt x="17953" y="11843"/>
                    <a:pt x="17932" y="12011"/>
                  </a:cubicBezTo>
                  <a:cubicBezTo>
                    <a:pt x="17890" y="12994"/>
                    <a:pt x="17785" y="13998"/>
                    <a:pt x="17785" y="14982"/>
                  </a:cubicBezTo>
                  <a:cubicBezTo>
                    <a:pt x="17785" y="15819"/>
                    <a:pt x="17513" y="16551"/>
                    <a:pt x="17095" y="17242"/>
                  </a:cubicBezTo>
                  <a:cubicBezTo>
                    <a:pt x="16551" y="18100"/>
                    <a:pt x="16007" y="18957"/>
                    <a:pt x="15337" y="19773"/>
                  </a:cubicBezTo>
                  <a:cubicBezTo>
                    <a:pt x="14877" y="20380"/>
                    <a:pt x="14249" y="20841"/>
                    <a:pt x="13705" y="21364"/>
                  </a:cubicBezTo>
                  <a:cubicBezTo>
                    <a:pt x="13538" y="21531"/>
                    <a:pt x="13329" y="21636"/>
                    <a:pt x="13119" y="21761"/>
                  </a:cubicBezTo>
                  <a:cubicBezTo>
                    <a:pt x="10839" y="23268"/>
                    <a:pt x="10839" y="23268"/>
                    <a:pt x="8328" y="24146"/>
                  </a:cubicBezTo>
                  <a:cubicBezTo>
                    <a:pt x="7993" y="24272"/>
                    <a:pt x="7637" y="24314"/>
                    <a:pt x="7261" y="24398"/>
                  </a:cubicBezTo>
                  <a:cubicBezTo>
                    <a:pt x="7156" y="24418"/>
                    <a:pt x="7052" y="24398"/>
                    <a:pt x="6926" y="24398"/>
                  </a:cubicBezTo>
                  <a:cubicBezTo>
                    <a:pt x="6696" y="24084"/>
                    <a:pt x="6738" y="23707"/>
                    <a:pt x="6696" y="23372"/>
                  </a:cubicBezTo>
                  <a:cubicBezTo>
                    <a:pt x="6654" y="23205"/>
                    <a:pt x="6633" y="22996"/>
                    <a:pt x="6549" y="22807"/>
                  </a:cubicBezTo>
                  <a:cubicBezTo>
                    <a:pt x="6528" y="22724"/>
                    <a:pt x="6382" y="22682"/>
                    <a:pt x="6277" y="22640"/>
                  </a:cubicBezTo>
                  <a:cubicBezTo>
                    <a:pt x="6215" y="22640"/>
                    <a:pt x="6089" y="22724"/>
                    <a:pt x="6068" y="22786"/>
                  </a:cubicBezTo>
                  <a:cubicBezTo>
                    <a:pt x="6005" y="22933"/>
                    <a:pt x="6005" y="23121"/>
                    <a:pt x="5963" y="23268"/>
                  </a:cubicBezTo>
                  <a:cubicBezTo>
                    <a:pt x="5901" y="23456"/>
                    <a:pt x="5817" y="23623"/>
                    <a:pt x="5712" y="23874"/>
                  </a:cubicBezTo>
                  <a:cubicBezTo>
                    <a:pt x="5984" y="24398"/>
                    <a:pt x="6215" y="25025"/>
                    <a:pt x="6194" y="25758"/>
                  </a:cubicBezTo>
                  <a:cubicBezTo>
                    <a:pt x="5817" y="25862"/>
                    <a:pt x="5461" y="25778"/>
                    <a:pt x="5085" y="25799"/>
                  </a:cubicBezTo>
                  <a:cubicBezTo>
                    <a:pt x="4311" y="25841"/>
                    <a:pt x="3578" y="26532"/>
                    <a:pt x="3557" y="27327"/>
                  </a:cubicBezTo>
                  <a:lnTo>
                    <a:pt x="3557" y="28582"/>
                  </a:lnTo>
                  <a:cubicBezTo>
                    <a:pt x="3285" y="28771"/>
                    <a:pt x="3097" y="28666"/>
                    <a:pt x="2971" y="28499"/>
                  </a:cubicBezTo>
                  <a:cubicBezTo>
                    <a:pt x="2344" y="27745"/>
                    <a:pt x="1904" y="26929"/>
                    <a:pt x="1883" y="25883"/>
                  </a:cubicBezTo>
                  <a:cubicBezTo>
                    <a:pt x="1842" y="24670"/>
                    <a:pt x="1988" y="23456"/>
                    <a:pt x="2302" y="22242"/>
                  </a:cubicBezTo>
                  <a:cubicBezTo>
                    <a:pt x="2365" y="21908"/>
                    <a:pt x="2511" y="21594"/>
                    <a:pt x="2678" y="21301"/>
                  </a:cubicBezTo>
                  <a:cubicBezTo>
                    <a:pt x="2888" y="21008"/>
                    <a:pt x="3097" y="20673"/>
                    <a:pt x="3285" y="20401"/>
                  </a:cubicBezTo>
                  <a:cubicBezTo>
                    <a:pt x="3369" y="20234"/>
                    <a:pt x="3474" y="20108"/>
                    <a:pt x="3515" y="19962"/>
                  </a:cubicBezTo>
                  <a:cubicBezTo>
                    <a:pt x="3725" y="19439"/>
                    <a:pt x="3557" y="19083"/>
                    <a:pt x="2992" y="19062"/>
                  </a:cubicBezTo>
                  <a:cubicBezTo>
                    <a:pt x="2678" y="19041"/>
                    <a:pt x="2365" y="19041"/>
                    <a:pt x="2051" y="19041"/>
                  </a:cubicBezTo>
                  <a:cubicBezTo>
                    <a:pt x="1360" y="19083"/>
                    <a:pt x="733" y="18853"/>
                    <a:pt x="126" y="18434"/>
                  </a:cubicBezTo>
                  <a:cubicBezTo>
                    <a:pt x="0" y="17388"/>
                    <a:pt x="168" y="16384"/>
                    <a:pt x="879" y="15547"/>
                  </a:cubicBezTo>
                  <a:cubicBezTo>
                    <a:pt x="1256" y="15107"/>
                    <a:pt x="1611" y="14689"/>
                    <a:pt x="1988" y="14250"/>
                  </a:cubicBezTo>
                  <a:cubicBezTo>
                    <a:pt x="2093" y="14124"/>
                    <a:pt x="2218" y="14019"/>
                    <a:pt x="2323" y="13852"/>
                  </a:cubicBezTo>
                  <a:cubicBezTo>
                    <a:pt x="2888" y="12973"/>
                    <a:pt x="3704" y="12366"/>
                    <a:pt x="4562" y="11822"/>
                  </a:cubicBezTo>
                  <a:cubicBezTo>
                    <a:pt x="4855" y="11634"/>
                    <a:pt x="5147" y="11446"/>
                    <a:pt x="5399" y="11237"/>
                  </a:cubicBezTo>
                  <a:cubicBezTo>
                    <a:pt x="5671" y="11069"/>
                    <a:pt x="5754" y="10776"/>
                    <a:pt x="5671" y="10483"/>
                  </a:cubicBezTo>
                  <a:cubicBezTo>
                    <a:pt x="5566" y="10211"/>
                    <a:pt x="5357" y="10065"/>
                    <a:pt x="5064" y="10086"/>
                  </a:cubicBezTo>
                  <a:cubicBezTo>
                    <a:pt x="4562" y="10107"/>
                    <a:pt x="4122" y="9939"/>
                    <a:pt x="3662" y="9751"/>
                  </a:cubicBezTo>
                  <a:cubicBezTo>
                    <a:pt x="3453" y="9667"/>
                    <a:pt x="3202" y="9625"/>
                    <a:pt x="2992" y="9563"/>
                  </a:cubicBezTo>
                  <a:cubicBezTo>
                    <a:pt x="2678" y="9479"/>
                    <a:pt x="2532" y="9249"/>
                    <a:pt x="2658" y="8998"/>
                  </a:cubicBezTo>
                  <a:cubicBezTo>
                    <a:pt x="2971" y="8391"/>
                    <a:pt x="3202" y="7742"/>
                    <a:pt x="3871" y="7408"/>
                  </a:cubicBezTo>
                  <a:cubicBezTo>
                    <a:pt x="4248" y="7177"/>
                    <a:pt x="4603" y="6843"/>
                    <a:pt x="4938" y="6571"/>
                  </a:cubicBezTo>
                  <a:cubicBezTo>
                    <a:pt x="5210" y="6320"/>
                    <a:pt x="5524" y="6152"/>
                    <a:pt x="5963" y="6173"/>
                  </a:cubicBezTo>
                  <a:cubicBezTo>
                    <a:pt x="6194" y="6173"/>
                    <a:pt x="6403" y="6152"/>
                    <a:pt x="6633" y="6089"/>
                  </a:cubicBezTo>
                  <a:cubicBezTo>
                    <a:pt x="7428" y="5880"/>
                    <a:pt x="8202" y="5859"/>
                    <a:pt x="9018" y="5859"/>
                  </a:cubicBezTo>
                  <a:cubicBezTo>
                    <a:pt x="9562" y="5859"/>
                    <a:pt x="10065" y="6027"/>
                    <a:pt x="10588" y="6173"/>
                  </a:cubicBezTo>
                  <a:cubicBezTo>
                    <a:pt x="10692" y="6194"/>
                    <a:pt x="10797" y="6278"/>
                    <a:pt x="10901" y="6299"/>
                  </a:cubicBezTo>
                  <a:cubicBezTo>
                    <a:pt x="11153" y="6340"/>
                    <a:pt x="11425" y="6110"/>
                    <a:pt x="11341" y="5859"/>
                  </a:cubicBezTo>
                  <a:cubicBezTo>
                    <a:pt x="11278" y="5650"/>
                    <a:pt x="11215" y="5441"/>
                    <a:pt x="11153" y="5211"/>
                  </a:cubicBezTo>
                  <a:cubicBezTo>
                    <a:pt x="11759" y="4520"/>
                    <a:pt x="12199" y="3746"/>
                    <a:pt x="12994" y="3286"/>
                  </a:cubicBezTo>
                  <a:cubicBezTo>
                    <a:pt x="13119" y="3202"/>
                    <a:pt x="13224" y="3139"/>
                    <a:pt x="13308" y="2993"/>
                  </a:cubicBezTo>
                  <a:cubicBezTo>
                    <a:pt x="13852" y="2323"/>
                    <a:pt x="14605" y="1905"/>
                    <a:pt x="15400" y="1570"/>
                  </a:cubicBezTo>
                  <a:cubicBezTo>
                    <a:pt x="16237" y="1193"/>
                    <a:pt x="17011" y="733"/>
                    <a:pt x="17911" y="461"/>
                  </a:cubicBezTo>
                  <a:cubicBezTo>
                    <a:pt x="18790" y="189"/>
                    <a:pt x="19689" y="42"/>
                    <a:pt x="20610" y="22"/>
                  </a:cubicBezTo>
                  <a:cubicBezTo>
                    <a:pt x="21468" y="1"/>
                    <a:pt x="22305" y="1"/>
                    <a:pt x="23163" y="22"/>
                  </a:cubicBezTo>
                  <a:cubicBezTo>
                    <a:pt x="23456" y="22"/>
                    <a:pt x="23749" y="105"/>
                    <a:pt x="24000" y="189"/>
                  </a:cubicBezTo>
                  <a:cubicBezTo>
                    <a:pt x="24565" y="398"/>
                    <a:pt x="25130" y="628"/>
                    <a:pt x="25674" y="838"/>
                  </a:cubicBezTo>
                  <a:cubicBezTo>
                    <a:pt x="25715" y="858"/>
                    <a:pt x="25778" y="858"/>
                    <a:pt x="25841" y="879"/>
                  </a:cubicBezTo>
                  <a:cubicBezTo>
                    <a:pt x="26364" y="1130"/>
                    <a:pt x="26762" y="1423"/>
                    <a:pt x="26657" y="2198"/>
                  </a:cubicBezTo>
                  <a:cubicBezTo>
                    <a:pt x="26510" y="2302"/>
                    <a:pt x="26322" y="2449"/>
                    <a:pt x="26113" y="2616"/>
                  </a:cubicBezTo>
                  <a:cubicBezTo>
                    <a:pt x="25841" y="2825"/>
                    <a:pt x="25653" y="3118"/>
                    <a:pt x="25569" y="3453"/>
                  </a:cubicBezTo>
                  <a:cubicBezTo>
                    <a:pt x="25485" y="3830"/>
                    <a:pt x="25715" y="4143"/>
                    <a:pt x="26113" y="4123"/>
                  </a:cubicBezTo>
                  <a:cubicBezTo>
                    <a:pt x="26301" y="4123"/>
                    <a:pt x="26510" y="4039"/>
                    <a:pt x="26657" y="3934"/>
                  </a:cubicBezTo>
                  <a:cubicBezTo>
                    <a:pt x="26908" y="3788"/>
                    <a:pt x="27075" y="3579"/>
                    <a:pt x="27264" y="3348"/>
                  </a:cubicBezTo>
                  <a:cubicBezTo>
                    <a:pt x="28080" y="2344"/>
                    <a:pt x="29147" y="1926"/>
                    <a:pt x="30402" y="1884"/>
                  </a:cubicBezTo>
                  <a:cubicBezTo>
                    <a:pt x="31009" y="1842"/>
                    <a:pt x="31595" y="1926"/>
                    <a:pt x="32160" y="2218"/>
                  </a:cubicBezTo>
                  <a:cubicBezTo>
                    <a:pt x="32892" y="2595"/>
                    <a:pt x="33625" y="2972"/>
                    <a:pt x="34210" y="3599"/>
                  </a:cubicBezTo>
                  <a:cubicBezTo>
                    <a:pt x="34482" y="3913"/>
                    <a:pt x="34838" y="4206"/>
                    <a:pt x="35173" y="4436"/>
                  </a:cubicBezTo>
                  <a:cubicBezTo>
                    <a:pt x="35863" y="4959"/>
                    <a:pt x="36303" y="5587"/>
                    <a:pt x="36533" y="6445"/>
                  </a:cubicBezTo>
                  <a:cubicBezTo>
                    <a:pt x="36679" y="7115"/>
                    <a:pt x="36784" y="7742"/>
                    <a:pt x="36784" y="8391"/>
                  </a:cubicBezTo>
                  <a:cubicBezTo>
                    <a:pt x="36763" y="8914"/>
                    <a:pt x="36805" y="9416"/>
                    <a:pt x="36784" y="9939"/>
                  </a:cubicBezTo>
                  <a:cubicBezTo>
                    <a:pt x="36763" y="10462"/>
                    <a:pt x="36889" y="10965"/>
                    <a:pt x="37119" y="11404"/>
                  </a:cubicBezTo>
                  <a:cubicBezTo>
                    <a:pt x="37412" y="11885"/>
                    <a:pt x="37579" y="12450"/>
                    <a:pt x="37600" y="13015"/>
                  </a:cubicBezTo>
                  <a:cubicBezTo>
                    <a:pt x="37621" y="13706"/>
                    <a:pt x="37454" y="14250"/>
                    <a:pt x="36930" y="14689"/>
                  </a:cubicBezTo>
                  <a:cubicBezTo>
                    <a:pt x="36847" y="14835"/>
                    <a:pt x="36679" y="14961"/>
                    <a:pt x="36512" y="15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1109675" y="4396300"/>
              <a:ext cx="471850" cy="398625"/>
            </a:xfrm>
            <a:custGeom>
              <a:avLst/>
              <a:gdLst/>
              <a:ahLst/>
              <a:cxnLst/>
              <a:rect l="l" t="t" r="r" b="b"/>
              <a:pathLst>
                <a:path w="18874" h="15945" extrusionOk="0">
                  <a:moveTo>
                    <a:pt x="126" y="8747"/>
                  </a:moveTo>
                  <a:cubicBezTo>
                    <a:pt x="84" y="8621"/>
                    <a:pt x="42" y="8600"/>
                    <a:pt x="84" y="8579"/>
                  </a:cubicBezTo>
                  <a:cubicBezTo>
                    <a:pt x="356" y="7177"/>
                    <a:pt x="231" y="5775"/>
                    <a:pt x="210" y="4394"/>
                  </a:cubicBezTo>
                  <a:cubicBezTo>
                    <a:pt x="189" y="3160"/>
                    <a:pt x="335" y="1946"/>
                    <a:pt x="461" y="754"/>
                  </a:cubicBezTo>
                  <a:cubicBezTo>
                    <a:pt x="733" y="524"/>
                    <a:pt x="1026" y="461"/>
                    <a:pt x="1340" y="419"/>
                  </a:cubicBezTo>
                  <a:cubicBezTo>
                    <a:pt x="1800" y="356"/>
                    <a:pt x="2302" y="314"/>
                    <a:pt x="2762" y="168"/>
                  </a:cubicBezTo>
                  <a:cubicBezTo>
                    <a:pt x="3265" y="21"/>
                    <a:pt x="3767" y="0"/>
                    <a:pt x="4290" y="0"/>
                  </a:cubicBezTo>
                  <a:cubicBezTo>
                    <a:pt x="5566" y="42"/>
                    <a:pt x="6843" y="63"/>
                    <a:pt x="8140" y="126"/>
                  </a:cubicBezTo>
                  <a:cubicBezTo>
                    <a:pt x="9604" y="147"/>
                    <a:pt x="11027" y="210"/>
                    <a:pt x="12492" y="231"/>
                  </a:cubicBezTo>
                  <a:cubicBezTo>
                    <a:pt x="12994" y="231"/>
                    <a:pt x="13434" y="314"/>
                    <a:pt x="13915" y="482"/>
                  </a:cubicBezTo>
                  <a:cubicBezTo>
                    <a:pt x="14480" y="733"/>
                    <a:pt x="15107" y="837"/>
                    <a:pt x="15714" y="1005"/>
                  </a:cubicBezTo>
                  <a:cubicBezTo>
                    <a:pt x="15882" y="1068"/>
                    <a:pt x="16049" y="1088"/>
                    <a:pt x="16195" y="1172"/>
                  </a:cubicBezTo>
                  <a:cubicBezTo>
                    <a:pt x="16760" y="1465"/>
                    <a:pt x="17346" y="1779"/>
                    <a:pt x="17911" y="2093"/>
                  </a:cubicBezTo>
                  <a:cubicBezTo>
                    <a:pt x="18183" y="2239"/>
                    <a:pt x="18455" y="2365"/>
                    <a:pt x="18727" y="2511"/>
                  </a:cubicBezTo>
                  <a:cubicBezTo>
                    <a:pt x="18874" y="2888"/>
                    <a:pt x="18853" y="3265"/>
                    <a:pt x="18727" y="3620"/>
                  </a:cubicBezTo>
                  <a:cubicBezTo>
                    <a:pt x="18560" y="4081"/>
                    <a:pt x="18560" y="4520"/>
                    <a:pt x="18560" y="4980"/>
                  </a:cubicBezTo>
                  <a:lnTo>
                    <a:pt x="18560" y="5336"/>
                  </a:lnTo>
                  <a:cubicBezTo>
                    <a:pt x="18664" y="6403"/>
                    <a:pt x="18539" y="7449"/>
                    <a:pt x="18351" y="8474"/>
                  </a:cubicBezTo>
                  <a:cubicBezTo>
                    <a:pt x="18099" y="9876"/>
                    <a:pt x="17807" y="11257"/>
                    <a:pt x="17514" y="12659"/>
                  </a:cubicBezTo>
                  <a:cubicBezTo>
                    <a:pt x="17451" y="13015"/>
                    <a:pt x="17304" y="13350"/>
                    <a:pt x="17158" y="13705"/>
                  </a:cubicBezTo>
                  <a:cubicBezTo>
                    <a:pt x="16844" y="14396"/>
                    <a:pt x="16551" y="15107"/>
                    <a:pt x="16509" y="15923"/>
                  </a:cubicBezTo>
                  <a:cubicBezTo>
                    <a:pt x="15923" y="15944"/>
                    <a:pt x="15421" y="15756"/>
                    <a:pt x="15003" y="15421"/>
                  </a:cubicBezTo>
                  <a:cubicBezTo>
                    <a:pt x="14731" y="15191"/>
                    <a:pt x="14438" y="15086"/>
                    <a:pt x="14103" y="15065"/>
                  </a:cubicBezTo>
                  <a:cubicBezTo>
                    <a:pt x="13789" y="15024"/>
                    <a:pt x="13496" y="14898"/>
                    <a:pt x="13203" y="14773"/>
                  </a:cubicBezTo>
                  <a:cubicBezTo>
                    <a:pt x="12241" y="14354"/>
                    <a:pt x="11237" y="14019"/>
                    <a:pt x="10149" y="14040"/>
                  </a:cubicBezTo>
                  <a:cubicBezTo>
                    <a:pt x="9751" y="14040"/>
                    <a:pt x="9353" y="13915"/>
                    <a:pt x="8977" y="13810"/>
                  </a:cubicBezTo>
                  <a:cubicBezTo>
                    <a:pt x="8244" y="13601"/>
                    <a:pt x="7533" y="13517"/>
                    <a:pt x="6780" y="13538"/>
                  </a:cubicBezTo>
                  <a:cubicBezTo>
                    <a:pt x="5880" y="13559"/>
                    <a:pt x="5001" y="13601"/>
                    <a:pt x="4123" y="13538"/>
                  </a:cubicBezTo>
                  <a:cubicBezTo>
                    <a:pt x="3034" y="13496"/>
                    <a:pt x="1988" y="13726"/>
                    <a:pt x="921" y="13936"/>
                  </a:cubicBezTo>
                  <a:cubicBezTo>
                    <a:pt x="754" y="13956"/>
                    <a:pt x="607" y="14082"/>
                    <a:pt x="440" y="14145"/>
                  </a:cubicBezTo>
                  <a:cubicBezTo>
                    <a:pt x="314" y="14187"/>
                    <a:pt x="42" y="14061"/>
                    <a:pt x="42" y="13915"/>
                  </a:cubicBezTo>
                  <a:cubicBezTo>
                    <a:pt x="21" y="13726"/>
                    <a:pt x="1" y="13433"/>
                    <a:pt x="105" y="13329"/>
                  </a:cubicBezTo>
                  <a:cubicBezTo>
                    <a:pt x="419" y="12994"/>
                    <a:pt x="231" y="12680"/>
                    <a:pt x="147" y="12366"/>
                  </a:cubicBezTo>
                  <a:cubicBezTo>
                    <a:pt x="1" y="11885"/>
                    <a:pt x="1" y="11425"/>
                    <a:pt x="105" y="10902"/>
                  </a:cubicBezTo>
                  <a:cubicBezTo>
                    <a:pt x="712" y="11090"/>
                    <a:pt x="1277" y="11257"/>
                    <a:pt x="1821" y="11446"/>
                  </a:cubicBezTo>
                  <a:cubicBezTo>
                    <a:pt x="1926" y="11467"/>
                    <a:pt x="2030" y="11529"/>
                    <a:pt x="2177" y="11529"/>
                  </a:cubicBezTo>
                  <a:cubicBezTo>
                    <a:pt x="2344" y="11529"/>
                    <a:pt x="2511" y="11467"/>
                    <a:pt x="2595" y="11299"/>
                  </a:cubicBezTo>
                  <a:cubicBezTo>
                    <a:pt x="2700" y="11111"/>
                    <a:pt x="2616" y="10943"/>
                    <a:pt x="2470" y="10839"/>
                  </a:cubicBezTo>
                  <a:cubicBezTo>
                    <a:pt x="2302" y="10671"/>
                    <a:pt x="2114" y="10525"/>
                    <a:pt x="1821" y="10462"/>
                  </a:cubicBezTo>
                  <a:cubicBezTo>
                    <a:pt x="1256" y="10295"/>
                    <a:pt x="691" y="10086"/>
                    <a:pt x="126" y="9897"/>
                  </a:cubicBezTo>
                  <a:cubicBezTo>
                    <a:pt x="377" y="9667"/>
                    <a:pt x="1026" y="9353"/>
                    <a:pt x="1298" y="9311"/>
                  </a:cubicBezTo>
                  <a:cubicBezTo>
                    <a:pt x="1465" y="9270"/>
                    <a:pt x="1654" y="9270"/>
                    <a:pt x="1800" y="9228"/>
                  </a:cubicBezTo>
                  <a:cubicBezTo>
                    <a:pt x="1946" y="9165"/>
                    <a:pt x="2114" y="9019"/>
                    <a:pt x="2093" y="8830"/>
                  </a:cubicBezTo>
                  <a:cubicBezTo>
                    <a:pt x="2072" y="8705"/>
                    <a:pt x="1905" y="8516"/>
                    <a:pt x="1779" y="8474"/>
                  </a:cubicBezTo>
                  <a:cubicBezTo>
                    <a:pt x="1340" y="8328"/>
                    <a:pt x="879" y="8286"/>
                    <a:pt x="461" y="8579"/>
                  </a:cubicBezTo>
                  <a:cubicBezTo>
                    <a:pt x="335" y="8621"/>
                    <a:pt x="231" y="8684"/>
                    <a:pt x="126" y="87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1008200" y="4033275"/>
              <a:ext cx="744900" cy="288250"/>
            </a:xfrm>
            <a:custGeom>
              <a:avLst/>
              <a:gdLst/>
              <a:ahLst/>
              <a:cxnLst/>
              <a:rect l="l" t="t" r="r" b="b"/>
              <a:pathLst>
                <a:path w="29796" h="11530" extrusionOk="0">
                  <a:moveTo>
                    <a:pt x="18183" y="942"/>
                  </a:moveTo>
                  <a:cubicBezTo>
                    <a:pt x="18413" y="670"/>
                    <a:pt x="18643" y="649"/>
                    <a:pt x="18915" y="670"/>
                  </a:cubicBezTo>
                  <a:cubicBezTo>
                    <a:pt x="19376" y="712"/>
                    <a:pt x="19794" y="565"/>
                    <a:pt x="20213" y="356"/>
                  </a:cubicBezTo>
                  <a:cubicBezTo>
                    <a:pt x="20610" y="189"/>
                    <a:pt x="21029" y="126"/>
                    <a:pt x="21447" y="0"/>
                  </a:cubicBezTo>
                  <a:cubicBezTo>
                    <a:pt x="21656" y="252"/>
                    <a:pt x="21656" y="607"/>
                    <a:pt x="21719" y="879"/>
                  </a:cubicBezTo>
                  <a:cubicBezTo>
                    <a:pt x="21782" y="1256"/>
                    <a:pt x="21928" y="1591"/>
                    <a:pt x="22138" y="1904"/>
                  </a:cubicBezTo>
                  <a:cubicBezTo>
                    <a:pt x="22514" y="2469"/>
                    <a:pt x="22870" y="3118"/>
                    <a:pt x="23414" y="3641"/>
                  </a:cubicBezTo>
                  <a:cubicBezTo>
                    <a:pt x="23749" y="3934"/>
                    <a:pt x="24063" y="4164"/>
                    <a:pt x="24544" y="4101"/>
                  </a:cubicBezTo>
                  <a:cubicBezTo>
                    <a:pt x="24669" y="4081"/>
                    <a:pt x="24816" y="4101"/>
                    <a:pt x="24962" y="4101"/>
                  </a:cubicBezTo>
                  <a:cubicBezTo>
                    <a:pt x="25695" y="4101"/>
                    <a:pt x="26448" y="4206"/>
                    <a:pt x="27180" y="4081"/>
                  </a:cubicBezTo>
                  <a:cubicBezTo>
                    <a:pt x="27892" y="3934"/>
                    <a:pt x="28561" y="3578"/>
                    <a:pt x="29273" y="3327"/>
                  </a:cubicBezTo>
                  <a:cubicBezTo>
                    <a:pt x="29398" y="3265"/>
                    <a:pt x="29524" y="3244"/>
                    <a:pt x="29628" y="3223"/>
                  </a:cubicBezTo>
                  <a:cubicBezTo>
                    <a:pt x="29796" y="3348"/>
                    <a:pt x="29691" y="3453"/>
                    <a:pt x="29628" y="3537"/>
                  </a:cubicBezTo>
                  <a:cubicBezTo>
                    <a:pt x="28959" y="4729"/>
                    <a:pt x="28164" y="5859"/>
                    <a:pt x="27201" y="6822"/>
                  </a:cubicBezTo>
                  <a:cubicBezTo>
                    <a:pt x="26322" y="7721"/>
                    <a:pt x="25402" y="8558"/>
                    <a:pt x="24293" y="9228"/>
                  </a:cubicBezTo>
                  <a:cubicBezTo>
                    <a:pt x="23079" y="9981"/>
                    <a:pt x="21824" y="10609"/>
                    <a:pt x="20464" y="11090"/>
                  </a:cubicBezTo>
                  <a:cubicBezTo>
                    <a:pt x="20108" y="11216"/>
                    <a:pt x="19752" y="11320"/>
                    <a:pt x="19417" y="11425"/>
                  </a:cubicBezTo>
                  <a:cubicBezTo>
                    <a:pt x="19062" y="11529"/>
                    <a:pt x="18748" y="11529"/>
                    <a:pt x="18413" y="11341"/>
                  </a:cubicBezTo>
                  <a:cubicBezTo>
                    <a:pt x="18120" y="11195"/>
                    <a:pt x="17848" y="11111"/>
                    <a:pt x="17534" y="11132"/>
                  </a:cubicBezTo>
                  <a:cubicBezTo>
                    <a:pt x="17158" y="11174"/>
                    <a:pt x="16865" y="10985"/>
                    <a:pt x="16551" y="10797"/>
                  </a:cubicBezTo>
                  <a:cubicBezTo>
                    <a:pt x="16028" y="10483"/>
                    <a:pt x="15463" y="10379"/>
                    <a:pt x="14835" y="10379"/>
                  </a:cubicBezTo>
                  <a:cubicBezTo>
                    <a:pt x="13475" y="10399"/>
                    <a:pt x="12094" y="10399"/>
                    <a:pt x="10734" y="10379"/>
                  </a:cubicBezTo>
                  <a:cubicBezTo>
                    <a:pt x="10127" y="10379"/>
                    <a:pt x="9542" y="10462"/>
                    <a:pt x="8977" y="10671"/>
                  </a:cubicBezTo>
                  <a:cubicBezTo>
                    <a:pt x="8537" y="10818"/>
                    <a:pt x="8056" y="11069"/>
                    <a:pt x="7596" y="11027"/>
                  </a:cubicBezTo>
                  <a:cubicBezTo>
                    <a:pt x="7177" y="11006"/>
                    <a:pt x="6759" y="10692"/>
                    <a:pt x="6340" y="10546"/>
                  </a:cubicBezTo>
                  <a:cubicBezTo>
                    <a:pt x="5880" y="10358"/>
                    <a:pt x="5545" y="10086"/>
                    <a:pt x="5210" y="9772"/>
                  </a:cubicBezTo>
                  <a:cubicBezTo>
                    <a:pt x="4143" y="8684"/>
                    <a:pt x="3034" y="7575"/>
                    <a:pt x="1946" y="6508"/>
                  </a:cubicBezTo>
                  <a:cubicBezTo>
                    <a:pt x="1591" y="6173"/>
                    <a:pt x="1360" y="5796"/>
                    <a:pt x="1172" y="5378"/>
                  </a:cubicBezTo>
                  <a:cubicBezTo>
                    <a:pt x="921" y="4792"/>
                    <a:pt x="649" y="4185"/>
                    <a:pt x="377" y="3578"/>
                  </a:cubicBezTo>
                  <a:cubicBezTo>
                    <a:pt x="105" y="3055"/>
                    <a:pt x="0" y="2511"/>
                    <a:pt x="189" y="1904"/>
                  </a:cubicBezTo>
                  <a:cubicBezTo>
                    <a:pt x="607" y="1653"/>
                    <a:pt x="1047" y="1591"/>
                    <a:pt x="1549" y="1591"/>
                  </a:cubicBezTo>
                  <a:cubicBezTo>
                    <a:pt x="2072" y="1591"/>
                    <a:pt x="2532" y="1570"/>
                    <a:pt x="3055" y="1381"/>
                  </a:cubicBezTo>
                  <a:cubicBezTo>
                    <a:pt x="3516" y="1235"/>
                    <a:pt x="3997" y="1256"/>
                    <a:pt x="4520" y="1172"/>
                  </a:cubicBezTo>
                  <a:lnTo>
                    <a:pt x="4604" y="1486"/>
                  </a:lnTo>
                  <a:cubicBezTo>
                    <a:pt x="4708" y="1884"/>
                    <a:pt x="4729" y="2302"/>
                    <a:pt x="4917" y="2637"/>
                  </a:cubicBezTo>
                  <a:cubicBezTo>
                    <a:pt x="5357" y="3495"/>
                    <a:pt x="5859" y="4332"/>
                    <a:pt x="6382" y="5148"/>
                  </a:cubicBezTo>
                  <a:cubicBezTo>
                    <a:pt x="6717" y="5692"/>
                    <a:pt x="7303" y="6006"/>
                    <a:pt x="7826" y="6319"/>
                  </a:cubicBezTo>
                  <a:cubicBezTo>
                    <a:pt x="8391" y="6675"/>
                    <a:pt x="8977" y="6947"/>
                    <a:pt x="9562" y="7219"/>
                  </a:cubicBezTo>
                  <a:cubicBezTo>
                    <a:pt x="10546" y="7638"/>
                    <a:pt x="11529" y="7763"/>
                    <a:pt x="12575" y="7470"/>
                  </a:cubicBezTo>
                  <a:cubicBezTo>
                    <a:pt x="14291" y="7052"/>
                    <a:pt x="14249" y="7031"/>
                    <a:pt x="15777" y="5943"/>
                  </a:cubicBezTo>
                  <a:cubicBezTo>
                    <a:pt x="16530" y="5378"/>
                    <a:pt x="17074" y="4687"/>
                    <a:pt x="17513" y="3871"/>
                  </a:cubicBezTo>
                  <a:cubicBezTo>
                    <a:pt x="17932" y="3139"/>
                    <a:pt x="18078" y="2323"/>
                    <a:pt x="18120" y="1486"/>
                  </a:cubicBezTo>
                  <a:cubicBezTo>
                    <a:pt x="18162" y="1360"/>
                    <a:pt x="18162" y="1130"/>
                    <a:pt x="18183" y="942"/>
                  </a:cubicBezTo>
                  <a:close/>
                  <a:moveTo>
                    <a:pt x="18811" y="10776"/>
                  </a:moveTo>
                  <a:cubicBezTo>
                    <a:pt x="19564" y="10797"/>
                    <a:pt x="20296" y="10797"/>
                    <a:pt x="20924" y="10295"/>
                  </a:cubicBezTo>
                  <a:cubicBezTo>
                    <a:pt x="20966" y="10253"/>
                    <a:pt x="21091" y="10253"/>
                    <a:pt x="21154" y="10211"/>
                  </a:cubicBezTo>
                  <a:cubicBezTo>
                    <a:pt x="21531" y="10169"/>
                    <a:pt x="21761" y="9939"/>
                    <a:pt x="21970" y="9646"/>
                  </a:cubicBezTo>
                  <a:cubicBezTo>
                    <a:pt x="22138" y="9437"/>
                    <a:pt x="22263" y="9207"/>
                    <a:pt x="22410" y="9019"/>
                  </a:cubicBezTo>
                  <a:cubicBezTo>
                    <a:pt x="22702" y="8684"/>
                    <a:pt x="22849" y="8307"/>
                    <a:pt x="23016" y="7889"/>
                  </a:cubicBezTo>
                  <a:cubicBezTo>
                    <a:pt x="23205" y="7407"/>
                    <a:pt x="23309" y="6884"/>
                    <a:pt x="23644" y="6403"/>
                  </a:cubicBezTo>
                  <a:cubicBezTo>
                    <a:pt x="23853" y="6110"/>
                    <a:pt x="23979" y="5754"/>
                    <a:pt x="23958" y="5357"/>
                  </a:cubicBezTo>
                  <a:cubicBezTo>
                    <a:pt x="23937" y="4897"/>
                    <a:pt x="23623" y="4687"/>
                    <a:pt x="23205" y="4855"/>
                  </a:cubicBezTo>
                  <a:cubicBezTo>
                    <a:pt x="22912" y="5001"/>
                    <a:pt x="22661" y="5169"/>
                    <a:pt x="22389" y="5336"/>
                  </a:cubicBezTo>
                  <a:cubicBezTo>
                    <a:pt x="21970" y="5629"/>
                    <a:pt x="21531" y="5859"/>
                    <a:pt x="20966" y="5838"/>
                  </a:cubicBezTo>
                  <a:cubicBezTo>
                    <a:pt x="20798" y="5838"/>
                    <a:pt x="20589" y="5880"/>
                    <a:pt x="20401" y="5901"/>
                  </a:cubicBezTo>
                  <a:cubicBezTo>
                    <a:pt x="20066" y="5964"/>
                    <a:pt x="19731" y="6047"/>
                    <a:pt x="19376" y="6047"/>
                  </a:cubicBezTo>
                  <a:cubicBezTo>
                    <a:pt x="18936" y="6068"/>
                    <a:pt x="18476" y="6047"/>
                    <a:pt x="18016" y="6047"/>
                  </a:cubicBezTo>
                  <a:cubicBezTo>
                    <a:pt x="17702" y="6047"/>
                    <a:pt x="17388" y="6089"/>
                    <a:pt x="17137" y="5859"/>
                  </a:cubicBezTo>
                  <a:cubicBezTo>
                    <a:pt x="16969" y="5754"/>
                    <a:pt x="16781" y="5796"/>
                    <a:pt x="16656" y="5901"/>
                  </a:cubicBezTo>
                  <a:cubicBezTo>
                    <a:pt x="16384" y="6173"/>
                    <a:pt x="16049" y="6424"/>
                    <a:pt x="15798" y="6717"/>
                  </a:cubicBezTo>
                  <a:cubicBezTo>
                    <a:pt x="15568" y="7031"/>
                    <a:pt x="15379" y="7407"/>
                    <a:pt x="15400" y="7826"/>
                  </a:cubicBezTo>
                  <a:cubicBezTo>
                    <a:pt x="15421" y="8140"/>
                    <a:pt x="15400" y="8454"/>
                    <a:pt x="15400" y="8767"/>
                  </a:cubicBezTo>
                  <a:cubicBezTo>
                    <a:pt x="15400" y="8998"/>
                    <a:pt x="15484" y="9207"/>
                    <a:pt x="15630" y="9395"/>
                  </a:cubicBezTo>
                  <a:cubicBezTo>
                    <a:pt x="16404" y="10190"/>
                    <a:pt x="17262" y="10818"/>
                    <a:pt x="18476" y="10713"/>
                  </a:cubicBezTo>
                  <a:cubicBezTo>
                    <a:pt x="18601" y="10734"/>
                    <a:pt x="18706" y="10776"/>
                    <a:pt x="18811" y="10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1571050" y="4252975"/>
              <a:ext cx="268350" cy="490675"/>
            </a:xfrm>
            <a:custGeom>
              <a:avLst/>
              <a:gdLst/>
              <a:ahLst/>
              <a:cxnLst/>
              <a:rect l="l" t="t" r="r" b="b"/>
              <a:pathLst>
                <a:path w="10734" h="19627" extrusionOk="0">
                  <a:moveTo>
                    <a:pt x="7805" y="9730"/>
                  </a:moveTo>
                  <a:cubicBezTo>
                    <a:pt x="7386" y="10065"/>
                    <a:pt x="6968" y="10399"/>
                    <a:pt x="6445" y="10567"/>
                  </a:cubicBezTo>
                  <a:cubicBezTo>
                    <a:pt x="6173" y="10650"/>
                    <a:pt x="6047" y="10860"/>
                    <a:pt x="6110" y="11090"/>
                  </a:cubicBezTo>
                  <a:cubicBezTo>
                    <a:pt x="6152" y="11299"/>
                    <a:pt x="6319" y="11404"/>
                    <a:pt x="6528" y="11446"/>
                  </a:cubicBezTo>
                  <a:cubicBezTo>
                    <a:pt x="6989" y="11550"/>
                    <a:pt x="7344" y="11341"/>
                    <a:pt x="7679" y="11069"/>
                  </a:cubicBezTo>
                  <a:cubicBezTo>
                    <a:pt x="7847" y="11194"/>
                    <a:pt x="7784" y="11320"/>
                    <a:pt x="7721" y="11446"/>
                  </a:cubicBezTo>
                  <a:cubicBezTo>
                    <a:pt x="7616" y="11739"/>
                    <a:pt x="7323" y="11864"/>
                    <a:pt x="7156" y="12073"/>
                  </a:cubicBezTo>
                  <a:cubicBezTo>
                    <a:pt x="6779" y="12471"/>
                    <a:pt x="6863" y="12764"/>
                    <a:pt x="7365" y="12973"/>
                  </a:cubicBezTo>
                  <a:cubicBezTo>
                    <a:pt x="7428" y="12994"/>
                    <a:pt x="7512" y="13015"/>
                    <a:pt x="7616" y="13078"/>
                  </a:cubicBezTo>
                  <a:cubicBezTo>
                    <a:pt x="7595" y="13433"/>
                    <a:pt x="7575" y="13810"/>
                    <a:pt x="7512" y="14166"/>
                  </a:cubicBezTo>
                  <a:cubicBezTo>
                    <a:pt x="7470" y="14500"/>
                    <a:pt x="7365" y="14814"/>
                    <a:pt x="7303" y="15170"/>
                  </a:cubicBezTo>
                  <a:cubicBezTo>
                    <a:pt x="7261" y="15484"/>
                    <a:pt x="7261" y="15798"/>
                    <a:pt x="7261" y="16132"/>
                  </a:cubicBezTo>
                  <a:cubicBezTo>
                    <a:pt x="7093" y="16153"/>
                    <a:pt x="6968" y="16216"/>
                    <a:pt x="6842" y="16216"/>
                  </a:cubicBezTo>
                  <a:cubicBezTo>
                    <a:pt x="6110" y="16216"/>
                    <a:pt x="5419" y="16384"/>
                    <a:pt x="4750" y="16593"/>
                  </a:cubicBezTo>
                  <a:cubicBezTo>
                    <a:pt x="4541" y="16656"/>
                    <a:pt x="4290" y="16760"/>
                    <a:pt x="4122" y="16865"/>
                  </a:cubicBezTo>
                  <a:cubicBezTo>
                    <a:pt x="3285" y="17367"/>
                    <a:pt x="2469" y="17890"/>
                    <a:pt x="1653" y="18413"/>
                  </a:cubicBezTo>
                  <a:cubicBezTo>
                    <a:pt x="1423" y="18560"/>
                    <a:pt x="1214" y="18769"/>
                    <a:pt x="1005" y="18957"/>
                  </a:cubicBezTo>
                  <a:cubicBezTo>
                    <a:pt x="795" y="19104"/>
                    <a:pt x="607" y="19271"/>
                    <a:pt x="398" y="19417"/>
                  </a:cubicBezTo>
                  <a:cubicBezTo>
                    <a:pt x="293" y="19501"/>
                    <a:pt x="168" y="19564"/>
                    <a:pt x="0" y="19627"/>
                  </a:cubicBezTo>
                  <a:cubicBezTo>
                    <a:pt x="0" y="18622"/>
                    <a:pt x="209" y="17681"/>
                    <a:pt x="440" y="16739"/>
                  </a:cubicBezTo>
                  <a:cubicBezTo>
                    <a:pt x="858" y="15024"/>
                    <a:pt x="963" y="13308"/>
                    <a:pt x="1277" y="11571"/>
                  </a:cubicBezTo>
                  <a:lnTo>
                    <a:pt x="1674" y="9311"/>
                  </a:lnTo>
                  <a:cubicBezTo>
                    <a:pt x="1737" y="8935"/>
                    <a:pt x="1758" y="8579"/>
                    <a:pt x="1862" y="8202"/>
                  </a:cubicBezTo>
                  <a:cubicBezTo>
                    <a:pt x="1967" y="7868"/>
                    <a:pt x="2155" y="7533"/>
                    <a:pt x="2218" y="7177"/>
                  </a:cubicBezTo>
                  <a:cubicBezTo>
                    <a:pt x="2302" y="6842"/>
                    <a:pt x="2302" y="6508"/>
                    <a:pt x="2365" y="6173"/>
                  </a:cubicBezTo>
                  <a:cubicBezTo>
                    <a:pt x="2385" y="6047"/>
                    <a:pt x="2427" y="5880"/>
                    <a:pt x="2532" y="5775"/>
                  </a:cubicBezTo>
                  <a:cubicBezTo>
                    <a:pt x="2929" y="5420"/>
                    <a:pt x="3118" y="4938"/>
                    <a:pt x="3327" y="4478"/>
                  </a:cubicBezTo>
                  <a:cubicBezTo>
                    <a:pt x="3369" y="4311"/>
                    <a:pt x="3473" y="4164"/>
                    <a:pt x="3578" y="4018"/>
                  </a:cubicBezTo>
                  <a:cubicBezTo>
                    <a:pt x="4499" y="2930"/>
                    <a:pt x="5503" y="1883"/>
                    <a:pt x="6905" y="1444"/>
                  </a:cubicBezTo>
                  <a:cubicBezTo>
                    <a:pt x="7093" y="1381"/>
                    <a:pt x="7282" y="1277"/>
                    <a:pt x="7428" y="1172"/>
                  </a:cubicBezTo>
                  <a:cubicBezTo>
                    <a:pt x="8244" y="607"/>
                    <a:pt x="9207" y="440"/>
                    <a:pt x="10106" y="84"/>
                  </a:cubicBezTo>
                  <a:cubicBezTo>
                    <a:pt x="10253" y="21"/>
                    <a:pt x="10420" y="21"/>
                    <a:pt x="10567" y="0"/>
                  </a:cubicBezTo>
                  <a:cubicBezTo>
                    <a:pt x="10734" y="189"/>
                    <a:pt x="10692" y="356"/>
                    <a:pt x="10629" y="523"/>
                  </a:cubicBezTo>
                  <a:cubicBezTo>
                    <a:pt x="10211" y="1486"/>
                    <a:pt x="9834" y="2490"/>
                    <a:pt x="9646" y="3536"/>
                  </a:cubicBezTo>
                  <a:cubicBezTo>
                    <a:pt x="9646" y="3578"/>
                    <a:pt x="9625" y="3641"/>
                    <a:pt x="9604" y="3683"/>
                  </a:cubicBezTo>
                  <a:cubicBezTo>
                    <a:pt x="9018" y="4792"/>
                    <a:pt x="8872" y="6005"/>
                    <a:pt x="8704" y="7240"/>
                  </a:cubicBezTo>
                  <a:cubicBezTo>
                    <a:pt x="8600" y="7993"/>
                    <a:pt x="8056" y="8265"/>
                    <a:pt x="7595" y="8663"/>
                  </a:cubicBezTo>
                  <a:cubicBezTo>
                    <a:pt x="7491" y="8726"/>
                    <a:pt x="7240" y="8705"/>
                    <a:pt x="7093" y="8705"/>
                  </a:cubicBezTo>
                  <a:cubicBezTo>
                    <a:pt x="6884" y="8705"/>
                    <a:pt x="6696" y="8684"/>
                    <a:pt x="6487" y="8684"/>
                  </a:cubicBezTo>
                  <a:cubicBezTo>
                    <a:pt x="6277" y="8684"/>
                    <a:pt x="6173" y="8809"/>
                    <a:pt x="6131" y="8977"/>
                  </a:cubicBezTo>
                  <a:cubicBezTo>
                    <a:pt x="6047" y="9144"/>
                    <a:pt x="6152" y="9416"/>
                    <a:pt x="6298" y="9500"/>
                  </a:cubicBezTo>
                  <a:cubicBezTo>
                    <a:pt x="6507" y="9562"/>
                    <a:pt x="6759" y="9604"/>
                    <a:pt x="6968" y="9625"/>
                  </a:cubicBezTo>
                  <a:cubicBezTo>
                    <a:pt x="7282" y="9667"/>
                    <a:pt x="7533" y="9730"/>
                    <a:pt x="7805" y="97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1147350" y="3938600"/>
              <a:ext cx="297650" cy="264175"/>
            </a:xfrm>
            <a:custGeom>
              <a:avLst/>
              <a:gdLst/>
              <a:ahLst/>
              <a:cxnLst/>
              <a:rect l="l" t="t" r="r" b="b"/>
              <a:pathLst>
                <a:path w="11906" h="10567" extrusionOk="0">
                  <a:moveTo>
                    <a:pt x="105" y="4122"/>
                  </a:moveTo>
                  <a:cubicBezTo>
                    <a:pt x="691" y="3076"/>
                    <a:pt x="1360" y="2239"/>
                    <a:pt x="2281" y="1611"/>
                  </a:cubicBezTo>
                  <a:cubicBezTo>
                    <a:pt x="2448" y="1507"/>
                    <a:pt x="2574" y="1360"/>
                    <a:pt x="2720" y="1214"/>
                  </a:cubicBezTo>
                  <a:cubicBezTo>
                    <a:pt x="2971" y="1005"/>
                    <a:pt x="3076" y="774"/>
                    <a:pt x="3034" y="461"/>
                  </a:cubicBezTo>
                  <a:cubicBezTo>
                    <a:pt x="3662" y="147"/>
                    <a:pt x="4331" y="0"/>
                    <a:pt x="5022" y="42"/>
                  </a:cubicBezTo>
                  <a:cubicBezTo>
                    <a:pt x="5649" y="105"/>
                    <a:pt x="6277" y="63"/>
                    <a:pt x="6905" y="63"/>
                  </a:cubicBezTo>
                  <a:cubicBezTo>
                    <a:pt x="8139" y="105"/>
                    <a:pt x="9269" y="461"/>
                    <a:pt x="10211" y="1277"/>
                  </a:cubicBezTo>
                  <a:cubicBezTo>
                    <a:pt x="10336" y="1381"/>
                    <a:pt x="10483" y="1486"/>
                    <a:pt x="10546" y="1632"/>
                  </a:cubicBezTo>
                  <a:cubicBezTo>
                    <a:pt x="10943" y="2427"/>
                    <a:pt x="11466" y="3160"/>
                    <a:pt x="11592" y="4080"/>
                  </a:cubicBezTo>
                  <a:cubicBezTo>
                    <a:pt x="11906" y="6026"/>
                    <a:pt x="11341" y="7679"/>
                    <a:pt x="9771" y="8935"/>
                  </a:cubicBezTo>
                  <a:cubicBezTo>
                    <a:pt x="9646" y="9018"/>
                    <a:pt x="9520" y="9123"/>
                    <a:pt x="9416" y="9207"/>
                  </a:cubicBezTo>
                  <a:cubicBezTo>
                    <a:pt x="8160" y="10148"/>
                    <a:pt x="8160" y="10148"/>
                    <a:pt x="6654" y="10420"/>
                  </a:cubicBezTo>
                  <a:cubicBezTo>
                    <a:pt x="5963" y="10567"/>
                    <a:pt x="5252" y="10525"/>
                    <a:pt x="4624" y="10253"/>
                  </a:cubicBezTo>
                  <a:cubicBezTo>
                    <a:pt x="3745" y="9855"/>
                    <a:pt x="2846" y="9479"/>
                    <a:pt x="2071" y="8851"/>
                  </a:cubicBezTo>
                  <a:cubicBezTo>
                    <a:pt x="1841" y="8684"/>
                    <a:pt x="1590" y="8432"/>
                    <a:pt x="1423" y="8181"/>
                  </a:cubicBezTo>
                  <a:cubicBezTo>
                    <a:pt x="1025" y="7554"/>
                    <a:pt x="628" y="6926"/>
                    <a:pt x="293" y="6277"/>
                  </a:cubicBezTo>
                  <a:cubicBezTo>
                    <a:pt x="167" y="6026"/>
                    <a:pt x="84" y="5754"/>
                    <a:pt x="21" y="5461"/>
                  </a:cubicBezTo>
                  <a:cubicBezTo>
                    <a:pt x="0" y="5273"/>
                    <a:pt x="0" y="5022"/>
                    <a:pt x="105" y="4875"/>
                  </a:cubicBezTo>
                  <a:cubicBezTo>
                    <a:pt x="398" y="4624"/>
                    <a:pt x="251" y="4394"/>
                    <a:pt x="105" y="4122"/>
                  </a:cubicBezTo>
                  <a:close/>
                  <a:moveTo>
                    <a:pt x="6214" y="4980"/>
                  </a:moveTo>
                  <a:cubicBezTo>
                    <a:pt x="6152" y="5252"/>
                    <a:pt x="6110" y="5503"/>
                    <a:pt x="6047" y="5733"/>
                  </a:cubicBezTo>
                  <a:cubicBezTo>
                    <a:pt x="6026" y="5922"/>
                    <a:pt x="6110" y="6089"/>
                    <a:pt x="6256" y="6194"/>
                  </a:cubicBezTo>
                  <a:cubicBezTo>
                    <a:pt x="6696" y="6466"/>
                    <a:pt x="7365" y="6256"/>
                    <a:pt x="7533" y="5796"/>
                  </a:cubicBezTo>
                  <a:cubicBezTo>
                    <a:pt x="7637" y="5503"/>
                    <a:pt x="7616" y="5252"/>
                    <a:pt x="7470" y="4980"/>
                  </a:cubicBezTo>
                  <a:cubicBezTo>
                    <a:pt x="7302" y="4750"/>
                    <a:pt x="7072" y="4792"/>
                    <a:pt x="6863" y="4834"/>
                  </a:cubicBezTo>
                  <a:cubicBezTo>
                    <a:pt x="6654" y="4855"/>
                    <a:pt x="6445" y="4938"/>
                    <a:pt x="6214" y="49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1018125" y="4731600"/>
              <a:ext cx="379800" cy="176300"/>
            </a:xfrm>
            <a:custGeom>
              <a:avLst/>
              <a:gdLst/>
              <a:ahLst/>
              <a:cxnLst/>
              <a:rect l="l" t="t" r="r" b="b"/>
              <a:pathLst>
                <a:path w="15192" h="7052" extrusionOk="0">
                  <a:moveTo>
                    <a:pt x="4374" y="1779"/>
                  </a:moveTo>
                  <a:cubicBezTo>
                    <a:pt x="4583" y="1277"/>
                    <a:pt x="5023" y="1130"/>
                    <a:pt x="5525" y="1088"/>
                  </a:cubicBezTo>
                  <a:cubicBezTo>
                    <a:pt x="5880" y="1068"/>
                    <a:pt x="6257" y="1005"/>
                    <a:pt x="6613" y="1005"/>
                  </a:cubicBezTo>
                  <a:cubicBezTo>
                    <a:pt x="7847" y="1005"/>
                    <a:pt x="9082" y="1047"/>
                    <a:pt x="10295" y="1005"/>
                  </a:cubicBezTo>
                  <a:cubicBezTo>
                    <a:pt x="11028" y="1005"/>
                    <a:pt x="11718" y="1068"/>
                    <a:pt x="12430" y="1277"/>
                  </a:cubicBezTo>
                  <a:cubicBezTo>
                    <a:pt x="12994" y="1465"/>
                    <a:pt x="13580" y="1570"/>
                    <a:pt x="14208" y="1528"/>
                  </a:cubicBezTo>
                  <a:cubicBezTo>
                    <a:pt x="14543" y="1507"/>
                    <a:pt x="14878" y="1591"/>
                    <a:pt x="15191" y="1821"/>
                  </a:cubicBezTo>
                  <a:cubicBezTo>
                    <a:pt x="15087" y="1967"/>
                    <a:pt x="15045" y="2051"/>
                    <a:pt x="14940" y="2177"/>
                  </a:cubicBezTo>
                  <a:cubicBezTo>
                    <a:pt x="14543" y="2490"/>
                    <a:pt x="14564" y="3055"/>
                    <a:pt x="14208" y="3369"/>
                  </a:cubicBezTo>
                  <a:cubicBezTo>
                    <a:pt x="14208" y="3662"/>
                    <a:pt x="14166" y="3955"/>
                    <a:pt x="14166" y="4227"/>
                  </a:cubicBezTo>
                  <a:lnTo>
                    <a:pt x="14166" y="5001"/>
                  </a:lnTo>
                  <a:cubicBezTo>
                    <a:pt x="14208" y="5524"/>
                    <a:pt x="13957" y="5880"/>
                    <a:pt x="13538" y="6110"/>
                  </a:cubicBezTo>
                  <a:cubicBezTo>
                    <a:pt x="12660" y="6612"/>
                    <a:pt x="11739" y="7052"/>
                    <a:pt x="10672" y="7052"/>
                  </a:cubicBezTo>
                  <a:cubicBezTo>
                    <a:pt x="10065" y="7052"/>
                    <a:pt x="9458" y="7052"/>
                    <a:pt x="8873" y="7031"/>
                  </a:cubicBezTo>
                  <a:cubicBezTo>
                    <a:pt x="8475" y="7031"/>
                    <a:pt x="8077" y="7031"/>
                    <a:pt x="7680" y="6884"/>
                  </a:cubicBezTo>
                  <a:cubicBezTo>
                    <a:pt x="7533" y="6822"/>
                    <a:pt x="7345" y="6801"/>
                    <a:pt x="7178" y="6801"/>
                  </a:cubicBezTo>
                  <a:cubicBezTo>
                    <a:pt x="6194" y="6842"/>
                    <a:pt x="5357" y="6382"/>
                    <a:pt x="4541" y="5922"/>
                  </a:cubicBezTo>
                  <a:cubicBezTo>
                    <a:pt x="3893" y="5587"/>
                    <a:pt x="3265" y="5169"/>
                    <a:pt x="2700" y="4708"/>
                  </a:cubicBezTo>
                  <a:cubicBezTo>
                    <a:pt x="2072" y="4185"/>
                    <a:pt x="1486" y="3578"/>
                    <a:pt x="880" y="3013"/>
                  </a:cubicBezTo>
                  <a:cubicBezTo>
                    <a:pt x="817" y="2930"/>
                    <a:pt x="754" y="2825"/>
                    <a:pt x="712" y="2721"/>
                  </a:cubicBezTo>
                  <a:cubicBezTo>
                    <a:pt x="378" y="1905"/>
                    <a:pt x="126" y="1088"/>
                    <a:pt x="1" y="252"/>
                  </a:cubicBezTo>
                  <a:cubicBezTo>
                    <a:pt x="1" y="210"/>
                    <a:pt x="22" y="147"/>
                    <a:pt x="43" y="105"/>
                  </a:cubicBezTo>
                  <a:cubicBezTo>
                    <a:pt x="733" y="0"/>
                    <a:pt x="1842" y="0"/>
                    <a:pt x="2637" y="105"/>
                  </a:cubicBezTo>
                  <a:cubicBezTo>
                    <a:pt x="2658" y="356"/>
                    <a:pt x="2658" y="649"/>
                    <a:pt x="2679" y="921"/>
                  </a:cubicBezTo>
                  <a:cubicBezTo>
                    <a:pt x="2721" y="1193"/>
                    <a:pt x="2826" y="1381"/>
                    <a:pt x="3077" y="1507"/>
                  </a:cubicBezTo>
                  <a:cubicBezTo>
                    <a:pt x="3558" y="1716"/>
                    <a:pt x="3642" y="1779"/>
                    <a:pt x="4374" y="17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1573125" y="3836600"/>
              <a:ext cx="210850" cy="275675"/>
            </a:xfrm>
            <a:custGeom>
              <a:avLst/>
              <a:gdLst/>
              <a:ahLst/>
              <a:cxnLst/>
              <a:rect l="l" t="t" r="r" b="b"/>
              <a:pathLst>
                <a:path w="8434" h="11027" extrusionOk="0">
                  <a:moveTo>
                    <a:pt x="126" y="7072"/>
                  </a:moveTo>
                  <a:cubicBezTo>
                    <a:pt x="1" y="6068"/>
                    <a:pt x="315" y="5168"/>
                    <a:pt x="817" y="4310"/>
                  </a:cubicBezTo>
                  <a:lnTo>
                    <a:pt x="1047" y="3829"/>
                  </a:lnTo>
                  <a:cubicBezTo>
                    <a:pt x="1528" y="2574"/>
                    <a:pt x="2512" y="1737"/>
                    <a:pt x="3537" y="963"/>
                  </a:cubicBezTo>
                  <a:cubicBezTo>
                    <a:pt x="3997" y="586"/>
                    <a:pt x="4520" y="335"/>
                    <a:pt x="5190" y="335"/>
                  </a:cubicBezTo>
                  <a:cubicBezTo>
                    <a:pt x="5420" y="335"/>
                    <a:pt x="5650" y="209"/>
                    <a:pt x="5922" y="126"/>
                  </a:cubicBezTo>
                  <a:cubicBezTo>
                    <a:pt x="6299" y="0"/>
                    <a:pt x="6571" y="105"/>
                    <a:pt x="6759" y="460"/>
                  </a:cubicBezTo>
                  <a:cubicBezTo>
                    <a:pt x="7345" y="1716"/>
                    <a:pt x="7847" y="3034"/>
                    <a:pt x="8056" y="4436"/>
                  </a:cubicBezTo>
                  <a:cubicBezTo>
                    <a:pt x="8182" y="5252"/>
                    <a:pt x="8287" y="6089"/>
                    <a:pt x="8370" y="6884"/>
                  </a:cubicBezTo>
                  <a:cubicBezTo>
                    <a:pt x="8433" y="7282"/>
                    <a:pt x="8391" y="7679"/>
                    <a:pt x="8391" y="8098"/>
                  </a:cubicBezTo>
                  <a:cubicBezTo>
                    <a:pt x="8391" y="8579"/>
                    <a:pt x="8182" y="8976"/>
                    <a:pt x="7826" y="9311"/>
                  </a:cubicBezTo>
                  <a:cubicBezTo>
                    <a:pt x="7429" y="9646"/>
                    <a:pt x="7031" y="9960"/>
                    <a:pt x="6550" y="10148"/>
                  </a:cubicBezTo>
                  <a:cubicBezTo>
                    <a:pt x="4458" y="11027"/>
                    <a:pt x="4416" y="11027"/>
                    <a:pt x="2156" y="10943"/>
                  </a:cubicBezTo>
                  <a:cubicBezTo>
                    <a:pt x="1842" y="10943"/>
                    <a:pt x="1591" y="10839"/>
                    <a:pt x="1403" y="10608"/>
                  </a:cubicBezTo>
                  <a:cubicBezTo>
                    <a:pt x="1047" y="10106"/>
                    <a:pt x="650" y="9625"/>
                    <a:pt x="336" y="9060"/>
                  </a:cubicBezTo>
                  <a:cubicBezTo>
                    <a:pt x="210" y="8830"/>
                    <a:pt x="168" y="8516"/>
                    <a:pt x="168" y="8265"/>
                  </a:cubicBezTo>
                  <a:cubicBezTo>
                    <a:pt x="105" y="7867"/>
                    <a:pt x="126" y="7470"/>
                    <a:pt x="126" y="7072"/>
                  </a:cubicBezTo>
                  <a:close/>
                  <a:moveTo>
                    <a:pt x="5023" y="6235"/>
                  </a:moveTo>
                  <a:cubicBezTo>
                    <a:pt x="5002" y="6089"/>
                    <a:pt x="5002" y="5859"/>
                    <a:pt x="4939" y="5650"/>
                  </a:cubicBezTo>
                  <a:cubicBezTo>
                    <a:pt x="4918" y="5461"/>
                    <a:pt x="4813" y="5336"/>
                    <a:pt x="4625" y="5294"/>
                  </a:cubicBezTo>
                  <a:cubicBezTo>
                    <a:pt x="4458" y="5273"/>
                    <a:pt x="4290" y="5357"/>
                    <a:pt x="4186" y="5482"/>
                  </a:cubicBezTo>
                  <a:cubicBezTo>
                    <a:pt x="4081" y="5629"/>
                    <a:pt x="3976" y="5817"/>
                    <a:pt x="3872" y="5984"/>
                  </a:cubicBezTo>
                  <a:cubicBezTo>
                    <a:pt x="3663" y="6340"/>
                    <a:pt x="3746" y="6675"/>
                    <a:pt x="4102" y="6926"/>
                  </a:cubicBezTo>
                  <a:cubicBezTo>
                    <a:pt x="4520" y="7177"/>
                    <a:pt x="5002" y="6947"/>
                    <a:pt x="5023" y="6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1225275" y="3765450"/>
              <a:ext cx="374050" cy="265225"/>
            </a:xfrm>
            <a:custGeom>
              <a:avLst/>
              <a:gdLst/>
              <a:ahLst/>
              <a:cxnLst/>
              <a:rect l="l" t="t" r="r" b="b"/>
              <a:pathLst>
                <a:path w="14962" h="10609" extrusionOk="0">
                  <a:moveTo>
                    <a:pt x="1" y="6633"/>
                  </a:moveTo>
                  <a:cubicBezTo>
                    <a:pt x="105" y="6403"/>
                    <a:pt x="168" y="6236"/>
                    <a:pt x="231" y="6110"/>
                  </a:cubicBezTo>
                  <a:cubicBezTo>
                    <a:pt x="691" y="5399"/>
                    <a:pt x="1131" y="4687"/>
                    <a:pt x="1591" y="4018"/>
                  </a:cubicBezTo>
                  <a:cubicBezTo>
                    <a:pt x="1967" y="3495"/>
                    <a:pt x="2177" y="2909"/>
                    <a:pt x="2386" y="2323"/>
                  </a:cubicBezTo>
                  <a:cubicBezTo>
                    <a:pt x="2470" y="2093"/>
                    <a:pt x="2470" y="1863"/>
                    <a:pt x="2470" y="1633"/>
                  </a:cubicBezTo>
                  <a:lnTo>
                    <a:pt x="2470" y="84"/>
                  </a:lnTo>
                  <a:cubicBezTo>
                    <a:pt x="2679" y="1"/>
                    <a:pt x="2721" y="168"/>
                    <a:pt x="2804" y="273"/>
                  </a:cubicBezTo>
                  <a:cubicBezTo>
                    <a:pt x="2993" y="607"/>
                    <a:pt x="3244" y="837"/>
                    <a:pt x="3558" y="1089"/>
                  </a:cubicBezTo>
                  <a:cubicBezTo>
                    <a:pt x="4081" y="1444"/>
                    <a:pt x="4583" y="1821"/>
                    <a:pt x="5106" y="2156"/>
                  </a:cubicBezTo>
                  <a:cubicBezTo>
                    <a:pt x="5859" y="2658"/>
                    <a:pt x="6717" y="2825"/>
                    <a:pt x="7596" y="3034"/>
                  </a:cubicBezTo>
                  <a:cubicBezTo>
                    <a:pt x="8705" y="3306"/>
                    <a:pt x="9814" y="3516"/>
                    <a:pt x="10965" y="3453"/>
                  </a:cubicBezTo>
                  <a:cubicBezTo>
                    <a:pt x="11299" y="3453"/>
                    <a:pt x="11634" y="3411"/>
                    <a:pt x="12053" y="3390"/>
                  </a:cubicBezTo>
                  <a:cubicBezTo>
                    <a:pt x="12785" y="4164"/>
                    <a:pt x="13936" y="4353"/>
                    <a:pt x="14961" y="4855"/>
                  </a:cubicBezTo>
                  <a:cubicBezTo>
                    <a:pt x="14522" y="5734"/>
                    <a:pt x="14103" y="6591"/>
                    <a:pt x="13664" y="7428"/>
                  </a:cubicBezTo>
                  <a:cubicBezTo>
                    <a:pt x="13371" y="7993"/>
                    <a:pt x="13183" y="8537"/>
                    <a:pt x="13245" y="9165"/>
                  </a:cubicBezTo>
                  <a:cubicBezTo>
                    <a:pt x="13266" y="9416"/>
                    <a:pt x="13203" y="9667"/>
                    <a:pt x="13203" y="10002"/>
                  </a:cubicBezTo>
                  <a:cubicBezTo>
                    <a:pt x="12367" y="9772"/>
                    <a:pt x="11697" y="10086"/>
                    <a:pt x="11006" y="10400"/>
                  </a:cubicBezTo>
                  <a:cubicBezTo>
                    <a:pt x="10839" y="10462"/>
                    <a:pt x="10651" y="10525"/>
                    <a:pt x="10442" y="10525"/>
                  </a:cubicBezTo>
                  <a:cubicBezTo>
                    <a:pt x="10107" y="10567"/>
                    <a:pt x="9751" y="10567"/>
                    <a:pt x="9416" y="10609"/>
                  </a:cubicBezTo>
                  <a:cubicBezTo>
                    <a:pt x="9061" y="9856"/>
                    <a:pt x="8663" y="9081"/>
                    <a:pt x="8286" y="8328"/>
                  </a:cubicBezTo>
                  <a:cubicBezTo>
                    <a:pt x="8140" y="8014"/>
                    <a:pt x="7931" y="7784"/>
                    <a:pt x="7638" y="7554"/>
                  </a:cubicBezTo>
                  <a:cubicBezTo>
                    <a:pt x="6487" y="6612"/>
                    <a:pt x="5190" y="6152"/>
                    <a:pt x="3683" y="6215"/>
                  </a:cubicBezTo>
                  <a:cubicBezTo>
                    <a:pt x="3056" y="6236"/>
                    <a:pt x="2428" y="6236"/>
                    <a:pt x="1800" y="6236"/>
                  </a:cubicBezTo>
                  <a:cubicBezTo>
                    <a:pt x="1319" y="6236"/>
                    <a:pt x="838" y="6257"/>
                    <a:pt x="398" y="6529"/>
                  </a:cubicBezTo>
                  <a:cubicBezTo>
                    <a:pt x="315" y="6612"/>
                    <a:pt x="189" y="6571"/>
                    <a:pt x="1" y="6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1755700" y="4748350"/>
              <a:ext cx="91025" cy="154325"/>
            </a:xfrm>
            <a:custGeom>
              <a:avLst/>
              <a:gdLst/>
              <a:ahLst/>
              <a:cxnLst/>
              <a:rect l="l" t="t" r="r" b="b"/>
              <a:pathLst>
                <a:path w="3641" h="6173" extrusionOk="0">
                  <a:moveTo>
                    <a:pt x="126" y="6172"/>
                  </a:moveTo>
                  <a:cubicBezTo>
                    <a:pt x="105" y="5022"/>
                    <a:pt x="0" y="3913"/>
                    <a:pt x="628" y="2867"/>
                  </a:cubicBezTo>
                  <a:cubicBezTo>
                    <a:pt x="942" y="2364"/>
                    <a:pt x="1172" y="1779"/>
                    <a:pt x="1381" y="1235"/>
                  </a:cubicBezTo>
                  <a:cubicBezTo>
                    <a:pt x="1569" y="691"/>
                    <a:pt x="2030" y="481"/>
                    <a:pt x="2448" y="209"/>
                  </a:cubicBezTo>
                  <a:cubicBezTo>
                    <a:pt x="2804" y="0"/>
                    <a:pt x="3243" y="209"/>
                    <a:pt x="3327" y="607"/>
                  </a:cubicBezTo>
                  <a:cubicBezTo>
                    <a:pt x="3557" y="1653"/>
                    <a:pt x="3641" y="2678"/>
                    <a:pt x="3243" y="3704"/>
                  </a:cubicBezTo>
                  <a:cubicBezTo>
                    <a:pt x="3118" y="4059"/>
                    <a:pt x="2950" y="4352"/>
                    <a:pt x="2658" y="4603"/>
                  </a:cubicBezTo>
                  <a:cubicBezTo>
                    <a:pt x="2344" y="4896"/>
                    <a:pt x="2030" y="5189"/>
                    <a:pt x="1779" y="5524"/>
                  </a:cubicBezTo>
                  <a:cubicBezTo>
                    <a:pt x="1339" y="6026"/>
                    <a:pt x="774" y="6152"/>
                    <a:pt x="126" y="61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1188675" y="4342425"/>
              <a:ext cx="319100" cy="60700"/>
            </a:xfrm>
            <a:custGeom>
              <a:avLst/>
              <a:gdLst/>
              <a:ahLst/>
              <a:cxnLst/>
              <a:rect l="l" t="t" r="r" b="b"/>
              <a:pathLst>
                <a:path w="12764" h="2428" extrusionOk="0">
                  <a:moveTo>
                    <a:pt x="0" y="1360"/>
                  </a:moveTo>
                  <a:cubicBezTo>
                    <a:pt x="84" y="1318"/>
                    <a:pt x="167" y="1214"/>
                    <a:pt x="230" y="1172"/>
                  </a:cubicBezTo>
                  <a:cubicBezTo>
                    <a:pt x="1130" y="963"/>
                    <a:pt x="1988" y="754"/>
                    <a:pt x="2825" y="377"/>
                  </a:cubicBezTo>
                  <a:cubicBezTo>
                    <a:pt x="3201" y="189"/>
                    <a:pt x="3662" y="168"/>
                    <a:pt x="4080" y="126"/>
                  </a:cubicBezTo>
                  <a:cubicBezTo>
                    <a:pt x="5126" y="84"/>
                    <a:pt x="6193" y="0"/>
                    <a:pt x="7240" y="63"/>
                  </a:cubicBezTo>
                  <a:cubicBezTo>
                    <a:pt x="8265" y="105"/>
                    <a:pt x="9290" y="230"/>
                    <a:pt x="10253" y="649"/>
                  </a:cubicBezTo>
                  <a:cubicBezTo>
                    <a:pt x="10148" y="754"/>
                    <a:pt x="10064" y="858"/>
                    <a:pt x="9939" y="1005"/>
                  </a:cubicBezTo>
                  <a:cubicBezTo>
                    <a:pt x="10064" y="1046"/>
                    <a:pt x="10169" y="1130"/>
                    <a:pt x="10253" y="1130"/>
                  </a:cubicBezTo>
                  <a:cubicBezTo>
                    <a:pt x="11152" y="1109"/>
                    <a:pt x="11822" y="1549"/>
                    <a:pt x="12470" y="2093"/>
                  </a:cubicBezTo>
                  <a:cubicBezTo>
                    <a:pt x="12533" y="2155"/>
                    <a:pt x="12638" y="2176"/>
                    <a:pt x="12763" y="2260"/>
                  </a:cubicBezTo>
                  <a:cubicBezTo>
                    <a:pt x="12408" y="2427"/>
                    <a:pt x="12157" y="2365"/>
                    <a:pt x="11926" y="2281"/>
                  </a:cubicBezTo>
                  <a:cubicBezTo>
                    <a:pt x="10880" y="1904"/>
                    <a:pt x="9750" y="1842"/>
                    <a:pt x="8683" y="1674"/>
                  </a:cubicBezTo>
                  <a:cubicBezTo>
                    <a:pt x="5921" y="1235"/>
                    <a:pt x="3118" y="1423"/>
                    <a:pt x="335" y="1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1442350" y="4889050"/>
              <a:ext cx="108850" cy="128700"/>
            </a:xfrm>
            <a:custGeom>
              <a:avLst/>
              <a:gdLst/>
              <a:ahLst/>
              <a:cxnLst/>
              <a:rect l="l" t="t" r="r" b="b"/>
              <a:pathLst>
                <a:path w="4354" h="5148" extrusionOk="0">
                  <a:moveTo>
                    <a:pt x="106" y="4876"/>
                  </a:moveTo>
                  <a:cubicBezTo>
                    <a:pt x="1" y="4478"/>
                    <a:pt x="22" y="4039"/>
                    <a:pt x="64" y="3620"/>
                  </a:cubicBezTo>
                  <a:cubicBezTo>
                    <a:pt x="64" y="3453"/>
                    <a:pt x="168" y="3306"/>
                    <a:pt x="231" y="3139"/>
                  </a:cubicBezTo>
                  <a:cubicBezTo>
                    <a:pt x="482" y="2679"/>
                    <a:pt x="733" y="2197"/>
                    <a:pt x="963" y="1695"/>
                  </a:cubicBezTo>
                  <a:cubicBezTo>
                    <a:pt x="1215" y="1214"/>
                    <a:pt x="1549" y="796"/>
                    <a:pt x="2072" y="586"/>
                  </a:cubicBezTo>
                  <a:cubicBezTo>
                    <a:pt x="2177" y="524"/>
                    <a:pt x="2282" y="503"/>
                    <a:pt x="2386" y="419"/>
                  </a:cubicBezTo>
                  <a:cubicBezTo>
                    <a:pt x="2847" y="84"/>
                    <a:pt x="3370" y="0"/>
                    <a:pt x="3935" y="147"/>
                  </a:cubicBezTo>
                  <a:cubicBezTo>
                    <a:pt x="4353" y="586"/>
                    <a:pt x="4353" y="1047"/>
                    <a:pt x="4039" y="1549"/>
                  </a:cubicBezTo>
                  <a:cubicBezTo>
                    <a:pt x="3788" y="1905"/>
                    <a:pt x="3537" y="2239"/>
                    <a:pt x="3307" y="2595"/>
                  </a:cubicBezTo>
                  <a:cubicBezTo>
                    <a:pt x="3014" y="2993"/>
                    <a:pt x="2721" y="3327"/>
                    <a:pt x="2595" y="3809"/>
                  </a:cubicBezTo>
                  <a:cubicBezTo>
                    <a:pt x="2407" y="4499"/>
                    <a:pt x="1800" y="4834"/>
                    <a:pt x="1215" y="5106"/>
                  </a:cubicBezTo>
                  <a:cubicBezTo>
                    <a:pt x="1110" y="5148"/>
                    <a:pt x="922" y="5127"/>
                    <a:pt x="796" y="5064"/>
                  </a:cubicBezTo>
                  <a:cubicBezTo>
                    <a:pt x="545" y="5043"/>
                    <a:pt x="336" y="4938"/>
                    <a:pt x="106" y="48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934975" y="4076700"/>
              <a:ext cx="94700" cy="113525"/>
            </a:xfrm>
            <a:custGeom>
              <a:avLst/>
              <a:gdLst/>
              <a:ahLst/>
              <a:cxnLst/>
              <a:rect l="l" t="t" r="r" b="b"/>
              <a:pathLst>
                <a:path w="3788" h="4541" extrusionOk="0">
                  <a:moveTo>
                    <a:pt x="3787" y="4478"/>
                  </a:moveTo>
                  <a:cubicBezTo>
                    <a:pt x="3034" y="4457"/>
                    <a:pt x="2302" y="4541"/>
                    <a:pt x="1632" y="4269"/>
                  </a:cubicBezTo>
                  <a:cubicBezTo>
                    <a:pt x="1423" y="4206"/>
                    <a:pt x="1214" y="4143"/>
                    <a:pt x="1025" y="3997"/>
                  </a:cubicBezTo>
                  <a:cubicBezTo>
                    <a:pt x="942" y="3913"/>
                    <a:pt x="858" y="3829"/>
                    <a:pt x="753" y="3766"/>
                  </a:cubicBezTo>
                  <a:cubicBezTo>
                    <a:pt x="167" y="3536"/>
                    <a:pt x="0" y="3034"/>
                    <a:pt x="21" y="2469"/>
                  </a:cubicBezTo>
                  <a:lnTo>
                    <a:pt x="21" y="1256"/>
                  </a:lnTo>
                  <a:cubicBezTo>
                    <a:pt x="63" y="356"/>
                    <a:pt x="544" y="0"/>
                    <a:pt x="1444" y="293"/>
                  </a:cubicBezTo>
                  <a:cubicBezTo>
                    <a:pt x="1632" y="356"/>
                    <a:pt x="1799" y="356"/>
                    <a:pt x="2051" y="377"/>
                  </a:cubicBezTo>
                  <a:cubicBezTo>
                    <a:pt x="2699" y="1674"/>
                    <a:pt x="2908" y="3201"/>
                    <a:pt x="3787" y="4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1133750" y="4310500"/>
              <a:ext cx="408550" cy="83200"/>
            </a:xfrm>
            <a:custGeom>
              <a:avLst/>
              <a:gdLst/>
              <a:ahLst/>
              <a:cxnLst/>
              <a:rect l="l" t="t" r="r" b="b"/>
              <a:pathLst>
                <a:path w="16342" h="3328" extrusionOk="0">
                  <a:moveTo>
                    <a:pt x="2197" y="2637"/>
                  </a:moveTo>
                  <a:cubicBezTo>
                    <a:pt x="1548" y="3014"/>
                    <a:pt x="858" y="3328"/>
                    <a:pt x="0" y="3181"/>
                  </a:cubicBezTo>
                  <a:cubicBezTo>
                    <a:pt x="0" y="2930"/>
                    <a:pt x="335" y="2909"/>
                    <a:pt x="377" y="2700"/>
                  </a:cubicBezTo>
                  <a:cubicBezTo>
                    <a:pt x="398" y="2491"/>
                    <a:pt x="419" y="2240"/>
                    <a:pt x="439" y="2072"/>
                  </a:cubicBezTo>
                  <a:cubicBezTo>
                    <a:pt x="1235" y="1445"/>
                    <a:pt x="2092" y="1068"/>
                    <a:pt x="2992" y="754"/>
                  </a:cubicBezTo>
                  <a:cubicBezTo>
                    <a:pt x="4373" y="231"/>
                    <a:pt x="5775" y="1"/>
                    <a:pt x="7240" y="85"/>
                  </a:cubicBezTo>
                  <a:cubicBezTo>
                    <a:pt x="8160" y="127"/>
                    <a:pt x="9081" y="106"/>
                    <a:pt x="10002" y="85"/>
                  </a:cubicBezTo>
                  <a:cubicBezTo>
                    <a:pt x="10357" y="85"/>
                    <a:pt x="10671" y="147"/>
                    <a:pt x="10985" y="315"/>
                  </a:cubicBezTo>
                  <a:cubicBezTo>
                    <a:pt x="11571" y="629"/>
                    <a:pt x="12136" y="943"/>
                    <a:pt x="12847" y="922"/>
                  </a:cubicBezTo>
                  <a:cubicBezTo>
                    <a:pt x="13035" y="922"/>
                    <a:pt x="13203" y="1047"/>
                    <a:pt x="13391" y="1131"/>
                  </a:cubicBezTo>
                  <a:cubicBezTo>
                    <a:pt x="14228" y="1591"/>
                    <a:pt x="15086" y="2072"/>
                    <a:pt x="15923" y="2533"/>
                  </a:cubicBezTo>
                  <a:cubicBezTo>
                    <a:pt x="16028" y="2616"/>
                    <a:pt x="16132" y="2721"/>
                    <a:pt x="16341" y="2867"/>
                  </a:cubicBezTo>
                  <a:cubicBezTo>
                    <a:pt x="16174" y="2867"/>
                    <a:pt x="16090" y="2909"/>
                    <a:pt x="16007" y="2867"/>
                  </a:cubicBezTo>
                  <a:cubicBezTo>
                    <a:pt x="15651" y="2742"/>
                    <a:pt x="15253" y="2616"/>
                    <a:pt x="14877" y="2449"/>
                  </a:cubicBezTo>
                  <a:cubicBezTo>
                    <a:pt x="14667" y="2386"/>
                    <a:pt x="14500" y="2240"/>
                    <a:pt x="14270" y="2135"/>
                  </a:cubicBezTo>
                  <a:cubicBezTo>
                    <a:pt x="14061" y="2010"/>
                    <a:pt x="13851" y="1821"/>
                    <a:pt x="13621" y="1717"/>
                  </a:cubicBezTo>
                  <a:cubicBezTo>
                    <a:pt x="12157" y="1089"/>
                    <a:pt x="10650" y="629"/>
                    <a:pt x="8997" y="671"/>
                  </a:cubicBezTo>
                  <a:cubicBezTo>
                    <a:pt x="8097" y="712"/>
                    <a:pt x="7219" y="671"/>
                    <a:pt x="6361" y="671"/>
                  </a:cubicBezTo>
                  <a:cubicBezTo>
                    <a:pt x="5942" y="671"/>
                    <a:pt x="5524" y="733"/>
                    <a:pt x="5105" y="859"/>
                  </a:cubicBezTo>
                  <a:cubicBezTo>
                    <a:pt x="4185" y="1152"/>
                    <a:pt x="3222" y="1361"/>
                    <a:pt x="2343" y="1779"/>
                  </a:cubicBezTo>
                  <a:cubicBezTo>
                    <a:pt x="2134" y="1884"/>
                    <a:pt x="1904" y="1905"/>
                    <a:pt x="1695" y="1968"/>
                  </a:cubicBezTo>
                  <a:cubicBezTo>
                    <a:pt x="1360" y="2051"/>
                    <a:pt x="983" y="2177"/>
                    <a:pt x="816" y="2533"/>
                  </a:cubicBezTo>
                  <a:cubicBezTo>
                    <a:pt x="921" y="2784"/>
                    <a:pt x="1088" y="2847"/>
                    <a:pt x="1297" y="2763"/>
                  </a:cubicBezTo>
                  <a:cubicBezTo>
                    <a:pt x="1590" y="2658"/>
                    <a:pt x="1883" y="2533"/>
                    <a:pt x="2197" y="2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1594050" y="4696025"/>
              <a:ext cx="104125" cy="91050"/>
            </a:xfrm>
            <a:custGeom>
              <a:avLst/>
              <a:gdLst/>
              <a:ahLst/>
              <a:cxnLst/>
              <a:rect l="l" t="t" r="r" b="b"/>
              <a:pathLst>
                <a:path w="4165" h="3642" extrusionOk="0">
                  <a:moveTo>
                    <a:pt x="1005" y="3641"/>
                  </a:moveTo>
                  <a:cubicBezTo>
                    <a:pt x="608" y="3181"/>
                    <a:pt x="315" y="2804"/>
                    <a:pt x="1" y="2407"/>
                  </a:cubicBezTo>
                  <a:cubicBezTo>
                    <a:pt x="1068" y="1444"/>
                    <a:pt x="2135" y="607"/>
                    <a:pt x="3474" y="1"/>
                  </a:cubicBezTo>
                  <a:cubicBezTo>
                    <a:pt x="3537" y="168"/>
                    <a:pt x="3579" y="252"/>
                    <a:pt x="3621" y="356"/>
                  </a:cubicBezTo>
                  <a:cubicBezTo>
                    <a:pt x="3746" y="900"/>
                    <a:pt x="3851" y="1444"/>
                    <a:pt x="3976" y="1988"/>
                  </a:cubicBezTo>
                  <a:cubicBezTo>
                    <a:pt x="3997" y="2135"/>
                    <a:pt x="4102" y="2260"/>
                    <a:pt x="4102" y="2386"/>
                  </a:cubicBezTo>
                  <a:cubicBezTo>
                    <a:pt x="4165" y="3139"/>
                    <a:pt x="4165" y="3348"/>
                    <a:pt x="3328" y="3328"/>
                  </a:cubicBezTo>
                  <a:cubicBezTo>
                    <a:pt x="3014" y="3307"/>
                    <a:pt x="2721" y="3411"/>
                    <a:pt x="2407" y="3495"/>
                  </a:cubicBezTo>
                  <a:cubicBezTo>
                    <a:pt x="1968" y="3600"/>
                    <a:pt x="1465" y="3600"/>
                    <a:pt x="1005" y="36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1647425" y="4220025"/>
              <a:ext cx="195125" cy="114050"/>
            </a:xfrm>
            <a:custGeom>
              <a:avLst/>
              <a:gdLst/>
              <a:ahLst/>
              <a:cxnLst/>
              <a:rect l="l" t="t" r="r" b="b"/>
              <a:pathLst>
                <a:path w="7805" h="4562" extrusionOk="0">
                  <a:moveTo>
                    <a:pt x="7449" y="63"/>
                  </a:moveTo>
                  <a:cubicBezTo>
                    <a:pt x="7595" y="293"/>
                    <a:pt x="7700" y="481"/>
                    <a:pt x="7805" y="670"/>
                  </a:cubicBezTo>
                  <a:cubicBezTo>
                    <a:pt x="7763" y="712"/>
                    <a:pt x="7700" y="774"/>
                    <a:pt x="7679" y="774"/>
                  </a:cubicBezTo>
                  <a:cubicBezTo>
                    <a:pt x="7135" y="565"/>
                    <a:pt x="6570" y="565"/>
                    <a:pt x="6026" y="879"/>
                  </a:cubicBezTo>
                  <a:cubicBezTo>
                    <a:pt x="5817" y="1005"/>
                    <a:pt x="5566" y="1025"/>
                    <a:pt x="5294" y="1109"/>
                  </a:cubicBezTo>
                  <a:cubicBezTo>
                    <a:pt x="5084" y="1172"/>
                    <a:pt x="4854" y="1235"/>
                    <a:pt x="4645" y="1339"/>
                  </a:cubicBezTo>
                  <a:cubicBezTo>
                    <a:pt x="3724" y="1800"/>
                    <a:pt x="2846" y="2281"/>
                    <a:pt x="1946" y="2783"/>
                  </a:cubicBezTo>
                  <a:cubicBezTo>
                    <a:pt x="1653" y="2929"/>
                    <a:pt x="1402" y="3201"/>
                    <a:pt x="1151" y="3411"/>
                  </a:cubicBezTo>
                  <a:cubicBezTo>
                    <a:pt x="795" y="3746"/>
                    <a:pt x="418" y="4101"/>
                    <a:pt x="0" y="4562"/>
                  </a:cubicBezTo>
                  <a:cubicBezTo>
                    <a:pt x="188" y="3976"/>
                    <a:pt x="586" y="3306"/>
                    <a:pt x="983" y="2888"/>
                  </a:cubicBezTo>
                  <a:cubicBezTo>
                    <a:pt x="1507" y="2323"/>
                    <a:pt x="2051" y="1779"/>
                    <a:pt x="2595" y="1256"/>
                  </a:cubicBezTo>
                  <a:cubicBezTo>
                    <a:pt x="2825" y="1046"/>
                    <a:pt x="3118" y="921"/>
                    <a:pt x="3390" y="753"/>
                  </a:cubicBezTo>
                  <a:cubicBezTo>
                    <a:pt x="3620" y="649"/>
                    <a:pt x="3871" y="628"/>
                    <a:pt x="4080" y="502"/>
                  </a:cubicBezTo>
                  <a:cubicBezTo>
                    <a:pt x="4750" y="84"/>
                    <a:pt x="5482" y="0"/>
                    <a:pt x="6214" y="63"/>
                  </a:cubicBezTo>
                  <a:cubicBezTo>
                    <a:pt x="6633" y="84"/>
                    <a:pt x="6989" y="63"/>
                    <a:pt x="74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994600" y="3994575"/>
              <a:ext cx="156425" cy="68025"/>
            </a:xfrm>
            <a:custGeom>
              <a:avLst/>
              <a:gdLst/>
              <a:ahLst/>
              <a:cxnLst/>
              <a:rect l="l" t="t" r="r" b="b"/>
              <a:pathLst>
                <a:path w="6257" h="2721" extrusionOk="0">
                  <a:moveTo>
                    <a:pt x="6257" y="0"/>
                  </a:moveTo>
                  <a:cubicBezTo>
                    <a:pt x="5775" y="732"/>
                    <a:pt x="5440" y="1297"/>
                    <a:pt x="5022" y="1967"/>
                  </a:cubicBezTo>
                  <a:cubicBezTo>
                    <a:pt x="4708" y="2092"/>
                    <a:pt x="4290" y="2134"/>
                    <a:pt x="3871" y="2218"/>
                  </a:cubicBezTo>
                  <a:cubicBezTo>
                    <a:pt x="3076" y="2385"/>
                    <a:pt x="2302" y="2427"/>
                    <a:pt x="1507" y="2490"/>
                  </a:cubicBezTo>
                  <a:cubicBezTo>
                    <a:pt x="1339" y="2511"/>
                    <a:pt x="1130" y="2595"/>
                    <a:pt x="942" y="2636"/>
                  </a:cubicBezTo>
                  <a:cubicBezTo>
                    <a:pt x="754" y="2678"/>
                    <a:pt x="544" y="2720"/>
                    <a:pt x="335" y="2720"/>
                  </a:cubicBezTo>
                  <a:cubicBezTo>
                    <a:pt x="231" y="2720"/>
                    <a:pt x="126" y="2636"/>
                    <a:pt x="84" y="2595"/>
                  </a:cubicBezTo>
                  <a:cubicBezTo>
                    <a:pt x="0" y="2511"/>
                    <a:pt x="126" y="2364"/>
                    <a:pt x="314" y="2323"/>
                  </a:cubicBezTo>
                  <a:cubicBezTo>
                    <a:pt x="1172" y="2218"/>
                    <a:pt x="1988" y="1967"/>
                    <a:pt x="2762" y="1632"/>
                  </a:cubicBezTo>
                  <a:cubicBezTo>
                    <a:pt x="2867" y="1569"/>
                    <a:pt x="2972" y="1548"/>
                    <a:pt x="3076" y="1528"/>
                  </a:cubicBezTo>
                  <a:cubicBezTo>
                    <a:pt x="4080" y="1235"/>
                    <a:pt x="5022" y="816"/>
                    <a:pt x="5838" y="188"/>
                  </a:cubicBezTo>
                  <a:cubicBezTo>
                    <a:pt x="5901" y="126"/>
                    <a:pt x="5985" y="105"/>
                    <a:pt x="6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588825" y="4246700"/>
              <a:ext cx="101500" cy="139150"/>
            </a:xfrm>
            <a:custGeom>
              <a:avLst/>
              <a:gdLst/>
              <a:ahLst/>
              <a:cxnLst/>
              <a:rect l="l" t="t" r="r" b="b"/>
              <a:pathLst>
                <a:path w="4060" h="5566" extrusionOk="0">
                  <a:moveTo>
                    <a:pt x="4060" y="84"/>
                  </a:moveTo>
                  <a:cubicBezTo>
                    <a:pt x="3830" y="440"/>
                    <a:pt x="3474" y="691"/>
                    <a:pt x="3202" y="1005"/>
                  </a:cubicBezTo>
                  <a:cubicBezTo>
                    <a:pt x="2428" y="1800"/>
                    <a:pt x="1800" y="2658"/>
                    <a:pt x="1444" y="3683"/>
                  </a:cubicBezTo>
                  <a:cubicBezTo>
                    <a:pt x="1382" y="3808"/>
                    <a:pt x="1340" y="3934"/>
                    <a:pt x="1256" y="4059"/>
                  </a:cubicBezTo>
                  <a:cubicBezTo>
                    <a:pt x="963" y="4457"/>
                    <a:pt x="796" y="4896"/>
                    <a:pt x="628" y="5336"/>
                  </a:cubicBezTo>
                  <a:cubicBezTo>
                    <a:pt x="607" y="5419"/>
                    <a:pt x="524" y="5482"/>
                    <a:pt x="440" y="5566"/>
                  </a:cubicBezTo>
                  <a:cubicBezTo>
                    <a:pt x="63" y="5127"/>
                    <a:pt x="1" y="4687"/>
                    <a:pt x="231" y="4227"/>
                  </a:cubicBezTo>
                  <a:cubicBezTo>
                    <a:pt x="607" y="3432"/>
                    <a:pt x="1130" y="2762"/>
                    <a:pt x="1654" y="2093"/>
                  </a:cubicBezTo>
                  <a:cubicBezTo>
                    <a:pt x="2260" y="1339"/>
                    <a:pt x="3014" y="712"/>
                    <a:pt x="3746" y="105"/>
                  </a:cubicBezTo>
                  <a:cubicBezTo>
                    <a:pt x="3788" y="63"/>
                    <a:pt x="3892" y="42"/>
                    <a:pt x="3976" y="0"/>
                  </a:cubicBezTo>
                  <a:cubicBezTo>
                    <a:pt x="3976" y="42"/>
                    <a:pt x="3997" y="63"/>
                    <a:pt x="406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1000350" y="4304750"/>
              <a:ext cx="157475" cy="315450"/>
            </a:xfrm>
            <a:custGeom>
              <a:avLst/>
              <a:gdLst/>
              <a:ahLst/>
              <a:cxnLst/>
              <a:rect l="l" t="t" r="r" b="b"/>
              <a:pathLst>
                <a:path w="6299" h="12618" extrusionOk="0">
                  <a:moveTo>
                    <a:pt x="1" y="11362"/>
                  </a:moveTo>
                  <a:cubicBezTo>
                    <a:pt x="63" y="11132"/>
                    <a:pt x="105" y="10923"/>
                    <a:pt x="168" y="10714"/>
                  </a:cubicBezTo>
                  <a:cubicBezTo>
                    <a:pt x="440" y="9647"/>
                    <a:pt x="712" y="8579"/>
                    <a:pt x="1005" y="7491"/>
                  </a:cubicBezTo>
                  <a:cubicBezTo>
                    <a:pt x="1235" y="6675"/>
                    <a:pt x="1465" y="5859"/>
                    <a:pt x="1737" y="5043"/>
                  </a:cubicBezTo>
                  <a:cubicBezTo>
                    <a:pt x="1800" y="4750"/>
                    <a:pt x="1967" y="4437"/>
                    <a:pt x="2009" y="4144"/>
                  </a:cubicBezTo>
                  <a:cubicBezTo>
                    <a:pt x="2177" y="3370"/>
                    <a:pt x="2532" y="2658"/>
                    <a:pt x="2846" y="1926"/>
                  </a:cubicBezTo>
                  <a:cubicBezTo>
                    <a:pt x="2930" y="1737"/>
                    <a:pt x="3055" y="1591"/>
                    <a:pt x="3181" y="1465"/>
                  </a:cubicBezTo>
                  <a:cubicBezTo>
                    <a:pt x="3348" y="1277"/>
                    <a:pt x="3558" y="1152"/>
                    <a:pt x="3641" y="942"/>
                  </a:cubicBezTo>
                  <a:cubicBezTo>
                    <a:pt x="3871" y="419"/>
                    <a:pt x="4311" y="168"/>
                    <a:pt x="4729" y="1"/>
                  </a:cubicBezTo>
                  <a:cubicBezTo>
                    <a:pt x="5252" y="336"/>
                    <a:pt x="5755" y="649"/>
                    <a:pt x="6299" y="963"/>
                  </a:cubicBezTo>
                  <a:cubicBezTo>
                    <a:pt x="6068" y="1256"/>
                    <a:pt x="5775" y="1424"/>
                    <a:pt x="5462" y="1570"/>
                  </a:cubicBezTo>
                  <a:cubicBezTo>
                    <a:pt x="4729" y="1884"/>
                    <a:pt x="4269" y="2512"/>
                    <a:pt x="3578" y="2888"/>
                  </a:cubicBezTo>
                  <a:cubicBezTo>
                    <a:pt x="3495" y="2951"/>
                    <a:pt x="3453" y="3035"/>
                    <a:pt x="3411" y="3077"/>
                  </a:cubicBezTo>
                  <a:cubicBezTo>
                    <a:pt x="2951" y="3600"/>
                    <a:pt x="3097" y="4144"/>
                    <a:pt x="3746" y="4416"/>
                  </a:cubicBezTo>
                  <a:cubicBezTo>
                    <a:pt x="3788" y="4437"/>
                    <a:pt x="3850" y="4458"/>
                    <a:pt x="3934" y="4520"/>
                  </a:cubicBezTo>
                  <a:cubicBezTo>
                    <a:pt x="3997" y="4960"/>
                    <a:pt x="3830" y="5378"/>
                    <a:pt x="3788" y="5818"/>
                  </a:cubicBezTo>
                  <a:cubicBezTo>
                    <a:pt x="3767" y="6341"/>
                    <a:pt x="3683" y="6843"/>
                    <a:pt x="3662" y="7345"/>
                  </a:cubicBezTo>
                  <a:cubicBezTo>
                    <a:pt x="3641" y="8433"/>
                    <a:pt x="3662" y="9563"/>
                    <a:pt x="3641" y="10693"/>
                  </a:cubicBezTo>
                  <a:cubicBezTo>
                    <a:pt x="3641" y="11320"/>
                    <a:pt x="3516" y="11927"/>
                    <a:pt x="3306" y="12513"/>
                  </a:cubicBezTo>
                  <a:cubicBezTo>
                    <a:pt x="2951" y="12618"/>
                    <a:pt x="2637" y="12618"/>
                    <a:pt x="2365" y="12555"/>
                  </a:cubicBezTo>
                  <a:cubicBezTo>
                    <a:pt x="1570" y="12241"/>
                    <a:pt x="754" y="11927"/>
                    <a:pt x="1" y="113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994600" y="4619650"/>
              <a:ext cx="86850" cy="93675"/>
            </a:xfrm>
            <a:custGeom>
              <a:avLst/>
              <a:gdLst/>
              <a:ahLst/>
              <a:cxnLst/>
              <a:rect l="l" t="t" r="r" b="b"/>
              <a:pathLst>
                <a:path w="3474" h="3747" extrusionOk="0">
                  <a:moveTo>
                    <a:pt x="335" y="1"/>
                  </a:moveTo>
                  <a:cubicBezTo>
                    <a:pt x="1151" y="315"/>
                    <a:pt x="1967" y="796"/>
                    <a:pt x="2867" y="921"/>
                  </a:cubicBezTo>
                  <a:cubicBezTo>
                    <a:pt x="3034" y="1277"/>
                    <a:pt x="2972" y="1654"/>
                    <a:pt x="2951" y="2009"/>
                  </a:cubicBezTo>
                  <a:cubicBezTo>
                    <a:pt x="2930" y="2491"/>
                    <a:pt x="2972" y="2930"/>
                    <a:pt x="3369" y="3265"/>
                  </a:cubicBezTo>
                  <a:cubicBezTo>
                    <a:pt x="3411" y="3328"/>
                    <a:pt x="3411" y="3432"/>
                    <a:pt x="3474" y="3558"/>
                  </a:cubicBezTo>
                  <a:cubicBezTo>
                    <a:pt x="2302" y="3621"/>
                    <a:pt x="1172" y="3746"/>
                    <a:pt x="105" y="3160"/>
                  </a:cubicBezTo>
                  <a:cubicBezTo>
                    <a:pt x="84" y="3098"/>
                    <a:pt x="21" y="2993"/>
                    <a:pt x="21" y="2888"/>
                  </a:cubicBezTo>
                  <a:lnTo>
                    <a:pt x="21" y="817"/>
                  </a:lnTo>
                  <a:cubicBezTo>
                    <a:pt x="0" y="524"/>
                    <a:pt x="42" y="23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1531275" y="4316800"/>
              <a:ext cx="59150" cy="36625"/>
            </a:xfrm>
            <a:custGeom>
              <a:avLst/>
              <a:gdLst/>
              <a:ahLst/>
              <a:cxnLst/>
              <a:rect l="l" t="t" r="r" b="b"/>
              <a:pathLst>
                <a:path w="2366" h="1465" extrusionOk="0">
                  <a:moveTo>
                    <a:pt x="2365" y="0"/>
                  </a:moveTo>
                  <a:cubicBezTo>
                    <a:pt x="2093" y="502"/>
                    <a:pt x="1863" y="942"/>
                    <a:pt x="1570" y="1465"/>
                  </a:cubicBezTo>
                  <a:cubicBezTo>
                    <a:pt x="1047" y="1297"/>
                    <a:pt x="545" y="1109"/>
                    <a:pt x="1" y="921"/>
                  </a:cubicBezTo>
                  <a:cubicBezTo>
                    <a:pt x="650" y="523"/>
                    <a:pt x="1675" y="105"/>
                    <a:pt x="2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1089800" y="4279650"/>
              <a:ext cx="18325" cy="19900"/>
            </a:xfrm>
            <a:custGeom>
              <a:avLst/>
              <a:gdLst/>
              <a:ahLst/>
              <a:cxnLst/>
              <a:rect l="l" t="t" r="r" b="b"/>
              <a:pathLst>
                <a:path w="733" h="796" extrusionOk="0">
                  <a:moveTo>
                    <a:pt x="314" y="0"/>
                  </a:moveTo>
                  <a:cubicBezTo>
                    <a:pt x="482" y="189"/>
                    <a:pt x="607" y="314"/>
                    <a:pt x="733" y="503"/>
                  </a:cubicBezTo>
                  <a:cubicBezTo>
                    <a:pt x="482" y="607"/>
                    <a:pt x="293" y="670"/>
                    <a:pt x="42" y="796"/>
                  </a:cubicBezTo>
                  <a:cubicBezTo>
                    <a:pt x="0" y="482"/>
                    <a:pt x="105" y="293"/>
                    <a:pt x="314" y="0"/>
                  </a:cubicBezTo>
                  <a:close/>
                </a:path>
              </a:pathLst>
            </a:custGeom>
            <a:solidFill>
              <a:srgbClr val="2F7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1766150" y="4493600"/>
              <a:ext cx="1075" cy="3150"/>
            </a:xfrm>
            <a:custGeom>
              <a:avLst/>
              <a:gdLst/>
              <a:ahLst/>
              <a:cxnLst/>
              <a:rect l="l" t="t" r="r" b="b"/>
              <a:pathLst>
                <a:path w="43" h="126" extrusionOk="0">
                  <a:moveTo>
                    <a:pt x="22" y="126"/>
                  </a:moveTo>
                  <a:cubicBezTo>
                    <a:pt x="22" y="84"/>
                    <a:pt x="43" y="42"/>
                    <a:pt x="43" y="0"/>
                  </a:cubicBezTo>
                  <a:cubicBezTo>
                    <a:pt x="22" y="21"/>
                    <a:pt x="22" y="84"/>
                    <a:pt x="22" y="126"/>
                  </a:cubicBezTo>
                  <a:cubicBezTo>
                    <a:pt x="1" y="105"/>
                    <a:pt x="22" y="126"/>
                    <a:pt x="22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1414125" y="4183925"/>
              <a:ext cx="168975" cy="95225"/>
            </a:xfrm>
            <a:custGeom>
              <a:avLst/>
              <a:gdLst/>
              <a:ahLst/>
              <a:cxnLst/>
              <a:rect l="l" t="t" r="r" b="b"/>
              <a:pathLst>
                <a:path w="6759" h="3809" extrusionOk="0">
                  <a:moveTo>
                    <a:pt x="5001" y="3118"/>
                  </a:moveTo>
                  <a:cubicBezTo>
                    <a:pt x="4645" y="3306"/>
                    <a:pt x="4331" y="3474"/>
                    <a:pt x="4017" y="3599"/>
                  </a:cubicBezTo>
                  <a:cubicBezTo>
                    <a:pt x="3808" y="3683"/>
                    <a:pt x="3599" y="3788"/>
                    <a:pt x="3348" y="3788"/>
                  </a:cubicBezTo>
                  <a:cubicBezTo>
                    <a:pt x="2825" y="3809"/>
                    <a:pt x="2344" y="3788"/>
                    <a:pt x="1820" y="3788"/>
                  </a:cubicBezTo>
                  <a:cubicBezTo>
                    <a:pt x="1569" y="3788"/>
                    <a:pt x="1360" y="3704"/>
                    <a:pt x="1193" y="3578"/>
                  </a:cubicBezTo>
                  <a:cubicBezTo>
                    <a:pt x="1109" y="3495"/>
                    <a:pt x="1004" y="3411"/>
                    <a:pt x="900" y="3390"/>
                  </a:cubicBezTo>
                  <a:cubicBezTo>
                    <a:pt x="0" y="3013"/>
                    <a:pt x="0" y="2428"/>
                    <a:pt x="209" y="1528"/>
                  </a:cubicBezTo>
                  <a:cubicBezTo>
                    <a:pt x="272" y="1298"/>
                    <a:pt x="419" y="1047"/>
                    <a:pt x="565" y="796"/>
                  </a:cubicBezTo>
                  <a:lnTo>
                    <a:pt x="2678" y="796"/>
                  </a:lnTo>
                  <a:cubicBezTo>
                    <a:pt x="3285" y="796"/>
                    <a:pt x="3871" y="816"/>
                    <a:pt x="4436" y="586"/>
                  </a:cubicBezTo>
                  <a:cubicBezTo>
                    <a:pt x="4499" y="565"/>
                    <a:pt x="4582" y="524"/>
                    <a:pt x="4687" y="524"/>
                  </a:cubicBezTo>
                  <a:cubicBezTo>
                    <a:pt x="5377" y="607"/>
                    <a:pt x="5963" y="377"/>
                    <a:pt x="6549" y="0"/>
                  </a:cubicBezTo>
                  <a:cubicBezTo>
                    <a:pt x="6758" y="252"/>
                    <a:pt x="6654" y="482"/>
                    <a:pt x="6486" y="607"/>
                  </a:cubicBezTo>
                  <a:cubicBezTo>
                    <a:pt x="6131" y="921"/>
                    <a:pt x="5963" y="1340"/>
                    <a:pt x="5838" y="1800"/>
                  </a:cubicBezTo>
                  <a:cubicBezTo>
                    <a:pt x="5796" y="1946"/>
                    <a:pt x="5712" y="2093"/>
                    <a:pt x="5608" y="2239"/>
                  </a:cubicBezTo>
                  <a:cubicBezTo>
                    <a:pt x="5419" y="2553"/>
                    <a:pt x="5189" y="2867"/>
                    <a:pt x="5001" y="3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1119625" y="4146250"/>
              <a:ext cx="181000" cy="166900"/>
            </a:xfrm>
            <a:custGeom>
              <a:avLst/>
              <a:gdLst/>
              <a:ahLst/>
              <a:cxnLst/>
              <a:rect l="l" t="t" r="r" b="b"/>
              <a:pathLst>
                <a:path w="7240" h="6676" extrusionOk="0">
                  <a:moveTo>
                    <a:pt x="6947" y="2700"/>
                  </a:moveTo>
                  <a:cubicBezTo>
                    <a:pt x="6947" y="2303"/>
                    <a:pt x="6821" y="1905"/>
                    <a:pt x="6549" y="1507"/>
                  </a:cubicBezTo>
                  <a:cubicBezTo>
                    <a:pt x="6214" y="1026"/>
                    <a:pt x="5712" y="775"/>
                    <a:pt x="5168" y="712"/>
                  </a:cubicBezTo>
                  <a:cubicBezTo>
                    <a:pt x="4143" y="210"/>
                    <a:pt x="2888" y="1"/>
                    <a:pt x="1841" y="398"/>
                  </a:cubicBezTo>
                  <a:cubicBezTo>
                    <a:pt x="481" y="922"/>
                    <a:pt x="0" y="2386"/>
                    <a:pt x="377" y="3663"/>
                  </a:cubicBezTo>
                  <a:cubicBezTo>
                    <a:pt x="753" y="5650"/>
                    <a:pt x="3055" y="6676"/>
                    <a:pt x="4917" y="6006"/>
                  </a:cubicBezTo>
                  <a:cubicBezTo>
                    <a:pt x="6340" y="5525"/>
                    <a:pt x="7240" y="4039"/>
                    <a:pt x="6947" y="2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1678275" y="4028050"/>
              <a:ext cx="114575" cy="144400"/>
            </a:xfrm>
            <a:custGeom>
              <a:avLst/>
              <a:gdLst/>
              <a:ahLst/>
              <a:cxnLst/>
              <a:rect l="l" t="t" r="r" b="b"/>
              <a:pathLst>
                <a:path w="4583" h="5776" extrusionOk="0">
                  <a:moveTo>
                    <a:pt x="4562" y="2051"/>
                  </a:moveTo>
                  <a:cubicBezTo>
                    <a:pt x="4562" y="984"/>
                    <a:pt x="3830" y="0"/>
                    <a:pt x="2658" y="0"/>
                  </a:cubicBezTo>
                  <a:cubicBezTo>
                    <a:pt x="1633" y="0"/>
                    <a:pt x="900" y="858"/>
                    <a:pt x="440" y="1695"/>
                  </a:cubicBezTo>
                  <a:cubicBezTo>
                    <a:pt x="168" y="2093"/>
                    <a:pt x="1" y="2574"/>
                    <a:pt x="63" y="3139"/>
                  </a:cubicBezTo>
                  <a:cubicBezTo>
                    <a:pt x="63" y="3243"/>
                    <a:pt x="84" y="3327"/>
                    <a:pt x="105" y="3432"/>
                  </a:cubicBezTo>
                  <a:cubicBezTo>
                    <a:pt x="189" y="3997"/>
                    <a:pt x="482" y="4541"/>
                    <a:pt x="963" y="4854"/>
                  </a:cubicBezTo>
                  <a:cubicBezTo>
                    <a:pt x="2407" y="5775"/>
                    <a:pt x="4060" y="4269"/>
                    <a:pt x="4457" y="2930"/>
                  </a:cubicBezTo>
                  <a:cubicBezTo>
                    <a:pt x="4562" y="2637"/>
                    <a:pt x="4583" y="2344"/>
                    <a:pt x="4562" y="2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802100" y="3392500"/>
              <a:ext cx="1071825" cy="1652450"/>
            </a:xfrm>
            <a:custGeom>
              <a:avLst/>
              <a:gdLst/>
              <a:ahLst/>
              <a:cxnLst/>
              <a:rect l="l" t="t" r="r" b="b"/>
              <a:pathLst>
                <a:path w="42873" h="66098" extrusionOk="0">
                  <a:moveTo>
                    <a:pt x="21029" y="61097"/>
                  </a:moveTo>
                  <a:cubicBezTo>
                    <a:pt x="20861" y="61118"/>
                    <a:pt x="20778" y="61097"/>
                    <a:pt x="20715" y="61118"/>
                  </a:cubicBezTo>
                  <a:cubicBezTo>
                    <a:pt x="20087" y="61495"/>
                    <a:pt x="19418" y="61515"/>
                    <a:pt x="18727" y="61515"/>
                  </a:cubicBezTo>
                  <a:cubicBezTo>
                    <a:pt x="18204" y="61536"/>
                    <a:pt x="17723" y="61515"/>
                    <a:pt x="17200" y="61515"/>
                  </a:cubicBezTo>
                  <a:cubicBezTo>
                    <a:pt x="16990" y="61515"/>
                    <a:pt x="16781" y="61515"/>
                    <a:pt x="16593" y="61453"/>
                  </a:cubicBezTo>
                  <a:cubicBezTo>
                    <a:pt x="16070" y="61306"/>
                    <a:pt x="15547" y="61223"/>
                    <a:pt x="15003" y="61243"/>
                  </a:cubicBezTo>
                  <a:cubicBezTo>
                    <a:pt x="14898" y="61243"/>
                    <a:pt x="14752" y="61223"/>
                    <a:pt x="14647" y="61202"/>
                  </a:cubicBezTo>
                  <a:cubicBezTo>
                    <a:pt x="13894" y="60867"/>
                    <a:pt x="13099" y="60616"/>
                    <a:pt x="12408" y="60155"/>
                  </a:cubicBezTo>
                  <a:cubicBezTo>
                    <a:pt x="12157" y="59988"/>
                    <a:pt x="11927" y="59821"/>
                    <a:pt x="11697" y="59674"/>
                  </a:cubicBezTo>
                  <a:cubicBezTo>
                    <a:pt x="10567" y="59046"/>
                    <a:pt x="9730" y="58105"/>
                    <a:pt x="8872" y="57226"/>
                  </a:cubicBezTo>
                  <a:cubicBezTo>
                    <a:pt x="8684" y="57017"/>
                    <a:pt x="8558" y="56745"/>
                    <a:pt x="8454" y="56494"/>
                  </a:cubicBezTo>
                  <a:cubicBezTo>
                    <a:pt x="8119" y="55531"/>
                    <a:pt x="7847" y="54527"/>
                    <a:pt x="7826" y="53502"/>
                  </a:cubicBezTo>
                  <a:cubicBezTo>
                    <a:pt x="7784" y="53460"/>
                    <a:pt x="7742" y="53376"/>
                    <a:pt x="7700" y="53376"/>
                  </a:cubicBezTo>
                  <a:cubicBezTo>
                    <a:pt x="6842" y="53041"/>
                    <a:pt x="6738" y="52916"/>
                    <a:pt x="6738" y="51995"/>
                  </a:cubicBezTo>
                  <a:lnTo>
                    <a:pt x="6738" y="50300"/>
                  </a:lnTo>
                  <a:cubicBezTo>
                    <a:pt x="6738" y="49882"/>
                    <a:pt x="6738" y="49422"/>
                    <a:pt x="6947" y="49045"/>
                  </a:cubicBezTo>
                  <a:cubicBezTo>
                    <a:pt x="7094" y="48752"/>
                    <a:pt x="6989" y="48480"/>
                    <a:pt x="6759" y="48271"/>
                  </a:cubicBezTo>
                  <a:cubicBezTo>
                    <a:pt x="6445" y="47999"/>
                    <a:pt x="6152" y="47685"/>
                    <a:pt x="5796" y="47476"/>
                  </a:cubicBezTo>
                  <a:cubicBezTo>
                    <a:pt x="5190" y="47120"/>
                    <a:pt x="4897" y="46597"/>
                    <a:pt x="4918" y="45906"/>
                  </a:cubicBezTo>
                  <a:cubicBezTo>
                    <a:pt x="4918" y="44986"/>
                    <a:pt x="5106" y="44086"/>
                    <a:pt x="5608" y="43312"/>
                  </a:cubicBezTo>
                  <a:cubicBezTo>
                    <a:pt x="6026" y="42663"/>
                    <a:pt x="6445" y="41994"/>
                    <a:pt x="6884" y="41366"/>
                  </a:cubicBezTo>
                  <a:cubicBezTo>
                    <a:pt x="7114" y="41052"/>
                    <a:pt x="7407" y="40780"/>
                    <a:pt x="7679" y="40487"/>
                  </a:cubicBezTo>
                  <a:cubicBezTo>
                    <a:pt x="8161" y="39964"/>
                    <a:pt x="8726" y="39525"/>
                    <a:pt x="9081" y="38897"/>
                  </a:cubicBezTo>
                  <a:cubicBezTo>
                    <a:pt x="9249" y="38625"/>
                    <a:pt x="9500" y="38416"/>
                    <a:pt x="9730" y="38207"/>
                  </a:cubicBezTo>
                  <a:cubicBezTo>
                    <a:pt x="9939" y="37997"/>
                    <a:pt x="10086" y="37767"/>
                    <a:pt x="10148" y="37474"/>
                  </a:cubicBezTo>
                  <a:cubicBezTo>
                    <a:pt x="10441" y="36616"/>
                    <a:pt x="10755" y="35758"/>
                    <a:pt x="11090" y="34838"/>
                  </a:cubicBezTo>
                  <a:cubicBezTo>
                    <a:pt x="10630" y="34231"/>
                    <a:pt x="10002" y="33708"/>
                    <a:pt x="9416" y="33101"/>
                  </a:cubicBezTo>
                  <a:cubicBezTo>
                    <a:pt x="8998" y="32997"/>
                    <a:pt x="8621" y="32787"/>
                    <a:pt x="8182" y="32808"/>
                  </a:cubicBezTo>
                  <a:cubicBezTo>
                    <a:pt x="7533" y="32850"/>
                    <a:pt x="6968" y="32557"/>
                    <a:pt x="6361" y="32494"/>
                  </a:cubicBezTo>
                  <a:cubicBezTo>
                    <a:pt x="6298" y="32494"/>
                    <a:pt x="6236" y="32473"/>
                    <a:pt x="6215" y="32453"/>
                  </a:cubicBezTo>
                  <a:cubicBezTo>
                    <a:pt x="5692" y="31909"/>
                    <a:pt x="4834" y="31699"/>
                    <a:pt x="4562" y="30925"/>
                  </a:cubicBezTo>
                  <a:cubicBezTo>
                    <a:pt x="4478" y="30883"/>
                    <a:pt x="4436" y="30862"/>
                    <a:pt x="4374" y="30841"/>
                  </a:cubicBezTo>
                  <a:cubicBezTo>
                    <a:pt x="3913" y="30611"/>
                    <a:pt x="3390" y="30590"/>
                    <a:pt x="3034" y="30130"/>
                  </a:cubicBezTo>
                  <a:cubicBezTo>
                    <a:pt x="2490" y="29293"/>
                    <a:pt x="1863" y="28498"/>
                    <a:pt x="1842" y="27431"/>
                  </a:cubicBezTo>
                  <a:cubicBezTo>
                    <a:pt x="1821" y="26594"/>
                    <a:pt x="1758" y="25757"/>
                    <a:pt x="1863" y="24941"/>
                  </a:cubicBezTo>
                  <a:cubicBezTo>
                    <a:pt x="1946" y="24146"/>
                    <a:pt x="2177" y="23330"/>
                    <a:pt x="2386" y="22514"/>
                  </a:cubicBezTo>
                  <a:cubicBezTo>
                    <a:pt x="2469" y="22242"/>
                    <a:pt x="2658" y="22012"/>
                    <a:pt x="2804" y="21782"/>
                  </a:cubicBezTo>
                  <a:cubicBezTo>
                    <a:pt x="2930" y="21572"/>
                    <a:pt x="3076" y="21363"/>
                    <a:pt x="3223" y="21070"/>
                  </a:cubicBezTo>
                  <a:cubicBezTo>
                    <a:pt x="2846" y="21049"/>
                    <a:pt x="2574" y="21070"/>
                    <a:pt x="2302" y="21028"/>
                  </a:cubicBezTo>
                  <a:cubicBezTo>
                    <a:pt x="1633" y="20903"/>
                    <a:pt x="1005" y="20589"/>
                    <a:pt x="419" y="20233"/>
                  </a:cubicBezTo>
                  <a:cubicBezTo>
                    <a:pt x="189" y="20108"/>
                    <a:pt x="84" y="19877"/>
                    <a:pt x="63" y="19585"/>
                  </a:cubicBezTo>
                  <a:cubicBezTo>
                    <a:pt x="0" y="18769"/>
                    <a:pt x="84" y="17994"/>
                    <a:pt x="314" y="17199"/>
                  </a:cubicBezTo>
                  <a:cubicBezTo>
                    <a:pt x="377" y="17032"/>
                    <a:pt x="482" y="16844"/>
                    <a:pt x="586" y="16655"/>
                  </a:cubicBezTo>
                  <a:cubicBezTo>
                    <a:pt x="1047" y="15944"/>
                    <a:pt x="1528" y="15253"/>
                    <a:pt x="2156" y="14647"/>
                  </a:cubicBezTo>
                  <a:cubicBezTo>
                    <a:pt x="2260" y="14542"/>
                    <a:pt x="2365" y="14458"/>
                    <a:pt x="2428" y="14333"/>
                  </a:cubicBezTo>
                  <a:cubicBezTo>
                    <a:pt x="2993" y="13391"/>
                    <a:pt x="3871" y="12784"/>
                    <a:pt x="4687" y="12136"/>
                  </a:cubicBezTo>
                  <a:cubicBezTo>
                    <a:pt x="4729" y="12115"/>
                    <a:pt x="4771" y="12052"/>
                    <a:pt x="4834" y="11947"/>
                  </a:cubicBezTo>
                  <a:cubicBezTo>
                    <a:pt x="4729" y="11864"/>
                    <a:pt x="4625" y="11801"/>
                    <a:pt x="4520" y="11738"/>
                  </a:cubicBezTo>
                  <a:cubicBezTo>
                    <a:pt x="4269" y="11634"/>
                    <a:pt x="3997" y="11550"/>
                    <a:pt x="3725" y="11487"/>
                  </a:cubicBezTo>
                  <a:cubicBezTo>
                    <a:pt x="2741" y="11278"/>
                    <a:pt x="2302" y="10169"/>
                    <a:pt x="2825" y="9332"/>
                  </a:cubicBezTo>
                  <a:cubicBezTo>
                    <a:pt x="2846" y="9311"/>
                    <a:pt x="2888" y="9290"/>
                    <a:pt x="2888" y="9248"/>
                  </a:cubicBezTo>
                  <a:cubicBezTo>
                    <a:pt x="3244" y="8390"/>
                    <a:pt x="3871" y="7742"/>
                    <a:pt x="4687" y="7261"/>
                  </a:cubicBezTo>
                  <a:cubicBezTo>
                    <a:pt x="4813" y="7198"/>
                    <a:pt x="4918" y="7093"/>
                    <a:pt x="5022" y="7009"/>
                  </a:cubicBezTo>
                  <a:cubicBezTo>
                    <a:pt x="5650" y="6465"/>
                    <a:pt x="6298" y="6068"/>
                    <a:pt x="7177" y="6152"/>
                  </a:cubicBezTo>
                  <a:cubicBezTo>
                    <a:pt x="7387" y="6172"/>
                    <a:pt x="7617" y="6089"/>
                    <a:pt x="7847" y="6047"/>
                  </a:cubicBezTo>
                  <a:cubicBezTo>
                    <a:pt x="9060" y="5775"/>
                    <a:pt x="10232" y="5942"/>
                    <a:pt x="11425" y="6193"/>
                  </a:cubicBezTo>
                  <a:cubicBezTo>
                    <a:pt x="11488" y="6005"/>
                    <a:pt x="11529" y="5796"/>
                    <a:pt x="11634" y="5587"/>
                  </a:cubicBezTo>
                  <a:cubicBezTo>
                    <a:pt x="11739" y="5419"/>
                    <a:pt x="11927" y="5315"/>
                    <a:pt x="12032" y="5126"/>
                  </a:cubicBezTo>
                  <a:cubicBezTo>
                    <a:pt x="12429" y="4457"/>
                    <a:pt x="12952" y="3976"/>
                    <a:pt x="13580" y="3557"/>
                  </a:cubicBezTo>
                  <a:cubicBezTo>
                    <a:pt x="13685" y="3494"/>
                    <a:pt x="13768" y="3390"/>
                    <a:pt x="13831" y="3306"/>
                  </a:cubicBezTo>
                  <a:cubicBezTo>
                    <a:pt x="14438" y="2574"/>
                    <a:pt x="15191" y="2134"/>
                    <a:pt x="16070" y="1737"/>
                  </a:cubicBezTo>
                  <a:cubicBezTo>
                    <a:pt x="16865" y="1381"/>
                    <a:pt x="17660" y="963"/>
                    <a:pt x="18476" y="628"/>
                  </a:cubicBezTo>
                  <a:cubicBezTo>
                    <a:pt x="19648" y="146"/>
                    <a:pt x="20903" y="0"/>
                    <a:pt x="22159" y="0"/>
                  </a:cubicBezTo>
                  <a:lnTo>
                    <a:pt x="24293" y="0"/>
                  </a:lnTo>
                  <a:cubicBezTo>
                    <a:pt x="24669" y="0"/>
                    <a:pt x="25025" y="42"/>
                    <a:pt x="25381" y="209"/>
                  </a:cubicBezTo>
                  <a:cubicBezTo>
                    <a:pt x="25946" y="439"/>
                    <a:pt x="26553" y="670"/>
                    <a:pt x="27117" y="900"/>
                  </a:cubicBezTo>
                  <a:cubicBezTo>
                    <a:pt x="27201" y="942"/>
                    <a:pt x="27285" y="963"/>
                    <a:pt x="27369" y="1004"/>
                  </a:cubicBezTo>
                  <a:cubicBezTo>
                    <a:pt x="27954" y="1360"/>
                    <a:pt x="28645" y="1590"/>
                    <a:pt x="28645" y="2364"/>
                  </a:cubicBezTo>
                  <a:cubicBezTo>
                    <a:pt x="28875" y="2511"/>
                    <a:pt x="28980" y="2406"/>
                    <a:pt x="29105" y="2343"/>
                  </a:cubicBezTo>
                  <a:cubicBezTo>
                    <a:pt x="30193" y="1716"/>
                    <a:pt x="31344" y="1695"/>
                    <a:pt x="32516" y="1799"/>
                  </a:cubicBezTo>
                  <a:cubicBezTo>
                    <a:pt x="32851" y="1820"/>
                    <a:pt x="33164" y="2009"/>
                    <a:pt x="33478" y="2134"/>
                  </a:cubicBezTo>
                  <a:cubicBezTo>
                    <a:pt x="34378" y="2532"/>
                    <a:pt x="35215" y="3013"/>
                    <a:pt x="35884" y="3703"/>
                  </a:cubicBezTo>
                  <a:cubicBezTo>
                    <a:pt x="36177" y="4017"/>
                    <a:pt x="36512" y="4289"/>
                    <a:pt x="36847" y="4540"/>
                  </a:cubicBezTo>
                  <a:cubicBezTo>
                    <a:pt x="37224" y="4833"/>
                    <a:pt x="37537" y="5147"/>
                    <a:pt x="37830" y="5503"/>
                  </a:cubicBezTo>
                  <a:cubicBezTo>
                    <a:pt x="38144" y="5921"/>
                    <a:pt x="38312" y="6382"/>
                    <a:pt x="38500" y="6863"/>
                  </a:cubicBezTo>
                  <a:cubicBezTo>
                    <a:pt x="38814" y="7763"/>
                    <a:pt x="38897" y="8641"/>
                    <a:pt x="38835" y="9562"/>
                  </a:cubicBezTo>
                  <a:lnTo>
                    <a:pt x="38835" y="10169"/>
                  </a:lnTo>
                  <a:cubicBezTo>
                    <a:pt x="38814" y="10901"/>
                    <a:pt x="38897" y="11571"/>
                    <a:pt x="39253" y="12240"/>
                  </a:cubicBezTo>
                  <a:cubicBezTo>
                    <a:pt x="39672" y="12931"/>
                    <a:pt x="39713" y="13768"/>
                    <a:pt x="39609" y="14563"/>
                  </a:cubicBezTo>
                  <a:cubicBezTo>
                    <a:pt x="39525" y="15128"/>
                    <a:pt x="39337" y="15651"/>
                    <a:pt x="38835" y="16048"/>
                  </a:cubicBezTo>
                  <a:cubicBezTo>
                    <a:pt x="38563" y="16279"/>
                    <a:pt x="38270" y="16530"/>
                    <a:pt x="37935" y="16802"/>
                  </a:cubicBezTo>
                  <a:cubicBezTo>
                    <a:pt x="38061" y="16885"/>
                    <a:pt x="38165" y="16990"/>
                    <a:pt x="38291" y="17011"/>
                  </a:cubicBezTo>
                  <a:cubicBezTo>
                    <a:pt x="39023" y="17241"/>
                    <a:pt x="39672" y="17576"/>
                    <a:pt x="40153" y="18141"/>
                  </a:cubicBezTo>
                  <a:cubicBezTo>
                    <a:pt x="40613" y="18727"/>
                    <a:pt x="41032" y="19354"/>
                    <a:pt x="41450" y="19961"/>
                  </a:cubicBezTo>
                  <a:cubicBezTo>
                    <a:pt x="41555" y="20087"/>
                    <a:pt x="41597" y="20275"/>
                    <a:pt x="41618" y="20442"/>
                  </a:cubicBezTo>
                  <a:cubicBezTo>
                    <a:pt x="41722" y="21133"/>
                    <a:pt x="41827" y="21802"/>
                    <a:pt x="41869" y="22493"/>
                  </a:cubicBezTo>
                  <a:cubicBezTo>
                    <a:pt x="41973" y="23790"/>
                    <a:pt x="41555" y="24941"/>
                    <a:pt x="40802" y="26029"/>
                  </a:cubicBezTo>
                  <a:cubicBezTo>
                    <a:pt x="40697" y="26175"/>
                    <a:pt x="40550" y="26343"/>
                    <a:pt x="40467" y="26489"/>
                  </a:cubicBezTo>
                  <a:cubicBezTo>
                    <a:pt x="40362" y="26699"/>
                    <a:pt x="40237" y="26908"/>
                    <a:pt x="40195" y="27117"/>
                  </a:cubicBezTo>
                  <a:cubicBezTo>
                    <a:pt x="40174" y="27535"/>
                    <a:pt x="39985" y="27870"/>
                    <a:pt x="39776" y="28247"/>
                  </a:cubicBezTo>
                  <a:cubicBezTo>
                    <a:pt x="39190" y="29230"/>
                    <a:pt x="38584" y="30256"/>
                    <a:pt x="37977" y="31260"/>
                  </a:cubicBezTo>
                  <a:cubicBezTo>
                    <a:pt x="37789" y="31532"/>
                    <a:pt x="37579" y="31804"/>
                    <a:pt x="37370" y="32097"/>
                  </a:cubicBezTo>
                  <a:cubicBezTo>
                    <a:pt x="37265" y="32243"/>
                    <a:pt x="37140" y="32411"/>
                    <a:pt x="36952" y="32641"/>
                  </a:cubicBezTo>
                  <a:cubicBezTo>
                    <a:pt x="38625" y="32411"/>
                    <a:pt x="40195" y="32557"/>
                    <a:pt x="41806" y="32536"/>
                  </a:cubicBezTo>
                  <a:cubicBezTo>
                    <a:pt x="42057" y="33038"/>
                    <a:pt x="42329" y="33499"/>
                    <a:pt x="42538" y="33980"/>
                  </a:cubicBezTo>
                  <a:cubicBezTo>
                    <a:pt x="42664" y="34252"/>
                    <a:pt x="42580" y="34608"/>
                    <a:pt x="42392" y="34880"/>
                  </a:cubicBezTo>
                  <a:cubicBezTo>
                    <a:pt x="41848" y="35717"/>
                    <a:pt x="41659" y="36658"/>
                    <a:pt x="41450" y="37600"/>
                  </a:cubicBezTo>
                  <a:cubicBezTo>
                    <a:pt x="41346" y="38102"/>
                    <a:pt x="41220" y="38604"/>
                    <a:pt x="41032" y="39064"/>
                  </a:cubicBezTo>
                  <a:cubicBezTo>
                    <a:pt x="40718" y="39880"/>
                    <a:pt x="40676" y="40738"/>
                    <a:pt x="40509" y="41575"/>
                  </a:cubicBezTo>
                  <a:cubicBezTo>
                    <a:pt x="40299" y="42621"/>
                    <a:pt x="40195" y="43668"/>
                    <a:pt x="40258" y="44714"/>
                  </a:cubicBezTo>
                  <a:cubicBezTo>
                    <a:pt x="40278" y="45174"/>
                    <a:pt x="40278" y="45593"/>
                    <a:pt x="39776" y="45823"/>
                  </a:cubicBezTo>
                  <a:cubicBezTo>
                    <a:pt x="39651" y="45865"/>
                    <a:pt x="39609" y="46116"/>
                    <a:pt x="39546" y="46262"/>
                  </a:cubicBezTo>
                  <a:cubicBezTo>
                    <a:pt x="39504" y="46555"/>
                    <a:pt x="39462" y="46848"/>
                    <a:pt x="39441" y="47099"/>
                  </a:cubicBezTo>
                  <a:cubicBezTo>
                    <a:pt x="39358" y="47936"/>
                    <a:pt x="39316" y="48752"/>
                    <a:pt x="39107" y="49568"/>
                  </a:cubicBezTo>
                  <a:cubicBezTo>
                    <a:pt x="39044" y="49798"/>
                    <a:pt x="39044" y="50049"/>
                    <a:pt x="39023" y="50321"/>
                  </a:cubicBezTo>
                  <a:cubicBezTo>
                    <a:pt x="39023" y="50677"/>
                    <a:pt x="38981" y="51054"/>
                    <a:pt x="38835" y="51409"/>
                  </a:cubicBezTo>
                  <a:cubicBezTo>
                    <a:pt x="37935" y="51556"/>
                    <a:pt x="37014" y="51451"/>
                    <a:pt x="36115" y="51619"/>
                  </a:cubicBezTo>
                  <a:cubicBezTo>
                    <a:pt x="36073" y="52037"/>
                    <a:pt x="36261" y="52393"/>
                    <a:pt x="36324" y="52728"/>
                  </a:cubicBezTo>
                  <a:cubicBezTo>
                    <a:pt x="36408" y="53062"/>
                    <a:pt x="36408" y="53439"/>
                    <a:pt x="36533" y="53711"/>
                  </a:cubicBezTo>
                  <a:cubicBezTo>
                    <a:pt x="36826" y="54339"/>
                    <a:pt x="36700" y="55029"/>
                    <a:pt x="36680" y="55657"/>
                  </a:cubicBezTo>
                  <a:cubicBezTo>
                    <a:pt x="36638" y="55887"/>
                    <a:pt x="36408" y="56117"/>
                    <a:pt x="36261" y="56389"/>
                  </a:cubicBezTo>
                  <a:cubicBezTo>
                    <a:pt x="36596" y="56829"/>
                    <a:pt x="36952" y="57310"/>
                    <a:pt x="37370" y="57833"/>
                  </a:cubicBezTo>
                  <a:cubicBezTo>
                    <a:pt x="37789" y="56912"/>
                    <a:pt x="38186" y="56096"/>
                    <a:pt x="38584" y="55280"/>
                  </a:cubicBezTo>
                  <a:cubicBezTo>
                    <a:pt x="38688" y="55071"/>
                    <a:pt x="38730" y="54841"/>
                    <a:pt x="38835" y="54652"/>
                  </a:cubicBezTo>
                  <a:cubicBezTo>
                    <a:pt x="38939" y="54485"/>
                    <a:pt x="39107" y="54297"/>
                    <a:pt x="39295" y="54129"/>
                  </a:cubicBezTo>
                  <a:cubicBezTo>
                    <a:pt x="39421" y="54004"/>
                    <a:pt x="39651" y="53920"/>
                    <a:pt x="39755" y="53795"/>
                  </a:cubicBezTo>
                  <a:cubicBezTo>
                    <a:pt x="40258" y="53230"/>
                    <a:pt x="40906" y="53292"/>
                    <a:pt x="41513" y="53439"/>
                  </a:cubicBezTo>
                  <a:cubicBezTo>
                    <a:pt x="42015" y="53544"/>
                    <a:pt x="42350" y="53962"/>
                    <a:pt x="42475" y="54443"/>
                  </a:cubicBezTo>
                  <a:cubicBezTo>
                    <a:pt x="42873" y="55908"/>
                    <a:pt x="42873" y="57373"/>
                    <a:pt x="42224" y="58795"/>
                  </a:cubicBezTo>
                  <a:cubicBezTo>
                    <a:pt x="42120" y="59005"/>
                    <a:pt x="41973" y="59193"/>
                    <a:pt x="41827" y="59339"/>
                  </a:cubicBezTo>
                  <a:lnTo>
                    <a:pt x="40258" y="60909"/>
                  </a:lnTo>
                  <a:cubicBezTo>
                    <a:pt x="40027" y="61139"/>
                    <a:pt x="39776" y="61285"/>
                    <a:pt x="39441" y="61306"/>
                  </a:cubicBezTo>
                  <a:cubicBezTo>
                    <a:pt x="39107" y="61348"/>
                    <a:pt x="38793" y="61495"/>
                    <a:pt x="38479" y="61599"/>
                  </a:cubicBezTo>
                  <a:cubicBezTo>
                    <a:pt x="37998" y="61746"/>
                    <a:pt x="37621" y="61599"/>
                    <a:pt x="37454" y="61118"/>
                  </a:cubicBezTo>
                  <a:cubicBezTo>
                    <a:pt x="37328" y="60720"/>
                    <a:pt x="37245" y="60302"/>
                    <a:pt x="37140" y="59883"/>
                  </a:cubicBezTo>
                  <a:cubicBezTo>
                    <a:pt x="37119" y="59758"/>
                    <a:pt x="37098" y="59611"/>
                    <a:pt x="36993" y="59507"/>
                  </a:cubicBezTo>
                  <a:cubicBezTo>
                    <a:pt x="36742" y="59256"/>
                    <a:pt x="36596" y="59005"/>
                    <a:pt x="36596" y="58670"/>
                  </a:cubicBezTo>
                  <a:cubicBezTo>
                    <a:pt x="36596" y="58565"/>
                    <a:pt x="36533" y="58419"/>
                    <a:pt x="36491" y="58356"/>
                  </a:cubicBezTo>
                  <a:cubicBezTo>
                    <a:pt x="36198" y="57958"/>
                    <a:pt x="35884" y="57582"/>
                    <a:pt x="35633" y="57205"/>
                  </a:cubicBezTo>
                  <a:cubicBezTo>
                    <a:pt x="35466" y="56954"/>
                    <a:pt x="35340" y="56724"/>
                    <a:pt x="35152" y="56410"/>
                  </a:cubicBezTo>
                  <a:cubicBezTo>
                    <a:pt x="35048" y="56410"/>
                    <a:pt x="34838" y="56368"/>
                    <a:pt x="34713" y="56410"/>
                  </a:cubicBezTo>
                  <a:cubicBezTo>
                    <a:pt x="34336" y="56598"/>
                    <a:pt x="33959" y="56619"/>
                    <a:pt x="33541" y="56619"/>
                  </a:cubicBezTo>
                  <a:cubicBezTo>
                    <a:pt x="33353" y="56619"/>
                    <a:pt x="33143" y="56682"/>
                    <a:pt x="32955" y="56724"/>
                  </a:cubicBezTo>
                  <a:cubicBezTo>
                    <a:pt x="32348" y="56912"/>
                    <a:pt x="32097" y="56808"/>
                    <a:pt x="31783" y="56264"/>
                  </a:cubicBezTo>
                  <a:cubicBezTo>
                    <a:pt x="31511" y="55782"/>
                    <a:pt x="31511" y="55782"/>
                    <a:pt x="30988" y="55385"/>
                  </a:cubicBezTo>
                  <a:cubicBezTo>
                    <a:pt x="30674" y="55552"/>
                    <a:pt x="30444" y="55803"/>
                    <a:pt x="30340" y="56117"/>
                  </a:cubicBezTo>
                  <a:cubicBezTo>
                    <a:pt x="30214" y="56494"/>
                    <a:pt x="29921" y="56640"/>
                    <a:pt x="29670" y="56808"/>
                  </a:cubicBezTo>
                  <a:cubicBezTo>
                    <a:pt x="29294" y="56808"/>
                    <a:pt x="28938" y="56598"/>
                    <a:pt x="28582" y="56849"/>
                  </a:cubicBezTo>
                  <a:cubicBezTo>
                    <a:pt x="27933" y="56891"/>
                    <a:pt x="27369" y="56745"/>
                    <a:pt x="26845" y="56305"/>
                  </a:cubicBezTo>
                  <a:cubicBezTo>
                    <a:pt x="26469" y="55992"/>
                    <a:pt x="25946" y="55992"/>
                    <a:pt x="25527" y="55782"/>
                  </a:cubicBezTo>
                  <a:cubicBezTo>
                    <a:pt x="25318" y="55678"/>
                    <a:pt x="25025" y="55761"/>
                    <a:pt x="24816" y="55950"/>
                  </a:cubicBezTo>
                  <a:cubicBezTo>
                    <a:pt x="24586" y="56159"/>
                    <a:pt x="24335" y="56326"/>
                    <a:pt x="24230" y="56640"/>
                  </a:cubicBezTo>
                  <a:cubicBezTo>
                    <a:pt x="24188" y="56745"/>
                    <a:pt x="24146" y="56849"/>
                    <a:pt x="24063" y="56933"/>
                  </a:cubicBezTo>
                  <a:cubicBezTo>
                    <a:pt x="23414" y="57582"/>
                    <a:pt x="23519" y="58356"/>
                    <a:pt x="23770" y="59088"/>
                  </a:cubicBezTo>
                  <a:cubicBezTo>
                    <a:pt x="23916" y="59444"/>
                    <a:pt x="23874" y="59653"/>
                    <a:pt x="23602" y="59883"/>
                  </a:cubicBezTo>
                  <a:cubicBezTo>
                    <a:pt x="23330" y="60093"/>
                    <a:pt x="23121" y="60365"/>
                    <a:pt x="22724" y="60406"/>
                  </a:cubicBezTo>
                  <a:cubicBezTo>
                    <a:pt x="22514" y="60448"/>
                    <a:pt x="22347" y="60595"/>
                    <a:pt x="22138" y="60699"/>
                  </a:cubicBezTo>
                  <a:cubicBezTo>
                    <a:pt x="22138" y="61013"/>
                    <a:pt x="22305" y="61202"/>
                    <a:pt x="22493" y="61348"/>
                  </a:cubicBezTo>
                  <a:cubicBezTo>
                    <a:pt x="22870" y="61662"/>
                    <a:pt x="23247" y="61955"/>
                    <a:pt x="23623" y="62269"/>
                  </a:cubicBezTo>
                  <a:cubicBezTo>
                    <a:pt x="23958" y="62583"/>
                    <a:pt x="24251" y="62917"/>
                    <a:pt x="24586" y="63294"/>
                  </a:cubicBezTo>
                  <a:cubicBezTo>
                    <a:pt x="24795" y="63168"/>
                    <a:pt x="24879" y="62917"/>
                    <a:pt x="24962" y="62750"/>
                  </a:cubicBezTo>
                  <a:cubicBezTo>
                    <a:pt x="25025" y="62562"/>
                    <a:pt x="25130" y="62373"/>
                    <a:pt x="25192" y="62185"/>
                  </a:cubicBezTo>
                  <a:cubicBezTo>
                    <a:pt x="25318" y="61767"/>
                    <a:pt x="25506" y="61411"/>
                    <a:pt x="25820" y="61097"/>
                  </a:cubicBezTo>
                  <a:cubicBezTo>
                    <a:pt x="25946" y="60971"/>
                    <a:pt x="26029" y="60762"/>
                    <a:pt x="26155" y="60595"/>
                  </a:cubicBezTo>
                  <a:cubicBezTo>
                    <a:pt x="26385" y="60344"/>
                    <a:pt x="26657" y="60051"/>
                    <a:pt x="26950" y="59821"/>
                  </a:cubicBezTo>
                  <a:cubicBezTo>
                    <a:pt x="27306" y="59549"/>
                    <a:pt x="27724" y="59339"/>
                    <a:pt x="28122" y="59109"/>
                  </a:cubicBezTo>
                  <a:cubicBezTo>
                    <a:pt x="28247" y="59026"/>
                    <a:pt x="28373" y="59005"/>
                    <a:pt x="28519" y="58984"/>
                  </a:cubicBezTo>
                  <a:cubicBezTo>
                    <a:pt x="28896" y="58942"/>
                    <a:pt x="29314" y="58984"/>
                    <a:pt x="29712" y="58942"/>
                  </a:cubicBezTo>
                  <a:cubicBezTo>
                    <a:pt x="29942" y="58942"/>
                    <a:pt x="30193" y="59026"/>
                    <a:pt x="30319" y="59214"/>
                  </a:cubicBezTo>
                  <a:cubicBezTo>
                    <a:pt x="30821" y="59821"/>
                    <a:pt x="31135" y="60511"/>
                    <a:pt x="30716" y="61327"/>
                  </a:cubicBezTo>
                  <a:cubicBezTo>
                    <a:pt x="30507" y="61767"/>
                    <a:pt x="30235" y="62164"/>
                    <a:pt x="29942" y="62562"/>
                  </a:cubicBezTo>
                  <a:cubicBezTo>
                    <a:pt x="29586" y="63064"/>
                    <a:pt x="29252" y="63587"/>
                    <a:pt x="28959" y="64152"/>
                  </a:cubicBezTo>
                  <a:cubicBezTo>
                    <a:pt x="28540" y="64989"/>
                    <a:pt x="27808" y="65533"/>
                    <a:pt x="26950" y="65888"/>
                  </a:cubicBezTo>
                  <a:cubicBezTo>
                    <a:pt x="26364" y="66098"/>
                    <a:pt x="25757" y="66035"/>
                    <a:pt x="25172" y="65930"/>
                  </a:cubicBezTo>
                  <a:cubicBezTo>
                    <a:pt x="24983" y="65909"/>
                    <a:pt x="24858" y="65742"/>
                    <a:pt x="24858" y="65575"/>
                  </a:cubicBezTo>
                  <a:cubicBezTo>
                    <a:pt x="24816" y="64989"/>
                    <a:pt x="24460" y="64654"/>
                    <a:pt x="24125" y="64256"/>
                  </a:cubicBezTo>
                  <a:cubicBezTo>
                    <a:pt x="23958" y="64110"/>
                    <a:pt x="23832" y="63922"/>
                    <a:pt x="23707" y="63733"/>
                  </a:cubicBezTo>
                  <a:cubicBezTo>
                    <a:pt x="23330" y="63210"/>
                    <a:pt x="22870" y="62792"/>
                    <a:pt x="22368" y="62394"/>
                  </a:cubicBezTo>
                  <a:cubicBezTo>
                    <a:pt x="21928" y="62059"/>
                    <a:pt x="21447" y="61704"/>
                    <a:pt x="21217" y="61139"/>
                  </a:cubicBezTo>
                  <a:cubicBezTo>
                    <a:pt x="21133" y="61223"/>
                    <a:pt x="21091" y="61139"/>
                    <a:pt x="21029" y="61097"/>
                  </a:cubicBezTo>
                  <a:close/>
                  <a:moveTo>
                    <a:pt x="15463" y="39357"/>
                  </a:moveTo>
                  <a:lnTo>
                    <a:pt x="15798" y="39357"/>
                  </a:lnTo>
                  <a:cubicBezTo>
                    <a:pt x="18602" y="39378"/>
                    <a:pt x="21384" y="39232"/>
                    <a:pt x="24146" y="39671"/>
                  </a:cubicBezTo>
                  <a:cubicBezTo>
                    <a:pt x="25255" y="39860"/>
                    <a:pt x="26343" y="39901"/>
                    <a:pt x="27389" y="40278"/>
                  </a:cubicBezTo>
                  <a:cubicBezTo>
                    <a:pt x="27620" y="40362"/>
                    <a:pt x="27871" y="40466"/>
                    <a:pt x="28226" y="40257"/>
                  </a:cubicBezTo>
                  <a:cubicBezTo>
                    <a:pt x="28080" y="40173"/>
                    <a:pt x="27996" y="40152"/>
                    <a:pt x="27933" y="40090"/>
                  </a:cubicBezTo>
                  <a:cubicBezTo>
                    <a:pt x="27306" y="39546"/>
                    <a:pt x="26615" y="39127"/>
                    <a:pt x="25716" y="39127"/>
                  </a:cubicBezTo>
                  <a:cubicBezTo>
                    <a:pt x="25611" y="39127"/>
                    <a:pt x="25527" y="39043"/>
                    <a:pt x="25402" y="38981"/>
                  </a:cubicBezTo>
                  <a:cubicBezTo>
                    <a:pt x="25527" y="38855"/>
                    <a:pt x="25611" y="38751"/>
                    <a:pt x="25716" y="38646"/>
                  </a:cubicBezTo>
                  <a:cubicBezTo>
                    <a:pt x="24753" y="38227"/>
                    <a:pt x="23728" y="38081"/>
                    <a:pt x="22703" y="38039"/>
                  </a:cubicBezTo>
                  <a:cubicBezTo>
                    <a:pt x="21656" y="37997"/>
                    <a:pt x="20589" y="38081"/>
                    <a:pt x="19543" y="38123"/>
                  </a:cubicBezTo>
                  <a:cubicBezTo>
                    <a:pt x="19125" y="38165"/>
                    <a:pt x="18664" y="38186"/>
                    <a:pt x="18288" y="38353"/>
                  </a:cubicBezTo>
                  <a:cubicBezTo>
                    <a:pt x="17451" y="38751"/>
                    <a:pt x="16593" y="38960"/>
                    <a:pt x="15693" y="39169"/>
                  </a:cubicBezTo>
                  <a:cubicBezTo>
                    <a:pt x="15630" y="39211"/>
                    <a:pt x="15547" y="39315"/>
                    <a:pt x="15463" y="39357"/>
                  </a:cubicBezTo>
                  <a:cubicBezTo>
                    <a:pt x="15149" y="39253"/>
                    <a:pt x="14856" y="39378"/>
                    <a:pt x="14584" y="39483"/>
                  </a:cubicBezTo>
                  <a:cubicBezTo>
                    <a:pt x="14375" y="39567"/>
                    <a:pt x="14187" y="39525"/>
                    <a:pt x="14082" y="39253"/>
                  </a:cubicBezTo>
                  <a:cubicBezTo>
                    <a:pt x="14249" y="38897"/>
                    <a:pt x="14626" y="38813"/>
                    <a:pt x="14961" y="38688"/>
                  </a:cubicBezTo>
                  <a:cubicBezTo>
                    <a:pt x="15170" y="38604"/>
                    <a:pt x="15421" y="38583"/>
                    <a:pt x="15630" y="38499"/>
                  </a:cubicBezTo>
                  <a:cubicBezTo>
                    <a:pt x="16509" y="38081"/>
                    <a:pt x="17451" y="37851"/>
                    <a:pt x="18371" y="37579"/>
                  </a:cubicBezTo>
                  <a:cubicBezTo>
                    <a:pt x="18790" y="37453"/>
                    <a:pt x="19208" y="37391"/>
                    <a:pt x="19627" y="37391"/>
                  </a:cubicBezTo>
                  <a:cubicBezTo>
                    <a:pt x="20506" y="37391"/>
                    <a:pt x="21405" y="37432"/>
                    <a:pt x="22263" y="37391"/>
                  </a:cubicBezTo>
                  <a:cubicBezTo>
                    <a:pt x="23916" y="37349"/>
                    <a:pt x="25423" y="37809"/>
                    <a:pt x="26887" y="38437"/>
                  </a:cubicBezTo>
                  <a:cubicBezTo>
                    <a:pt x="27138" y="38541"/>
                    <a:pt x="27306" y="38730"/>
                    <a:pt x="27557" y="38855"/>
                  </a:cubicBezTo>
                  <a:cubicBezTo>
                    <a:pt x="27724" y="38960"/>
                    <a:pt x="27933" y="39106"/>
                    <a:pt x="28143" y="39169"/>
                  </a:cubicBezTo>
                  <a:cubicBezTo>
                    <a:pt x="28519" y="39336"/>
                    <a:pt x="28875" y="39462"/>
                    <a:pt x="29273" y="39587"/>
                  </a:cubicBezTo>
                  <a:cubicBezTo>
                    <a:pt x="29335" y="39629"/>
                    <a:pt x="29398" y="39587"/>
                    <a:pt x="29607" y="39587"/>
                  </a:cubicBezTo>
                  <a:cubicBezTo>
                    <a:pt x="29398" y="39441"/>
                    <a:pt x="29335" y="39336"/>
                    <a:pt x="29189" y="39253"/>
                  </a:cubicBezTo>
                  <a:cubicBezTo>
                    <a:pt x="28352" y="38792"/>
                    <a:pt x="27515" y="38311"/>
                    <a:pt x="26657" y="37851"/>
                  </a:cubicBezTo>
                  <a:cubicBezTo>
                    <a:pt x="26469" y="37746"/>
                    <a:pt x="26301" y="37600"/>
                    <a:pt x="26113" y="37642"/>
                  </a:cubicBezTo>
                  <a:cubicBezTo>
                    <a:pt x="25402" y="37663"/>
                    <a:pt x="24858" y="37349"/>
                    <a:pt x="24251" y="37035"/>
                  </a:cubicBezTo>
                  <a:cubicBezTo>
                    <a:pt x="23937" y="36867"/>
                    <a:pt x="23623" y="36805"/>
                    <a:pt x="23268" y="36805"/>
                  </a:cubicBezTo>
                  <a:cubicBezTo>
                    <a:pt x="22347" y="36805"/>
                    <a:pt x="21426" y="36847"/>
                    <a:pt x="20506" y="36805"/>
                  </a:cubicBezTo>
                  <a:cubicBezTo>
                    <a:pt x="19041" y="36721"/>
                    <a:pt x="17639" y="36951"/>
                    <a:pt x="16258" y="37474"/>
                  </a:cubicBezTo>
                  <a:cubicBezTo>
                    <a:pt x="15358" y="37809"/>
                    <a:pt x="14501" y="38186"/>
                    <a:pt x="13705" y="38792"/>
                  </a:cubicBezTo>
                  <a:cubicBezTo>
                    <a:pt x="13685" y="38960"/>
                    <a:pt x="13664" y="39211"/>
                    <a:pt x="13643" y="39420"/>
                  </a:cubicBezTo>
                  <a:cubicBezTo>
                    <a:pt x="13601" y="39629"/>
                    <a:pt x="13266" y="39650"/>
                    <a:pt x="13266" y="39901"/>
                  </a:cubicBezTo>
                  <a:cubicBezTo>
                    <a:pt x="14103" y="40027"/>
                    <a:pt x="14773" y="39734"/>
                    <a:pt x="15463" y="39357"/>
                  </a:cubicBezTo>
                  <a:close/>
                  <a:moveTo>
                    <a:pt x="38584" y="44170"/>
                  </a:moveTo>
                  <a:cubicBezTo>
                    <a:pt x="38291" y="44149"/>
                    <a:pt x="38040" y="44086"/>
                    <a:pt x="37747" y="44065"/>
                  </a:cubicBezTo>
                  <a:cubicBezTo>
                    <a:pt x="37517" y="44044"/>
                    <a:pt x="37307" y="43981"/>
                    <a:pt x="37098" y="43940"/>
                  </a:cubicBezTo>
                  <a:cubicBezTo>
                    <a:pt x="36910" y="43877"/>
                    <a:pt x="36826" y="43626"/>
                    <a:pt x="36910" y="43417"/>
                  </a:cubicBezTo>
                  <a:cubicBezTo>
                    <a:pt x="36972" y="43228"/>
                    <a:pt x="37077" y="43124"/>
                    <a:pt x="37286" y="43124"/>
                  </a:cubicBezTo>
                  <a:cubicBezTo>
                    <a:pt x="37496" y="43124"/>
                    <a:pt x="37663" y="43145"/>
                    <a:pt x="37872" y="43145"/>
                  </a:cubicBezTo>
                  <a:cubicBezTo>
                    <a:pt x="38040" y="43145"/>
                    <a:pt x="38270" y="43186"/>
                    <a:pt x="38374" y="43103"/>
                  </a:cubicBezTo>
                  <a:cubicBezTo>
                    <a:pt x="38856" y="42705"/>
                    <a:pt x="39400" y="42454"/>
                    <a:pt x="39504" y="41680"/>
                  </a:cubicBezTo>
                  <a:cubicBezTo>
                    <a:pt x="39651" y="40487"/>
                    <a:pt x="39818" y="39253"/>
                    <a:pt x="40383" y="38123"/>
                  </a:cubicBezTo>
                  <a:cubicBezTo>
                    <a:pt x="40425" y="38081"/>
                    <a:pt x="40446" y="38018"/>
                    <a:pt x="40446" y="37976"/>
                  </a:cubicBezTo>
                  <a:cubicBezTo>
                    <a:pt x="40634" y="36930"/>
                    <a:pt x="40990" y="35926"/>
                    <a:pt x="41408" y="34963"/>
                  </a:cubicBezTo>
                  <a:cubicBezTo>
                    <a:pt x="41492" y="34796"/>
                    <a:pt x="41513" y="34650"/>
                    <a:pt x="41366" y="34440"/>
                  </a:cubicBezTo>
                  <a:cubicBezTo>
                    <a:pt x="41220" y="34461"/>
                    <a:pt x="41053" y="34440"/>
                    <a:pt x="40885" y="34524"/>
                  </a:cubicBezTo>
                  <a:cubicBezTo>
                    <a:pt x="40006" y="34922"/>
                    <a:pt x="39023" y="35068"/>
                    <a:pt x="38228" y="35612"/>
                  </a:cubicBezTo>
                  <a:cubicBezTo>
                    <a:pt x="38061" y="35717"/>
                    <a:pt x="37872" y="35821"/>
                    <a:pt x="37705" y="35884"/>
                  </a:cubicBezTo>
                  <a:cubicBezTo>
                    <a:pt x="36282" y="36344"/>
                    <a:pt x="35299" y="37370"/>
                    <a:pt x="34378" y="38458"/>
                  </a:cubicBezTo>
                  <a:cubicBezTo>
                    <a:pt x="34273" y="38604"/>
                    <a:pt x="34169" y="38751"/>
                    <a:pt x="34106" y="38918"/>
                  </a:cubicBezTo>
                  <a:cubicBezTo>
                    <a:pt x="33939" y="39378"/>
                    <a:pt x="33750" y="39860"/>
                    <a:pt x="33332" y="40215"/>
                  </a:cubicBezTo>
                  <a:cubicBezTo>
                    <a:pt x="33227" y="40299"/>
                    <a:pt x="33164" y="40445"/>
                    <a:pt x="33143" y="40613"/>
                  </a:cubicBezTo>
                  <a:cubicBezTo>
                    <a:pt x="33102" y="40948"/>
                    <a:pt x="33102" y="41303"/>
                    <a:pt x="33018" y="41638"/>
                  </a:cubicBezTo>
                  <a:cubicBezTo>
                    <a:pt x="32934" y="41973"/>
                    <a:pt x="32725" y="42308"/>
                    <a:pt x="32641" y="42642"/>
                  </a:cubicBezTo>
                  <a:cubicBezTo>
                    <a:pt x="32537" y="43019"/>
                    <a:pt x="32537" y="43375"/>
                    <a:pt x="32474" y="43751"/>
                  </a:cubicBezTo>
                  <a:lnTo>
                    <a:pt x="32076" y="46032"/>
                  </a:lnTo>
                  <a:cubicBezTo>
                    <a:pt x="31783" y="47727"/>
                    <a:pt x="31658" y="49484"/>
                    <a:pt x="31239" y="51179"/>
                  </a:cubicBezTo>
                  <a:cubicBezTo>
                    <a:pt x="31009" y="52121"/>
                    <a:pt x="30800" y="53062"/>
                    <a:pt x="30800" y="54088"/>
                  </a:cubicBezTo>
                  <a:cubicBezTo>
                    <a:pt x="30926" y="54004"/>
                    <a:pt x="31051" y="53941"/>
                    <a:pt x="31177" y="53878"/>
                  </a:cubicBezTo>
                  <a:cubicBezTo>
                    <a:pt x="31386" y="53711"/>
                    <a:pt x="31595" y="53564"/>
                    <a:pt x="31783" y="53397"/>
                  </a:cubicBezTo>
                  <a:cubicBezTo>
                    <a:pt x="31993" y="53209"/>
                    <a:pt x="32202" y="53000"/>
                    <a:pt x="32432" y="52853"/>
                  </a:cubicBezTo>
                  <a:cubicBezTo>
                    <a:pt x="33248" y="52330"/>
                    <a:pt x="34064" y="51807"/>
                    <a:pt x="34901" y="51305"/>
                  </a:cubicBezTo>
                  <a:cubicBezTo>
                    <a:pt x="35089" y="51179"/>
                    <a:pt x="35320" y="51095"/>
                    <a:pt x="35529" y="51054"/>
                  </a:cubicBezTo>
                  <a:cubicBezTo>
                    <a:pt x="36198" y="50844"/>
                    <a:pt x="36910" y="50656"/>
                    <a:pt x="37621" y="50656"/>
                  </a:cubicBezTo>
                  <a:cubicBezTo>
                    <a:pt x="37747" y="50656"/>
                    <a:pt x="37872" y="50593"/>
                    <a:pt x="38040" y="50572"/>
                  </a:cubicBezTo>
                  <a:cubicBezTo>
                    <a:pt x="38061" y="50217"/>
                    <a:pt x="38061" y="49903"/>
                    <a:pt x="38081" y="49610"/>
                  </a:cubicBezTo>
                  <a:cubicBezTo>
                    <a:pt x="38144" y="49275"/>
                    <a:pt x="38249" y="48961"/>
                    <a:pt x="38291" y="48606"/>
                  </a:cubicBezTo>
                  <a:cubicBezTo>
                    <a:pt x="38353" y="48250"/>
                    <a:pt x="38374" y="47873"/>
                    <a:pt x="38395" y="47518"/>
                  </a:cubicBezTo>
                  <a:cubicBezTo>
                    <a:pt x="38270" y="47455"/>
                    <a:pt x="38186" y="47434"/>
                    <a:pt x="38144" y="47413"/>
                  </a:cubicBezTo>
                  <a:cubicBezTo>
                    <a:pt x="37642" y="47204"/>
                    <a:pt x="37600" y="46890"/>
                    <a:pt x="37935" y="46513"/>
                  </a:cubicBezTo>
                  <a:cubicBezTo>
                    <a:pt x="38123" y="46304"/>
                    <a:pt x="38395" y="46199"/>
                    <a:pt x="38500" y="45886"/>
                  </a:cubicBezTo>
                  <a:cubicBezTo>
                    <a:pt x="38563" y="45760"/>
                    <a:pt x="38646" y="45634"/>
                    <a:pt x="38458" y="45509"/>
                  </a:cubicBezTo>
                  <a:cubicBezTo>
                    <a:pt x="38144" y="45802"/>
                    <a:pt x="37768" y="45990"/>
                    <a:pt x="37307" y="45886"/>
                  </a:cubicBezTo>
                  <a:cubicBezTo>
                    <a:pt x="37098" y="45844"/>
                    <a:pt x="36931" y="45739"/>
                    <a:pt x="36889" y="45530"/>
                  </a:cubicBezTo>
                  <a:cubicBezTo>
                    <a:pt x="36826" y="45321"/>
                    <a:pt x="36931" y="45090"/>
                    <a:pt x="37224" y="45007"/>
                  </a:cubicBezTo>
                  <a:cubicBezTo>
                    <a:pt x="37726" y="44818"/>
                    <a:pt x="38165" y="44505"/>
                    <a:pt x="38584" y="44170"/>
                  </a:cubicBezTo>
                  <a:cubicBezTo>
                    <a:pt x="38584" y="44128"/>
                    <a:pt x="38584" y="44065"/>
                    <a:pt x="38605" y="44044"/>
                  </a:cubicBezTo>
                  <a:cubicBezTo>
                    <a:pt x="38605" y="44086"/>
                    <a:pt x="38584" y="44128"/>
                    <a:pt x="38584" y="44170"/>
                  </a:cubicBezTo>
                  <a:close/>
                  <a:moveTo>
                    <a:pt x="37391" y="16048"/>
                  </a:moveTo>
                  <a:cubicBezTo>
                    <a:pt x="37558" y="15902"/>
                    <a:pt x="37705" y="15776"/>
                    <a:pt x="37851" y="15630"/>
                  </a:cubicBezTo>
                  <a:cubicBezTo>
                    <a:pt x="38353" y="15191"/>
                    <a:pt x="38563" y="14647"/>
                    <a:pt x="38542" y="13956"/>
                  </a:cubicBezTo>
                  <a:cubicBezTo>
                    <a:pt x="38500" y="13349"/>
                    <a:pt x="38353" y="12826"/>
                    <a:pt x="38061" y="12345"/>
                  </a:cubicBezTo>
                  <a:cubicBezTo>
                    <a:pt x="37809" y="11864"/>
                    <a:pt x="37705" y="11403"/>
                    <a:pt x="37726" y="10880"/>
                  </a:cubicBezTo>
                  <a:cubicBezTo>
                    <a:pt x="37747" y="10357"/>
                    <a:pt x="37726" y="9855"/>
                    <a:pt x="37726" y="9332"/>
                  </a:cubicBezTo>
                  <a:cubicBezTo>
                    <a:pt x="37747" y="8683"/>
                    <a:pt x="37642" y="8056"/>
                    <a:pt x="37454" y="7407"/>
                  </a:cubicBezTo>
                  <a:cubicBezTo>
                    <a:pt x="37245" y="6528"/>
                    <a:pt x="36805" y="5900"/>
                    <a:pt x="36094" y="5377"/>
                  </a:cubicBezTo>
                  <a:cubicBezTo>
                    <a:pt x="35759" y="5126"/>
                    <a:pt x="35424" y="4854"/>
                    <a:pt x="35131" y="4540"/>
                  </a:cubicBezTo>
                  <a:cubicBezTo>
                    <a:pt x="34566" y="3913"/>
                    <a:pt x="33834" y="3536"/>
                    <a:pt x="33102" y="3159"/>
                  </a:cubicBezTo>
                  <a:cubicBezTo>
                    <a:pt x="32537" y="2908"/>
                    <a:pt x="31972" y="2804"/>
                    <a:pt x="31344" y="2825"/>
                  </a:cubicBezTo>
                  <a:cubicBezTo>
                    <a:pt x="30089" y="2867"/>
                    <a:pt x="29022" y="3327"/>
                    <a:pt x="28205" y="4289"/>
                  </a:cubicBezTo>
                  <a:cubicBezTo>
                    <a:pt x="28017" y="4499"/>
                    <a:pt x="27808" y="4708"/>
                    <a:pt x="27599" y="4896"/>
                  </a:cubicBezTo>
                  <a:cubicBezTo>
                    <a:pt x="27452" y="5001"/>
                    <a:pt x="27243" y="5064"/>
                    <a:pt x="27055" y="5064"/>
                  </a:cubicBezTo>
                  <a:cubicBezTo>
                    <a:pt x="26657" y="5105"/>
                    <a:pt x="26427" y="4792"/>
                    <a:pt x="26511" y="4394"/>
                  </a:cubicBezTo>
                  <a:cubicBezTo>
                    <a:pt x="26573" y="4059"/>
                    <a:pt x="26762" y="3766"/>
                    <a:pt x="27055" y="3557"/>
                  </a:cubicBezTo>
                  <a:cubicBezTo>
                    <a:pt x="27264" y="3390"/>
                    <a:pt x="27452" y="3243"/>
                    <a:pt x="27599" y="3139"/>
                  </a:cubicBezTo>
                  <a:cubicBezTo>
                    <a:pt x="27703" y="2385"/>
                    <a:pt x="27306" y="2071"/>
                    <a:pt x="26762" y="1820"/>
                  </a:cubicBezTo>
                  <a:cubicBezTo>
                    <a:pt x="26720" y="1799"/>
                    <a:pt x="26657" y="1799"/>
                    <a:pt x="26615" y="1779"/>
                  </a:cubicBezTo>
                  <a:cubicBezTo>
                    <a:pt x="26050" y="1548"/>
                    <a:pt x="25506" y="1297"/>
                    <a:pt x="24941" y="1130"/>
                  </a:cubicBezTo>
                  <a:cubicBezTo>
                    <a:pt x="24669" y="1025"/>
                    <a:pt x="24376" y="963"/>
                    <a:pt x="24104" y="963"/>
                  </a:cubicBezTo>
                  <a:cubicBezTo>
                    <a:pt x="23226" y="942"/>
                    <a:pt x="22389" y="942"/>
                    <a:pt x="21531" y="963"/>
                  </a:cubicBezTo>
                  <a:cubicBezTo>
                    <a:pt x="20610" y="983"/>
                    <a:pt x="19731" y="1151"/>
                    <a:pt x="18832" y="1402"/>
                  </a:cubicBezTo>
                  <a:cubicBezTo>
                    <a:pt x="17953" y="1695"/>
                    <a:pt x="17158" y="2134"/>
                    <a:pt x="16321" y="2511"/>
                  </a:cubicBezTo>
                  <a:cubicBezTo>
                    <a:pt x="15547" y="2846"/>
                    <a:pt x="14773" y="3264"/>
                    <a:pt x="14229" y="3955"/>
                  </a:cubicBezTo>
                  <a:cubicBezTo>
                    <a:pt x="14145" y="4059"/>
                    <a:pt x="14019" y="4164"/>
                    <a:pt x="13915" y="4227"/>
                  </a:cubicBezTo>
                  <a:cubicBezTo>
                    <a:pt x="13140" y="4687"/>
                    <a:pt x="12701" y="5461"/>
                    <a:pt x="12094" y="6152"/>
                  </a:cubicBezTo>
                  <a:cubicBezTo>
                    <a:pt x="12178" y="6382"/>
                    <a:pt x="12220" y="6591"/>
                    <a:pt x="12283" y="6800"/>
                  </a:cubicBezTo>
                  <a:cubicBezTo>
                    <a:pt x="12345" y="7051"/>
                    <a:pt x="12094" y="7302"/>
                    <a:pt x="11822" y="7240"/>
                  </a:cubicBezTo>
                  <a:cubicBezTo>
                    <a:pt x="11718" y="7219"/>
                    <a:pt x="11613" y="7135"/>
                    <a:pt x="11508" y="7114"/>
                  </a:cubicBezTo>
                  <a:cubicBezTo>
                    <a:pt x="10985" y="6989"/>
                    <a:pt x="10504" y="6800"/>
                    <a:pt x="9939" y="6800"/>
                  </a:cubicBezTo>
                  <a:cubicBezTo>
                    <a:pt x="9144" y="6800"/>
                    <a:pt x="8349" y="6821"/>
                    <a:pt x="7575" y="7030"/>
                  </a:cubicBezTo>
                  <a:cubicBezTo>
                    <a:pt x="7366" y="7093"/>
                    <a:pt x="7114" y="7135"/>
                    <a:pt x="6884" y="7114"/>
                  </a:cubicBezTo>
                  <a:cubicBezTo>
                    <a:pt x="6487" y="7093"/>
                    <a:pt x="6173" y="7261"/>
                    <a:pt x="5859" y="7512"/>
                  </a:cubicBezTo>
                  <a:cubicBezTo>
                    <a:pt x="5503" y="7784"/>
                    <a:pt x="5190" y="8139"/>
                    <a:pt x="4792" y="8349"/>
                  </a:cubicBezTo>
                  <a:cubicBezTo>
                    <a:pt x="4143" y="8704"/>
                    <a:pt x="3913" y="9353"/>
                    <a:pt x="3599" y="9939"/>
                  </a:cubicBezTo>
                  <a:cubicBezTo>
                    <a:pt x="3453" y="10169"/>
                    <a:pt x="3620" y="10441"/>
                    <a:pt x="3934" y="10504"/>
                  </a:cubicBezTo>
                  <a:cubicBezTo>
                    <a:pt x="4143" y="10566"/>
                    <a:pt x="4374" y="10608"/>
                    <a:pt x="4583" y="10692"/>
                  </a:cubicBezTo>
                  <a:cubicBezTo>
                    <a:pt x="5022" y="10880"/>
                    <a:pt x="5482" y="11069"/>
                    <a:pt x="6006" y="11027"/>
                  </a:cubicBezTo>
                  <a:cubicBezTo>
                    <a:pt x="6278" y="11006"/>
                    <a:pt x="6487" y="11173"/>
                    <a:pt x="6591" y="11424"/>
                  </a:cubicBezTo>
                  <a:cubicBezTo>
                    <a:pt x="6696" y="11696"/>
                    <a:pt x="6633" y="11968"/>
                    <a:pt x="6340" y="12178"/>
                  </a:cubicBezTo>
                  <a:cubicBezTo>
                    <a:pt x="6047" y="12387"/>
                    <a:pt x="5796" y="12575"/>
                    <a:pt x="5503" y="12763"/>
                  </a:cubicBezTo>
                  <a:cubicBezTo>
                    <a:pt x="4646" y="13307"/>
                    <a:pt x="3809" y="13935"/>
                    <a:pt x="3244" y="14793"/>
                  </a:cubicBezTo>
                  <a:cubicBezTo>
                    <a:pt x="3181" y="14939"/>
                    <a:pt x="3013" y="15065"/>
                    <a:pt x="2909" y="15191"/>
                  </a:cubicBezTo>
                  <a:cubicBezTo>
                    <a:pt x="2553" y="15630"/>
                    <a:pt x="2177" y="16048"/>
                    <a:pt x="1821" y="16509"/>
                  </a:cubicBezTo>
                  <a:cubicBezTo>
                    <a:pt x="1109" y="17346"/>
                    <a:pt x="942" y="18329"/>
                    <a:pt x="1047" y="19375"/>
                  </a:cubicBezTo>
                  <a:cubicBezTo>
                    <a:pt x="1653" y="19794"/>
                    <a:pt x="2281" y="20024"/>
                    <a:pt x="2993" y="19982"/>
                  </a:cubicBezTo>
                  <a:cubicBezTo>
                    <a:pt x="3306" y="19961"/>
                    <a:pt x="3620" y="19961"/>
                    <a:pt x="3934" y="20003"/>
                  </a:cubicBezTo>
                  <a:cubicBezTo>
                    <a:pt x="4478" y="20066"/>
                    <a:pt x="4666" y="20401"/>
                    <a:pt x="4457" y="20903"/>
                  </a:cubicBezTo>
                  <a:cubicBezTo>
                    <a:pt x="4374" y="21049"/>
                    <a:pt x="4290" y="21217"/>
                    <a:pt x="4227" y="21342"/>
                  </a:cubicBezTo>
                  <a:cubicBezTo>
                    <a:pt x="4018" y="21656"/>
                    <a:pt x="3829" y="21970"/>
                    <a:pt x="3620" y="22263"/>
                  </a:cubicBezTo>
                  <a:cubicBezTo>
                    <a:pt x="3411" y="22535"/>
                    <a:pt x="3306" y="22849"/>
                    <a:pt x="3223" y="23204"/>
                  </a:cubicBezTo>
                  <a:cubicBezTo>
                    <a:pt x="2909" y="24397"/>
                    <a:pt x="2804" y="25611"/>
                    <a:pt x="2804" y="26824"/>
                  </a:cubicBezTo>
                  <a:cubicBezTo>
                    <a:pt x="2825" y="27870"/>
                    <a:pt x="3285" y="28686"/>
                    <a:pt x="3913" y="29440"/>
                  </a:cubicBezTo>
                  <a:cubicBezTo>
                    <a:pt x="4039" y="29607"/>
                    <a:pt x="4227" y="29712"/>
                    <a:pt x="4478" y="29523"/>
                  </a:cubicBezTo>
                  <a:lnTo>
                    <a:pt x="4478" y="28268"/>
                  </a:lnTo>
                  <a:cubicBezTo>
                    <a:pt x="4499" y="27473"/>
                    <a:pt x="5210" y="26782"/>
                    <a:pt x="6026" y="26740"/>
                  </a:cubicBezTo>
                  <a:cubicBezTo>
                    <a:pt x="6382" y="26740"/>
                    <a:pt x="6759" y="26824"/>
                    <a:pt x="7114" y="26699"/>
                  </a:cubicBezTo>
                  <a:cubicBezTo>
                    <a:pt x="7156" y="25966"/>
                    <a:pt x="6905" y="25339"/>
                    <a:pt x="6654" y="24815"/>
                  </a:cubicBezTo>
                  <a:cubicBezTo>
                    <a:pt x="6759" y="24564"/>
                    <a:pt x="6842" y="24376"/>
                    <a:pt x="6884" y="24209"/>
                  </a:cubicBezTo>
                  <a:cubicBezTo>
                    <a:pt x="6947" y="24062"/>
                    <a:pt x="6947" y="23874"/>
                    <a:pt x="6989" y="23706"/>
                  </a:cubicBezTo>
                  <a:cubicBezTo>
                    <a:pt x="7010" y="23665"/>
                    <a:pt x="7114" y="23560"/>
                    <a:pt x="7198" y="23581"/>
                  </a:cubicBezTo>
                  <a:cubicBezTo>
                    <a:pt x="7303" y="23581"/>
                    <a:pt x="7428" y="23665"/>
                    <a:pt x="7491" y="23748"/>
                  </a:cubicBezTo>
                  <a:cubicBezTo>
                    <a:pt x="7575" y="23916"/>
                    <a:pt x="7596" y="24125"/>
                    <a:pt x="7617" y="24313"/>
                  </a:cubicBezTo>
                  <a:cubicBezTo>
                    <a:pt x="7679" y="24648"/>
                    <a:pt x="7617" y="25004"/>
                    <a:pt x="7847" y="25339"/>
                  </a:cubicBezTo>
                  <a:cubicBezTo>
                    <a:pt x="7951" y="25339"/>
                    <a:pt x="8098" y="25359"/>
                    <a:pt x="8203" y="25339"/>
                  </a:cubicBezTo>
                  <a:cubicBezTo>
                    <a:pt x="8558" y="25255"/>
                    <a:pt x="8935" y="25171"/>
                    <a:pt x="9270" y="25067"/>
                  </a:cubicBezTo>
                  <a:cubicBezTo>
                    <a:pt x="11780" y="24209"/>
                    <a:pt x="11780" y="24209"/>
                    <a:pt x="14061" y="22702"/>
                  </a:cubicBezTo>
                  <a:cubicBezTo>
                    <a:pt x="14229" y="22556"/>
                    <a:pt x="14438" y="22451"/>
                    <a:pt x="14626" y="22305"/>
                  </a:cubicBezTo>
                  <a:cubicBezTo>
                    <a:pt x="15212" y="21782"/>
                    <a:pt x="15798" y="21279"/>
                    <a:pt x="16279" y="20714"/>
                  </a:cubicBezTo>
                  <a:cubicBezTo>
                    <a:pt x="16928" y="19919"/>
                    <a:pt x="17472" y="19041"/>
                    <a:pt x="18037" y="18162"/>
                  </a:cubicBezTo>
                  <a:cubicBezTo>
                    <a:pt x="18476" y="17492"/>
                    <a:pt x="18706" y="16760"/>
                    <a:pt x="18706" y="15923"/>
                  </a:cubicBezTo>
                  <a:cubicBezTo>
                    <a:pt x="18706" y="14919"/>
                    <a:pt x="18811" y="13935"/>
                    <a:pt x="18874" y="12931"/>
                  </a:cubicBezTo>
                  <a:cubicBezTo>
                    <a:pt x="18874" y="12784"/>
                    <a:pt x="18915" y="12617"/>
                    <a:pt x="18978" y="12470"/>
                  </a:cubicBezTo>
                  <a:lnTo>
                    <a:pt x="19104" y="12470"/>
                  </a:lnTo>
                  <a:cubicBezTo>
                    <a:pt x="19146" y="12491"/>
                    <a:pt x="19208" y="12512"/>
                    <a:pt x="19229" y="12554"/>
                  </a:cubicBezTo>
                  <a:cubicBezTo>
                    <a:pt x="19334" y="12868"/>
                    <a:pt x="20024" y="14165"/>
                    <a:pt x="20171" y="14437"/>
                  </a:cubicBezTo>
                  <a:cubicBezTo>
                    <a:pt x="20757" y="15316"/>
                    <a:pt x="21656" y="15818"/>
                    <a:pt x="22556" y="16341"/>
                  </a:cubicBezTo>
                  <a:cubicBezTo>
                    <a:pt x="22912" y="16551"/>
                    <a:pt x="23330" y="16697"/>
                    <a:pt x="23728" y="16844"/>
                  </a:cubicBezTo>
                  <a:cubicBezTo>
                    <a:pt x="24209" y="16990"/>
                    <a:pt x="24669" y="17095"/>
                    <a:pt x="25151" y="17178"/>
                  </a:cubicBezTo>
                  <a:cubicBezTo>
                    <a:pt x="25946" y="17283"/>
                    <a:pt x="26783" y="17367"/>
                    <a:pt x="27599" y="17429"/>
                  </a:cubicBezTo>
                  <a:cubicBezTo>
                    <a:pt x="27724" y="17429"/>
                    <a:pt x="27871" y="17408"/>
                    <a:pt x="27996" y="17388"/>
                  </a:cubicBezTo>
                  <a:cubicBezTo>
                    <a:pt x="27703" y="16844"/>
                    <a:pt x="27452" y="16341"/>
                    <a:pt x="27201" y="15818"/>
                  </a:cubicBezTo>
                  <a:cubicBezTo>
                    <a:pt x="27076" y="15567"/>
                    <a:pt x="27285" y="15211"/>
                    <a:pt x="27599" y="15211"/>
                  </a:cubicBezTo>
                  <a:cubicBezTo>
                    <a:pt x="27766" y="15211"/>
                    <a:pt x="27975" y="15274"/>
                    <a:pt x="28080" y="15337"/>
                  </a:cubicBezTo>
                  <a:cubicBezTo>
                    <a:pt x="28624" y="15797"/>
                    <a:pt x="29084" y="16279"/>
                    <a:pt x="29273" y="16969"/>
                  </a:cubicBezTo>
                  <a:cubicBezTo>
                    <a:pt x="29398" y="17492"/>
                    <a:pt x="29775" y="17806"/>
                    <a:pt x="30193" y="18036"/>
                  </a:cubicBezTo>
                  <a:cubicBezTo>
                    <a:pt x="30695" y="18308"/>
                    <a:pt x="31239" y="18455"/>
                    <a:pt x="31783" y="18664"/>
                  </a:cubicBezTo>
                  <a:cubicBezTo>
                    <a:pt x="32390" y="18873"/>
                    <a:pt x="32913" y="18769"/>
                    <a:pt x="33374" y="18329"/>
                  </a:cubicBezTo>
                  <a:cubicBezTo>
                    <a:pt x="33583" y="18141"/>
                    <a:pt x="33792" y="17932"/>
                    <a:pt x="33939" y="17701"/>
                  </a:cubicBezTo>
                  <a:cubicBezTo>
                    <a:pt x="34148" y="17304"/>
                    <a:pt x="34462" y="17199"/>
                    <a:pt x="34838" y="17220"/>
                  </a:cubicBezTo>
                  <a:cubicBezTo>
                    <a:pt x="35152" y="17220"/>
                    <a:pt x="35466" y="17220"/>
                    <a:pt x="35759" y="17095"/>
                  </a:cubicBezTo>
                  <a:cubicBezTo>
                    <a:pt x="35968" y="17011"/>
                    <a:pt x="36094" y="16906"/>
                    <a:pt x="36156" y="16697"/>
                  </a:cubicBezTo>
                  <a:cubicBezTo>
                    <a:pt x="36240" y="16425"/>
                    <a:pt x="36198" y="16153"/>
                    <a:pt x="35989" y="15923"/>
                  </a:cubicBezTo>
                  <a:cubicBezTo>
                    <a:pt x="35215" y="14898"/>
                    <a:pt x="34399" y="13914"/>
                    <a:pt x="33353" y="13140"/>
                  </a:cubicBezTo>
                  <a:cubicBezTo>
                    <a:pt x="32641" y="12617"/>
                    <a:pt x="31909" y="12261"/>
                    <a:pt x="31030" y="12157"/>
                  </a:cubicBezTo>
                  <a:cubicBezTo>
                    <a:pt x="30695" y="12136"/>
                    <a:pt x="30528" y="11968"/>
                    <a:pt x="30591" y="11759"/>
                  </a:cubicBezTo>
                  <a:cubicBezTo>
                    <a:pt x="30612" y="11571"/>
                    <a:pt x="30758" y="11445"/>
                    <a:pt x="31030" y="11445"/>
                  </a:cubicBezTo>
                  <a:cubicBezTo>
                    <a:pt x="31260" y="11445"/>
                    <a:pt x="31491" y="11403"/>
                    <a:pt x="31700" y="11466"/>
                  </a:cubicBezTo>
                  <a:cubicBezTo>
                    <a:pt x="32265" y="11675"/>
                    <a:pt x="32851" y="11864"/>
                    <a:pt x="33353" y="12178"/>
                  </a:cubicBezTo>
                  <a:cubicBezTo>
                    <a:pt x="35089" y="13245"/>
                    <a:pt x="35215" y="13391"/>
                    <a:pt x="36512" y="15002"/>
                  </a:cubicBezTo>
                  <a:cubicBezTo>
                    <a:pt x="36700" y="15211"/>
                    <a:pt x="36889" y="15442"/>
                    <a:pt x="37077" y="15651"/>
                  </a:cubicBezTo>
                  <a:cubicBezTo>
                    <a:pt x="37119" y="15776"/>
                    <a:pt x="37245" y="15902"/>
                    <a:pt x="37391" y="16048"/>
                  </a:cubicBezTo>
                  <a:close/>
                  <a:moveTo>
                    <a:pt x="12429" y="48899"/>
                  </a:moveTo>
                  <a:cubicBezTo>
                    <a:pt x="12555" y="48836"/>
                    <a:pt x="12638" y="48773"/>
                    <a:pt x="12743" y="48731"/>
                  </a:cubicBezTo>
                  <a:cubicBezTo>
                    <a:pt x="13161" y="48459"/>
                    <a:pt x="13622" y="48522"/>
                    <a:pt x="14040" y="48626"/>
                  </a:cubicBezTo>
                  <a:cubicBezTo>
                    <a:pt x="14187" y="48647"/>
                    <a:pt x="14312" y="48836"/>
                    <a:pt x="14354" y="48982"/>
                  </a:cubicBezTo>
                  <a:cubicBezTo>
                    <a:pt x="14417" y="49171"/>
                    <a:pt x="14249" y="49296"/>
                    <a:pt x="14082" y="49380"/>
                  </a:cubicBezTo>
                  <a:cubicBezTo>
                    <a:pt x="13915" y="49422"/>
                    <a:pt x="13726" y="49422"/>
                    <a:pt x="13580" y="49463"/>
                  </a:cubicBezTo>
                  <a:cubicBezTo>
                    <a:pt x="13266" y="49505"/>
                    <a:pt x="12659" y="49798"/>
                    <a:pt x="12408" y="50049"/>
                  </a:cubicBezTo>
                  <a:cubicBezTo>
                    <a:pt x="12973" y="50238"/>
                    <a:pt x="13517" y="50447"/>
                    <a:pt x="14103" y="50614"/>
                  </a:cubicBezTo>
                  <a:cubicBezTo>
                    <a:pt x="14354" y="50677"/>
                    <a:pt x="14563" y="50823"/>
                    <a:pt x="14752" y="50991"/>
                  </a:cubicBezTo>
                  <a:cubicBezTo>
                    <a:pt x="14877" y="51137"/>
                    <a:pt x="14961" y="51263"/>
                    <a:pt x="14856" y="51451"/>
                  </a:cubicBezTo>
                  <a:cubicBezTo>
                    <a:pt x="14773" y="51598"/>
                    <a:pt x="14626" y="51681"/>
                    <a:pt x="14438" y="51681"/>
                  </a:cubicBezTo>
                  <a:cubicBezTo>
                    <a:pt x="14333" y="51681"/>
                    <a:pt x="14229" y="51619"/>
                    <a:pt x="14103" y="51598"/>
                  </a:cubicBezTo>
                  <a:cubicBezTo>
                    <a:pt x="13517" y="51409"/>
                    <a:pt x="12973" y="51242"/>
                    <a:pt x="12366" y="51054"/>
                  </a:cubicBezTo>
                  <a:cubicBezTo>
                    <a:pt x="12304" y="51577"/>
                    <a:pt x="12262" y="52037"/>
                    <a:pt x="12429" y="52518"/>
                  </a:cubicBezTo>
                  <a:cubicBezTo>
                    <a:pt x="12534" y="52811"/>
                    <a:pt x="12680" y="53146"/>
                    <a:pt x="12366" y="53481"/>
                  </a:cubicBezTo>
                  <a:cubicBezTo>
                    <a:pt x="12262" y="53585"/>
                    <a:pt x="12324" y="53857"/>
                    <a:pt x="12324" y="54067"/>
                  </a:cubicBezTo>
                  <a:cubicBezTo>
                    <a:pt x="12324" y="54213"/>
                    <a:pt x="12576" y="54339"/>
                    <a:pt x="12722" y="54297"/>
                  </a:cubicBezTo>
                  <a:cubicBezTo>
                    <a:pt x="12868" y="54234"/>
                    <a:pt x="13036" y="54108"/>
                    <a:pt x="13182" y="54088"/>
                  </a:cubicBezTo>
                  <a:cubicBezTo>
                    <a:pt x="14249" y="53878"/>
                    <a:pt x="15296" y="53648"/>
                    <a:pt x="16405" y="53690"/>
                  </a:cubicBezTo>
                  <a:cubicBezTo>
                    <a:pt x="17304" y="53732"/>
                    <a:pt x="18183" y="53711"/>
                    <a:pt x="19041" y="53690"/>
                  </a:cubicBezTo>
                  <a:cubicBezTo>
                    <a:pt x="19815" y="53669"/>
                    <a:pt x="20506" y="53774"/>
                    <a:pt x="21238" y="53962"/>
                  </a:cubicBezTo>
                  <a:cubicBezTo>
                    <a:pt x="21635" y="54046"/>
                    <a:pt x="22033" y="54192"/>
                    <a:pt x="22431" y="54192"/>
                  </a:cubicBezTo>
                  <a:cubicBezTo>
                    <a:pt x="23519" y="54150"/>
                    <a:pt x="24481" y="54506"/>
                    <a:pt x="25485" y="54925"/>
                  </a:cubicBezTo>
                  <a:cubicBezTo>
                    <a:pt x="25778" y="55050"/>
                    <a:pt x="26050" y="55176"/>
                    <a:pt x="26364" y="55217"/>
                  </a:cubicBezTo>
                  <a:cubicBezTo>
                    <a:pt x="26741" y="55259"/>
                    <a:pt x="26992" y="55364"/>
                    <a:pt x="27285" y="55573"/>
                  </a:cubicBezTo>
                  <a:cubicBezTo>
                    <a:pt x="27703" y="55908"/>
                    <a:pt x="28205" y="56075"/>
                    <a:pt x="28770" y="56075"/>
                  </a:cubicBezTo>
                  <a:cubicBezTo>
                    <a:pt x="28833" y="55238"/>
                    <a:pt x="29126" y="54527"/>
                    <a:pt x="29440" y="53836"/>
                  </a:cubicBezTo>
                  <a:cubicBezTo>
                    <a:pt x="29586" y="53502"/>
                    <a:pt x="29712" y="53167"/>
                    <a:pt x="29796" y="52790"/>
                  </a:cubicBezTo>
                  <a:cubicBezTo>
                    <a:pt x="30089" y="51409"/>
                    <a:pt x="30382" y="50007"/>
                    <a:pt x="30633" y="48606"/>
                  </a:cubicBezTo>
                  <a:cubicBezTo>
                    <a:pt x="30842" y="47559"/>
                    <a:pt x="30946" y="46513"/>
                    <a:pt x="30842" y="45467"/>
                  </a:cubicBezTo>
                  <a:lnTo>
                    <a:pt x="30842" y="45132"/>
                  </a:lnTo>
                  <a:cubicBezTo>
                    <a:pt x="30842" y="44693"/>
                    <a:pt x="30842" y="44212"/>
                    <a:pt x="31009" y="43772"/>
                  </a:cubicBezTo>
                  <a:cubicBezTo>
                    <a:pt x="31135" y="43437"/>
                    <a:pt x="31156" y="43040"/>
                    <a:pt x="31009" y="42642"/>
                  </a:cubicBezTo>
                  <a:cubicBezTo>
                    <a:pt x="30737" y="42517"/>
                    <a:pt x="30444" y="42391"/>
                    <a:pt x="30193" y="42224"/>
                  </a:cubicBezTo>
                  <a:cubicBezTo>
                    <a:pt x="29607" y="41910"/>
                    <a:pt x="29042" y="41596"/>
                    <a:pt x="28457" y="41324"/>
                  </a:cubicBezTo>
                  <a:cubicBezTo>
                    <a:pt x="28310" y="41240"/>
                    <a:pt x="28143" y="41220"/>
                    <a:pt x="27996" y="41157"/>
                  </a:cubicBezTo>
                  <a:cubicBezTo>
                    <a:pt x="27389" y="40968"/>
                    <a:pt x="26762" y="40864"/>
                    <a:pt x="26197" y="40634"/>
                  </a:cubicBezTo>
                  <a:cubicBezTo>
                    <a:pt x="25716" y="40445"/>
                    <a:pt x="25276" y="40383"/>
                    <a:pt x="24774" y="40383"/>
                  </a:cubicBezTo>
                  <a:cubicBezTo>
                    <a:pt x="23309" y="40341"/>
                    <a:pt x="21866" y="40320"/>
                    <a:pt x="20401" y="40278"/>
                  </a:cubicBezTo>
                  <a:cubicBezTo>
                    <a:pt x="19125" y="40236"/>
                    <a:pt x="17848" y="40194"/>
                    <a:pt x="16572" y="40132"/>
                  </a:cubicBezTo>
                  <a:cubicBezTo>
                    <a:pt x="16049" y="40111"/>
                    <a:pt x="15547" y="40173"/>
                    <a:pt x="15045" y="40320"/>
                  </a:cubicBezTo>
                  <a:cubicBezTo>
                    <a:pt x="14563" y="40445"/>
                    <a:pt x="14103" y="40508"/>
                    <a:pt x="13601" y="40550"/>
                  </a:cubicBezTo>
                  <a:cubicBezTo>
                    <a:pt x="13287" y="40592"/>
                    <a:pt x="12973" y="40655"/>
                    <a:pt x="12743" y="40906"/>
                  </a:cubicBezTo>
                  <a:cubicBezTo>
                    <a:pt x="12617" y="42098"/>
                    <a:pt x="12450" y="43312"/>
                    <a:pt x="12471" y="44525"/>
                  </a:cubicBezTo>
                  <a:cubicBezTo>
                    <a:pt x="12513" y="45927"/>
                    <a:pt x="12617" y="47329"/>
                    <a:pt x="12345" y="48710"/>
                  </a:cubicBezTo>
                  <a:cubicBezTo>
                    <a:pt x="12345" y="48752"/>
                    <a:pt x="12387" y="48773"/>
                    <a:pt x="12429" y="48899"/>
                  </a:cubicBezTo>
                  <a:close/>
                  <a:moveTo>
                    <a:pt x="26427" y="26573"/>
                  </a:moveTo>
                  <a:cubicBezTo>
                    <a:pt x="26427" y="26740"/>
                    <a:pt x="26406" y="26991"/>
                    <a:pt x="26406" y="27201"/>
                  </a:cubicBezTo>
                  <a:cubicBezTo>
                    <a:pt x="26343" y="28038"/>
                    <a:pt x="26197" y="28833"/>
                    <a:pt x="25799" y="29565"/>
                  </a:cubicBezTo>
                  <a:cubicBezTo>
                    <a:pt x="25360" y="30381"/>
                    <a:pt x="24795" y="31093"/>
                    <a:pt x="24042" y="31637"/>
                  </a:cubicBezTo>
                  <a:cubicBezTo>
                    <a:pt x="22556" y="32745"/>
                    <a:pt x="22556" y="32745"/>
                    <a:pt x="20861" y="33185"/>
                  </a:cubicBezTo>
                  <a:cubicBezTo>
                    <a:pt x="19815" y="33436"/>
                    <a:pt x="18811" y="33310"/>
                    <a:pt x="17848" y="32913"/>
                  </a:cubicBezTo>
                  <a:cubicBezTo>
                    <a:pt x="17242" y="32662"/>
                    <a:pt x="16635" y="32369"/>
                    <a:pt x="16091" y="32034"/>
                  </a:cubicBezTo>
                  <a:cubicBezTo>
                    <a:pt x="15547" y="31720"/>
                    <a:pt x="15003" y="31406"/>
                    <a:pt x="14647" y="30862"/>
                  </a:cubicBezTo>
                  <a:cubicBezTo>
                    <a:pt x="14124" y="30046"/>
                    <a:pt x="13643" y="29209"/>
                    <a:pt x="13182" y="28352"/>
                  </a:cubicBezTo>
                  <a:cubicBezTo>
                    <a:pt x="13015" y="27996"/>
                    <a:pt x="12973" y="27577"/>
                    <a:pt x="12868" y="27201"/>
                  </a:cubicBezTo>
                  <a:lnTo>
                    <a:pt x="12806" y="26887"/>
                  </a:lnTo>
                  <a:cubicBezTo>
                    <a:pt x="12304" y="26929"/>
                    <a:pt x="11780" y="26929"/>
                    <a:pt x="11341" y="27096"/>
                  </a:cubicBezTo>
                  <a:cubicBezTo>
                    <a:pt x="10839" y="27263"/>
                    <a:pt x="10337" y="27305"/>
                    <a:pt x="9814" y="27305"/>
                  </a:cubicBezTo>
                  <a:cubicBezTo>
                    <a:pt x="9311" y="27305"/>
                    <a:pt x="8851" y="27347"/>
                    <a:pt x="8454" y="27619"/>
                  </a:cubicBezTo>
                  <a:cubicBezTo>
                    <a:pt x="8265" y="28226"/>
                    <a:pt x="8412" y="28770"/>
                    <a:pt x="8642" y="29293"/>
                  </a:cubicBezTo>
                  <a:cubicBezTo>
                    <a:pt x="8935" y="29879"/>
                    <a:pt x="9186" y="30465"/>
                    <a:pt x="9458" y="31093"/>
                  </a:cubicBezTo>
                  <a:cubicBezTo>
                    <a:pt x="9625" y="31511"/>
                    <a:pt x="9876" y="31867"/>
                    <a:pt x="10211" y="32222"/>
                  </a:cubicBezTo>
                  <a:cubicBezTo>
                    <a:pt x="11299" y="33289"/>
                    <a:pt x="12408" y="34378"/>
                    <a:pt x="13475" y="35486"/>
                  </a:cubicBezTo>
                  <a:cubicBezTo>
                    <a:pt x="13810" y="35821"/>
                    <a:pt x="14166" y="36093"/>
                    <a:pt x="14605" y="36240"/>
                  </a:cubicBezTo>
                  <a:cubicBezTo>
                    <a:pt x="15024" y="36407"/>
                    <a:pt x="15442" y="36721"/>
                    <a:pt x="15861" y="36742"/>
                  </a:cubicBezTo>
                  <a:cubicBezTo>
                    <a:pt x="16300" y="36763"/>
                    <a:pt x="16802" y="36533"/>
                    <a:pt x="17242" y="36365"/>
                  </a:cubicBezTo>
                  <a:cubicBezTo>
                    <a:pt x="17827" y="36156"/>
                    <a:pt x="18392" y="36051"/>
                    <a:pt x="18999" y="36093"/>
                  </a:cubicBezTo>
                  <a:cubicBezTo>
                    <a:pt x="20359" y="36114"/>
                    <a:pt x="21740" y="36114"/>
                    <a:pt x="23100" y="36093"/>
                  </a:cubicBezTo>
                  <a:cubicBezTo>
                    <a:pt x="23728" y="36093"/>
                    <a:pt x="24272" y="36198"/>
                    <a:pt x="24837" y="36512"/>
                  </a:cubicBezTo>
                  <a:cubicBezTo>
                    <a:pt x="25109" y="36658"/>
                    <a:pt x="25423" y="36867"/>
                    <a:pt x="25799" y="36847"/>
                  </a:cubicBezTo>
                  <a:cubicBezTo>
                    <a:pt x="26113" y="36826"/>
                    <a:pt x="26427" y="36888"/>
                    <a:pt x="26678" y="37056"/>
                  </a:cubicBezTo>
                  <a:cubicBezTo>
                    <a:pt x="26992" y="37244"/>
                    <a:pt x="27348" y="37244"/>
                    <a:pt x="27682" y="37139"/>
                  </a:cubicBezTo>
                  <a:cubicBezTo>
                    <a:pt x="28038" y="37035"/>
                    <a:pt x="28394" y="36930"/>
                    <a:pt x="28729" y="36784"/>
                  </a:cubicBezTo>
                  <a:cubicBezTo>
                    <a:pt x="30068" y="36302"/>
                    <a:pt x="31344" y="35696"/>
                    <a:pt x="32579" y="34942"/>
                  </a:cubicBezTo>
                  <a:cubicBezTo>
                    <a:pt x="33646" y="34252"/>
                    <a:pt x="34587" y="33415"/>
                    <a:pt x="35466" y="32536"/>
                  </a:cubicBezTo>
                  <a:cubicBezTo>
                    <a:pt x="36449" y="31553"/>
                    <a:pt x="37224" y="30444"/>
                    <a:pt x="37914" y="29230"/>
                  </a:cubicBezTo>
                  <a:cubicBezTo>
                    <a:pt x="37956" y="29147"/>
                    <a:pt x="38061" y="29042"/>
                    <a:pt x="37914" y="28916"/>
                  </a:cubicBezTo>
                  <a:cubicBezTo>
                    <a:pt x="37809" y="28937"/>
                    <a:pt x="37663" y="28979"/>
                    <a:pt x="37537" y="29021"/>
                  </a:cubicBezTo>
                  <a:cubicBezTo>
                    <a:pt x="36826" y="29293"/>
                    <a:pt x="36177" y="29649"/>
                    <a:pt x="35445" y="29774"/>
                  </a:cubicBezTo>
                  <a:cubicBezTo>
                    <a:pt x="34734" y="29921"/>
                    <a:pt x="33959" y="29816"/>
                    <a:pt x="33227" y="29816"/>
                  </a:cubicBezTo>
                  <a:cubicBezTo>
                    <a:pt x="33102" y="29816"/>
                    <a:pt x="32934" y="29774"/>
                    <a:pt x="32809" y="29816"/>
                  </a:cubicBezTo>
                  <a:cubicBezTo>
                    <a:pt x="32327" y="29858"/>
                    <a:pt x="31993" y="29649"/>
                    <a:pt x="31679" y="29335"/>
                  </a:cubicBezTo>
                  <a:cubicBezTo>
                    <a:pt x="31156" y="28833"/>
                    <a:pt x="30821" y="28205"/>
                    <a:pt x="30402" y="27619"/>
                  </a:cubicBezTo>
                  <a:cubicBezTo>
                    <a:pt x="30193" y="27305"/>
                    <a:pt x="30068" y="26950"/>
                    <a:pt x="29984" y="26594"/>
                  </a:cubicBezTo>
                  <a:cubicBezTo>
                    <a:pt x="29921" y="26301"/>
                    <a:pt x="29921" y="25966"/>
                    <a:pt x="29712" y="25694"/>
                  </a:cubicBezTo>
                  <a:cubicBezTo>
                    <a:pt x="29273" y="25841"/>
                    <a:pt x="28854" y="25883"/>
                    <a:pt x="28498" y="26071"/>
                  </a:cubicBezTo>
                  <a:cubicBezTo>
                    <a:pt x="28080" y="26259"/>
                    <a:pt x="27661" y="26406"/>
                    <a:pt x="27180" y="26385"/>
                  </a:cubicBezTo>
                  <a:cubicBezTo>
                    <a:pt x="26887" y="26301"/>
                    <a:pt x="26636" y="26301"/>
                    <a:pt x="26427" y="26573"/>
                  </a:cubicBezTo>
                  <a:close/>
                  <a:moveTo>
                    <a:pt x="13915" y="25966"/>
                  </a:moveTo>
                  <a:cubicBezTo>
                    <a:pt x="14061" y="26238"/>
                    <a:pt x="14208" y="26468"/>
                    <a:pt x="13957" y="26761"/>
                  </a:cubicBezTo>
                  <a:cubicBezTo>
                    <a:pt x="13852" y="26887"/>
                    <a:pt x="13852" y="27138"/>
                    <a:pt x="13873" y="27326"/>
                  </a:cubicBezTo>
                  <a:cubicBezTo>
                    <a:pt x="13915" y="27619"/>
                    <a:pt x="13998" y="27870"/>
                    <a:pt x="14124" y="28142"/>
                  </a:cubicBezTo>
                  <a:cubicBezTo>
                    <a:pt x="14501" y="28791"/>
                    <a:pt x="14856" y="29419"/>
                    <a:pt x="15254" y="30046"/>
                  </a:cubicBezTo>
                  <a:cubicBezTo>
                    <a:pt x="15421" y="30318"/>
                    <a:pt x="15651" y="30528"/>
                    <a:pt x="15902" y="30737"/>
                  </a:cubicBezTo>
                  <a:cubicBezTo>
                    <a:pt x="16677" y="31365"/>
                    <a:pt x="17576" y="31720"/>
                    <a:pt x="18476" y="32118"/>
                  </a:cubicBezTo>
                  <a:cubicBezTo>
                    <a:pt x="19104" y="32369"/>
                    <a:pt x="19815" y="32432"/>
                    <a:pt x="20485" y="32306"/>
                  </a:cubicBezTo>
                  <a:cubicBezTo>
                    <a:pt x="21970" y="32013"/>
                    <a:pt x="21970" y="32013"/>
                    <a:pt x="23268" y="31072"/>
                  </a:cubicBezTo>
                  <a:cubicBezTo>
                    <a:pt x="23372" y="30988"/>
                    <a:pt x="23498" y="30904"/>
                    <a:pt x="23602" y="30800"/>
                  </a:cubicBezTo>
                  <a:cubicBezTo>
                    <a:pt x="25151" y="29523"/>
                    <a:pt x="25737" y="27912"/>
                    <a:pt x="25423" y="25945"/>
                  </a:cubicBezTo>
                  <a:cubicBezTo>
                    <a:pt x="25276" y="25046"/>
                    <a:pt x="24774" y="24313"/>
                    <a:pt x="24376" y="23518"/>
                  </a:cubicBezTo>
                  <a:cubicBezTo>
                    <a:pt x="24314" y="23351"/>
                    <a:pt x="24146" y="23246"/>
                    <a:pt x="24042" y="23142"/>
                  </a:cubicBezTo>
                  <a:cubicBezTo>
                    <a:pt x="23100" y="22326"/>
                    <a:pt x="21970" y="21970"/>
                    <a:pt x="20757" y="21949"/>
                  </a:cubicBezTo>
                  <a:cubicBezTo>
                    <a:pt x="20129" y="21949"/>
                    <a:pt x="19501" y="21970"/>
                    <a:pt x="18874" y="21907"/>
                  </a:cubicBezTo>
                  <a:cubicBezTo>
                    <a:pt x="18162" y="21865"/>
                    <a:pt x="17514" y="22012"/>
                    <a:pt x="16886" y="22326"/>
                  </a:cubicBezTo>
                  <a:cubicBezTo>
                    <a:pt x="16907" y="22639"/>
                    <a:pt x="16802" y="22911"/>
                    <a:pt x="16572" y="23100"/>
                  </a:cubicBezTo>
                  <a:cubicBezTo>
                    <a:pt x="16405" y="23225"/>
                    <a:pt x="16279" y="23372"/>
                    <a:pt x="16112" y="23476"/>
                  </a:cubicBezTo>
                  <a:cubicBezTo>
                    <a:pt x="15170" y="24083"/>
                    <a:pt x="14501" y="24920"/>
                    <a:pt x="13915" y="25966"/>
                  </a:cubicBezTo>
                  <a:close/>
                  <a:moveTo>
                    <a:pt x="13015" y="55343"/>
                  </a:moveTo>
                  <a:cubicBezTo>
                    <a:pt x="12283" y="55343"/>
                    <a:pt x="12178" y="55301"/>
                    <a:pt x="11760" y="55071"/>
                  </a:cubicBezTo>
                  <a:cubicBezTo>
                    <a:pt x="11488" y="54945"/>
                    <a:pt x="11383" y="54736"/>
                    <a:pt x="11362" y="54485"/>
                  </a:cubicBezTo>
                  <a:cubicBezTo>
                    <a:pt x="11341" y="54192"/>
                    <a:pt x="11341" y="53920"/>
                    <a:pt x="11299" y="53669"/>
                  </a:cubicBezTo>
                  <a:cubicBezTo>
                    <a:pt x="10546" y="53523"/>
                    <a:pt x="9395" y="53564"/>
                    <a:pt x="8726" y="53669"/>
                  </a:cubicBezTo>
                  <a:cubicBezTo>
                    <a:pt x="8684" y="53711"/>
                    <a:pt x="8663" y="53774"/>
                    <a:pt x="8663" y="53816"/>
                  </a:cubicBezTo>
                  <a:cubicBezTo>
                    <a:pt x="8767" y="54694"/>
                    <a:pt x="9060" y="55489"/>
                    <a:pt x="9374" y="56285"/>
                  </a:cubicBezTo>
                  <a:cubicBezTo>
                    <a:pt x="9416" y="56389"/>
                    <a:pt x="9479" y="56494"/>
                    <a:pt x="9542" y="56577"/>
                  </a:cubicBezTo>
                  <a:cubicBezTo>
                    <a:pt x="10148" y="57142"/>
                    <a:pt x="10713" y="57749"/>
                    <a:pt x="11362" y="58272"/>
                  </a:cubicBezTo>
                  <a:cubicBezTo>
                    <a:pt x="11927" y="58733"/>
                    <a:pt x="12555" y="59151"/>
                    <a:pt x="13203" y="59486"/>
                  </a:cubicBezTo>
                  <a:cubicBezTo>
                    <a:pt x="14019" y="59946"/>
                    <a:pt x="14856" y="60406"/>
                    <a:pt x="15861" y="60365"/>
                  </a:cubicBezTo>
                  <a:cubicBezTo>
                    <a:pt x="16007" y="60365"/>
                    <a:pt x="16195" y="60386"/>
                    <a:pt x="16342" y="60448"/>
                  </a:cubicBezTo>
                  <a:cubicBezTo>
                    <a:pt x="16739" y="60595"/>
                    <a:pt x="17137" y="60595"/>
                    <a:pt x="17534" y="60595"/>
                  </a:cubicBezTo>
                  <a:cubicBezTo>
                    <a:pt x="18141" y="60595"/>
                    <a:pt x="18727" y="60595"/>
                    <a:pt x="19334" y="60616"/>
                  </a:cubicBezTo>
                  <a:cubicBezTo>
                    <a:pt x="20401" y="60658"/>
                    <a:pt x="21322" y="60197"/>
                    <a:pt x="22221" y="59674"/>
                  </a:cubicBezTo>
                  <a:cubicBezTo>
                    <a:pt x="22640" y="59444"/>
                    <a:pt x="22870" y="59046"/>
                    <a:pt x="22849" y="58565"/>
                  </a:cubicBezTo>
                  <a:cubicBezTo>
                    <a:pt x="22807" y="58293"/>
                    <a:pt x="22849" y="58042"/>
                    <a:pt x="22849" y="57791"/>
                  </a:cubicBezTo>
                  <a:cubicBezTo>
                    <a:pt x="22849" y="57519"/>
                    <a:pt x="22870" y="57226"/>
                    <a:pt x="22870" y="56933"/>
                  </a:cubicBezTo>
                  <a:cubicBezTo>
                    <a:pt x="23226" y="56598"/>
                    <a:pt x="23226" y="56054"/>
                    <a:pt x="23602" y="55741"/>
                  </a:cubicBezTo>
                  <a:cubicBezTo>
                    <a:pt x="23707" y="55657"/>
                    <a:pt x="23749" y="55531"/>
                    <a:pt x="23853" y="55385"/>
                  </a:cubicBezTo>
                  <a:cubicBezTo>
                    <a:pt x="23519" y="55155"/>
                    <a:pt x="23205" y="55092"/>
                    <a:pt x="22870" y="55092"/>
                  </a:cubicBezTo>
                  <a:cubicBezTo>
                    <a:pt x="22263" y="55134"/>
                    <a:pt x="21656" y="55029"/>
                    <a:pt x="21091" y="54841"/>
                  </a:cubicBezTo>
                  <a:cubicBezTo>
                    <a:pt x="20401" y="54632"/>
                    <a:pt x="19690" y="54548"/>
                    <a:pt x="18978" y="54569"/>
                  </a:cubicBezTo>
                  <a:cubicBezTo>
                    <a:pt x="17744" y="54611"/>
                    <a:pt x="16509" y="54569"/>
                    <a:pt x="15275" y="54569"/>
                  </a:cubicBezTo>
                  <a:cubicBezTo>
                    <a:pt x="14919" y="54569"/>
                    <a:pt x="14542" y="54632"/>
                    <a:pt x="14187" y="54652"/>
                  </a:cubicBezTo>
                  <a:cubicBezTo>
                    <a:pt x="13664" y="54694"/>
                    <a:pt x="13203" y="54841"/>
                    <a:pt x="13015" y="55343"/>
                  </a:cubicBezTo>
                  <a:close/>
                  <a:moveTo>
                    <a:pt x="30967" y="24836"/>
                  </a:moveTo>
                  <a:cubicBezTo>
                    <a:pt x="30967" y="25234"/>
                    <a:pt x="30946" y="25652"/>
                    <a:pt x="30967" y="26050"/>
                  </a:cubicBezTo>
                  <a:cubicBezTo>
                    <a:pt x="31009" y="26343"/>
                    <a:pt x="31030" y="26615"/>
                    <a:pt x="31156" y="26866"/>
                  </a:cubicBezTo>
                  <a:cubicBezTo>
                    <a:pt x="31470" y="27389"/>
                    <a:pt x="31867" y="27912"/>
                    <a:pt x="32223" y="28393"/>
                  </a:cubicBezTo>
                  <a:cubicBezTo>
                    <a:pt x="32411" y="28644"/>
                    <a:pt x="32641" y="28749"/>
                    <a:pt x="32955" y="28749"/>
                  </a:cubicBezTo>
                  <a:cubicBezTo>
                    <a:pt x="35236" y="28812"/>
                    <a:pt x="35236" y="28791"/>
                    <a:pt x="37349" y="27933"/>
                  </a:cubicBezTo>
                  <a:cubicBezTo>
                    <a:pt x="37851" y="27724"/>
                    <a:pt x="38249" y="27410"/>
                    <a:pt x="38646" y="27096"/>
                  </a:cubicBezTo>
                  <a:cubicBezTo>
                    <a:pt x="39002" y="26782"/>
                    <a:pt x="39211" y="26385"/>
                    <a:pt x="39211" y="25883"/>
                  </a:cubicBezTo>
                  <a:cubicBezTo>
                    <a:pt x="39211" y="25506"/>
                    <a:pt x="39232" y="25087"/>
                    <a:pt x="39190" y="24690"/>
                  </a:cubicBezTo>
                  <a:cubicBezTo>
                    <a:pt x="39107" y="23874"/>
                    <a:pt x="39002" y="23037"/>
                    <a:pt x="38877" y="22221"/>
                  </a:cubicBezTo>
                  <a:cubicBezTo>
                    <a:pt x="38667" y="20840"/>
                    <a:pt x="38186" y="19522"/>
                    <a:pt x="37558" y="18245"/>
                  </a:cubicBezTo>
                  <a:cubicBezTo>
                    <a:pt x="37391" y="17890"/>
                    <a:pt x="37119" y="17785"/>
                    <a:pt x="36721" y="17911"/>
                  </a:cubicBezTo>
                  <a:cubicBezTo>
                    <a:pt x="36491" y="17994"/>
                    <a:pt x="36261" y="18141"/>
                    <a:pt x="35989" y="18120"/>
                  </a:cubicBezTo>
                  <a:cubicBezTo>
                    <a:pt x="35340" y="18099"/>
                    <a:pt x="34817" y="18392"/>
                    <a:pt x="34357" y="18748"/>
                  </a:cubicBezTo>
                  <a:cubicBezTo>
                    <a:pt x="33332" y="19543"/>
                    <a:pt x="32369" y="20380"/>
                    <a:pt x="31867" y="21635"/>
                  </a:cubicBezTo>
                  <a:cubicBezTo>
                    <a:pt x="31804" y="21782"/>
                    <a:pt x="31742" y="21949"/>
                    <a:pt x="31637" y="22095"/>
                  </a:cubicBezTo>
                  <a:cubicBezTo>
                    <a:pt x="31135" y="22911"/>
                    <a:pt x="30842" y="23832"/>
                    <a:pt x="30967" y="24836"/>
                  </a:cubicBezTo>
                  <a:close/>
                  <a:moveTo>
                    <a:pt x="16928" y="21551"/>
                  </a:moveTo>
                  <a:cubicBezTo>
                    <a:pt x="17137" y="21530"/>
                    <a:pt x="17242" y="21530"/>
                    <a:pt x="17325" y="21468"/>
                  </a:cubicBezTo>
                  <a:cubicBezTo>
                    <a:pt x="17765" y="21196"/>
                    <a:pt x="18246" y="21175"/>
                    <a:pt x="18727" y="21175"/>
                  </a:cubicBezTo>
                  <a:cubicBezTo>
                    <a:pt x="19355" y="21175"/>
                    <a:pt x="19983" y="21175"/>
                    <a:pt x="20610" y="21154"/>
                  </a:cubicBezTo>
                  <a:cubicBezTo>
                    <a:pt x="22117" y="21112"/>
                    <a:pt x="23414" y="21551"/>
                    <a:pt x="24565" y="22493"/>
                  </a:cubicBezTo>
                  <a:cubicBezTo>
                    <a:pt x="24837" y="22702"/>
                    <a:pt x="25067" y="22932"/>
                    <a:pt x="25213" y="23267"/>
                  </a:cubicBezTo>
                  <a:cubicBezTo>
                    <a:pt x="25590" y="24041"/>
                    <a:pt x="25988" y="24795"/>
                    <a:pt x="26343" y="25548"/>
                  </a:cubicBezTo>
                  <a:cubicBezTo>
                    <a:pt x="26678" y="25527"/>
                    <a:pt x="27034" y="25527"/>
                    <a:pt x="27369" y="25464"/>
                  </a:cubicBezTo>
                  <a:cubicBezTo>
                    <a:pt x="27557" y="25443"/>
                    <a:pt x="27766" y="25422"/>
                    <a:pt x="27933" y="25339"/>
                  </a:cubicBezTo>
                  <a:cubicBezTo>
                    <a:pt x="28624" y="25004"/>
                    <a:pt x="29294" y="24711"/>
                    <a:pt x="30130" y="24941"/>
                  </a:cubicBezTo>
                  <a:cubicBezTo>
                    <a:pt x="30130" y="24627"/>
                    <a:pt x="30193" y="24376"/>
                    <a:pt x="30172" y="24104"/>
                  </a:cubicBezTo>
                  <a:cubicBezTo>
                    <a:pt x="30110" y="23476"/>
                    <a:pt x="30298" y="22932"/>
                    <a:pt x="30591" y="22388"/>
                  </a:cubicBezTo>
                  <a:cubicBezTo>
                    <a:pt x="31030" y="21551"/>
                    <a:pt x="31449" y="20652"/>
                    <a:pt x="31888" y="19794"/>
                  </a:cubicBezTo>
                  <a:cubicBezTo>
                    <a:pt x="30863" y="19292"/>
                    <a:pt x="29754" y="19145"/>
                    <a:pt x="28980" y="18329"/>
                  </a:cubicBezTo>
                  <a:cubicBezTo>
                    <a:pt x="28561" y="18350"/>
                    <a:pt x="28226" y="18413"/>
                    <a:pt x="27892" y="18413"/>
                  </a:cubicBezTo>
                  <a:cubicBezTo>
                    <a:pt x="26741" y="18434"/>
                    <a:pt x="25611" y="18245"/>
                    <a:pt x="24523" y="17994"/>
                  </a:cubicBezTo>
                  <a:cubicBezTo>
                    <a:pt x="23644" y="17785"/>
                    <a:pt x="22786" y="17597"/>
                    <a:pt x="22033" y="17095"/>
                  </a:cubicBezTo>
                  <a:cubicBezTo>
                    <a:pt x="21510" y="16760"/>
                    <a:pt x="21008" y="16404"/>
                    <a:pt x="20485" y="16028"/>
                  </a:cubicBezTo>
                  <a:cubicBezTo>
                    <a:pt x="20171" y="15818"/>
                    <a:pt x="19920" y="15567"/>
                    <a:pt x="19731" y="15211"/>
                  </a:cubicBezTo>
                  <a:cubicBezTo>
                    <a:pt x="19669" y="15107"/>
                    <a:pt x="19606" y="14960"/>
                    <a:pt x="19397" y="15044"/>
                  </a:cubicBezTo>
                  <a:lnTo>
                    <a:pt x="19397" y="16572"/>
                  </a:lnTo>
                  <a:cubicBezTo>
                    <a:pt x="19397" y="16823"/>
                    <a:pt x="19397" y="17053"/>
                    <a:pt x="19313" y="17262"/>
                  </a:cubicBezTo>
                  <a:cubicBezTo>
                    <a:pt x="19104" y="17869"/>
                    <a:pt x="18894" y="18434"/>
                    <a:pt x="18518" y="18957"/>
                  </a:cubicBezTo>
                  <a:cubicBezTo>
                    <a:pt x="18058" y="19647"/>
                    <a:pt x="17597" y="20338"/>
                    <a:pt x="17158" y="21049"/>
                  </a:cubicBezTo>
                  <a:cubicBezTo>
                    <a:pt x="17095" y="21154"/>
                    <a:pt x="17032" y="21321"/>
                    <a:pt x="16928" y="21551"/>
                  </a:cubicBezTo>
                  <a:close/>
                  <a:moveTo>
                    <a:pt x="7931" y="47852"/>
                  </a:moveTo>
                  <a:cubicBezTo>
                    <a:pt x="8684" y="48417"/>
                    <a:pt x="9500" y="48731"/>
                    <a:pt x="10337" y="48982"/>
                  </a:cubicBezTo>
                  <a:cubicBezTo>
                    <a:pt x="10651" y="49087"/>
                    <a:pt x="10964" y="49087"/>
                    <a:pt x="11278" y="48961"/>
                  </a:cubicBezTo>
                  <a:cubicBezTo>
                    <a:pt x="11488" y="48375"/>
                    <a:pt x="11613" y="47790"/>
                    <a:pt x="11613" y="47120"/>
                  </a:cubicBezTo>
                  <a:cubicBezTo>
                    <a:pt x="11613" y="46032"/>
                    <a:pt x="11613" y="44902"/>
                    <a:pt x="11634" y="43772"/>
                  </a:cubicBezTo>
                  <a:cubicBezTo>
                    <a:pt x="11634" y="43249"/>
                    <a:pt x="11718" y="42768"/>
                    <a:pt x="11780" y="42266"/>
                  </a:cubicBezTo>
                  <a:cubicBezTo>
                    <a:pt x="11801" y="41826"/>
                    <a:pt x="11990" y="41366"/>
                    <a:pt x="11906" y="40948"/>
                  </a:cubicBezTo>
                  <a:cubicBezTo>
                    <a:pt x="11822" y="40906"/>
                    <a:pt x="11780" y="40864"/>
                    <a:pt x="11718" y="40843"/>
                  </a:cubicBezTo>
                  <a:cubicBezTo>
                    <a:pt x="11069" y="40592"/>
                    <a:pt x="10944" y="40027"/>
                    <a:pt x="11383" y="39504"/>
                  </a:cubicBezTo>
                  <a:cubicBezTo>
                    <a:pt x="11425" y="39462"/>
                    <a:pt x="11488" y="39378"/>
                    <a:pt x="11571" y="39336"/>
                  </a:cubicBezTo>
                  <a:cubicBezTo>
                    <a:pt x="12220" y="38939"/>
                    <a:pt x="12722" y="38311"/>
                    <a:pt x="13454" y="37997"/>
                  </a:cubicBezTo>
                  <a:cubicBezTo>
                    <a:pt x="13768" y="37872"/>
                    <a:pt x="14040" y="37704"/>
                    <a:pt x="14291" y="37391"/>
                  </a:cubicBezTo>
                  <a:cubicBezTo>
                    <a:pt x="13726" y="37056"/>
                    <a:pt x="13266" y="36742"/>
                    <a:pt x="12722" y="36428"/>
                  </a:cubicBezTo>
                  <a:cubicBezTo>
                    <a:pt x="12262" y="36616"/>
                    <a:pt x="11843" y="36847"/>
                    <a:pt x="11613" y="37370"/>
                  </a:cubicBezTo>
                  <a:cubicBezTo>
                    <a:pt x="11529" y="37579"/>
                    <a:pt x="11320" y="37704"/>
                    <a:pt x="11174" y="37893"/>
                  </a:cubicBezTo>
                  <a:cubicBezTo>
                    <a:pt x="11048" y="38060"/>
                    <a:pt x="10902" y="38207"/>
                    <a:pt x="10839" y="38374"/>
                  </a:cubicBezTo>
                  <a:cubicBezTo>
                    <a:pt x="10525" y="39106"/>
                    <a:pt x="10148" y="39797"/>
                    <a:pt x="10002" y="40592"/>
                  </a:cubicBezTo>
                  <a:cubicBezTo>
                    <a:pt x="9939" y="40906"/>
                    <a:pt x="9814" y="41199"/>
                    <a:pt x="9709" y="41471"/>
                  </a:cubicBezTo>
                  <a:cubicBezTo>
                    <a:pt x="9479" y="42287"/>
                    <a:pt x="9207" y="43103"/>
                    <a:pt x="8977" y="43940"/>
                  </a:cubicBezTo>
                  <a:cubicBezTo>
                    <a:pt x="8684" y="45007"/>
                    <a:pt x="8391" y="46074"/>
                    <a:pt x="8140" y="47162"/>
                  </a:cubicBezTo>
                  <a:cubicBezTo>
                    <a:pt x="8035" y="47413"/>
                    <a:pt x="8014" y="47622"/>
                    <a:pt x="7931" y="47852"/>
                  </a:cubicBezTo>
                  <a:close/>
                  <a:moveTo>
                    <a:pt x="38270" y="60406"/>
                  </a:moveTo>
                  <a:cubicBezTo>
                    <a:pt x="38918" y="60386"/>
                    <a:pt x="39483" y="60281"/>
                    <a:pt x="39902" y="59758"/>
                  </a:cubicBezTo>
                  <a:cubicBezTo>
                    <a:pt x="40153" y="59444"/>
                    <a:pt x="40488" y="59151"/>
                    <a:pt x="40781" y="58837"/>
                  </a:cubicBezTo>
                  <a:cubicBezTo>
                    <a:pt x="41074" y="58586"/>
                    <a:pt x="41220" y="58272"/>
                    <a:pt x="41366" y="57938"/>
                  </a:cubicBezTo>
                  <a:cubicBezTo>
                    <a:pt x="41743" y="56912"/>
                    <a:pt x="41659" y="55866"/>
                    <a:pt x="41429" y="54841"/>
                  </a:cubicBezTo>
                  <a:cubicBezTo>
                    <a:pt x="41325" y="54443"/>
                    <a:pt x="40906" y="54213"/>
                    <a:pt x="40571" y="54443"/>
                  </a:cubicBezTo>
                  <a:cubicBezTo>
                    <a:pt x="40153" y="54715"/>
                    <a:pt x="39672" y="54925"/>
                    <a:pt x="39504" y="55469"/>
                  </a:cubicBezTo>
                  <a:cubicBezTo>
                    <a:pt x="39316" y="56013"/>
                    <a:pt x="39065" y="56577"/>
                    <a:pt x="38751" y="57101"/>
                  </a:cubicBezTo>
                  <a:cubicBezTo>
                    <a:pt x="38144" y="58147"/>
                    <a:pt x="38228" y="59235"/>
                    <a:pt x="38270" y="60406"/>
                  </a:cubicBezTo>
                  <a:close/>
                  <a:moveTo>
                    <a:pt x="25716" y="64738"/>
                  </a:moveTo>
                  <a:cubicBezTo>
                    <a:pt x="25946" y="64800"/>
                    <a:pt x="26155" y="64905"/>
                    <a:pt x="26364" y="64968"/>
                  </a:cubicBezTo>
                  <a:cubicBezTo>
                    <a:pt x="26511" y="64989"/>
                    <a:pt x="26657" y="65010"/>
                    <a:pt x="26783" y="64989"/>
                  </a:cubicBezTo>
                  <a:cubicBezTo>
                    <a:pt x="27410" y="64738"/>
                    <a:pt x="27996" y="64382"/>
                    <a:pt x="28185" y="63712"/>
                  </a:cubicBezTo>
                  <a:cubicBezTo>
                    <a:pt x="28310" y="63210"/>
                    <a:pt x="28603" y="62855"/>
                    <a:pt x="28875" y="62478"/>
                  </a:cubicBezTo>
                  <a:cubicBezTo>
                    <a:pt x="29147" y="62143"/>
                    <a:pt x="29377" y="61808"/>
                    <a:pt x="29607" y="61432"/>
                  </a:cubicBezTo>
                  <a:cubicBezTo>
                    <a:pt x="29921" y="60971"/>
                    <a:pt x="29963" y="60490"/>
                    <a:pt x="29503" y="60051"/>
                  </a:cubicBezTo>
                  <a:cubicBezTo>
                    <a:pt x="28938" y="59883"/>
                    <a:pt x="28436" y="59967"/>
                    <a:pt x="27975" y="60302"/>
                  </a:cubicBezTo>
                  <a:lnTo>
                    <a:pt x="27661" y="60469"/>
                  </a:lnTo>
                  <a:cubicBezTo>
                    <a:pt x="27138" y="60679"/>
                    <a:pt x="26783" y="61097"/>
                    <a:pt x="26553" y="61599"/>
                  </a:cubicBezTo>
                  <a:cubicBezTo>
                    <a:pt x="26322" y="62080"/>
                    <a:pt x="26050" y="62562"/>
                    <a:pt x="25820" y="63022"/>
                  </a:cubicBezTo>
                  <a:cubicBezTo>
                    <a:pt x="25737" y="63189"/>
                    <a:pt x="25632" y="63336"/>
                    <a:pt x="25632" y="63503"/>
                  </a:cubicBezTo>
                  <a:cubicBezTo>
                    <a:pt x="25632" y="63901"/>
                    <a:pt x="25611" y="64319"/>
                    <a:pt x="25716" y="64738"/>
                  </a:cubicBezTo>
                  <a:close/>
                  <a:moveTo>
                    <a:pt x="9102" y="31846"/>
                  </a:moveTo>
                  <a:cubicBezTo>
                    <a:pt x="8244" y="30569"/>
                    <a:pt x="8014" y="29021"/>
                    <a:pt x="7366" y="27745"/>
                  </a:cubicBezTo>
                  <a:cubicBezTo>
                    <a:pt x="7114" y="27724"/>
                    <a:pt x="6905" y="27724"/>
                    <a:pt x="6759" y="27661"/>
                  </a:cubicBezTo>
                  <a:cubicBezTo>
                    <a:pt x="5859" y="27410"/>
                    <a:pt x="5378" y="27745"/>
                    <a:pt x="5336" y="28644"/>
                  </a:cubicBezTo>
                  <a:lnTo>
                    <a:pt x="5336" y="29837"/>
                  </a:lnTo>
                  <a:cubicBezTo>
                    <a:pt x="5336" y="30423"/>
                    <a:pt x="5503" y="30904"/>
                    <a:pt x="6068" y="31155"/>
                  </a:cubicBezTo>
                  <a:cubicBezTo>
                    <a:pt x="6173" y="31197"/>
                    <a:pt x="6257" y="31281"/>
                    <a:pt x="6340" y="31365"/>
                  </a:cubicBezTo>
                  <a:cubicBezTo>
                    <a:pt x="6487" y="31511"/>
                    <a:pt x="6738" y="31574"/>
                    <a:pt x="6926" y="31637"/>
                  </a:cubicBezTo>
                  <a:cubicBezTo>
                    <a:pt x="7617" y="31929"/>
                    <a:pt x="8328" y="31825"/>
                    <a:pt x="9102" y="31846"/>
                  </a:cubicBezTo>
                  <a:close/>
                  <a:moveTo>
                    <a:pt x="32683" y="55782"/>
                  </a:moveTo>
                  <a:cubicBezTo>
                    <a:pt x="33143" y="55741"/>
                    <a:pt x="33646" y="55741"/>
                    <a:pt x="34085" y="55636"/>
                  </a:cubicBezTo>
                  <a:cubicBezTo>
                    <a:pt x="34399" y="55552"/>
                    <a:pt x="34692" y="55469"/>
                    <a:pt x="35006" y="55469"/>
                  </a:cubicBezTo>
                  <a:cubicBezTo>
                    <a:pt x="35822" y="55489"/>
                    <a:pt x="35822" y="55280"/>
                    <a:pt x="35780" y="54527"/>
                  </a:cubicBezTo>
                  <a:cubicBezTo>
                    <a:pt x="35780" y="54401"/>
                    <a:pt x="35675" y="54255"/>
                    <a:pt x="35654" y="54129"/>
                  </a:cubicBezTo>
                  <a:cubicBezTo>
                    <a:pt x="35529" y="53585"/>
                    <a:pt x="35424" y="53041"/>
                    <a:pt x="35299" y="52476"/>
                  </a:cubicBezTo>
                  <a:cubicBezTo>
                    <a:pt x="35257" y="52393"/>
                    <a:pt x="35215" y="52309"/>
                    <a:pt x="35152" y="52142"/>
                  </a:cubicBezTo>
                  <a:cubicBezTo>
                    <a:pt x="33834" y="52748"/>
                    <a:pt x="32725" y="53585"/>
                    <a:pt x="31679" y="54548"/>
                  </a:cubicBezTo>
                  <a:cubicBezTo>
                    <a:pt x="31993" y="54945"/>
                    <a:pt x="32286" y="55322"/>
                    <a:pt x="32683" y="55782"/>
                  </a:cubicBezTo>
                  <a:close/>
                  <a:moveTo>
                    <a:pt x="8035" y="49087"/>
                  </a:moveTo>
                  <a:cubicBezTo>
                    <a:pt x="7784" y="49317"/>
                    <a:pt x="7700" y="49589"/>
                    <a:pt x="7700" y="49903"/>
                  </a:cubicBezTo>
                  <a:lnTo>
                    <a:pt x="7700" y="51974"/>
                  </a:lnTo>
                  <a:cubicBezTo>
                    <a:pt x="7700" y="52079"/>
                    <a:pt x="7742" y="52184"/>
                    <a:pt x="7784" y="52246"/>
                  </a:cubicBezTo>
                  <a:cubicBezTo>
                    <a:pt x="8872" y="52832"/>
                    <a:pt x="10002" y="52707"/>
                    <a:pt x="11153" y="52644"/>
                  </a:cubicBezTo>
                  <a:cubicBezTo>
                    <a:pt x="11090" y="52518"/>
                    <a:pt x="11090" y="52414"/>
                    <a:pt x="11048" y="52351"/>
                  </a:cubicBezTo>
                  <a:cubicBezTo>
                    <a:pt x="10672" y="52016"/>
                    <a:pt x="10630" y="51577"/>
                    <a:pt x="10630" y="51095"/>
                  </a:cubicBezTo>
                  <a:cubicBezTo>
                    <a:pt x="10651" y="50740"/>
                    <a:pt x="10713" y="50363"/>
                    <a:pt x="10546" y="50007"/>
                  </a:cubicBezTo>
                  <a:cubicBezTo>
                    <a:pt x="9667" y="49882"/>
                    <a:pt x="8851" y="49422"/>
                    <a:pt x="8035" y="49087"/>
                  </a:cubicBezTo>
                  <a:close/>
                  <a:moveTo>
                    <a:pt x="8977" y="40592"/>
                  </a:moveTo>
                  <a:cubicBezTo>
                    <a:pt x="8475" y="40948"/>
                    <a:pt x="7993" y="41324"/>
                    <a:pt x="7638" y="41868"/>
                  </a:cubicBezTo>
                  <a:cubicBezTo>
                    <a:pt x="7282" y="42433"/>
                    <a:pt x="6947" y="43040"/>
                    <a:pt x="6550" y="43605"/>
                  </a:cubicBezTo>
                  <a:cubicBezTo>
                    <a:pt x="6152" y="44149"/>
                    <a:pt x="6068" y="44797"/>
                    <a:pt x="5922" y="45425"/>
                  </a:cubicBezTo>
                  <a:cubicBezTo>
                    <a:pt x="5796" y="45948"/>
                    <a:pt x="5943" y="46450"/>
                    <a:pt x="6487" y="46702"/>
                  </a:cubicBezTo>
                  <a:cubicBezTo>
                    <a:pt x="6696" y="46806"/>
                    <a:pt x="6905" y="46974"/>
                    <a:pt x="7177" y="47120"/>
                  </a:cubicBezTo>
                  <a:cubicBezTo>
                    <a:pt x="7784" y="44902"/>
                    <a:pt x="8370" y="42768"/>
                    <a:pt x="8977" y="40592"/>
                  </a:cubicBezTo>
                  <a:close/>
                  <a:moveTo>
                    <a:pt x="41262" y="33164"/>
                  </a:moveTo>
                  <a:cubicBezTo>
                    <a:pt x="40802" y="33164"/>
                    <a:pt x="40446" y="33185"/>
                    <a:pt x="40069" y="33164"/>
                  </a:cubicBezTo>
                  <a:cubicBezTo>
                    <a:pt x="39316" y="33101"/>
                    <a:pt x="38605" y="33185"/>
                    <a:pt x="37956" y="33603"/>
                  </a:cubicBezTo>
                  <a:cubicBezTo>
                    <a:pt x="37747" y="33729"/>
                    <a:pt x="37454" y="33771"/>
                    <a:pt x="37245" y="33875"/>
                  </a:cubicBezTo>
                  <a:cubicBezTo>
                    <a:pt x="36972" y="34001"/>
                    <a:pt x="36680" y="34147"/>
                    <a:pt x="36470" y="34357"/>
                  </a:cubicBezTo>
                  <a:cubicBezTo>
                    <a:pt x="35884" y="34880"/>
                    <a:pt x="35361" y="35445"/>
                    <a:pt x="34838" y="35989"/>
                  </a:cubicBezTo>
                  <a:cubicBezTo>
                    <a:pt x="34420" y="36407"/>
                    <a:pt x="34064" y="37077"/>
                    <a:pt x="33876" y="37663"/>
                  </a:cubicBezTo>
                  <a:cubicBezTo>
                    <a:pt x="34315" y="37202"/>
                    <a:pt x="34671" y="36847"/>
                    <a:pt x="35027" y="36512"/>
                  </a:cubicBezTo>
                  <a:cubicBezTo>
                    <a:pt x="35257" y="36282"/>
                    <a:pt x="35529" y="36030"/>
                    <a:pt x="35822" y="35884"/>
                  </a:cubicBezTo>
                  <a:cubicBezTo>
                    <a:pt x="36700" y="35382"/>
                    <a:pt x="37621" y="34922"/>
                    <a:pt x="38500" y="34440"/>
                  </a:cubicBezTo>
                  <a:cubicBezTo>
                    <a:pt x="38709" y="34336"/>
                    <a:pt x="38918" y="34273"/>
                    <a:pt x="39169" y="34210"/>
                  </a:cubicBezTo>
                  <a:cubicBezTo>
                    <a:pt x="39400" y="34126"/>
                    <a:pt x="39651" y="34085"/>
                    <a:pt x="39902" y="33980"/>
                  </a:cubicBezTo>
                  <a:cubicBezTo>
                    <a:pt x="40446" y="33666"/>
                    <a:pt x="40969" y="33666"/>
                    <a:pt x="41534" y="33875"/>
                  </a:cubicBezTo>
                  <a:cubicBezTo>
                    <a:pt x="41576" y="33875"/>
                    <a:pt x="41618" y="33813"/>
                    <a:pt x="41680" y="33771"/>
                  </a:cubicBezTo>
                  <a:cubicBezTo>
                    <a:pt x="41513" y="33603"/>
                    <a:pt x="41408" y="33394"/>
                    <a:pt x="41262" y="33164"/>
                  </a:cubicBezTo>
                  <a:close/>
                  <a:moveTo>
                    <a:pt x="38793" y="18245"/>
                  </a:moveTo>
                  <a:cubicBezTo>
                    <a:pt x="39128" y="19333"/>
                    <a:pt x="39504" y="20317"/>
                    <a:pt x="39734" y="21363"/>
                  </a:cubicBezTo>
                  <a:cubicBezTo>
                    <a:pt x="39965" y="22409"/>
                    <a:pt x="40069" y="23476"/>
                    <a:pt x="40258" y="24585"/>
                  </a:cubicBezTo>
                  <a:cubicBezTo>
                    <a:pt x="40634" y="24397"/>
                    <a:pt x="40655" y="24104"/>
                    <a:pt x="40739" y="23853"/>
                  </a:cubicBezTo>
                  <a:cubicBezTo>
                    <a:pt x="41074" y="22723"/>
                    <a:pt x="40802" y="21593"/>
                    <a:pt x="40655" y="20484"/>
                  </a:cubicBezTo>
                  <a:cubicBezTo>
                    <a:pt x="40655" y="20401"/>
                    <a:pt x="40592" y="20317"/>
                    <a:pt x="40550" y="20233"/>
                  </a:cubicBezTo>
                  <a:cubicBezTo>
                    <a:pt x="40258" y="19815"/>
                    <a:pt x="40006" y="19375"/>
                    <a:pt x="39672" y="18978"/>
                  </a:cubicBezTo>
                  <a:cubicBezTo>
                    <a:pt x="39441" y="18664"/>
                    <a:pt x="39232" y="18350"/>
                    <a:pt x="38793" y="18245"/>
                  </a:cubicBezTo>
                  <a:close/>
                  <a:moveTo>
                    <a:pt x="13957" y="24083"/>
                  </a:moveTo>
                  <a:cubicBezTo>
                    <a:pt x="13685" y="24188"/>
                    <a:pt x="13601" y="24188"/>
                    <a:pt x="13559" y="24250"/>
                  </a:cubicBezTo>
                  <a:cubicBezTo>
                    <a:pt x="12722" y="24857"/>
                    <a:pt x="11801" y="25297"/>
                    <a:pt x="10818" y="25569"/>
                  </a:cubicBezTo>
                  <a:cubicBezTo>
                    <a:pt x="10713" y="25611"/>
                    <a:pt x="10588" y="25652"/>
                    <a:pt x="10504" y="25673"/>
                  </a:cubicBezTo>
                  <a:cubicBezTo>
                    <a:pt x="9709" y="26029"/>
                    <a:pt x="8893" y="26301"/>
                    <a:pt x="8035" y="26385"/>
                  </a:cubicBezTo>
                  <a:cubicBezTo>
                    <a:pt x="7847" y="26406"/>
                    <a:pt x="7721" y="26573"/>
                    <a:pt x="7805" y="26657"/>
                  </a:cubicBezTo>
                  <a:cubicBezTo>
                    <a:pt x="7889" y="26719"/>
                    <a:pt x="7993" y="26782"/>
                    <a:pt x="8056" y="26782"/>
                  </a:cubicBezTo>
                  <a:cubicBezTo>
                    <a:pt x="8265" y="26782"/>
                    <a:pt x="8454" y="26740"/>
                    <a:pt x="8663" y="26699"/>
                  </a:cubicBezTo>
                  <a:cubicBezTo>
                    <a:pt x="8851" y="26657"/>
                    <a:pt x="9060" y="26573"/>
                    <a:pt x="9249" y="26531"/>
                  </a:cubicBezTo>
                  <a:cubicBezTo>
                    <a:pt x="10023" y="26468"/>
                    <a:pt x="10818" y="26427"/>
                    <a:pt x="11592" y="26280"/>
                  </a:cubicBezTo>
                  <a:cubicBezTo>
                    <a:pt x="12011" y="26196"/>
                    <a:pt x="12429" y="26155"/>
                    <a:pt x="12743" y="26008"/>
                  </a:cubicBezTo>
                  <a:cubicBezTo>
                    <a:pt x="13120" y="25422"/>
                    <a:pt x="13475" y="24836"/>
                    <a:pt x="13957" y="24083"/>
                  </a:cubicBezTo>
                  <a:close/>
                  <a:moveTo>
                    <a:pt x="35529" y="34252"/>
                  </a:moveTo>
                  <a:lnTo>
                    <a:pt x="35424" y="34210"/>
                  </a:lnTo>
                  <a:cubicBezTo>
                    <a:pt x="35340" y="34231"/>
                    <a:pt x="35257" y="34252"/>
                    <a:pt x="35194" y="34315"/>
                  </a:cubicBezTo>
                  <a:cubicBezTo>
                    <a:pt x="34420" y="34922"/>
                    <a:pt x="33687" y="35549"/>
                    <a:pt x="33102" y="36302"/>
                  </a:cubicBezTo>
                  <a:cubicBezTo>
                    <a:pt x="32579" y="36951"/>
                    <a:pt x="32055" y="37642"/>
                    <a:pt x="31679" y="38416"/>
                  </a:cubicBezTo>
                  <a:cubicBezTo>
                    <a:pt x="31449" y="38897"/>
                    <a:pt x="31532" y="39336"/>
                    <a:pt x="31888" y="39755"/>
                  </a:cubicBezTo>
                  <a:cubicBezTo>
                    <a:pt x="31972" y="39650"/>
                    <a:pt x="32055" y="39587"/>
                    <a:pt x="32076" y="39546"/>
                  </a:cubicBezTo>
                  <a:cubicBezTo>
                    <a:pt x="32223" y="39106"/>
                    <a:pt x="32411" y="38646"/>
                    <a:pt x="32704" y="38269"/>
                  </a:cubicBezTo>
                  <a:cubicBezTo>
                    <a:pt x="32788" y="38165"/>
                    <a:pt x="32830" y="38018"/>
                    <a:pt x="32871" y="37872"/>
                  </a:cubicBezTo>
                  <a:cubicBezTo>
                    <a:pt x="33269" y="36847"/>
                    <a:pt x="33897" y="35989"/>
                    <a:pt x="34629" y="35194"/>
                  </a:cubicBezTo>
                  <a:cubicBezTo>
                    <a:pt x="34943" y="34880"/>
                    <a:pt x="35299" y="34629"/>
                    <a:pt x="35529" y="34252"/>
                  </a:cubicBezTo>
                  <a:close/>
                  <a:moveTo>
                    <a:pt x="31532" y="36972"/>
                  </a:moveTo>
                  <a:cubicBezTo>
                    <a:pt x="30842" y="37077"/>
                    <a:pt x="29817" y="37495"/>
                    <a:pt x="29168" y="37893"/>
                  </a:cubicBezTo>
                  <a:cubicBezTo>
                    <a:pt x="29691" y="38081"/>
                    <a:pt x="30193" y="38248"/>
                    <a:pt x="30737" y="38437"/>
                  </a:cubicBezTo>
                  <a:cubicBezTo>
                    <a:pt x="31030" y="37935"/>
                    <a:pt x="31260" y="37474"/>
                    <a:pt x="31532" y="36972"/>
                  </a:cubicBezTo>
                  <a:close/>
                  <a:moveTo>
                    <a:pt x="11822" y="35486"/>
                  </a:moveTo>
                  <a:cubicBezTo>
                    <a:pt x="11613" y="35779"/>
                    <a:pt x="11508" y="35968"/>
                    <a:pt x="11550" y="36282"/>
                  </a:cubicBezTo>
                  <a:cubicBezTo>
                    <a:pt x="11801" y="36177"/>
                    <a:pt x="11990" y="36093"/>
                    <a:pt x="12241" y="35989"/>
                  </a:cubicBezTo>
                  <a:cubicBezTo>
                    <a:pt x="12094" y="35800"/>
                    <a:pt x="11990" y="35675"/>
                    <a:pt x="11822" y="3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1392675" y="4151500"/>
              <a:ext cx="215000" cy="153275"/>
            </a:xfrm>
            <a:custGeom>
              <a:avLst/>
              <a:gdLst/>
              <a:ahLst/>
              <a:cxnLst/>
              <a:rect l="l" t="t" r="r" b="b"/>
              <a:pathLst>
                <a:path w="8600" h="6131" extrusionOk="0">
                  <a:moveTo>
                    <a:pt x="3432" y="6047"/>
                  </a:moveTo>
                  <a:lnTo>
                    <a:pt x="3097" y="6047"/>
                  </a:lnTo>
                  <a:cubicBezTo>
                    <a:pt x="1883" y="6131"/>
                    <a:pt x="1025" y="5524"/>
                    <a:pt x="251" y="4708"/>
                  </a:cubicBezTo>
                  <a:cubicBezTo>
                    <a:pt x="105" y="4520"/>
                    <a:pt x="21" y="4310"/>
                    <a:pt x="21" y="4080"/>
                  </a:cubicBezTo>
                  <a:cubicBezTo>
                    <a:pt x="21" y="3766"/>
                    <a:pt x="42" y="3453"/>
                    <a:pt x="21" y="3139"/>
                  </a:cubicBezTo>
                  <a:cubicBezTo>
                    <a:pt x="0" y="2699"/>
                    <a:pt x="147" y="2344"/>
                    <a:pt x="419" y="2051"/>
                  </a:cubicBezTo>
                  <a:cubicBezTo>
                    <a:pt x="649" y="1737"/>
                    <a:pt x="963" y="1486"/>
                    <a:pt x="1277" y="1235"/>
                  </a:cubicBezTo>
                  <a:cubicBezTo>
                    <a:pt x="1402" y="1088"/>
                    <a:pt x="1632" y="1046"/>
                    <a:pt x="1758" y="1172"/>
                  </a:cubicBezTo>
                  <a:cubicBezTo>
                    <a:pt x="2051" y="1381"/>
                    <a:pt x="2365" y="1360"/>
                    <a:pt x="2637" y="1360"/>
                  </a:cubicBezTo>
                  <a:cubicBezTo>
                    <a:pt x="3097" y="1360"/>
                    <a:pt x="3557" y="1381"/>
                    <a:pt x="3997" y="1360"/>
                  </a:cubicBezTo>
                  <a:cubicBezTo>
                    <a:pt x="4352" y="1339"/>
                    <a:pt x="4687" y="1277"/>
                    <a:pt x="5022" y="1235"/>
                  </a:cubicBezTo>
                  <a:cubicBezTo>
                    <a:pt x="5231" y="1193"/>
                    <a:pt x="5419" y="1130"/>
                    <a:pt x="5587" y="1151"/>
                  </a:cubicBezTo>
                  <a:cubicBezTo>
                    <a:pt x="6152" y="1172"/>
                    <a:pt x="6591" y="963"/>
                    <a:pt x="7010" y="649"/>
                  </a:cubicBezTo>
                  <a:cubicBezTo>
                    <a:pt x="7282" y="481"/>
                    <a:pt x="7533" y="314"/>
                    <a:pt x="7826" y="188"/>
                  </a:cubicBezTo>
                  <a:cubicBezTo>
                    <a:pt x="8244" y="0"/>
                    <a:pt x="8558" y="230"/>
                    <a:pt x="8579" y="670"/>
                  </a:cubicBezTo>
                  <a:cubicBezTo>
                    <a:pt x="8600" y="1067"/>
                    <a:pt x="8453" y="1444"/>
                    <a:pt x="8265" y="1716"/>
                  </a:cubicBezTo>
                  <a:cubicBezTo>
                    <a:pt x="7930" y="2197"/>
                    <a:pt x="7826" y="2720"/>
                    <a:pt x="7637" y="3222"/>
                  </a:cubicBezTo>
                  <a:cubicBezTo>
                    <a:pt x="7512" y="3641"/>
                    <a:pt x="7323" y="3997"/>
                    <a:pt x="7031" y="4331"/>
                  </a:cubicBezTo>
                  <a:cubicBezTo>
                    <a:pt x="6884" y="4520"/>
                    <a:pt x="6759" y="4750"/>
                    <a:pt x="6591" y="4959"/>
                  </a:cubicBezTo>
                  <a:cubicBezTo>
                    <a:pt x="6382" y="5252"/>
                    <a:pt x="6152" y="5482"/>
                    <a:pt x="5775" y="5545"/>
                  </a:cubicBezTo>
                  <a:cubicBezTo>
                    <a:pt x="5712" y="5545"/>
                    <a:pt x="5608" y="5566"/>
                    <a:pt x="5545" y="5629"/>
                  </a:cubicBezTo>
                  <a:cubicBezTo>
                    <a:pt x="4917" y="6047"/>
                    <a:pt x="4185" y="6047"/>
                    <a:pt x="3432" y="6047"/>
                  </a:cubicBezTo>
                  <a:close/>
                  <a:moveTo>
                    <a:pt x="5859" y="4415"/>
                  </a:moveTo>
                  <a:cubicBezTo>
                    <a:pt x="6047" y="4164"/>
                    <a:pt x="6298" y="3871"/>
                    <a:pt x="6507" y="3536"/>
                  </a:cubicBezTo>
                  <a:cubicBezTo>
                    <a:pt x="6612" y="3411"/>
                    <a:pt x="6696" y="3243"/>
                    <a:pt x="6759" y="3097"/>
                  </a:cubicBezTo>
                  <a:cubicBezTo>
                    <a:pt x="6884" y="2637"/>
                    <a:pt x="7031" y="2260"/>
                    <a:pt x="7407" y="1904"/>
                  </a:cubicBezTo>
                  <a:cubicBezTo>
                    <a:pt x="7554" y="1779"/>
                    <a:pt x="7658" y="1549"/>
                    <a:pt x="7449" y="1318"/>
                  </a:cubicBezTo>
                  <a:cubicBezTo>
                    <a:pt x="6884" y="1653"/>
                    <a:pt x="6277" y="1904"/>
                    <a:pt x="5608" y="1841"/>
                  </a:cubicBezTo>
                  <a:cubicBezTo>
                    <a:pt x="5524" y="1841"/>
                    <a:pt x="5419" y="1862"/>
                    <a:pt x="5336" y="1883"/>
                  </a:cubicBezTo>
                  <a:cubicBezTo>
                    <a:pt x="4771" y="2113"/>
                    <a:pt x="4164" y="2093"/>
                    <a:pt x="3578" y="2093"/>
                  </a:cubicBezTo>
                  <a:lnTo>
                    <a:pt x="1465" y="2093"/>
                  </a:lnTo>
                  <a:cubicBezTo>
                    <a:pt x="1339" y="2385"/>
                    <a:pt x="1214" y="2595"/>
                    <a:pt x="1130" y="2825"/>
                  </a:cubicBezTo>
                  <a:cubicBezTo>
                    <a:pt x="921" y="3725"/>
                    <a:pt x="921" y="4310"/>
                    <a:pt x="1800" y="4687"/>
                  </a:cubicBezTo>
                  <a:cubicBezTo>
                    <a:pt x="1904" y="4729"/>
                    <a:pt x="1988" y="4813"/>
                    <a:pt x="2093" y="4875"/>
                  </a:cubicBezTo>
                  <a:cubicBezTo>
                    <a:pt x="2281" y="5001"/>
                    <a:pt x="2490" y="5085"/>
                    <a:pt x="2720" y="5085"/>
                  </a:cubicBezTo>
                  <a:cubicBezTo>
                    <a:pt x="3243" y="5085"/>
                    <a:pt x="3746" y="5106"/>
                    <a:pt x="4269" y="5085"/>
                  </a:cubicBezTo>
                  <a:cubicBezTo>
                    <a:pt x="4478" y="5085"/>
                    <a:pt x="4708" y="4980"/>
                    <a:pt x="4917" y="4896"/>
                  </a:cubicBezTo>
                  <a:cubicBezTo>
                    <a:pt x="5189" y="4771"/>
                    <a:pt x="5461" y="4603"/>
                    <a:pt x="5859" y="4415"/>
                  </a:cubicBezTo>
                  <a:close/>
                </a:path>
              </a:pathLst>
            </a:custGeom>
            <a:solidFill>
              <a:srgbClr val="1D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298000" y="4057325"/>
              <a:ext cx="41350" cy="42400"/>
            </a:xfrm>
            <a:custGeom>
              <a:avLst/>
              <a:gdLst/>
              <a:ahLst/>
              <a:cxnLst/>
              <a:rect l="l" t="t" r="r" b="b"/>
              <a:pathLst>
                <a:path w="1654" h="1696" extrusionOk="0">
                  <a:moveTo>
                    <a:pt x="188" y="231"/>
                  </a:moveTo>
                  <a:cubicBezTo>
                    <a:pt x="419" y="189"/>
                    <a:pt x="628" y="106"/>
                    <a:pt x="837" y="85"/>
                  </a:cubicBezTo>
                  <a:cubicBezTo>
                    <a:pt x="1046" y="43"/>
                    <a:pt x="1297" y="1"/>
                    <a:pt x="1444" y="231"/>
                  </a:cubicBezTo>
                  <a:cubicBezTo>
                    <a:pt x="1590" y="503"/>
                    <a:pt x="1653" y="754"/>
                    <a:pt x="1507" y="1047"/>
                  </a:cubicBezTo>
                  <a:cubicBezTo>
                    <a:pt x="1297" y="1528"/>
                    <a:pt x="670" y="1696"/>
                    <a:pt x="230" y="1445"/>
                  </a:cubicBezTo>
                  <a:cubicBezTo>
                    <a:pt x="84" y="1340"/>
                    <a:pt x="0" y="1173"/>
                    <a:pt x="21" y="1005"/>
                  </a:cubicBezTo>
                  <a:cubicBezTo>
                    <a:pt x="84" y="754"/>
                    <a:pt x="126" y="524"/>
                    <a:pt x="188" y="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1664675" y="3968400"/>
              <a:ext cx="34025" cy="48675"/>
            </a:xfrm>
            <a:custGeom>
              <a:avLst/>
              <a:gdLst/>
              <a:ahLst/>
              <a:cxnLst/>
              <a:rect l="l" t="t" r="r" b="b"/>
              <a:pathLst>
                <a:path w="1361" h="1947" extrusionOk="0">
                  <a:moveTo>
                    <a:pt x="1361" y="963"/>
                  </a:moveTo>
                  <a:lnTo>
                    <a:pt x="1361" y="1214"/>
                  </a:lnTo>
                  <a:cubicBezTo>
                    <a:pt x="1340" y="1696"/>
                    <a:pt x="858" y="1947"/>
                    <a:pt x="440" y="1654"/>
                  </a:cubicBezTo>
                  <a:cubicBezTo>
                    <a:pt x="84" y="1424"/>
                    <a:pt x="1" y="1068"/>
                    <a:pt x="210" y="712"/>
                  </a:cubicBezTo>
                  <a:cubicBezTo>
                    <a:pt x="314" y="524"/>
                    <a:pt x="419" y="378"/>
                    <a:pt x="524" y="210"/>
                  </a:cubicBezTo>
                  <a:cubicBezTo>
                    <a:pt x="628" y="64"/>
                    <a:pt x="796" y="1"/>
                    <a:pt x="963" y="22"/>
                  </a:cubicBezTo>
                  <a:cubicBezTo>
                    <a:pt x="1151" y="64"/>
                    <a:pt x="1256" y="189"/>
                    <a:pt x="1277" y="378"/>
                  </a:cubicBezTo>
                  <a:cubicBezTo>
                    <a:pt x="1340" y="587"/>
                    <a:pt x="1340" y="817"/>
                    <a:pt x="136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526950" y="2756925"/>
              <a:ext cx="379275" cy="405425"/>
            </a:xfrm>
            <a:custGeom>
              <a:avLst/>
              <a:gdLst/>
              <a:ahLst/>
              <a:cxnLst/>
              <a:rect l="l" t="t" r="r" b="b"/>
              <a:pathLst>
                <a:path w="15171" h="16217" extrusionOk="0">
                  <a:moveTo>
                    <a:pt x="12722" y="14543"/>
                  </a:moveTo>
                  <a:cubicBezTo>
                    <a:pt x="12743" y="13831"/>
                    <a:pt x="12931" y="13204"/>
                    <a:pt x="13203" y="12576"/>
                  </a:cubicBezTo>
                  <a:cubicBezTo>
                    <a:pt x="13496" y="11948"/>
                    <a:pt x="13706" y="11279"/>
                    <a:pt x="13936" y="10609"/>
                  </a:cubicBezTo>
                  <a:cubicBezTo>
                    <a:pt x="13999" y="10442"/>
                    <a:pt x="14019" y="10232"/>
                    <a:pt x="14019" y="10044"/>
                  </a:cubicBezTo>
                  <a:cubicBezTo>
                    <a:pt x="14019" y="9709"/>
                    <a:pt x="13999" y="9354"/>
                    <a:pt x="14019" y="9040"/>
                  </a:cubicBezTo>
                  <a:cubicBezTo>
                    <a:pt x="14082" y="8098"/>
                    <a:pt x="13706" y="7366"/>
                    <a:pt x="13078" y="6717"/>
                  </a:cubicBezTo>
                  <a:cubicBezTo>
                    <a:pt x="12952" y="6592"/>
                    <a:pt x="12785" y="6466"/>
                    <a:pt x="12659" y="6299"/>
                  </a:cubicBezTo>
                  <a:cubicBezTo>
                    <a:pt x="12408" y="6006"/>
                    <a:pt x="12094" y="5859"/>
                    <a:pt x="11697" y="5901"/>
                  </a:cubicBezTo>
                  <a:cubicBezTo>
                    <a:pt x="11362" y="5943"/>
                    <a:pt x="11090" y="5839"/>
                    <a:pt x="10881" y="5567"/>
                  </a:cubicBezTo>
                  <a:cubicBezTo>
                    <a:pt x="10651" y="5253"/>
                    <a:pt x="10316" y="5148"/>
                    <a:pt x="9918" y="5169"/>
                  </a:cubicBezTo>
                  <a:cubicBezTo>
                    <a:pt x="9646" y="5211"/>
                    <a:pt x="9416" y="5211"/>
                    <a:pt x="9165" y="5169"/>
                  </a:cubicBezTo>
                  <a:cubicBezTo>
                    <a:pt x="8600" y="5148"/>
                    <a:pt x="8182" y="5357"/>
                    <a:pt x="7805" y="5734"/>
                  </a:cubicBezTo>
                  <a:cubicBezTo>
                    <a:pt x="6968" y="6571"/>
                    <a:pt x="7303" y="6403"/>
                    <a:pt x="5964" y="6466"/>
                  </a:cubicBezTo>
                  <a:cubicBezTo>
                    <a:pt x="5713" y="6466"/>
                    <a:pt x="5420" y="6508"/>
                    <a:pt x="5148" y="6592"/>
                  </a:cubicBezTo>
                  <a:cubicBezTo>
                    <a:pt x="4813" y="6696"/>
                    <a:pt x="4625" y="6947"/>
                    <a:pt x="4604" y="7345"/>
                  </a:cubicBezTo>
                  <a:cubicBezTo>
                    <a:pt x="4562" y="8077"/>
                    <a:pt x="4667" y="8789"/>
                    <a:pt x="4897" y="9500"/>
                  </a:cubicBezTo>
                  <a:cubicBezTo>
                    <a:pt x="5232" y="10484"/>
                    <a:pt x="5608" y="11488"/>
                    <a:pt x="5943" y="12471"/>
                  </a:cubicBezTo>
                  <a:cubicBezTo>
                    <a:pt x="6131" y="13015"/>
                    <a:pt x="6341" y="13580"/>
                    <a:pt x="6801" y="13999"/>
                  </a:cubicBezTo>
                  <a:cubicBezTo>
                    <a:pt x="6926" y="14124"/>
                    <a:pt x="7010" y="14313"/>
                    <a:pt x="7115" y="14459"/>
                  </a:cubicBezTo>
                  <a:cubicBezTo>
                    <a:pt x="7491" y="14961"/>
                    <a:pt x="7847" y="15422"/>
                    <a:pt x="8224" y="15945"/>
                  </a:cubicBezTo>
                  <a:cubicBezTo>
                    <a:pt x="8161" y="16091"/>
                    <a:pt x="8014" y="15986"/>
                    <a:pt x="7910" y="16028"/>
                  </a:cubicBezTo>
                  <a:cubicBezTo>
                    <a:pt x="7763" y="16112"/>
                    <a:pt x="7659" y="16154"/>
                    <a:pt x="7533" y="16217"/>
                  </a:cubicBezTo>
                  <a:cubicBezTo>
                    <a:pt x="6989" y="15924"/>
                    <a:pt x="6403" y="15694"/>
                    <a:pt x="6027" y="15191"/>
                  </a:cubicBezTo>
                  <a:cubicBezTo>
                    <a:pt x="5922" y="15066"/>
                    <a:pt x="5755" y="14982"/>
                    <a:pt x="5629" y="14898"/>
                  </a:cubicBezTo>
                  <a:cubicBezTo>
                    <a:pt x="4918" y="14480"/>
                    <a:pt x="4353" y="13936"/>
                    <a:pt x="3892" y="13266"/>
                  </a:cubicBezTo>
                  <a:cubicBezTo>
                    <a:pt x="3516" y="12660"/>
                    <a:pt x="3035" y="12074"/>
                    <a:pt x="2511" y="11613"/>
                  </a:cubicBezTo>
                  <a:cubicBezTo>
                    <a:pt x="2281" y="11404"/>
                    <a:pt x="2114" y="11132"/>
                    <a:pt x="2051" y="10860"/>
                  </a:cubicBezTo>
                  <a:cubicBezTo>
                    <a:pt x="1863" y="10358"/>
                    <a:pt x="1591" y="9877"/>
                    <a:pt x="1277" y="9458"/>
                  </a:cubicBezTo>
                  <a:cubicBezTo>
                    <a:pt x="838" y="8914"/>
                    <a:pt x="628" y="8245"/>
                    <a:pt x="440" y="7554"/>
                  </a:cubicBezTo>
                  <a:cubicBezTo>
                    <a:pt x="398" y="7345"/>
                    <a:pt x="377" y="7115"/>
                    <a:pt x="314" y="6906"/>
                  </a:cubicBezTo>
                  <a:cubicBezTo>
                    <a:pt x="1" y="5943"/>
                    <a:pt x="63" y="4918"/>
                    <a:pt x="63" y="3914"/>
                  </a:cubicBezTo>
                  <a:cubicBezTo>
                    <a:pt x="63" y="3453"/>
                    <a:pt x="210" y="3056"/>
                    <a:pt x="587" y="2742"/>
                  </a:cubicBezTo>
                  <a:cubicBezTo>
                    <a:pt x="1214" y="2198"/>
                    <a:pt x="1884" y="1717"/>
                    <a:pt x="2679" y="1361"/>
                  </a:cubicBezTo>
                  <a:cubicBezTo>
                    <a:pt x="3202" y="1131"/>
                    <a:pt x="3746" y="921"/>
                    <a:pt x="4290" y="712"/>
                  </a:cubicBezTo>
                  <a:cubicBezTo>
                    <a:pt x="4583" y="608"/>
                    <a:pt x="4876" y="524"/>
                    <a:pt x="5190" y="461"/>
                  </a:cubicBezTo>
                  <a:cubicBezTo>
                    <a:pt x="5880" y="336"/>
                    <a:pt x="6613" y="231"/>
                    <a:pt x="7324" y="105"/>
                  </a:cubicBezTo>
                  <a:cubicBezTo>
                    <a:pt x="7910" y="1"/>
                    <a:pt x="8496" y="1"/>
                    <a:pt x="9081" y="105"/>
                  </a:cubicBezTo>
                  <a:cubicBezTo>
                    <a:pt x="9521" y="189"/>
                    <a:pt x="9960" y="252"/>
                    <a:pt x="10379" y="315"/>
                  </a:cubicBezTo>
                  <a:cubicBezTo>
                    <a:pt x="10986" y="419"/>
                    <a:pt x="11592" y="566"/>
                    <a:pt x="12032" y="1026"/>
                  </a:cubicBezTo>
                  <a:cubicBezTo>
                    <a:pt x="12136" y="1131"/>
                    <a:pt x="12262" y="1173"/>
                    <a:pt x="12367" y="1256"/>
                  </a:cubicBezTo>
                  <a:cubicBezTo>
                    <a:pt x="12722" y="1465"/>
                    <a:pt x="13162" y="1570"/>
                    <a:pt x="13392" y="1926"/>
                  </a:cubicBezTo>
                  <a:cubicBezTo>
                    <a:pt x="13873" y="2700"/>
                    <a:pt x="14543" y="3328"/>
                    <a:pt x="14647" y="4269"/>
                  </a:cubicBezTo>
                  <a:cubicBezTo>
                    <a:pt x="15170" y="5692"/>
                    <a:pt x="15149" y="7199"/>
                    <a:pt x="15024" y="8663"/>
                  </a:cubicBezTo>
                  <a:cubicBezTo>
                    <a:pt x="14835" y="10504"/>
                    <a:pt x="14312" y="12325"/>
                    <a:pt x="13287" y="13936"/>
                  </a:cubicBezTo>
                  <a:cubicBezTo>
                    <a:pt x="13162" y="14166"/>
                    <a:pt x="13057" y="14417"/>
                    <a:pt x="12722" y="14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60875" y="2904450"/>
              <a:ext cx="195650" cy="249000"/>
            </a:xfrm>
            <a:custGeom>
              <a:avLst/>
              <a:gdLst/>
              <a:ahLst/>
              <a:cxnLst/>
              <a:rect l="l" t="t" r="r" b="b"/>
              <a:pathLst>
                <a:path w="7826" h="9960" extrusionOk="0">
                  <a:moveTo>
                    <a:pt x="6486" y="1005"/>
                  </a:moveTo>
                  <a:cubicBezTo>
                    <a:pt x="6842" y="1046"/>
                    <a:pt x="6989" y="1339"/>
                    <a:pt x="7198" y="1549"/>
                  </a:cubicBezTo>
                  <a:cubicBezTo>
                    <a:pt x="7574" y="1967"/>
                    <a:pt x="7826" y="2469"/>
                    <a:pt x="7805" y="3076"/>
                  </a:cubicBezTo>
                  <a:cubicBezTo>
                    <a:pt x="7784" y="3264"/>
                    <a:pt x="7805" y="3515"/>
                    <a:pt x="7805" y="3746"/>
                  </a:cubicBezTo>
                  <a:cubicBezTo>
                    <a:pt x="7826" y="4122"/>
                    <a:pt x="7721" y="4457"/>
                    <a:pt x="7595" y="4792"/>
                  </a:cubicBezTo>
                  <a:cubicBezTo>
                    <a:pt x="7156" y="5964"/>
                    <a:pt x="6758" y="7135"/>
                    <a:pt x="6340" y="8328"/>
                  </a:cubicBezTo>
                  <a:cubicBezTo>
                    <a:pt x="6256" y="8537"/>
                    <a:pt x="6256" y="8767"/>
                    <a:pt x="6235" y="8977"/>
                  </a:cubicBezTo>
                  <a:cubicBezTo>
                    <a:pt x="5649" y="9500"/>
                    <a:pt x="4854" y="9583"/>
                    <a:pt x="4248" y="9960"/>
                  </a:cubicBezTo>
                  <a:cubicBezTo>
                    <a:pt x="3452" y="9541"/>
                    <a:pt x="2929" y="8914"/>
                    <a:pt x="2553" y="8160"/>
                  </a:cubicBezTo>
                  <a:cubicBezTo>
                    <a:pt x="2448" y="7972"/>
                    <a:pt x="2344" y="7742"/>
                    <a:pt x="2176" y="7616"/>
                  </a:cubicBezTo>
                  <a:cubicBezTo>
                    <a:pt x="1779" y="7219"/>
                    <a:pt x="1569" y="6759"/>
                    <a:pt x="1423" y="6256"/>
                  </a:cubicBezTo>
                  <a:cubicBezTo>
                    <a:pt x="1088" y="5252"/>
                    <a:pt x="691" y="4269"/>
                    <a:pt x="356" y="3264"/>
                  </a:cubicBezTo>
                  <a:cubicBezTo>
                    <a:pt x="147" y="2616"/>
                    <a:pt x="0" y="2197"/>
                    <a:pt x="188" y="1465"/>
                  </a:cubicBezTo>
                  <a:cubicBezTo>
                    <a:pt x="670" y="1318"/>
                    <a:pt x="670" y="1318"/>
                    <a:pt x="1444" y="1381"/>
                  </a:cubicBezTo>
                  <a:cubicBezTo>
                    <a:pt x="1465" y="1528"/>
                    <a:pt x="1548" y="1674"/>
                    <a:pt x="1548" y="1842"/>
                  </a:cubicBezTo>
                  <a:cubicBezTo>
                    <a:pt x="1569" y="2197"/>
                    <a:pt x="1548" y="2574"/>
                    <a:pt x="1548" y="2930"/>
                  </a:cubicBezTo>
                  <a:cubicBezTo>
                    <a:pt x="1548" y="3515"/>
                    <a:pt x="1674" y="4039"/>
                    <a:pt x="1925" y="4562"/>
                  </a:cubicBezTo>
                  <a:cubicBezTo>
                    <a:pt x="2030" y="4792"/>
                    <a:pt x="2176" y="5001"/>
                    <a:pt x="2344" y="5189"/>
                  </a:cubicBezTo>
                  <a:cubicBezTo>
                    <a:pt x="2553" y="5419"/>
                    <a:pt x="2825" y="5461"/>
                    <a:pt x="3097" y="5336"/>
                  </a:cubicBezTo>
                  <a:cubicBezTo>
                    <a:pt x="3494" y="5147"/>
                    <a:pt x="3829" y="4875"/>
                    <a:pt x="3871" y="4415"/>
                  </a:cubicBezTo>
                  <a:cubicBezTo>
                    <a:pt x="3934" y="3934"/>
                    <a:pt x="3976" y="3432"/>
                    <a:pt x="3766" y="2930"/>
                  </a:cubicBezTo>
                  <a:cubicBezTo>
                    <a:pt x="3724" y="2825"/>
                    <a:pt x="3662" y="2720"/>
                    <a:pt x="3641" y="2616"/>
                  </a:cubicBezTo>
                  <a:cubicBezTo>
                    <a:pt x="3599" y="2009"/>
                    <a:pt x="3243" y="1590"/>
                    <a:pt x="2804" y="1235"/>
                  </a:cubicBezTo>
                  <a:cubicBezTo>
                    <a:pt x="2720" y="1172"/>
                    <a:pt x="2678" y="1130"/>
                    <a:pt x="2616" y="1109"/>
                  </a:cubicBezTo>
                  <a:cubicBezTo>
                    <a:pt x="3118" y="168"/>
                    <a:pt x="3452" y="0"/>
                    <a:pt x="4771" y="189"/>
                  </a:cubicBezTo>
                  <a:cubicBezTo>
                    <a:pt x="4771" y="230"/>
                    <a:pt x="4771" y="314"/>
                    <a:pt x="4750" y="335"/>
                  </a:cubicBezTo>
                  <a:cubicBezTo>
                    <a:pt x="4164" y="1005"/>
                    <a:pt x="4289" y="1800"/>
                    <a:pt x="4269" y="2574"/>
                  </a:cubicBezTo>
                  <a:cubicBezTo>
                    <a:pt x="4269" y="3264"/>
                    <a:pt x="4457" y="3955"/>
                    <a:pt x="4813" y="4562"/>
                  </a:cubicBezTo>
                  <a:cubicBezTo>
                    <a:pt x="4917" y="4708"/>
                    <a:pt x="5022" y="4896"/>
                    <a:pt x="5189" y="5001"/>
                  </a:cubicBezTo>
                  <a:cubicBezTo>
                    <a:pt x="5503" y="5252"/>
                    <a:pt x="5901" y="5189"/>
                    <a:pt x="6131" y="4834"/>
                  </a:cubicBezTo>
                  <a:cubicBezTo>
                    <a:pt x="6235" y="4708"/>
                    <a:pt x="6277" y="4562"/>
                    <a:pt x="6424" y="4415"/>
                  </a:cubicBezTo>
                  <a:cubicBezTo>
                    <a:pt x="6633" y="4206"/>
                    <a:pt x="6696" y="3955"/>
                    <a:pt x="6675" y="3662"/>
                  </a:cubicBezTo>
                  <a:cubicBezTo>
                    <a:pt x="6654" y="2825"/>
                    <a:pt x="6779" y="1988"/>
                    <a:pt x="6486" y="1172"/>
                  </a:cubicBezTo>
                  <a:cubicBezTo>
                    <a:pt x="6445" y="1151"/>
                    <a:pt x="6465" y="1088"/>
                    <a:pt x="6486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43525" y="3150300"/>
              <a:ext cx="118750" cy="51275"/>
            </a:xfrm>
            <a:custGeom>
              <a:avLst/>
              <a:gdLst/>
              <a:ahLst/>
              <a:cxnLst/>
              <a:rect l="l" t="t" r="r" b="b"/>
              <a:pathLst>
                <a:path w="4750" h="2051" extrusionOk="0">
                  <a:moveTo>
                    <a:pt x="4394" y="0"/>
                  </a:moveTo>
                  <a:cubicBezTo>
                    <a:pt x="4499" y="189"/>
                    <a:pt x="4624" y="398"/>
                    <a:pt x="4729" y="628"/>
                  </a:cubicBezTo>
                  <a:cubicBezTo>
                    <a:pt x="4750" y="691"/>
                    <a:pt x="4729" y="795"/>
                    <a:pt x="4708" y="879"/>
                  </a:cubicBezTo>
                  <a:cubicBezTo>
                    <a:pt x="4331" y="1172"/>
                    <a:pt x="3955" y="1339"/>
                    <a:pt x="3494" y="1402"/>
                  </a:cubicBezTo>
                  <a:cubicBezTo>
                    <a:pt x="3285" y="1423"/>
                    <a:pt x="3076" y="1507"/>
                    <a:pt x="2846" y="1549"/>
                  </a:cubicBezTo>
                  <a:cubicBezTo>
                    <a:pt x="2615" y="1591"/>
                    <a:pt x="2385" y="1674"/>
                    <a:pt x="2113" y="1695"/>
                  </a:cubicBezTo>
                  <a:cubicBezTo>
                    <a:pt x="1779" y="1695"/>
                    <a:pt x="1465" y="1758"/>
                    <a:pt x="1151" y="1884"/>
                  </a:cubicBezTo>
                  <a:cubicBezTo>
                    <a:pt x="732" y="2051"/>
                    <a:pt x="607" y="2009"/>
                    <a:pt x="21" y="1863"/>
                  </a:cubicBezTo>
                  <a:cubicBezTo>
                    <a:pt x="0" y="1570"/>
                    <a:pt x="188" y="1381"/>
                    <a:pt x="418" y="1277"/>
                  </a:cubicBezTo>
                  <a:cubicBezTo>
                    <a:pt x="1235" y="921"/>
                    <a:pt x="2030" y="565"/>
                    <a:pt x="2846" y="210"/>
                  </a:cubicBezTo>
                  <a:cubicBezTo>
                    <a:pt x="2971" y="168"/>
                    <a:pt x="3118" y="147"/>
                    <a:pt x="3243" y="105"/>
                  </a:cubicBezTo>
                  <a:cubicBezTo>
                    <a:pt x="3599" y="105"/>
                    <a:pt x="3955" y="63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69150" y="3232950"/>
              <a:ext cx="110400" cy="34550"/>
            </a:xfrm>
            <a:custGeom>
              <a:avLst/>
              <a:gdLst/>
              <a:ahLst/>
              <a:cxnLst/>
              <a:rect l="l" t="t" r="r" b="b"/>
              <a:pathLst>
                <a:path w="4416" h="1382" extrusionOk="0">
                  <a:moveTo>
                    <a:pt x="21" y="1381"/>
                  </a:moveTo>
                  <a:cubicBezTo>
                    <a:pt x="0" y="1193"/>
                    <a:pt x="0" y="1046"/>
                    <a:pt x="0" y="900"/>
                  </a:cubicBezTo>
                  <a:cubicBezTo>
                    <a:pt x="63" y="858"/>
                    <a:pt x="105" y="795"/>
                    <a:pt x="147" y="795"/>
                  </a:cubicBezTo>
                  <a:cubicBezTo>
                    <a:pt x="377" y="733"/>
                    <a:pt x="628" y="670"/>
                    <a:pt x="858" y="586"/>
                  </a:cubicBezTo>
                  <a:cubicBezTo>
                    <a:pt x="1109" y="523"/>
                    <a:pt x="1381" y="377"/>
                    <a:pt x="1632" y="356"/>
                  </a:cubicBezTo>
                  <a:cubicBezTo>
                    <a:pt x="2511" y="251"/>
                    <a:pt x="3369" y="21"/>
                    <a:pt x="4248" y="0"/>
                  </a:cubicBezTo>
                  <a:cubicBezTo>
                    <a:pt x="4311" y="0"/>
                    <a:pt x="4331" y="42"/>
                    <a:pt x="4415" y="105"/>
                  </a:cubicBezTo>
                  <a:cubicBezTo>
                    <a:pt x="4080" y="544"/>
                    <a:pt x="3515" y="523"/>
                    <a:pt x="3076" y="649"/>
                  </a:cubicBezTo>
                  <a:cubicBezTo>
                    <a:pt x="2574" y="774"/>
                    <a:pt x="2093" y="963"/>
                    <a:pt x="1590" y="1088"/>
                  </a:cubicBezTo>
                  <a:cubicBezTo>
                    <a:pt x="1109" y="1172"/>
                    <a:pt x="628" y="1256"/>
                    <a:pt x="21" y="13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54500" y="3196850"/>
              <a:ext cx="112475" cy="35600"/>
            </a:xfrm>
            <a:custGeom>
              <a:avLst/>
              <a:gdLst/>
              <a:ahLst/>
              <a:cxnLst/>
              <a:rect l="l" t="t" r="r" b="b"/>
              <a:pathLst>
                <a:path w="4499" h="1424" extrusionOk="0">
                  <a:moveTo>
                    <a:pt x="0" y="1256"/>
                  </a:moveTo>
                  <a:cubicBezTo>
                    <a:pt x="105" y="1151"/>
                    <a:pt x="168" y="1026"/>
                    <a:pt x="231" y="1026"/>
                  </a:cubicBezTo>
                  <a:cubicBezTo>
                    <a:pt x="858" y="963"/>
                    <a:pt x="1444" y="607"/>
                    <a:pt x="2093" y="670"/>
                  </a:cubicBezTo>
                  <a:cubicBezTo>
                    <a:pt x="2197" y="712"/>
                    <a:pt x="2302" y="649"/>
                    <a:pt x="2407" y="628"/>
                  </a:cubicBezTo>
                  <a:cubicBezTo>
                    <a:pt x="3097" y="419"/>
                    <a:pt x="3767" y="210"/>
                    <a:pt x="4499" y="1"/>
                  </a:cubicBezTo>
                  <a:lnTo>
                    <a:pt x="4499" y="566"/>
                  </a:lnTo>
                  <a:cubicBezTo>
                    <a:pt x="3788" y="670"/>
                    <a:pt x="3097" y="754"/>
                    <a:pt x="2428" y="879"/>
                  </a:cubicBezTo>
                  <a:cubicBezTo>
                    <a:pt x="1967" y="963"/>
                    <a:pt x="1528" y="1130"/>
                    <a:pt x="1068" y="1256"/>
                  </a:cubicBezTo>
                  <a:cubicBezTo>
                    <a:pt x="733" y="1382"/>
                    <a:pt x="398" y="1423"/>
                    <a:pt x="0" y="1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787450" y="2933225"/>
              <a:ext cx="20950" cy="67500"/>
            </a:xfrm>
            <a:custGeom>
              <a:avLst/>
              <a:gdLst/>
              <a:ahLst/>
              <a:cxnLst/>
              <a:rect l="l" t="t" r="r" b="b"/>
              <a:pathLst>
                <a:path w="838" h="2700" extrusionOk="0">
                  <a:moveTo>
                    <a:pt x="419" y="84"/>
                  </a:moveTo>
                  <a:cubicBezTo>
                    <a:pt x="838" y="900"/>
                    <a:pt x="649" y="1758"/>
                    <a:pt x="670" y="2574"/>
                  </a:cubicBezTo>
                  <a:cubicBezTo>
                    <a:pt x="461" y="2699"/>
                    <a:pt x="335" y="2616"/>
                    <a:pt x="273" y="2490"/>
                  </a:cubicBezTo>
                  <a:cubicBezTo>
                    <a:pt x="1" y="1758"/>
                    <a:pt x="22" y="1025"/>
                    <a:pt x="105" y="272"/>
                  </a:cubicBezTo>
                  <a:cubicBezTo>
                    <a:pt x="126" y="147"/>
                    <a:pt x="231" y="0"/>
                    <a:pt x="419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809950" y="3270075"/>
              <a:ext cx="46575" cy="23575"/>
            </a:xfrm>
            <a:custGeom>
              <a:avLst/>
              <a:gdLst/>
              <a:ahLst/>
              <a:cxnLst/>
              <a:rect l="l" t="t" r="r" b="b"/>
              <a:pathLst>
                <a:path w="1863" h="943" extrusionOk="0">
                  <a:moveTo>
                    <a:pt x="1863" y="1"/>
                  </a:moveTo>
                  <a:cubicBezTo>
                    <a:pt x="1632" y="566"/>
                    <a:pt x="1632" y="566"/>
                    <a:pt x="1005" y="942"/>
                  </a:cubicBezTo>
                  <a:cubicBezTo>
                    <a:pt x="691" y="838"/>
                    <a:pt x="377" y="712"/>
                    <a:pt x="0" y="566"/>
                  </a:cubicBezTo>
                  <a:cubicBezTo>
                    <a:pt x="586" y="189"/>
                    <a:pt x="942" y="85"/>
                    <a:pt x="1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719975" y="2958325"/>
              <a:ext cx="18325" cy="57575"/>
            </a:xfrm>
            <a:custGeom>
              <a:avLst/>
              <a:gdLst/>
              <a:ahLst/>
              <a:cxnLst/>
              <a:rect l="l" t="t" r="r" b="b"/>
              <a:pathLst>
                <a:path w="733" h="2303" extrusionOk="0">
                  <a:moveTo>
                    <a:pt x="524" y="2302"/>
                  </a:moveTo>
                  <a:cubicBezTo>
                    <a:pt x="21" y="1549"/>
                    <a:pt x="0" y="837"/>
                    <a:pt x="63" y="0"/>
                  </a:cubicBezTo>
                  <a:cubicBezTo>
                    <a:pt x="210" y="147"/>
                    <a:pt x="335" y="210"/>
                    <a:pt x="356" y="314"/>
                  </a:cubicBezTo>
                  <a:cubicBezTo>
                    <a:pt x="419" y="649"/>
                    <a:pt x="482" y="963"/>
                    <a:pt x="628" y="1277"/>
                  </a:cubicBezTo>
                  <a:cubicBezTo>
                    <a:pt x="733" y="1549"/>
                    <a:pt x="712" y="1863"/>
                    <a:pt x="524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611700" y="2870450"/>
              <a:ext cx="264700" cy="305500"/>
            </a:xfrm>
            <a:custGeom>
              <a:avLst/>
              <a:gdLst/>
              <a:ahLst/>
              <a:cxnLst/>
              <a:rect l="l" t="t" r="r" b="b"/>
              <a:pathLst>
                <a:path w="10588" h="12220" extrusionOk="0">
                  <a:moveTo>
                    <a:pt x="10525" y="3243"/>
                  </a:moveTo>
                  <a:cubicBezTo>
                    <a:pt x="10441" y="2093"/>
                    <a:pt x="9897" y="816"/>
                    <a:pt x="8558" y="774"/>
                  </a:cubicBezTo>
                  <a:cubicBezTo>
                    <a:pt x="8202" y="733"/>
                    <a:pt x="7826" y="816"/>
                    <a:pt x="7491" y="942"/>
                  </a:cubicBezTo>
                  <a:cubicBezTo>
                    <a:pt x="6508" y="0"/>
                    <a:pt x="4896" y="628"/>
                    <a:pt x="3997" y="1402"/>
                  </a:cubicBezTo>
                  <a:cubicBezTo>
                    <a:pt x="2762" y="879"/>
                    <a:pt x="1172" y="1235"/>
                    <a:pt x="670" y="2553"/>
                  </a:cubicBezTo>
                  <a:cubicBezTo>
                    <a:pt x="0" y="4269"/>
                    <a:pt x="691" y="6235"/>
                    <a:pt x="1402" y="7826"/>
                  </a:cubicBezTo>
                  <a:cubicBezTo>
                    <a:pt x="2239" y="9730"/>
                    <a:pt x="3662" y="11487"/>
                    <a:pt x="5691" y="12136"/>
                  </a:cubicBezTo>
                  <a:cubicBezTo>
                    <a:pt x="5964" y="12220"/>
                    <a:pt x="6173" y="11906"/>
                    <a:pt x="6047" y="11676"/>
                  </a:cubicBezTo>
                  <a:cubicBezTo>
                    <a:pt x="5712" y="11090"/>
                    <a:pt x="5210" y="10755"/>
                    <a:pt x="4855" y="10211"/>
                  </a:cubicBezTo>
                  <a:cubicBezTo>
                    <a:pt x="4269" y="9416"/>
                    <a:pt x="3704" y="8642"/>
                    <a:pt x="3202" y="7805"/>
                  </a:cubicBezTo>
                  <a:cubicBezTo>
                    <a:pt x="2741" y="6989"/>
                    <a:pt x="1026" y="2574"/>
                    <a:pt x="3097" y="2888"/>
                  </a:cubicBezTo>
                  <a:cubicBezTo>
                    <a:pt x="2888" y="3829"/>
                    <a:pt x="3097" y="4875"/>
                    <a:pt x="3432" y="5691"/>
                  </a:cubicBezTo>
                  <a:cubicBezTo>
                    <a:pt x="3976" y="6905"/>
                    <a:pt x="6256" y="7156"/>
                    <a:pt x="6340" y="5503"/>
                  </a:cubicBezTo>
                  <a:cubicBezTo>
                    <a:pt x="6382" y="4478"/>
                    <a:pt x="6005" y="3306"/>
                    <a:pt x="5315" y="2406"/>
                  </a:cubicBezTo>
                  <a:cubicBezTo>
                    <a:pt x="5608" y="2155"/>
                    <a:pt x="5964" y="1988"/>
                    <a:pt x="6256" y="2093"/>
                  </a:cubicBezTo>
                  <a:cubicBezTo>
                    <a:pt x="6173" y="2302"/>
                    <a:pt x="6131" y="2553"/>
                    <a:pt x="6110" y="2783"/>
                  </a:cubicBezTo>
                  <a:cubicBezTo>
                    <a:pt x="6026" y="3955"/>
                    <a:pt x="6256" y="5587"/>
                    <a:pt x="7637" y="5817"/>
                  </a:cubicBezTo>
                  <a:cubicBezTo>
                    <a:pt x="7993" y="5859"/>
                    <a:pt x="8349" y="5754"/>
                    <a:pt x="8558" y="5482"/>
                  </a:cubicBezTo>
                  <a:cubicBezTo>
                    <a:pt x="8307" y="6340"/>
                    <a:pt x="8098" y="7219"/>
                    <a:pt x="8160" y="8119"/>
                  </a:cubicBezTo>
                  <a:cubicBezTo>
                    <a:pt x="8119" y="8223"/>
                    <a:pt x="8056" y="8349"/>
                    <a:pt x="8035" y="8474"/>
                  </a:cubicBezTo>
                  <a:cubicBezTo>
                    <a:pt x="7888" y="9039"/>
                    <a:pt x="7930" y="9897"/>
                    <a:pt x="8119" y="10420"/>
                  </a:cubicBezTo>
                  <a:cubicBezTo>
                    <a:pt x="8349" y="11048"/>
                    <a:pt x="9165" y="11048"/>
                    <a:pt x="9395" y="10420"/>
                  </a:cubicBezTo>
                  <a:cubicBezTo>
                    <a:pt x="9583" y="9897"/>
                    <a:pt x="9521" y="9353"/>
                    <a:pt x="9521" y="8830"/>
                  </a:cubicBezTo>
                  <a:cubicBezTo>
                    <a:pt x="9583" y="8746"/>
                    <a:pt x="9646" y="8642"/>
                    <a:pt x="9667" y="8537"/>
                  </a:cubicBezTo>
                  <a:cubicBezTo>
                    <a:pt x="9834" y="7616"/>
                    <a:pt x="9897" y="6675"/>
                    <a:pt x="10169" y="5754"/>
                  </a:cubicBezTo>
                  <a:cubicBezTo>
                    <a:pt x="10399" y="4980"/>
                    <a:pt x="10588" y="4164"/>
                    <a:pt x="10525" y="3243"/>
                  </a:cubicBezTo>
                  <a:close/>
                  <a:moveTo>
                    <a:pt x="8349" y="2281"/>
                  </a:moveTo>
                  <a:cubicBezTo>
                    <a:pt x="8600" y="2281"/>
                    <a:pt x="8851" y="2386"/>
                    <a:pt x="8935" y="2658"/>
                  </a:cubicBezTo>
                  <a:cubicBezTo>
                    <a:pt x="9081" y="3181"/>
                    <a:pt x="9123" y="3725"/>
                    <a:pt x="8956" y="4248"/>
                  </a:cubicBezTo>
                  <a:cubicBezTo>
                    <a:pt x="8872" y="4499"/>
                    <a:pt x="8830" y="4750"/>
                    <a:pt x="8746" y="5001"/>
                  </a:cubicBezTo>
                  <a:cubicBezTo>
                    <a:pt x="8851" y="4185"/>
                    <a:pt x="8704" y="3181"/>
                    <a:pt x="8349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504450" y="2734450"/>
              <a:ext cx="428450" cy="582225"/>
            </a:xfrm>
            <a:custGeom>
              <a:avLst/>
              <a:gdLst/>
              <a:ahLst/>
              <a:cxnLst/>
              <a:rect l="l" t="t" r="r" b="b"/>
              <a:pathLst>
                <a:path w="17138" h="23289" extrusionOk="0">
                  <a:moveTo>
                    <a:pt x="14627" y="16174"/>
                  </a:moveTo>
                  <a:cubicBezTo>
                    <a:pt x="14982" y="16718"/>
                    <a:pt x="15171" y="17220"/>
                    <a:pt x="15212" y="17848"/>
                  </a:cubicBezTo>
                  <a:cubicBezTo>
                    <a:pt x="15233" y="18308"/>
                    <a:pt x="15505" y="18810"/>
                    <a:pt x="15735" y="19229"/>
                  </a:cubicBezTo>
                  <a:cubicBezTo>
                    <a:pt x="15966" y="19668"/>
                    <a:pt x="15882" y="20087"/>
                    <a:pt x="15861" y="20547"/>
                  </a:cubicBezTo>
                  <a:cubicBezTo>
                    <a:pt x="15861" y="20652"/>
                    <a:pt x="15735" y="20777"/>
                    <a:pt x="15631" y="20861"/>
                  </a:cubicBezTo>
                  <a:cubicBezTo>
                    <a:pt x="15505" y="20924"/>
                    <a:pt x="15317" y="20986"/>
                    <a:pt x="15171" y="21028"/>
                  </a:cubicBezTo>
                  <a:cubicBezTo>
                    <a:pt x="15066" y="21321"/>
                    <a:pt x="14940" y="21551"/>
                    <a:pt x="14919" y="21844"/>
                  </a:cubicBezTo>
                  <a:cubicBezTo>
                    <a:pt x="14836" y="22347"/>
                    <a:pt x="14480" y="22598"/>
                    <a:pt x="14124" y="22870"/>
                  </a:cubicBezTo>
                  <a:cubicBezTo>
                    <a:pt x="13769" y="23142"/>
                    <a:pt x="13329" y="23288"/>
                    <a:pt x="12890" y="23183"/>
                  </a:cubicBezTo>
                  <a:cubicBezTo>
                    <a:pt x="12492" y="23079"/>
                    <a:pt x="12074" y="22932"/>
                    <a:pt x="11781" y="22619"/>
                  </a:cubicBezTo>
                  <a:cubicBezTo>
                    <a:pt x="11655" y="22493"/>
                    <a:pt x="11509" y="22347"/>
                    <a:pt x="11404" y="22179"/>
                  </a:cubicBezTo>
                  <a:cubicBezTo>
                    <a:pt x="11028" y="22179"/>
                    <a:pt x="10714" y="22221"/>
                    <a:pt x="10358" y="22179"/>
                  </a:cubicBezTo>
                  <a:cubicBezTo>
                    <a:pt x="10044" y="22158"/>
                    <a:pt x="9919" y="22012"/>
                    <a:pt x="9898" y="21719"/>
                  </a:cubicBezTo>
                  <a:cubicBezTo>
                    <a:pt x="9877" y="21405"/>
                    <a:pt x="9898" y="21112"/>
                    <a:pt x="9898" y="20819"/>
                  </a:cubicBezTo>
                  <a:cubicBezTo>
                    <a:pt x="9709" y="20694"/>
                    <a:pt x="9521" y="20610"/>
                    <a:pt x="9396" y="20484"/>
                  </a:cubicBezTo>
                  <a:cubicBezTo>
                    <a:pt x="9291" y="20401"/>
                    <a:pt x="9186" y="20275"/>
                    <a:pt x="9186" y="20150"/>
                  </a:cubicBezTo>
                  <a:cubicBezTo>
                    <a:pt x="9165" y="19773"/>
                    <a:pt x="9207" y="19375"/>
                    <a:pt x="8935" y="19062"/>
                  </a:cubicBezTo>
                  <a:cubicBezTo>
                    <a:pt x="8956" y="18685"/>
                    <a:pt x="8977" y="18308"/>
                    <a:pt x="8998" y="17869"/>
                  </a:cubicBezTo>
                  <a:cubicBezTo>
                    <a:pt x="8412" y="18015"/>
                    <a:pt x="7889" y="17639"/>
                    <a:pt x="7282" y="17471"/>
                  </a:cubicBezTo>
                  <a:cubicBezTo>
                    <a:pt x="7115" y="17429"/>
                    <a:pt x="6989" y="17325"/>
                    <a:pt x="6864" y="17241"/>
                  </a:cubicBezTo>
                  <a:cubicBezTo>
                    <a:pt x="6383" y="16906"/>
                    <a:pt x="5922" y="16551"/>
                    <a:pt x="5420" y="16237"/>
                  </a:cubicBezTo>
                  <a:cubicBezTo>
                    <a:pt x="5085" y="16028"/>
                    <a:pt x="4813" y="15777"/>
                    <a:pt x="4583" y="15463"/>
                  </a:cubicBezTo>
                  <a:cubicBezTo>
                    <a:pt x="3955" y="14647"/>
                    <a:pt x="3349" y="13789"/>
                    <a:pt x="2616" y="13077"/>
                  </a:cubicBezTo>
                  <a:cubicBezTo>
                    <a:pt x="2386" y="12868"/>
                    <a:pt x="2261" y="12533"/>
                    <a:pt x="2135" y="12240"/>
                  </a:cubicBezTo>
                  <a:cubicBezTo>
                    <a:pt x="1968" y="11843"/>
                    <a:pt x="1821" y="11466"/>
                    <a:pt x="1528" y="11152"/>
                  </a:cubicBezTo>
                  <a:cubicBezTo>
                    <a:pt x="922" y="10441"/>
                    <a:pt x="670" y="9604"/>
                    <a:pt x="461" y="8746"/>
                  </a:cubicBezTo>
                  <a:cubicBezTo>
                    <a:pt x="357" y="8265"/>
                    <a:pt x="252" y="7826"/>
                    <a:pt x="147" y="7344"/>
                  </a:cubicBezTo>
                  <a:cubicBezTo>
                    <a:pt x="85" y="7093"/>
                    <a:pt x="43" y="6800"/>
                    <a:pt x="43" y="6507"/>
                  </a:cubicBezTo>
                  <a:cubicBezTo>
                    <a:pt x="1" y="5963"/>
                    <a:pt x="43" y="5398"/>
                    <a:pt x="43" y="4833"/>
                  </a:cubicBezTo>
                  <a:cubicBezTo>
                    <a:pt x="43" y="4143"/>
                    <a:pt x="273" y="3536"/>
                    <a:pt x="796" y="3055"/>
                  </a:cubicBezTo>
                  <a:cubicBezTo>
                    <a:pt x="1528" y="2385"/>
                    <a:pt x="2365" y="1800"/>
                    <a:pt x="3286" y="1381"/>
                  </a:cubicBezTo>
                  <a:cubicBezTo>
                    <a:pt x="3307" y="1381"/>
                    <a:pt x="3328" y="1360"/>
                    <a:pt x="3349" y="1360"/>
                  </a:cubicBezTo>
                  <a:cubicBezTo>
                    <a:pt x="4981" y="544"/>
                    <a:pt x="6738" y="272"/>
                    <a:pt x="8517" y="63"/>
                  </a:cubicBezTo>
                  <a:cubicBezTo>
                    <a:pt x="8998" y="0"/>
                    <a:pt x="9500" y="0"/>
                    <a:pt x="10002" y="84"/>
                  </a:cubicBezTo>
                  <a:cubicBezTo>
                    <a:pt x="10735" y="188"/>
                    <a:pt x="11488" y="335"/>
                    <a:pt x="12220" y="481"/>
                  </a:cubicBezTo>
                  <a:cubicBezTo>
                    <a:pt x="12597" y="523"/>
                    <a:pt x="12911" y="691"/>
                    <a:pt x="13225" y="900"/>
                  </a:cubicBezTo>
                  <a:cubicBezTo>
                    <a:pt x="13643" y="1172"/>
                    <a:pt x="14062" y="1444"/>
                    <a:pt x="14501" y="1674"/>
                  </a:cubicBezTo>
                  <a:cubicBezTo>
                    <a:pt x="14794" y="1841"/>
                    <a:pt x="15045" y="2051"/>
                    <a:pt x="15233" y="2323"/>
                  </a:cubicBezTo>
                  <a:cubicBezTo>
                    <a:pt x="15380" y="2595"/>
                    <a:pt x="15568" y="2846"/>
                    <a:pt x="15756" y="3097"/>
                  </a:cubicBezTo>
                  <a:cubicBezTo>
                    <a:pt x="16217" y="3662"/>
                    <a:pt x="16489" y="4310"/>
                    <a:pt x="16677" y="5022"/>
                  </a:cubicBezTo>
                  <a:cubicBezTo>
                    <a:pt x="16991" y="6152"/>
                    <a:pt x="17137" y="7302"/>
                    <a:pt x="17137" y="8474"/>
                  </a:cubicBezTo>
                  <a:cubicBezTo>
                    <a:pt x="17137" y="9604"/>
                    <a:pt x="16907" y="10671"/>
                    <a:pt x="16698" y="11780"/>
                  </a:cubicBezTo>
                  <a:cubicBezTo>
                    <a:pt x="16426" y="13245"/>
                    <a:pt x="15756" y="14500"/>
                    <a:pt x="15024" y="15756"/>
                  </a:cubicBezTo>
                  <a:cubicBezTo>
                    <a:pt x="14836" y="15839"/>
                    <a:pt x="14731" y="15986"/>
                    <a:pt x="14627" y="16174"/>
                  </a:cubicBezTo>
                  <a:close/>
                  <a:moveTo>
                    <a:pt x="13622" y="15442"/>
                  </a:moveTo>
                  <a:cubicBezTo>
                    <a:pt x="13957" y="15337"/>
                    <a:pt x="14062" y="15065"/>
                    <a:pt x="14187" y="14856"/>
                  </a:cubicBezTo>
                  <a:cubicBezTo>
                    <a:pt x="15212" y="13245"/>
                    <a:pt x="15735" y="11466"/>
                    <a:pt x="15924" y="9583"/>
                  </a:cubicBezTo>
                  <a:cubicBezTo>
                    <a:pt x="16049" y="8118"/>
                    <a:pt x="16070" y="6633"/>
                    <a:pt x="15547" y="5189"/>
                  </a:cubicBezTo>
                  <a:cubicBezTo>
                    <a:pt x="15443" y="4248"/>
                    <a:pt x="14773" y="3620"/>
                    <a:pt x="14292" y="2846"/>
                  </a:cubicBezTo>
                  <a:cubicBezTo>
                    <a:pt x="14062" y="2469"/>
                    <a:pt x="13622" y="2385"/>
                    <a:pt x="13267" y="2176"/>
                  </a:cubicBezTo>
                  <a:cubicBezTo>
                    <a:pt x="13162" y="2092"/>
                    <a:pt x="13036" y="2051"/>
                    <a:pt x="12932" y="1946"/>
                  </a:cubicBezTo>
                  <a:cubicBezTo>
                    <a:pt x="12471" y="1486"/>
                    <a:pt x="11886" y="1339"/>
                    <a:pt x="11279" y="1235"/>
                  </a:cubicBezTo>
                  <a:cubicBezTo>
                    <a:pt x="10839" y="1151"/>
                    <a:pt x="10400" y="1109"/>
                    <a:pt x="9981" y="1025"/>
                  </a:cubicBezTo>
                  <a:cubicBezTo>
                    <a:pt x="9396" y="921"/>
                    <a:pt x="8810" y="921"/>
                    <a:pt x="8224" y="1025"/>
                  </a:cubicBezTo>
                  <a:cubicBezTo>
                    <a:pt x="7513" y="1151"/>
                    <a:pt x="6780" y="1256"/>
                    <a:pt x="6069" y="1402"/>
                  </a:cubicBezTo>
                  <a:cubicBezTo>
                    <a:pt x="5797" y="1444"/>
                    <a:pt x="5483" y="1528"/>
                    <a:pt x="5190" y="1632"/>
                  </a:cubicBezTo>
                  <a:cubicBezTo>
                    <a:pt x="4646" y="1841"/>
                    <a:pt x="4081" y="2051"/>
                    <a:pt x="3558" y="2281"/>
                  </a:cubicBezTo>
                  <a:cubicBezTo>
                    <a:pt x="2805" y="2616"/>
                    <a:pt x="2093" y="3097"/>
                    <a:pt x="1466" y="3662"/>
                  </a:cubicBezTo>
                  <a:cubicBezTo>
                    <a:pt x="1110" y="3976"/>
                    <a:pt x="942" y="4373"/>
                    <a:pt x="942" y="4854"/>
                  </a:cubicBezTo>
                  <a:cubicBezTo>
                    <a:pt x="942" y="5838"/>
                    <a:pt x="901" y="6863"/>
                    <a:pt x="1214" y="7826"/>
                  </a:cubicBezTo>
                  <a:cubicBezTo>
                    <a:pt x="1298" y="8035"/>
                    <a:pt x="1298" y="8265"/>
                    <a:pt x="1340" y="8474"/>
                  </a:cubicBezTo>
                  <a:cubicBezTo>
                    <a:pt x="1528" y="9165"/>
                    <a:pt x="1738" y="9813"/>
                    <a:pt x="2177" y="10399"/>
                  </a:cubicBezTo>
                  <a:cubicBezTo>
                    <a:pt x="2512" y="10818"/>
                    <a:pt x="2784" y="11257"/>
                    <a:pt x="2930" y="11780"/>
                  </a:cubicBezTo>
                  <a:cubicBezTo>
                    <a:pt x="3035" y="12073"/>
                    <a:pt x="3181" y="12324"/>
                    <a:pt x="3411" y="12533"/>
                  </a:cubicBezTo>
                  <a:cubicBezTo>
                    <a:pt x="3955" y="13036"/>
                    <a:pt x="4395" y="13580"/>
                    <a:pt x="4792" y="14186"/>
                  </a:cubicBezTo>
                  <a:cubicBezTo>
                    <a:pt x="5232" y="14856"/>
                    <a:pt x="5818" y="15442"/>
                    <a:pt x="6529" y="15839"/>
                  </a:cubicBezTo>
                  <a:cubicBezTo>
                    <a:pt x="6676" y="15902"/>
                    <a:pt x="6801" y="16007"/>
                    <a:pt x="6906" y="16111"/>
                  </a:cubicBezTo>
                  <a:cubicBezTo>
                    <a:pt x="7324" y="16593"/>
                    <a:pt x="7889" y="16844"/>
                    <a:pt x="8433" y="17137"/>
                  </a:cubicBezTo>
                  <a:cubicBezTo>
                    <a:pt x="8559" y="17095"/>
                    <a:pt x="8663" y="17032"/>
                    <a:pt x="8789" y="16948"/>
                  </a:cubicBezTo>
                  <a:cubicBezTo>
                    <a:pt x="8893" y="16906"/>
                    <a:pt x="9082" y="17011"/>
                    <a:pt x="9103" y="16885"/>
                  </a:cubicBezTo>
                  <a:cubicBezTo>
                    <a:pt x="8726" y="16362"/>
                    <a:pt x="8370" y="15881"/>
                    <a:pt x="8015" y="15379"/>
                  </a:cubicBezTo>
                  <a:cubicBezTo>
                    <a:pt x="7910" y="15233"/>
                    <a:pt x="7826" y="15023"/>
                    <a:pt x="7701" y="14919"/>
                  </a:cubicBezTo>
                  <a:cubicBezTo>
                    <a:pt x="7261" y="14500"/>
                    <a:pt x="7052" y="13977"/>
                    <a:pt x="6843" y="13391"/>
                  </a:cubicBezTo>
                  <a:cubicBezTo>
                    <a:pt x="6487" y="12408"/>
                    <a:pt x="6132" y="11403"/>
                    <a:pt x="5797" y="10420"/>
                  </a:cubicBezTo>
                  <a:cubicBezTo>
                    <a:pt x="5546" y="9730"/>
                    <a:pt x="5441" y="8997"/>
                    <a:pt x="5504" y="8265"/>
                  </a:cubicBezTo>
                  <a:cubicBezTo>
                    <a:pt x="5525" y="7888"/>
                    <a:pt x="5713" y="7616"/>
                    <a:pt x="6048" y="7512"/>
                  </a:cubicBezTo>
                  <a:cubicBezTo>
                    <a:pt x="6320" y="7428"/>
                    <a:pt x="6592" y="7386"/>
                    <a:pt x="6864" y="7386"/>
                  </a:cubicBezTo>
                  <a:cubicBezTo>
                    <a:pt x="8203" y="7323"/>
                    <a:pt x="7847" y="7491"/>
                    <a:pt x="8684" y="6654"/>
                  </a:cubicBezTo>
                  <a:cubicBezTo>
                    <a:pt x="9061" y="6277"/>
                    <a:pt x="9500" y="6068"/>
                    <a:pt x="10044" y="6110"/>
                  </a:cubicBezTo>
                  <a:cubicBezTo>
                    <a:pt x="10316" y="6131"/>
                    <a:pt x="10546" y="6131"/>
                    <a:pt x="10818" y="6110"/>
                  </a:cubicBezTo>
                  <a:cubicBezTo>
                    <a:pt x="11195" y="6068"/>
                    <a:pt x="11509" y="6173"/>
                    <a:pt x="11781" y="6486"/>
                  </a:cubicBezTo>
                  <a:cubicBezTo>
                    <a:pt x="11990" y="6758"/>
                    <a:pt x="12241" y="6863"/>
                    <a:pt x="12597" y="6842"/>
                  </a:cubicBezTo>
                  <a:cubicBezTo>
                    <a:pt x="12974" y="6779"/>
                    <a:pt x="13287" y="6947"/>
                    <a:pt x="13559" y="7219"/>
                  </a:cubicBezTo>
                  <a:cubicBezTo>
                    <a:pt x="13685" y="7386"/>
                    <a:pt x="13852" y="7491"/>
                    <a:pt x="13978" y="7637"/>
                  </a:cubicBezTo>
                  <a:cubicBezTo>
                    <a:pt x="14606" y="8307"/>
                    <a:pt x="15003" y="9018"/>
                    <a:pt x="14919" y="9981"/>
                  </a:cubicBezTo>
                  <a:cubicBezTo>
                    <a:pt x="14899" y="10315"/>
                    <a:pt x="14919" y="10650"/>
                    <a:pt x="14919" y="10964"/>
                  </a:cubicBezTo>
                  <a:cubicBezTo>
                    <a:pt x="14919" y="11152"/>
                    <a:pt x="14899" y="11362"/>
                    <a:pt x="14836" y="11550"/>
                  </a:cubicBezTo>
                  <a:cubicBezTo>
                    <a:pt x="14606" y="12199"/>
                    <a:pt x="14396" y="12868"/>
                    <a:pt x="14103" y="13496"/>
                  </a:cubicBezTo>
                  <a:cubicBezTo>
                    <a:pt x="13831" y="14082"/>
                    <a:pt x="13643" y="14709"/>
                    <a:pt x="13622" y="15442"/>
                  </a:cubicBezTo>
                  <a:close/>
                  <a:moveTo>
                    <a:pt x="12743" y="7805"/>
                  </a:moveTo>
                  <a:cubicBezTo>
                    <a:pt x="12722" y="7888"/>
                    <a:pt x="12702" y="7930"/>
                    <a:pt x="12722" y="7993"/>
                  </a:cubicBezTo>
                  <a:cubicBezTo>
                    <a:pt x="13015" y="8788"/>
                    <a:pt x="12911" y="9625"/>
                    <a:pt x="12911" y="10462"/>
                  </a:cubicBezTo>
                  <a:cubicBezTo>
                    <a:pt x="12911" y="10755"/>
                    <a:pt x="12848" y="11027"/>
                    <a:pt x="12639" y="11236"/>
                  </a:cubicBezTo>
                  <a:cubicBezTo>
                    <a:pt x="12534" y="11341"/>
                    <a:pt x="12471" y="11508"/>
                    <a:pt x="12367" y="11655"/>
                  </a:cubicBezTo>
                  <a:cubicBezTo>
                    <a:pt x="12116" y="11989"/>
                    <a:pt x="11739" y="12073"/>
                    <a:pt x="11425" y="11801"/>
                  </a:cubicBezTo>
                  <a:cubicBezTo>
                    <a:pt x="11258" y="11675"/>
                    <a:pt x="11153" y="11508"/>
                    <a:pt x="11049" y="11362"/>
                  </a:cubicBezTo>
                  <a:cubicBezTo>
                    <a:pt x="10714" y="10734"/>
                    <a:pt x="10505" y="10064"/>
                    <a:pt x="10505" y="9374"/>
                  </a:cubicBezTo>
                  <a:cubicBezTo>
                    <a:pt x="10505" y="8579"/>
                    <a:pt x="10400" y="7805"/>
                    <a:pt x="10965" y="7156"/>
                  </a:cubicBezTo>
                  <a:cubicBezTo>
                    <a:pt x="11007" y="7114"/>
                    <a:pt x="10965" y="7051"/>
                    <a:pt x="11007" y="6989"/>
                  </a:cubicBezTo>
                  <a:cubicBezTo>
                    <a:pt x="9668" y="6842"/>
                    <a:pt x="9354" y="6968"/>
                    <a:pt x="8852" y="7909"/>
                  </a:cubicBezTo>
                  <a:cubicBezTo>
                    <a:pt x="8914" y="7951"/>
                    <a:pt x="8977" y="7993"/>
                    <a:pt x="9040" y="8035"/>
                  </a:cubicBezTo>
                  <a:cubicBezTo>
                    <a:pt x="9500" y="8370"/>
                    <a:pt x="9814" y="8830"/>
                    <a:pt x="9877" y="9416"/>
                  </a:cubicBezTo>
                  <a:cubicBezTo>
                    <a:pt x="9877" y="9520"/>
                    <a:pt x="9961" y="9625"/>
                    <a:pt x="10002" y="9730"/>
                  </a:cubicBezTo>
                  <a:cubicBezTo>
                    <a:pt x="10212" y="10211"/>
                    <a:pt x="10170" y="10734"/>
                    <a:pt x="10107" y="11236"/>
                  </a:cubicBezTo>
                  <a:cubicBezTo>
                    <a:pt x="10065" y="11675"/>
                    <a:pt x="9709" y="11968"/>
                    <a:pt x="9333" y="12136"/>
                  </a:cubicBezTo>
                  <a:cubicBezTo>
                    <a:pt x="9061" y="12240"/>
                    <a:pt x="8747" y="12199"/>
                    <a:pt x="8559" y="11989"/>
                  </a:cubicBezTo>
                  <a:cubicBezTo>
                    <a:pt x="8412" y="11801"/>
                    <a:pt x="8245" y="11592"/>
                    <a:pt x="8140" y="11362"/>
                  </a:cubicBezTo>
                  <a:cubicBezTo>
                    <a:pt x="7910" y="10839"/>
                    <a:pt x="7785" y="10315"/>
                    <a:pt x="7785" y="9730"/>
                  </a:cubicBezTo>
                  <a:lnTo>
                    <a:pt x="7785" y="8642"/>
                  </a:lnTo>
                  <a:cubicBezTo>
                    <a:pt x="7785" y="8474"/>
                    <a:pt x="7701" y="8328"/>
                    <a:pt x="7680" y="8202"/>
                  </a:cubicBezTo>
                  <a:cubicBezTo>
                    <a:pt x="6885" y="8118"/>
                    <a:pt x="6885" y="8118"/>
                    <a:pt x="6424" y="8265"/>
                  </a:cubicBezTo>
                  <a:cubicBezTo>
                    <a:pt x="6236" y="8976"/>
                    <a:pt x="6362" y="9416"/>
                    <a:pt x="6571" y="10085"/>
                  </a:cubicBezTo>
                  <a:cubicBezTo>
                    <a:pt x="6927" y="11069"/>
                    <a:pt x="7303" y="12073"/>
                    <a:pt x="7659" y="13056"/>
                  </a:cubicBezTo>
                  <a:cubicBezTo>
                    <a:pt x="7826" y="13559"/>
                    <a:pt x="8015" y="14061"/>
                    <a:pt x="8412" y="14416"/>
                  </a:cubicBezTo>
                  <a:cubicBezTo>
                    <a:pt x="8559" y="14584"/>
                    <a:pt x="8663" y="14793"/>
                    <a:pt x="8768" y="14960"/>
                  </a:cubicBezTo>
                  <a:cubicBezTo>
                    <a:pt x="9186" y="15693"/>
                    <a:pt x="9689" y="16362"/>
                    <a:pt x="10484" y="16781"/>
                  </a:cubicBezTo>
                  <a:cubicBezTo>
                    <a:pt x="11111" y="16383"/>
                    <a:pt x="11886" y="16279"/>
                    <a:pt x="12471" y="15777"/>
                  </a:cubicBezTo>
                  <a:cubicBezTo>
                    <a:pt x="12492" y="15567"/>
                    <a:pt x="12492" y="15337"/>
                    <a:pt x="12576" y="15128"/>
                  </a:cubicBezTo>
                  <a:cubicBezTo>
                    <a:pt x="12953" y="13956"/>
                    <a:pt x="13371" y="12764"/>
                    <a:pt x="13831" y="11592"/>
                  </a:cubicBezTo>
                  <a:cubicBezTo>
                    <a:pt x="13957" y="11257"/>
                    <a:pt x="14041" y="10922"/>
                    <a:pt x="14041" y="10546"/>
                  </a:cubicBezTo>
                  <a:cubicBezTo>
                    <a:pt x="14041" y="10315"/>
                    <a:pt x="13999" y="10106"/>
                    <a:pt x="14041" y="9876"/>
                  </a:cubicBezTo>
                  <a:cubicBezTo>
                    <a:pt x="14083" y="9269"/>
                    <a:pt x="13831" y="8767"/>
                    <a:pt x="13434" y="8349"/>
                  </a:cubicBezTo>
                  <a:cubicBezTo>
                    <a:pt x="13246" y="8139"/>
                    <a:pt x="13057" y="7846"/>
                    <a:pt x="12743" y="7805"/>
                  </a:cubicBezTo>
                  <a:close/>
                  <a:moveTo>
                    <a:pt x="13957" y="16634"/>
                  </a:moveTo>
                  <a:cubicBezTo>
                    <a:pt x="13476" y="16697"/>
                    <a:pt x="13162" y="16718"/>
                    <a:pt x="12827" y="16781"/>
                  </a:cubicBezTo>
                  <a:cubicBezTo>
                    <a:pt x="12702" y="16802"/>
                    <a:pt x="12534" y="16823"/>
                    <a:pt x="12430" y="16885"/>
                  </a:cubicBezTo>
                  <a:cubicBezTo>
                    <a:pt x="11634" y="17220"/>
                    <a:pt x="10818" y="17576"/>
                    <a:pt x="10002" y="17953"/>
                  </a:cubicBezTo>
                  <a:cubicBezTo>
                    <a:pt x="9772" y="18057"/>
                    <a:pt x="9584" y="18204"/>
                    <a:pt x="9605" y="18518"/>
                  </a:cubicBezTo>
                  <a:cubicBezTo>
                    <a:pt x="10191" y="18685"/>
                    <a:pt x="10337" y="18706"/>
                    <a:pt x="10735" y="18559"/>
                  </a:cubicBezTo>
                  <a:cubicBezTo>
                    <a:pt x="11049" y="18413"/>
                    <a:pt x="11362" y="18371"/>
                    <a:pt x="11697" y="18371"/>
                  </a:cubicBezTo>
                  <a:cubicBezTo>
                    <a:pt x="11948" y="18371"/>
                    <a:pt x="12199" y="18287"/>
                    <a:pt x="12430" y="18204"/>
                  </a:cubicBezTo>
                  <a:cubicBezTo>
                    <a:pt x="12639" y="18162"/>
                    <a:pt x="12848" y="18078"/>
                    <a:pt x="13099" y="18057"/>
                  </a:cubicBezTo>
                  <a:cubicBezTo>
                    <a:pt x="13539" y="17994"/>
                    <a:pt x="13957" y="17827"/>
                    <a:pt x="14292" y="17534"/>
                  </a:cubicBezTo>
                  <a:cubicBezTo>
                    <a:pt x="14292" y="17450"/>
                    <a:pt x="14355" y="17346"/>
                    <a:pt x="14313" y="17304"/>
                  </a:cubicBezTo>
                  <a:cubicBezTo>
                    <a:pt x="14208" y="17032"/>
                    <a:pt x="14083" y="16844"/>
                    <a:pt x="13957" y="16634"/>
                  </a:cubicBezTo>
                  <a:close/>
                  <a:moveTo>
                    <a:pt x="10609" y="21321"/>
                  </a:moveTo>
                  <a:cubicBezTo>
                    <a:pt x="11216" y="21196"/>
                    <a:pt x="11676" y="21112"/>
                    <a:pt x="12178" y="21007"/>
                  </a:cubicBezTo>
                  <a:cubicBezTo>
                    <a:pt x="12681" y="20903"/>
                    <a:pt x="13162" y="20694"/>
                    <a:pt x="13664" y="20568"/>
                  </a:cubicBezTo>
                  <a:cubicBezTo>
                    <a:pt x="14103" y="20442"/>
                    <a:pt x="14668" y="20463"/>
                    <a:pt x="15003" y="20024"/>
                  </a:cubicBezTo>
                  <a:cubicBezTo>
                    <a:pt x="14919" y="19961"/>
                    <a:pt x="14899" y="19919"/>
                    <a:pt x="14836" y="19919"/>
                  </a:cubicBezTo>
                  <a:cubicBezTo>
                    <a:pt x="13957" y="19919"/>
                    <a:pt x="13120" y="20170"/>
                    <a:pt x="12220" y="20275"/>
                  </a:cubicBezTo>
                  <a:cubicBezTo>
                    <a:pt x="11969" y="20296"/>
                    <a:pt x="11697" y="20442"/>
                    <a:pt x="11446" y="20505"/>
                  </a:cubicBezTo>
                  <a:cubicBezTo>
                    <a:pt x="11216" y="20589"/>
                    <a:pt x="10965" y="20652"/>
                    <a:pt x="10735" y="20714"/>
                  </a:cubicBezTo>
                  <a:cubicBezTo>
                    <a:pt x="10693" y="20756"/>
                    <a:pt x="10651" y="20777"/>
                    <a:pt x="10588" y="20819"/>
                  </a:cubicBezTo>
                  <a:cubicBezTo>
                    <a:pt x="10588" y="20966"/>
                    <a:pt x="10609" y="21112"/>
                    <a:pt x="10609" y="21321"/>
                  </a:cubicBezTo>
                  <a:close/>
                  <a:moveTo>
                    <a:pt x="10002" y="19752"/>
                  </a:moveTo>
                  <a:cubicBezTo>
                    <a:pt x="10421" y="19940"/>
                    <a:pt x="10735" y="19878"/>
                    <a:pt x="11111" y="19773"/>
                  </a:cubicBezTo>
                  <a:cubicBezTo>
                    <a:pt x="11551" y="19647"/>
                    <a:pt x="11990" y="19480"/>
                    <a:pt x="12471" y="19417"/>
                  </a:cubicBezTo>
                  <a:cubicBezTo>
                    <a:pt x="13141" y="19271"/>
                    <a:pt x="13831" y="19208"/>
                    <a:pt x="14522" y="19103"/>
                  </a:cubicBezTo>
                  <a:lnTo>
                    <a:pt x="14522" y="18518"/>
                  </a:lnTo>
                  <a:cubicBezTo>
                    <a:pt x="13790" y="18769"/>
                    <a:pt x="13120" y="18957"/>
                    <a:pt x="12430" y="19145"/>
                  </a:cubicBezTo>
                  <a:cubicBezTo>
                    <a:pt x="12325" y="19187"/>
                    <a:pt x="12220" y="19229"/>
                    <a:pt x="12116" y="19208"/>
                  </a:cubicBezTo>
                  <a:cubicBezTo>
                    <a:pt x="11467" y="19103"/>
                    <a:pt x="10902" y="19480"/>
                    <a:pt x="10274" y="19543"/>
                  </a:cubicBezTo>
                  <a:cubicBezTo>
                    <a:pt x="10170" y="19522"/>
                    <a:pt x="10086" y="19647"/>
                    <a:pt x="10002" y="19752"/>
                  </a:cubicBezTo>
                  <a:close/>
                  <a:moveTo>
                    <a:pt x="11739" y="8035"/>
                  </a:moveTo>
                  <a:cubicBezTo>
                    <a:pt x="11551" y="7951"/>
                    <a:pt x="11446" y="8118"/>
                    <a:pt x="11446" y="8223"/>
                  </a:cubicBezTo>
                  <a:cubicBezTo>
                    <a:pt x="11362" y="8976"/>
                    <a:pt x="11342" y="9709"/>
                    <a:pt x="11634" y="10441"/>
                  </a:cubicBezTo>
                  <a:cubicBezTo>
                    <a:pt x="11676" y="10567"/>
                    <a:pt x="11802" y="10650"/>
                    <a:pt x="12011" y="10525"/>
                  </a:cubicBezTo>
                  <a:cubicBezTo>
                    <a:pt x="11990" y="9709"/>
                    <a:pt x="12178" y="8851"/>
                    <a:pt x="11739" y="8035"/>
                  </a:cubicBezTo>
                  <a:close/>
                  <a:moveTo>
                    <a:pt x="14083" y="21426"/>
                  </a:moveTo>
                  <a:cubicBezTo>
                    <a:pt x="13162" y="21510"/>
                    <a:pt x="12806" y="21614"/>
                    <a:pt x="12220" y="21991"/>
                  </a:cubicBezTo>
                  <a:cubicBezTo>
                    <a:pt x="12597" y="22137"/>
                    <a:pt x="12911" y="22263"/>
                    <a:pt x="13225" y="22367"/>
                  </a:cubicBezTo>
                  <a:cubicBezTo>
                    <a:pt x="13852" y="22012"/>
                    <a:pt x="13852" y="22012"/>
                    <a:pt x="14083" y="21426"/>
                  </a:cubicBezTo>
                  <a:close/>
                  <a:moveTo>
                    <a:pt x="9145" y="11257"/>
                  </a:moveTo>
                  <a:cubicBezTo>
                    <a:pt x="9354" y="10839"/>
                    <a:pt x="9375" y="10504"/>
                    <a:pt x="9249" y="10232"/>
                  </a:cubicBezTo>
                  <a:cubicBezTo>
                    <a:pt x="9124" y="9918"/>
                    <a:pt x="9040" y="9604"/>
                    <a:pt x="8977" y="9269"/>
                  </a:cubicBezTo>
                  <a:cubicBezTo>
                    <a:pt x="8956" y="9165"/>
                    <a:pt x="8831" y="9081"/>
                    <a:pt x="8705" y="8955"/>
                  </a:cubicBezTo>
                  <a:cubicBezTo>
                    <a:pt x="8601" y="9771"/>
                    <a:pt x="8642" y="10462"/>
                    <a:pt x="9145" y="11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437500" y="2678475"/>
              <a:ext cx="84775" cy="66450"/>
            </a:xfrm>
            <a:custGeom>
              <a:avLst/>
              <a:gdLst/>
              <a:ahLst/>
              <a:cxnLst/>
              <a:rect l="l" t="t" r="r" b="b"/>
              <a:pathLst>
                <a:path w="3391" h="2658" extrusionOk="0">
                  <a:moveTo>
                    <a:pt x="712" y="0"/>
                  </a:moveTo>
                  <a:cubicBezTo>
                    <a:pt x="1089" y="42"/>
                    <a:pt x="1486" y="147"/>
                    <a:pt x="1675" y="461"/>
                  </a:cubicBezTo>
                  <a:cubicBezTo>
                    <a:pt x="1926" y="858"/>
                    <a:pt x="2281" y="1088"/>
                    <a:pt x="2637" y="1381"/>
                  </a:cubicBezTo>
                  <a:cubicBezTo>
                    <a:pt x="2825" y="1549"/>
                    <a:pt x="3014" y="1716"/>
                    <a:pt x="3181" y="1904"/>
                  </a:cubicBezTo>
                  <a:cubicBezTo>
                    <a:pt x="3369" y="2093"/>
                    <a:pt x="3390" y="2281"/>
                    <a:pt x="3286" y="2427"/>
                  </a:cubicBezTo>
                  <a:cubicBezTo>
                    <a:pt x="3160" y="2595"/>
                    <a:pt x="2909" y="2658"/>
                    <a:pt x="2700" y="2595"/>
                  </a:cubicBezTo>
                  <a:cubicBezTo>
                    <a:pt x="2616" y="2553"/>
                    <a:pt x="2532" y="2511"/>
                    <a:pt x="2491" y="2448"/>
                  </a:cubicBezTo>
                  <a:cubicBezTo>
                    <a:pt x="2135" y="2197"/>
                    <a:pt x="1779" y="1904"/>
                    <a:pt x="1444" y="1653"/>
                  </a:cubicBezTo>
                  <a:cubicBezTo>
                    <a:pt x="1361" y="1570"/>
                    <a:pt x="1256" y="1507"/>
                    <a:pt x="1193" y="1402"/>
                  </a:cubicBezTo>
                  <a:cubicBezTo>
                    <a:pt x="1026" y="1046"/>
                    <a:pt x="733" y="879"/>
                    <a:pt x="356" y="816"/>
                  </a:cubicBezTo>
                  <a:cubicBezTo>
                    <a:pt x="315" y="774"/>
                    <a:pt x="252" y="774"/>
                    <a:pt x="210" y="733"/>
                  </a:cubicBezTo>
                  <a:cubicBezTo>
                    <a:pt x="22" y="628"/>
                    <a:pt x="1" y="251"/>
                    <a:pt x="210" y="189"/>
                  </a:cubicBezTo>
                  <a:cubicBezTo>
                    <a:pt x="356" y="105"/>
                    <a:pt x="545" y="42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853350" y="3366325"/>
              <a:ext cx="72750" cy="94200"/>
            </a:xfrm>
            <a:custGeom>
              <a:avLst/>
              <a:gdLst/>
              <a:ahLst/>
              <a:cxnLst/>
              <a:rect l="l" t="t" r="r" b="b"/>
              <a:pathLst>
                <a:path w="2910" h="3768" extrusionOk="0">
                  <a:moveTo>
                    <a:pt x="2909" y="3265"/>
                  </a:moveTo>
                  <a:cubicBezTo>
                    <a:pt x="2847" y="3370"/>
                    <a:pt x="2826" y="3453"/>
                    <a:pt x="2784" y="3537"/>
                  </a:cubicBezTo>
                  <a:cubicBezTo>
                    <a:pt x="2679" y="3704"/>
                    <a:pt x="2449" y="3767"/>
                    <a:pt x="2303" y="3600"/>
                  </a:cubicBezTo>
                  <a:cubicBezTo>
                    <a:pt x="2261" y="3558"/>
                    <a:pt x="2219" y="3537"/>
                    <a:pt x="2198" y="3474"/>
                  </a:cubicBezTo>
                  <a:cubicBezTo>
                    <a:pt x="1528" y="2595"/>
                    <a:pt x="880" y="1675"/>
                    <a:pt x="252" y="775"/>
                  </a:cubicBezTo>
                  <a:cubicBezTo>
                    <a:pt x="22" y="461"/>
                    <a:pt x="1" y="210"/>
                    <a:pt x="147" y="126"/>
                  </a:cubicBezTo>
                  <a:cubicBezTo>
                    <a:pt x="378" y="1"/>
                    <a:pt x="566" y="147"/>
                    <a:pt x="754" y="294"/>
                  </a:cubicBezTo>
                  <a:cubicBezTo>
                    <a:pt x="838" y="336"/>
                    <a:pt x="880" y="398"/>
                    <a:pt x="943" y="440"/>
                  </a:cubicBezTo>
                  <a:cubicBezTo>
                    <a:pt x="1528" y="1193"/>
                    <a:pt x="2198" y="1926"/>
                    <a:pt x="2679" y="2763"/>
                  </a:cubicBezTo>
                  <a:cubicBezTo>
                    <a:pt x="2805" y="2930"/>
                    <a:pt x="2847" y="3118"/>
                    <a:pt x="2909" y="3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347000" y="2867825"/>
              <a:ext cx="103600" cy="43975"/>
            </a:xfrm>
            <a:custGeom>
              <a:avLst/>
              <a:gdLst/>
              <a:ahLst/>
              <a:cxnLst/>
              <a:rect l="l" t="t" r="r" b="b"/>
              <a:pathLst>
                <a:path w="4144" h="1759" extrusionOk="0">
                  <a:moveTo>
                    <a:pt x="106" y="1"/>
                  </a:moveTo>
                  <a:cubicBezTo>
                    <a:pt x="566" y="252"/>
                    <a:pt x="984" y="210"/>
                    <a:pt x="1403" y="252"/>
                  </a:cubicBezTo>
                  <a:cubicBezTo>
                    <a:pt x="2177" y="294"/>
                    <a:pt x="2909" y="524"/>
                    <a:pt x="3642" y="796"/>
                  </a:cubicBezTo>
                  <a:cubicBezTo>
                    <a:pt x="3809" y="838"/>
                    <a:pt x="3955" y="1026"/>
                    <a:pt x="4060" y="1193"/>
                  </a:cubicBezTo>
                  <a:cubicBezTo>
                    <a:pt x="4123" y="1256"/>
                    <a:pt x="4144" y="1423"/>
                    <a:pt x="4123" y="1507"/>
                  </a:cubicBezTo>
                  <a:cubicBezTo>
                    <a:pt x="4060" y="1612"/>
                    <a:pt x="3935" y="1675"/>
                    <a:pt x="3809" y="1737"/>
                  </a:cubicBezTo>
                  <a:cubicBezTo>
                    <a:pt x="3746" y="1758"/>
                    <a:pt x="3621" y="1737"/>
                    <a:pt x="3558" y="1716"/>
                  </a:cubicBezTo>
                  <a:cubicBezTo>
                    <a:pt x="2784" y="1319"/>
                    <a:pt x="1947" y="1214"/>
                    <a:pt x="1110" y="984"/>
                  </a:cubicBezTo>
                  <a:cubicBezTo>
                    <a:pt x="796" y="900"/>
                    <a:pt x="482" y="733"/>
                    <a:pt x="189" y="586"/>
                  </a:cubicBezTo>
                  <a:cubicBezTo>
                    <a:pt x="106" y="524"/>
                    <a:pt x="64" y="398"/>
                    <a:pt x="43" y="314"/>
                  </a:cubicBezTo>
                  <a:cubicBezTo>
                    <a:pt x="1" y="273"/>
                    <a:pt x="64" y="189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617450" y="2571750"/>
              <a:ext cx="30350" cy="88950"/>
            </a:xfrm>
            <a:custGeom>
              <a:avLst/>
              <a:gdLst/>
              <a:ahLst/>
              <a:cxnLst/>
              <a:rect l="l" t="t" r="r" b="b"/>
              <a:pathLst>
                <a:path w="1214" h="3558" extrusionOk="0">
                  <a:moveTo>
                    <a:pt x="628" y="1"/>
                  </a:moveTo>
                  <a:cubicBezTo>
                    <a:pt x="1026" y="315"/>
                    <a:pt x="1088" y="691"/>
                    <a:pt x="1151" y="1047"/>
                  </a:cubicBezTo>
                  <a:cubicBezTo>
                    <a:pt x="1172" y="1319"/>
                    <a:pt x="1151" y="1591"/>
                    <a:pt x="1151" y="1884"/>
                  </a:cubicBezTo>
                  <a:cubicBezTo>
                    <a:pt x="1172" y="2282"/>
                    <a:pt x="1172" y="2679"/>
                    <a:pt x="1193" y="3035"/>
                  </a:cubicBezTo>
                  <a:cubicBezTo>
                    <a:pt x="1214" y="3223"/>
                    <a:pt x="1172" y="3370"/>
                    <a:pt x="1005" y="3453"/>
                  </a:cubicBezTo>
                  <a:cubicBezTo>
                    <a:pt x="858" y="3558"/>
                    <a:pt x="670" y="3516"/>
                    <a:pt x="544" y="3411"/>
                  </a:cubicBezTo>
                  <a:cubicBezTo>
                    <a:pt x="419" y="3265"/>
                    <a:pt x="231" y="3118"/>
                    <a:pt x="210" y="2951"/>
                  </a:cubicBezTo>
                  <a:cubicBezTo>
                    <a:pt x="126" y="2072"/>
                    <a:pt x="0" y="1173"/>
                    <a:pt x="356" y="336"/>
                  </a:cubicBezTo>
                  <a:cubicBezTo>
                    <a:pt x="440" y="252"/>
                    <a:pt x="482" y="189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772275" y="2583800"/>
              <a:ext cx="44500" cy="72200"/>
            </a:xfrm>
            <a:custGeom>
              <a:avLst/>
              <a:gdLst/>
              <a:ahLst/>
              <a:cxnLst/>
              <a:rect l="l" t="t" r="r" b="b"/>
              <a:pathLst>
                <a:path w="1780" h="2888" extrusionOk="0">
                  <a:moveTo>
                    <a:pt x="1" y="2092"/>
                  </a:moveTo>
                  <a:cubicBezTo>
                    <a:pt x="147" y="1423"/>
                    <a:pt x="147" y="753"/>
                    <a:pt x="754" y="272"/>
                  </a:cubicBezTo>
                  <a:cubicBezTo>
                    <a:pt x="838" y="230"/>
                    <a:pt x="880" y="167"/>
                    <a:pt x="963" y="126"/>
                  </a:cubicBezTo>
                  <a:cubicBezTo>
                    <a:pt x="1173" y="0"/>
                    <a:pt x="1465" y="0"/>
                    <a:pt x="1591" y="126"/>
                  </a:cubicBezTo>
                  <a:cubicBezTo>
                    <a:pt x="1717" y="251"/>
                    <a:pt x="1779" y="544"/>
                    <a:pt x="1612" y="753"/>
                  </a:cubicBezTo>
                  <a:cubicBezTo>
                    <a:pt x="1193" y="1214"/>
                    <a:pt x="1047" y="1737"/>
                    <a:pt x="963" y="2344"/>
                  </a:cubicBezTo>
                  <a:cubicBezTo>
                    <a:pt x="963" y="2427"/>
                    <a:pt x="921" y="2511"/>
                    <a:pt x="880" y="2574"/>
                  </a:cubicBezTo>
                  <a:cubicBezTo>
                    <a:pt x="817" y="2741"/>
                    <a:pt x="712" y="2888"/>
                    <a:pt x="524" y="2867"/>
                  </a:cubicBezTo>
                  <a:cubicBezTo>
                    <a:pt x="398" y="2846"/>
                    <a:pt x="231" y="2720"/>
                    <a:pt x="147" y="2574"/>
                  </a:cubicBezTo>
                  <a:cubicBezTo>
                    <a:pt x="43" y="2427"/>
                    <a:pt x="22" y="2260"/>
                    <a:pt x="1" y="20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373175" y="3021100"/>
              <a:ext cx="71675" cy="30875"/>
            </a:xfrm>
            <a:custGeom>
              <a:avLst/>
              <a:gdLst/>
              <a:ahLst/>
              <a:cxnLst/>
              <a:rect l="l" t="t" r="r" b="b"/>
              <a:pathLst>
                <a:path w="2867" h="1235" extrusionOk="0">
                  <a:moveTo>
                    <a:pt x="900" y="1235"/>
                  </a:moveTo>
                  <a:cubicBezTo>
                    <a:pt x="670" y="1193"/>
                    <a:pt x="481" y="1193"/>
                    <a:pt x="314" y="1130"/>
                  </a:cubicBezTo>
                  <a:cubicBezTo>
                    <a:pt x="209" y="1067"/>
                    <a:pt x="105" y="942"/>
                    <a:pt x="63" y="837"/>
                  </a:cubicBezTo>
                  <a:cubicBezTo>
                    <a:pt x="0" y="649"/>
                    <a:pt x="147" y="523"/>
                    <a:pt x="293" y="440"/>
                  </a:cubicBezTo>
                  <a:cubicBezTo>
                    <a:pt x="356" y="419"/>
                    <a:pt x="398" y="398"/>
                    <a:pt x="460" y="398"/>
                  </a:cubicBezTo>
                  <a:cubicBezTo>
                    <a:pt x="1130" y="251"/>
                    <a:pt x="1820" y="126"/>
                    <a:pt x="2490" y="21"/>
                  </a:cubicBezTo>
                  <a:cubicBezTo>
                    <a:pt x="2595" y="0"/>
                    <a:pt x="2783" y="105"/>
                    <a:pt x="2804" y="209"/>
                  </a:cubicBezTo>
                  <a:cubicBezTo>
                    <a:pt x="2867" y="314"/>
                    <a:pt x="2804" y="502"/>
                    <a:pt x="2720" y="565"/>
                  </a:cubicBezTo>
                  <a:cubicBezTo>
                    <a:pt x="2616" y="712"/>
                    <a:pt x="2490" y="816"/>
                    <a:pt x="2344" y="858"/>
                  </a:cubicBezTo>
                  <a:cubicBezTo>
                    <a:pt x="1862" y="1026"/>
                    <a:pt x="1339" y="1130"/>
                    <a:pt x="900" y="1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33"/>
          <p:cNvGrpSpPr/>
          <p:nvPr/>
        </p:nvGrpSpPr>
        <p:grpSpPr>
          <a:xfrm>
            <a:off x="6368425" y="3177488"/>
            <a:ext cx="2372800" cy="1808625"/>
            <a:chOff x="6368425" y="3177488"/>
            <a:chExt cx="2372800" cy="1808625"/>
          </a:xfrm>
        </p:grpSpPr>
        <p:sp>
          <p:nvSpPr>
            <p:cNvPr id="228" name="Google Shape;228;p33"/>
            <p:cNvSpPr/>
            <p:nvPr/>
          </p:nvSpPr>
          <p:spPr>
            <a:xfrm>
              <a:off x="6790225" y="4710413"/>
              <a:ext cx="177350" cy="192000"/>
            </a:xfrm>
            <a:custGeom>
              <a:avLst/>
              <a:gdLst/>
              <a:ahLst/>
              <a:cxnLst/>
              <a:rect l="l" t="t" r="r" b="b"/>
              <a:pathLst>
                <a:path w="7094" h="7680" extrusionOk="0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6928825" y="4913388"/>
              <a:ext cx="55475" cy="45525"/>
            </a:xfrm>
            <a:custGeom>
              <a:avLst/>
              <a:gdLst/>
              <a:ahLst/>
              <a:cxnLst/>
              <a:rect l="l" t="t" r="r" b="b"/>
              <a:pathLst>
                <a:path w="2219" h="1821" extrusionOk="0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6763025" y="4681638"/>
              <a:ext cx="244825" cy="304475"/>
            </a:xfrm>
            <a:custGeom>
              <a:avLst/>
              <a:gdLst/>
              <a:ahLst/>
              <a:cxnLst/>
              <a:rect l="l" t="t" r="r" b="b"/>
              <a:pathLst>
                <a:path w="9793" h="12179" extrusionOk="0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33"/>
            <p:cNvGrpSpPr/>
            <p:nvPr/>
          </p:nvGrpSpPr>
          <p:grpSpPr>
            <a:xfrm>
              <a:off x="6368425" y="3177488"/>
              <a:ext cx="2372800" cy="1786375"/>
              <a:chOff x="6368425" y="3177488"/>
              <a:chExt cx="2372800" cy="1786375"/>
            </a:xfrm>
          </p:grpSpPr>
          <p:grpSp>
            <p:nvGrpSpPr>
              <p:cNvPr id="232" name="Google Shape;232;p33"/>
              <p:cNvGrpSpPr/>
              <p:nvPr/>
            </p:nvGrpSpPr>
            <p:grpSpPr>
              <a:xfrm>
                <a:off x="6546825" y="3177488"/>
                <a:ext cx="2194400" cy="1786375"/>
                <a:chOff x="6546825" y="3177488"/>
                <a:chExt cx="2194400" cy="1786375"/>
              </a:xfrm>
            </p:grpSpPr>
            <p:sp>
              <p:nvSpPr>
                <p:cNvPr id="233" name="Google Shape;233;p33"/>
                <p:cNvSpPr/>
                <p:nvPr/>
              </p:nvSpPr>
              <p:spPr>
                <a:xfrm rot="2382685">
                  <a:off x="6973189" y="4291753"/>
                  <a:ext cx="79967" cy="6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821" extrusionOk="0">
                      <a:moveTo>
                        <a:pt x="1863" y="1820"/>
                      </a:moveTo>
                      <a:cubicBezTo>
                        <a:pt x="1319" y="1235"/>
                        <a:pt x="503" y="1025"/>
                        <a:pt x="1" y="314"/>
                      </a:cubicBezTo>
                      <a:cubicBezTo>
                        <a:pt x="629" y="188"/>
                        <a:pt x="1173" y="105"/>
                        <a:pt x="1737" y="0"/>
                      </a:cubicBezTo>
                      <a:cubicBezTo>
                        <a:pt x="1758" y="0"/>
                        <a:pt x="1779" y="21"/>
                        <a:pt x="1800" y="21"/>
                      </a:cubicBezTo>
                      <a:cubicBezTo>
                        <a:pt x="1905" y="356"/>
                        <a:pt x="2051" y="712"/>
                        <a:pt x="2156" y="1046"/>
                      </a:cubicBezTo>
                      <a:cubicBezTo>
                        <a:pt x="2219" y="1297"/>
                        <a:pt x="2219" y="1569"/>
                        <a:pt x="1863" y="1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4" name="Google Shape;234;p33"/>
                <p:cNvGrpSpPr/>
                <p:nvPr/>
              </p:nvGrpSpPr>
              <p:grpSpPr>
                <a:xfrm>
                  <a:off x="6546825" y="3177488"/>
                  <a:ext cx="2194400" cy="1786375"/>
                  <a:chOff x="-2749400" y="3146350"/>
                  <a:chExt cx="2194400" cy="1786375"/>
                </a:xfrm>
              </p:grpSpPr>
              <p:sp>
                <p:nvSpPr>
                  <p:cNvPr id="235" name="Google Shape;235;p33"/>
                  <p:cNvSpPr/>
                  <p:nvPr/>
                </p:nvSpPr>
                <p:spPr>
                  <a:xfrm>
                    <a:off x="-2324650" y="3925750"/>
                    <a:ext cx="95750" cy="31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0" h="12786" extrusionOk="0">
                        <a:moveTo>
                          <a:pt x="3662" y="12723"/>
                        </a:moveTo>
                        <a:cubicBezTo>
                          <a:pt x="2700" y="12785"/>
                          <a:pt x="1863" y="12764"/>
                          <a:pt x="1026" y="12723"/>
                        </a:cubicBezTo>
                        <a:cubicBezTo>
                          <a:pt x="921" y="12723"/>
                          <a:pt x="817" y="12660"/>
                          <a:pt x="670" y="12597"/>
                        </a:cubicBezTo>
                        <a:cubicBezTo>
                          <a:pt x="607" y="12158"/>
                          <a:pt x="607" y="11676"/>
                          <a:pt x="524" y="11258"/>
                        </a:cubicBezTo>
                        <a:cubicBezTo>
                          <a:pt x="461" y="10818"/>
                          <a:pt x="252" y="10400"/>
                          <a:pt x="398" y="9877"/>
                        </a:cubicBezTo>
                        <a:cubicBezTo>
                          <a:pt x="670" y="9814"/>
                          <a:pt x="984" y="9793"/>
                          <a:pt x="1235" y="9710"/>
                        </a:cubicBezTo>
                        <a:cubicBezTo>
                          <a:pt x="1340" y="9689"/>
                          <a:pt x="1465" y="9563"/>
                          <a:pt x="1465" y="9479"/>
                        </a:cubicBezTo>
                        <a:cubicBezTo>
                          <a:pt x="1444" y="9354"/>
                          <a:pt x="1340" y="9186"/>
                          <a:pt x="1235" y="9145"/>
                        </a:cubicBezTo>
                        <a:cubicBezTo>
                          <a:pt x="984" y="9061"/>
                          <a:pt x="712" y="9040"/>
                          <a:pt x="419" y="8998"/>
                        </a:cubicBezTo>
                        <a:cubicBezTo>
                          <a:pt x="252" y="8705"/>
                          <a:pt x="294" y="8370"/>
                          <a:pt x="335" y="7994"/>
                        </a:cubicBezTo>
                        <a:cubicBezTo>
                          <a:pt x="524" y="7973"/>
                          <a:pt x="691" y="7973"/>
                          <a:pt x="858" y="7952"/>
                        </a:cubicBezTo>
                        <a:lnTo>
                          <a:pt x="1319" y="7952"/>
                        </a:lnTo>
                        <a:cubicBezTo>
                          <a:pt x="1570" y="7952"/>
                          <a:pt x="1758" y="7785"/>
                          <a:pt x="1758" y="7596"/>
                        </a:cubicBezTo>
                        <a:cubicBezTo>
                          <a:pt x="1758" y="7387"/>
                          <a:pt x="1654" y="7261"/>
                          <a:pt x="1465" y="7220"/>
                        </a:cubicBezTo>
                        <a:cubicBezTo>
                          <a:pt x="1382" y="7178"/>
                          <a:pt x="1277" y="7157"/>
                          <a:pt x="1214" y="7136"/>
                        </a:cubicBezTo>
                        <a:cubicBezTo>
                          <a:pt x="900" y="7031"/>
                          <a:pt x="586" y="6927"/>
                          <a:pt x="231" y="6801"/>
                        </a:cubicBezTo>
                        <a:cubicBezTo>
                          <a:pt x="168" y="6299"/>
                          <a:pt x="22" y="5818"/>
                          <a:pt x="22" y="5357"/>
                        </a:cubicBezTo>
                        <a:cubicBezTo>
                          <a:pt x="1" y="3725"/>
                          <a:pt x="22" y="2093"/>
                          <a:pt x="22" y="378"/>
                        </a:cubicBezTo>
                        <a:cubicBezTo>
                          <a:pt x="273" y="168"/>
                          <a:pt x="586" y="22"/>
                          <a:pt x="942" y="22"/>
                        </a:cubicBezTo>
                        <a:cubicBezTo>
                          <a:pt x="1570" y="1"/>
                          <a:pt x="2198" y="22"/>
                          <a:pt x="2846" y="22"/>
                        </a:cubicBezTo>
                        <a:cubicBezTo>
                          <a:pt x="3139" y="629"/>
                          <a:pt x="3474" y="1173"/>
                          <a:pt x="3474" y="1821"/>
                        </a:cubicBezTo>
                        <a:cubicBezTo>
                          <a:pt x="3474" y="1947"/>
                          <a:pt x="3453" y="2093"/>
                          <a:pt x="3516" y="2198"/>
                        </a:cubicBezTo>
                        <a:cubicBezTo>
                          <a:pt x="3830" y="3035"/>
                          <a:pt x="3725" y="3914"/>
                          <a:pt x="3725" y="4772"/>
                        </a:cubicBezTo>
                        <a:cubicBezTo>
                          <a:pt x="3725" y="5441"/>
                          <a:pt x="3746" y="6090"/>
                          <a:pt x="3683" y="6759"/>
                        </a:cubicBezTo>
                        <a:cubicBezTo>
                          <a:pt x="3348" y="6822"/>
                          <a:pt x="3055" y="6843"/>
                          <a:pt x="2783" y="6927"/>
                        </a:cubicBezTo>
                        <a:cubicBezTo>
                          <a:pt x="2679" y="6948"/>
                          <a:pt x="2532" y="7136"/>
                          <a:pt x="2532" y="7241"/>
                        </a:cubicBezTo>
                        <a:cubicBezTo>
                          <a:pt x="2532" y="7345"/>
                          <a:pt x="2700" y="7492"/>
                          <a:pt x="2804" y="7533"/>
                        </a:cubicBezTo>
                        <a:cubicBezTo>
                          <a:pt x="3055" y="7596"/>
                          <a:pt x="3327" y="7596"/>
                          <a:pt x="3641" y="7638"/>
                        </a:cubicBezTo>
                        <a:cubicBezTo>
                          <a:pt x="3830" y="8475"/>
                          <a:pt x="3725" y="9333"/>
                          <a:pt x="3725" y="10170"/>
                        </a:cubicBezTo>
                        <a:cubicBezTo>
                          <a:pt x="3725" y="11007"/>
                          <a:pt x="3725" y="11802"/>
                          <a:pt x="3662" y="1272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6" name="Google Shape;236;p33"/>
                  <p:cNvGrpSpPr/>
                  <p:nvPr/>
                </p:nvGrpSpPr>
                <p:grpSpPr>
                  <a:xfrm>
                    <a:off x="-2749400" y="3146350"/>
                    <a:ext cx="2194400" cy="1786375"/>
                    <a:chOff x="-2749400" y="3146350"/>
                    <a:chExt cx="2194400" cy="1786375"/>
                  </a:xfrm>
                </p:grpSpPr>
                <p:sp>
                  <p:nvSpPr>
                    <p:cNvPr id="237" name="Google Shape;237;p33"/>
                    <p:cNvSpPr/>
                    <p:nvPr/>
                  </p:nvSpPr>
                  <p:spPr>
                    <a:xfrm>
                      <a:off x="-2119075" y="3352450"/>
                      <a:ext cx="874625" cy="674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985" h="26972" extrusionOk="0">
                          <a:moveTo>
                            <a:pt x="1" y="19439"/>
                          </a:moveTo>
                          <a:cubicBezTo>
                            <a:pt x="1235" y="19334"/>
                            <a:pt x="2114" y="18727"/>
                            <a:pt x="3035" y="18246"/>
                          </a:cubicBezTo>
                          <a:cubicBezTo>
                            <a:pt x="3809" y="17828"/>
                            <a:pt x="4374" y="17116"/>
                            <a:pt x="4750" y="16300"/>
                          </a:cubicBezTo>
                          <a:cubicBezTo>
                            <a:pt x="4897" y="16007"/>
                            <a:pt x="4855" y="15652"/>
                            <a:pt x="4918" y="15338"/>
                          </a:cubicBezTo>
                          <a:cubicBezTo>
                            <a:pt x="5273" y="15170"/>
                            <a:pt x="5629" y="15003"/>
                            <a:pt x="5985" y="14919"/>
                          </a:cubicBezTo>
                          <a:cubicBezTo>
                            <a:pt x="6612" y="14731"/>
                            <a:pt x="7094" y="14312"/>
                            <a:pt x="7554" y="13894"/>
                          </a:cubicBezTo>
                          <a:cubicBezTo>
                            <a:pt x="8684" y="12952"/>
                            <a:pt x="9186" y="11676"/>
                            <a:pt x="9751" y="10421"/>
                          </a:cubicBezTo>
                          <a:cubicBezTo>
                            <a:pt x="9877" y="10149"/>
                            <a:pt x="9981" y="9877"/>
                            <a:pt x="10086" y="9626"/>
                          </a:cubicBezTo>
                          <a:cubicBezTo>
                            <a:pt x="10190" y="9584"/>
                            <a:pt x="10253" y="9563"/>
                            <a:pt x="10337" y="9563"/>
                          </a:cubicBezTo>
                          <a:cubicBezTo>
                            <a:pt x="11718" y="9563"/>
                            <a:pt x="12806" y="8914"/>
                            <a:pt x="13726" y="7931"/>
                          </a:cubicBezTo>
                          <a:cubicBezTo>
                            <a:pt x="15379" y="6236"/>
                            <a:pt x="15379" y="6236"/>
                            <a:pt x="16467" y="4144"/>
                          </a:cubicBezTo>
                          <a:cubicBezTo>
                            <a:pt x="17095" y="2930"/>
                            <a:pt x="17514" y="1716"/>
                            <a:pt x="17472" y="315"/>
                          </a:cubicBezTo>
                          <a:cubicBezTo>
                            <a:pt x="17472" y="210"/>
                            <a:pt x="17514" y="105"/>
                            <a:pt x="17514" y="1"/>
                          </a:cubicBezTo>
                          <a:cubicBezTo>
                            <a:pt x="17723" y="1"/>
                            <a:pt x="17744" y="147"/>
                            <a:pt x="17807" y="252"/>
                          </a:cubicBezTo>
                          <a:cubicBezTo>
                            <a:pt x="18100" y="942"/>
                            <a:pt x="18644" y="1423"/>
                            <a:pt x="19188" y="1884"/>
                          </a:cubicBezTo>
                          <a:cubicBezTo>
                            <a:pt x="19460" y="2093"/>
                            <a:pt x="19752" y="2260"/>
                            <a:pt x="20004" y="2491"/>
                          </a:cubicBezTo>
                          <a:cubicBezTo>
                            <a:pt x="20715" y="3097"/>
                            <a:pt x="21552" y="3432"/>
                            <a:pt x="22431" y="3683"/>
                          </a:cubicBezTo>
                          <a:cubicBezTo>
                            <a:pt x="22703" y="3746"/>
                            <a:pt x="22954" y="3788"/>
                            <a:pt x="23247" y="3809"/>
                          </a:cubicBezTo>
                          <a:cubicBezTo>
                            <a:pt x="24021" y="3913"/>
                            <a:pt x="24586" y="3537"/>
                            <a:pt x="24983" y="2909"/>
                          </a:cubicBezTo>
                          <a:cubicBezTo>
                            <a:pt x="25067" y="2763"/>
                            <a:pt x="25151" y="2595"/>
                            <a:pt x="25297" y="2428"/>
                          </a:cubicBezTo>
                          <a:cubicBezTo>
                            <a:pt x="25423" y="2553"/>
                            <a:pt x="25548" y="2658"/>
                            <a:pt x="25632" y="2763"/>
                          </a:cubicBezTo>
                          <a:cubicBezTo>
                            <a:pt x="26050" y="3474"/>
                            <a:pt x="26636" y="4018"/>
                            <a:pt x="27243" y="4583"/>
                          </a:cubicBezTo>
                          <a:cubicBezTo>
                            <a:pt x="27829" y="5148"/>
                            <a:pt x="28561" y="5483"/>
                            <a:pt x="29315" y="5692"/>
                          </a:cubicBezTo>
                          <a:cubicBezTo>
                            <a:pt x="30863" y="6110"/>
                            <a:pt x="30863" y="6048"/>
                            <a:pt x="32767" y="6006"/>
                          </a:cubicBezTo>
                          <a:cubicBezTo>
                            <a:pt x="33102" y="5776"/>
                            <a:pt x="33416" y="5566"/>
                            <a:pt x="33771" y="5315"/>
                          </a:cubicBezTo>
                          <a:cubicBezTo>
                            <a:pt x="34106" y="6194"/>
                            <a:pt x="34462" y="6968"/>
                            <a:pt x="34734" y="7805"/>
                          </a:cubicBezTo>
                          <a:cubicBezTo>
                            <a:pt x="34880" y="8286"/>
                            <a:pt x="34943" y="8830"/>
                            <a:pt x="34964" y="9333"/>
                          </a:cubicBezTo>
                          <a:cubicBezTo>
                            <a:pt x="34985" y="9877"/>
                            <a:pt x="34922" y="10400"/>
                            <a:pt x="34859" y="10944"/>
                          </a:cubicBezTo>
                          <a:cubicBezTo>
                            <a:pt x="34838" y="11446"/>
                            <a:pt x="34713" y="11969"/>
                            <a:pt x="34859" y="12471"/>
                          </a:cubicBezTo>
                          <a:cubicBezTo>
                            <a:pt x="34922" y="12639"/>
                            <a:pt x="34859" y="12890"/>
                            <a:pt x="34817" y="13099"/>
                          </a:cubicBezTo>
                          <a:cubicBezTo>
                            <a:pt x="34608" y="13957"/>
                            <a:pt x="34399" y="14794"/>
                            <a:pt x="34190" y="15652"/>
                          </a:cubicBezTo>
                          <a:cubicBezTo>
                            <a:pt x="34127" y="15882"/>
                            <a:pt x="34001" y="16091"/>
                            <a:pt x="33918" y="16342"/>
                          </a:cubicBezTo>
                          <a:cubicBezTo>
                            <a:pt x="33771" y="16698"/>
                            <a:pt x="33562" y="17033"/>
                            <a:pt x="33395" y="17388"/>
                          </a:cubicBezTo>
                          <a:cubicBezTo>
                            <a:pt x="32641" y="19083"/>
                            <a:pt x="31574" y="20569"/>
                            <a:pt x="30319" y="21929"/>
                          </a:cubicBezTo>
                          <a:cubicBezTo>
                            <a:pt x="30068" y="22159"/>
                            <a:pt x="29900" y="22452"/>
                            <a:pt x="29691" y="22682"/>
                          </a:cubicBezTo>
                          <a:cubicBezTo>
                            <a:pt x="29377" y="23059"/>
                            <a:pt x="29084" y="23435"/>
                            <a:pt x="28561" y="23540"/>
                          </a:cubicBezTo>
                          <a:cubicBezTo>
                            <a:pt x="28457" y="23582"/>
                            <a:pt x="28352" y="23644"/>
                            <a:pt x="28247" y="23728"/>
                          </a:cubicBezTo>
                          <a:cubicBezTo>
                            <a:pt x="27557" y="24230"/>
                            <a:pt x="26887" y="24732"/>
                            <a:pt x="26176" y="25193"/>
                          </a:cubicBezTo>
                          <a:cubicBezTo>
                            <a:pt x="25925" y="25381"/>
                            <a:pt x="25611" y="25507"/>
                            <a:pt x="25297" y="25653"/>
                          </a:cubicBezTo>
                          <a:cubicBezTo>
                            <a:pt x="24816" y="25820"/>
                            <a:pt x="24356" y="26030"/>
                            <a:pt x="23854" y="26197"/>
                          </a:cubicBezTo>
                          <a:cubicBezTo>
                            <a:pt x="23561" y="26302"/>
                            <a:pt x="23268" y="26323"/>
                            <a:pt x="22996" y="26385"/>
                          </a:cubicBezTo>
                          <a:cubicBezTo>
                            <a:pt x="22786" y="26406"/>
                            <a:pt x="22577" y="26406"/>
                            <a:pt x="22368" y="26490"/>
                          </a:cubicBezTo>
                          <a:cubicBezTo>
                            <a:pt x="21175" y="26846"/>
                            <a:pt x="19983" y="26762"/>
                            <a:pt x="18769" y="26636"/>
                          </a:cubicBezTo>
                          <a:cubicBezTo>
                            <a:pt x="18518" y="26616"/>
                            <a:pt x="18246" y="26553"/>
                            <a:pt x="17974" y="26636"/>
                          </a:cubicBezTo>
                          <a:cubicBezTo>
                            <a:pt x="17032" y="26929"/>
                            <a:pt x="16049" y="26971"/>
                            <a:pt x="15087" y="26908"/>
                          </a:cubicBezTo>
                          <a:cubicBezTo>
                            <a:pt x="14208" y="26825"/>
                            <a:pt x="13287" y="26929"/>
                            <a:pt x="12387" y="26636"/>
                          </a:cubicBezTo>
                          <a:cubicBezTo>
                            <a:pt x="12325" y="26616"/>
                            <a:pt x="12220" y="26636"/>
                            <a:pt x="12136" y="26657"/>
                          </a:cubicBezTo>
                          <a:cubicBezTo>
                            <a:pt x="10965" y="26846"/>
                            <a:pt x="9814" y="26720"/>
                            <a:pt x="8663" y="26344"/>
                          </a:cubicBezTo>
                          <a:cubicBezTo>
                            <a:pt x="7261" y="25904"/>
                            <a:pt x="5964" y="25339"/>
                            <a:pt x="4750" y="24502"/>
                          </a:cubicBezTo>
                          <a:cubicBezTo>
                            <a:pt x="4060" y="24021"/>
                            <a:pt x="3390" y="23498"/>
                            <a:pt x="2804" y="22891"/>
                          </a:cubicBezTo>
                          <a:cubicBezTo>
                            <a:pt x="1884" y="22012"/>
                            <a:pt x="1026" y="21092"/>
                            <a:pt x="335" y="20004"/>
                          </a:cubicBezTo>
                          <a:cubicBezTo>
                            <a:pt x="231" y="19836"/>
                            <a:pt x="147" y="19711"/>
                            <a:pt x="1" y="19439"/>
                          </a:cubicBezTo>
                          <a:close/>
                          <a:moveTo>
                            <a:pt x="18037" y="24983"/>
                          </a:moveTo>
                          <a:lnTo>
                            <a:pt x="18037" y="25046"/>
                          </a:lnTo>
                          <a:cubicBezTo>
                            <a:pt x="18727" y="24963"/>
                            <a:pt x="19418" y="24921"/>
                            <a:pt x="20108" y="24816"/>
                          </a:cubicBezTo>
                          <a:cubicBezTo>
                            <a:pt x="21238" y="24628"/>
                            <a:pt x="22263" y="24188"/>
                            <a:pt x="23142" y="23477"/>
                          </a:cubicBezTo>
                          <a:cubicBezTo>
                            <a:pt x="23309" y="23351"/>
                            <a:pt x="23477" y="23205"/>
                            <a:pt x="23665" y="23142"/>
                          </a:cubicBezTo>
                          <a:cubicBezTo>
                            <a:pt x="24188" y="22849"/>
                            <a:pt x="24544" y="22431"/>
                            <a:pt x="24837" y="21908"/>
                          </a:cubicBezTo>
                          <a:cubicBezTo>
                            <a:pt x="25234" y="21196"/>
                            <a:pt x="25569" y="20464"/>
                            <a:pt x="25506" y="19606"/>
                          </a:cubicBezTo>
                          <a:cubicBezTo>
                            <a:pt x="25465" y="19397"/>
                            <a:pt x="25527" y="19188"/>
                            <a:pt x="25569" y="18978"/>
                          </a:cubicBezTo>
                          <a:cubicBezTo>
                            <a:pt x="25883" y="18037"/>
                            <a:pt x="25695" y="17074"/>
                            <a:pt x="25695" y="16091"/>
                          </a:cubicBezTo>
                          <a:cubicBezTo>
                            <a:pt x="25695" y="16049"/>
                            <a:pt x="25674" y="15965"/>
                            <a:pt x="25632" y="15944"/>
                          </a:cubicBezTo>
                          <a:cubicBezTo>
                            <a:pt x="25548" y="15861"/>
                            <a:pt x="25423" y="15756"/>
                            <a:pt x="25339" y="15777"/>
                          </a:cubicBezTo>
                          <a:cubicBezTo>
                            <a:pt x="24900" y="15861"/>
                            <a:pt x="24418" y="15882"/>
                            <a:pt x="24021" y="16070"/>
                          </a:cubicBezTo>
                          <a:cubicBezTo>
                            <a:pt x="23351" y="16384"/>
                            <a:pt x="22661" y="16677"/>
                            <a:pt x="21929" y="16865"/>
                          </a:cubicBezTo>
                          <a:cubicBezTo>
                            <a:pt x="21594" y="16970"/>
                            <a:pt x="21259" y="17033"/>
                            <a:pt x="20882" y="17033"/>
                          </a:cubicBezTo>
                          <a:cubicBezTo>
                            <a:pt x="20569" y="17033"/>
                            <a:pt x="20296" y="17012"/>
                            <a:pt x="19983" y="17033"/>
                          </a:cubicBezTo>
                          <a:cubicBezTo>
                            <a:pt x="19564" y="17074"/>
                            <a:pt x="19083" y="17074"/>
                            <a:pt x="18748" y="17242"/>
                          </a:cubicBezTo>
                          <a:cubicBezTo>
                            <a:pt x="18162" y="17535"/>
                            <a:pt x="17597" y="17556"/>
                            <a:pt x="16991" y="17597"/>
                          </a:cubicBezTo>
                          <a:cubicBezTo>
                            <a:pt x="16363" y="17618"/>
                            <a:pt x="15714" y="17618"/>
                            <a:pt x="15087" y="17639"/>
                          </a:cubicBezTo>
                          <a:cubicBezTo>
                            <a:pt x="14856" y="17639"/>
                            <a:pt x="14605" y="17618"/>
                            <a:pt x="14375" y="17556"/>
                          </a:cubicBezTo>
                          <a:cubicBezTo>
                            <a:pt x="13768" y="17430"/>
                            <a:pt x="13517" y="17597"/>
                            <a:pt x="13434" y="18162"/>
                          </a:cubicBezTo>
                          <a:cubicBezTo>
                            <a:pt x="13413" y="18434"/>
                            <a:pt x="13496" y="18748"/>
                            <a:pt x="13392" y="18978"/>
                          </a:cubicBezTo>
                          <a:cubicBezTo>
                            <a:pt x="13099" y="19627"/>
                            <a:pt x="13141" y="20276"/>
                            <a:pt x="13224" y="20945"/>
                          </a:cubicBezTo>
                          <a:cubicBezTo>
                            <a:pt x="13308" y="21887"/>
                            <a:pt x="13559" y="22766"/>
                            <a:pt x="14354" y="23414"/>
                          </a:cubicBezTo>
                          <a:cubicBezTo>
                            <a:pt x="14605" y="23665"/>
                            <a:pt x="14877" y="23916"/>
                            <a:pt x="15107" y="24188"/>
                          </a:cubicBezTo>
                          <a:cubicBezTo>
                            <a:pt x="15589" y="24732"/>
                            <a:pt x="16216" y="24921"/>
                            <a:pt x="16886" y="24963"/>
                          </a:cubicBezTo>
                          <a:cubicBezTo>
                            <a:pt x="17263" y="25025"/>
                            <a:pt x="17660" y="24983"/>
                            <a:pt x="18037" y="24983"/>
                          </a:cubicBezTo>
                          <a:close/>
                          <a:moveTo>
                            <a:pt x="14668" y="13622"/>
                          </a:moveTo>
                          <a:cubicBezTo>
                            <a:pt x="14668" y="13120"/>
                            <a:pt x="14270" y="12722"/>
                            <a:pt x="13831" y="12743"/>
                          </a:cubicBezTo>
                          <a:cubicBezTo>
                            <a:pt x="13434" y="12785"/>
                            <a:pt x="13120" y="13141"/>
                            <a:pt x="13141" y="13643"/>
                          </a:cubicBezTo>
                          <a:cubicBezTo>
                            <a:pt x="13141" y="14187"/>
                            <a:pt x="13350" y="14375"/>
                            <a:pt x="13936" y="14375"/>
                          </a:cubicBezTo>
                          <a:cubicBezTo>
                            <a:pt x="14480" y="14375"/>
                            <a:pt x="14668" y="14166"/>
                            <a:pt x="14668" y="13622"/>
                          </a:cubicBezTo>
                          <a:close/>
                          <a:moveTo>
                            <a:pt x="26699" y="10902"/>
                          </a:moveTo>
                          <a:cubicBezTo>
                            <a:pt x="26678" y="10734"/>
                            <a:pt x="26678" y="10588"/>
                            <a:pt x="26615" y="10442"/>
                          </a:cubicBezTo>
                          <a:cubicBezTo>
                            <a:pt x="26511" y="10128"/>
                            <a:pt x="26239" y="10002"/>
                            <a:pt x="25883" y="10107"/>
                          </a:cubicBezTo>
                          <a:cubicBezTo>
                            <a:pt x="25506" y="10232"/>
                            <a:pt x="25339" y="10504"/>
                            <a:pt x="25360" y="10839"/>
                          </a:cubicBezTo>
                          <a:cubicBezTo>
                            <a:pt x="25423" y="11195"/>
                            <a:pt x="25820" y="11592"/>
                            <a:pt x="26155" y="11571"/>
                          </a:cubicBezTo>
                          <a:cubicBezTo>
                            <a:pt x="26302" y="11571"/>
                            <a:pt x="26469" y="11446"/>
                            <a:pt x="26574" y="11299"/>
                          </a:cubicBezTo>
                          <a:cubicBezTo>
                            <a:pt x="26678" y="11195"/>
                            <a:pt x="26678" y="11027"/>
                            <a:pt x="26699" y="1090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" name="Google Shape;238;p33"/>
                    <p:cNvSpPr/>
                    <p:nvPr/>
                  </p:nvSpPr>
                  <p:spPr>
                    <a:xfrm>
                      <a:off x="-2180800" y="3167275"/>
                      <a:ext cx="912825" cy="645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13" h="25800" extrusionOk="0">
                          <a:moveTo>
                            <a:pt x="11676" y="16781"/>
                          </a:moveTo>
                          <a:cubicBezTo>
                            <a:pt x="11237" y="17702"/>
                            <a:pt x="10860" y="18602"/>
                            <a:pt x="10337" y="19397"/>
                          </a:cubicBezTo>
                          <a:cubicBezTo>
                            <a:pt x="9918" y="20025"/>
                            <a:pt x="9353" y="20548"/>
                            <a:pt x="8768" y="21029"/>
                          </a:cubicBezTo>
                          <a:cubicBezTo>
                            <a:pt x="8433" y="21280"/>
                            <a:pt x="7952" y="21385"/>
                            <a:pt x="7491" y="21552"/>
                          </a:cubicBezTo>
                          <a:lnTo>
                            <a:pt x="7094" y="21071"/>
                          </a:lnTo>
                          <a:cubicBezTo>
                            <a:pt x="6905" y="20882"/>
                            <a:pt x="6696" y="20820"/>
                            <a:pt x="6445" y="20820"/>
                          </a:cubicBezTo>
                          <a:cubicBezTo>
                            <a:pt x="6110" y="20820"/>
                            <a:pt x="5859" y="21029"/>
                            <a:pt x="5838" y="21364"/>
                          </a:cubicBezTo>
                          <a:cubicBezTo>
                            <a:pt x="5817" y="21699"/>
                            <a:pt x="5922" y="22033"/>
                            <a:pt x="6131" y="22305"/>
                          </a:cubicBezTo>
                          <a:cubicBezTo>
                            <a:pt x="6571" y="22828"/>
                            <a:pt x="6424" y="23289"/>
                            <a:pt x="6048" y="23770"/>
                          </a:cubicBezTo>
                          <a:cubicBezTo>
                            <a:pt x="5692" y="24230"/>
                            <a:pt x="5273" y="24691"/>
                            <a:pt x="4667" y="24921"/>
                          </a:cubicBezTo>
                          <a:cubicBezTo>
                            <a:pt x="4353" y="25046"/>
                            <a:pt x="4060" y="25214"/>
                            <a:pt x="3767" y="25360"/>
                          </a:cubicBezTo>
                          <a:cubicBezTo>
                            <a:pt x="3181" y="25674"/>
                            <a:pt x="2511" y="25800"/>
                            <a:pt x="1821" y="25758"/>
                          </a:cubicBezTo>
                          <a:cubicBezTo>
                            <a:pt x="1570" y="25423"/>
                            <a:pt x="1465" y="25004"/>
                            <a:pt x="1298" y="24628"/>
                          </a:cubicBezTo>
                          <a:cubicBezTo>
                            <a:pt x="566" y="23247"/>
                            <a:pt x="294" y="21699"/>
                            <a:pt x="147" y="20192"/>
                          </a:cubicBezTo>
                          <a:cubicBezTo>
                            <a:pt x="1" y="18958"/>
                            <a:pt x="147" y="17702"/>
                            <a:pt x="147" y="16468"/>
                          </a:cubicBezTo>
                          <a:cubicBezTo>
                            <a:pt x="147" y="15108"/>
                            <a:pt x="482" y="13852"/>
                            <a:pt x="1047" y="12618"/>
                          </a:cubicBezTo>
                          <a:cubicBezTo>
                            <a:pt x="1340" y="11990"/>
                            <a:pt x="1654" y="11362"/>
                            <a:pt x="1821" y="10714"/>
                          </a:cubicBezTo>
                          <a:cubicBezTo>
                            <a:pt x="1926" y="10295"/>
                            <a:pt x="2156" y="9960"/>
                            <a:pt x="2407" y="9626"/>
                          </a:cubicBezTo>
                          <a:cubicBezTo>
                            <a:pt x="2721" y="9228"/>
                            <a:pt x="3035" y="8810"/>
                            <a:pt x="3348" y="8391"/>
                          </a:cubicBezTo>
                          <a:cubicBezTo>
                            <a:pt x="3537" y="8119"/>
                            <a:pt x="3537" y="8119"/>
                            <a:pt x="3411" y="7638"/>
                          </a:cubicBezTo>
                          <a:cubicBezTo>
                            <a:pt x="3537" y="7450"/>
                            <a:pt x="3704" y="7261"/>
                            <a:pt x="3809" y="7052"/>
                          </a:cubicBezTo>
                          <a:cubicBezTo>
                            <a:pt x="4039" y="6696"/>
                            <a:pt x="4332" y="6403"/>
                            <a:pt x="4708" y="6194"/>
                          </a:cubicBezTo>
                          <a:cubicBezTo>
                            <a:pt x="5001" y="6027"/>
                            <a:pt x="5294" y="5859"/>
                            <a:pt x="5504" y="5587"/>
                          </a:cubicBezTo>
                          <a:cubicBezTo>
                            <a:pt x="5587" y="5483"/>
                            <a:pt x="5650" y="5399"/>
                            <a:pt x="5755" y="5357"/>
                          </a:cubicBezTo>
                          <a:cubicBezTo>
                            <a:pt x="7491" y="4227"/>
                            <a:pt x="8998" y="2825"/>
                            <a:pt x="10818" y="1842"/>
                          </a:cubicBezTo>
                          <a:cubicBezTo>
                            <a:pt x="11446" y="1507"/>
                            <a:pt x="12074" y="1152"/>
                            <a:pt x="12701" y="775"/>
                          </a:cubicBezTo>
                          <a:cubicBezTo>
                            <a:pt x="13350" y="377"/>
                            <a:pt x="14103" y="252"/>
                            <a:pt x="14815" y="43"/>
                          </a:cubicBezTo>
                          <a:cubicBezTo>
                            <a:pt x="15024" y="1"/>
                            <a:pt x="15233" y="22"/>
                            <a:pt x="15442" y="22"/>
                          </a:cubicBezTo>
                          <a:lnTo>
                            <a:pt x="19711" y="22"/>
                          </a:lnTo>
                          <a:cubicBezTo>
                            <a:pt x="20087" y="22"/>
                            <a:pt x="20485" y="63"/>
                            <a:pt x="20882" y="126"/>
                          </a:cubicBezTo>
                          <a:cubicBezTo>
                            <a:pt x="21405" y="168"/>
                            <a:pt x="21908" y="231"/>
                            <a:pt x="22431" y="273"/>
                          </a:cubicBezTo>
                          <a:cubicBezTo>
                            <a:pt x="22786" y="336"/>
                            <a:pt x="23121" y="377"/>
                            <a:pt x="23498" y="440"/>
                          </a:cubicBezTo>
                          <a:cubicBezTo>
                            <a:pt x="23686" y="461"/>
                            <a:pt x="23854" y="545"/>
                            <a:pt x="24021" y="545"/>
                          </a:cubicBezTo>
                          <a:cubicBezTo>
                            <a:pt x="24690" y="482"/>
                            <a:pt x="25318" y="754"/>
                            <a:pt x="25946" y="963"/>
                          </a:cubicBezTo>
                          <a:cubicBezTo>
                            <a:pt x="26448" y="1110"/>
                            <a:pt x="26887" y="1361"/>
                            <a:pt x="27411" y="1424"/>
                          </a:cubicBezTo>
                          <a:cubicBezTo>
                            <a:pt x="27620" y="1465"/>
                            <a:pt x="27871" y="1633"/>
                            <a:pt x="28017" y="1800"/>
                          </a:cubicBezTo>
                          <a:cubicBezTo>
                            <a:pt x="28352" y="2135"/>
                            <a:pt x="28750" y="2344"/>
                            <a:pt x="29168" y="2512"/>
                          </a:cubicBezTo>
                          <a:cubicBezTo>
                            <a:pt x="29545" y="2637"/>
                            <a:pt x="29817" y="2784"/>
                            <a:pt x="30089" y="3056"/>
                          </a:cubicBezTo>
                          <a:cubicBezTo>
                            <a:pt x="30214" y="3181"/>
                            <a:pt x="30382" y="3286"/>
                            <a:pt x="30528" y="3369"/>
                          </a:cubicBezTo>
                          <a:cubicBezTo>
                            <a:pt x="30926" y="3558"/>
                            <a:pt x="31260" y="3767"/>
                            <a:pt x="31491" y="4144"/>
                          </a:cubicBezTo>
                          <a:cubicBezTo>
                            <a:pt x="31574" y="4311"/>
                            <a:pt x="31763" y="4395"/>
                            <a:pt x="31909" y="4499"/>
                          </a:cubicBezTo>
                          <a:cubicBezTo>
                            <a:pt x="32495" y="4939"/>
                            <a:pt x="33039" y="5399"/>
                            <a:pt x="33353" y="6089"/>
                          </a:cubicBezTo>
                          <a:cubicBezTo>
                            <a:pt x="33416" y="6194"/>
                            <a:pt x="33457" y="6320"/>
                            <a:pt x="33541" y="6403"/>
                          </a:cubicBezTo>
                          <a:cubicBezTo>
                            <a:pt x="34211" y="7031"/>
                            <a:pt x="34566" y="7889"/>
                            <a:pt x="35048" y="8642"/>
                          </a:cubicBezTo>
                          <a:cubicBezTo>
                            <a:pt x="35257" y="8935"/>
                            <a:pt x="35362" y="9312"/>
                            <a:pt x="35508" y="9647"/>
                          </a:cubicBezTo>
                          <a:cubicBezTo>
                            <a:pt x="35654" y="10107"/>
                            <a:pt x="35864" y="10525"/>
                            <a:pt x="36178" y="10923"/>
                          </a:cubicBezTo>
                          <a:cubicBezTo>
                            <a:pt x="36345" y="11111"/>
                            <a:pt x="36387" y="11341"/>
                            <a:pt x="36512" y="11551"/>
                          </a:cubicBezTo>
                          <a:cubicBezTo>
                            <a:pt x="36052" y="11990"/>
                            <a:pt x="35550" y="12262"/>
                            <a:pt x="34943" y="12262"/>
                          </a:cubicBezTo>
                          <a:cubicBezTo>
                            <a:pt x="34504" y="12262"/>
                            <a:pt x="34064" y="12346"/>
                            <a:pt x="33583" y="12388"/>
                          </a:cubicBezTo>
                          <a:cubicBezTo>
                            <a:pt x="33457" y="12388"/>
                            <a:pt x="33332" y="12450"/>
                            <a:pt x="33227" y="12408"/>
                          </a:cubicBezTo>
                          <a:cubicBezTo>
                            <a:pt x="32056" y="12136"/>
                            <a:pt x="30905" y="11823"/>
                            <a:pt x="30005" y="10902"/>
                          </a:cubicBezTo>
                          <a:cubicBezTo>
                            <a:pt x="29294" y="10191"/>
                            <a:pt x="28750" y="9354"/>
                            <a:pt x="28101" y="8621"/>
                          </a:cubicBezTo>
                          <a:cubicBezTo>
                            <a:pt x="27996" y="8517"/>
                            <a:pt x="27913" y="8370"/>
                            <a:pt x="27808" y="8286"/>
                          </a:cubicBezTo>
                          <a:cubicBezTo>
                            <a:pt x="27452" y="7994"/>
                            <a:pt x="26929" y="8182"/>
                            <a:pt x="26825" y="8621"/>
                          </a:cubicBezTo>
                          <a:cubicBezTo>
                            <a:pt x="26783" y="8726"/>
                            <a:pt x="26783" y="8851"/>
                            <a:pt x="26783" y="8998"/>
                          </a:cubicBezTo>
                          <a:cubicBezTo>
                            <a:pt x="26783" y="9144"/>
                            <a:pt x="26783" y="9312"/>
                            <a:pt x="26762" y="9437"/>
                          </a:cubicBezTo>
                          <a:cubicBezTo>
                            <a:pt x="26678" y="9877"/>
                            <a:pt x="26406" y="10316"/>
                            <a:pt x="25778" y="10274"/>
                          </a:cubicBezTo>
                          <a:cubicBezTo>
                            <a:pt x="25109" y="10211"/>
                            <a:pt x="24523" y="10044"/>
                            <a:pt x="23958" y="9730"/>
                          </a:cubicBezTo>
                          <a:cubicBezTo>
                            <a:pt x="23163" y="9249"/>
                            <a:pt x="22368" y="8726"/>
                            <a:pt x="21719" y="8056"/>
                          </a:cubicBezTo>
                          <a:cubicBezTo>
                            <a:pt x="21531" y="7868"/>
                            <a:pt x="21385" y="7638"/>
                            <a:pt x="21238" y="7387"/>
                          </a:cubicBezTo>
                          <a:cubicBezTo>
                            <a:pt x="20924" y="6906"/>
                            <a:pt x="20589" y="6382"/>
                            <a:pt x="20297" y="5859"/>
                          </a:cubicBezTo>
                          <a:cubicBezTo>
                            <a:pt x="20087" y="5504"/>
                            <a:pt x="19941" y="5169"/>
                            <a:pt x="19732" y="4834"/>
                          </a:cubicBezTo>
                          <a:cubicBezTo>
                            <a:pt x="19606" y="4604"/>
                            <a:pt x="19313" y="4562"/>
                            <a:pt x="19125" y="4771"/>
                          </a:cubicBezTo>
                          <a:cubicBezTo>
                            <a:pt x="18916" y="5043"/>
                            <a:pt x="18895" y="5336"/>
                            <a:pt x="19041" y="5608"/>
                          </a:cubicBezTo>
                          <a:cubicBezTo>
                            <a:pt x="19229" y="5922"/>
                            <a:pt x="19418" y="6236"/>
                            <a:pt x="19564" y="6508"/>
                          </a:cubicBezTo>
                          <a:cubicBezTo>
                            <a:pt x="19501" y="6843"/>
                            <a:pt x="19334" y="7136"/>
                            <a:pt x="19355" y="7429"/>
                          </a:cubicBezTo>
                          <a:cubicBezTo>
                            <a:pt x="19439" y="8642"/>
                            <a:pt x="18978" y="9730"/>
                            <a:pt x="18476" y="10797"/>
                          </a:cubicBezTo>
                          <a:cubicBezTo>
                            <a:pt x="18413" y="10923"/>
                            <a:pt x="18351" y="11048"/>
                            <a:pt x="18267" y="11195"/>
                          </a:cubicBezTo>
                          <a:cubicBezTo>
                            <a:pt x="17095" y="13308"/>
                            <a:pt x="17095" y="13308"/>
                            <a:pt x="15317" y="14919"/>
                          </a:cubicBezTo>
                          <a:cubicBezTo>
                            <a:pt x="14835" y="15380"/>
                            <a:pt x="14229" y="15589"/>
                            <a:pt x="13664" y="15840"/>
                          </a:cubicBezTo>
                          <a:cubicBezTo>
                            <a:pt x="13434" y="15945"/>
                            <a:pt x="13141" y="15945"/>
                            <a:pt x="12827" y="15819"/>
                          </a:cubicBezTo>
                          <a:cubicBezTo>
                            <a:pt x="12743" y="15191"/>
                            <a:pt x="12659" y="14543"/>
                            <a:pt x="12555" y="13873"/>
                          </a:cubicBezTo>
                          <a:cubicBezTo>
                            <a:pt x="12492" y="13434"/>
                            <a:pt x="12346" y="12994"/>
                            <a:pt x="12199" y="12576"/>
                          </a:cubicBezTo>
                          <a:cubicBezTo>
                            <a:pt x="12032" y="12178"/>
                            <a:pt x="11258" y="12053"/>
                            <a:pt x="10944" y="12367"/>
                          </a:cubicBezTo>
                          <a:cubicBezTo>
                            <a:pt x="10839" y="12471"/>
                            <a:pt x="10755" y="12618"/>
                            <a:pt x="10755" y="12764"/>
                          </a:cubicBezTo>
                          <a:cubicBezTo>
                            <a:pt x="10734" y="13434"/>
                            <a:pt x="10713" y="14145"/>
                            <a:pt x="10755" y="14815"/>
                          </a:cubicBezTo>
                          <a:cubicBezTo>
                            <a:pt x="10839" y="15463"/>
                            <a:pt x="11048" y="16154"/>
                            <a:pt x="11676" y="1678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" name="Google Shape;239;p33"/>
                    <p:cNvSpPr/>
                    <p:nvPr/>
                  </p:nvSpPr>
                  <p:spPr>
                    <a:xfrm>
                      <a:off x="-1988300" y="4020975"/>
                      <a:ext cx="536725" cy="507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469" h="20317" extrusionOk="0">
                          <a:moveTo>
                            <a:pt x="21405" y="19250"/>
                          </a:moveTo>
                          <a:cubicBezTo>
                            <a:pt x="20715" y="19417"/>
                            <a:pt x="20045" y="19585"/>
                            <a:pt x="19376" y="19710"/>
                          </a:cubicBezTo>
                          <a:cubicBezTo>
                            <a:pt x="18246" y="19919"/>
                            <a:pt x="17095" y="20087"/>
                            <a:pt x="15986" y="20275"/>
                          </a:cubicBezTo>
                          <a:cubicBezTo>
                            <a:pt x="15651" y="20317"/>
                            <a:pt x="15317" y="20296"/>
                            <a:pt x="14982" y="20296"/>
                          </a:cubicBezTo>
                          <a:lnTo>
                            <a:pt x="12806" y="20296"/>
                          </a:lnTo>
                          <a:cubicBezTo>
                            <a:pt x="11864" y="20296"/>
                            <a:pt x="10964" y="20275"/>
                            <a:pt x="10023" y="20170"/>
                          </a:cubicBezTo>
                          <a:cubicBezTo>
                            <a:pt x="9102" y="20045"/>
                            <a:pt x="8161" y="20003"/>
                            <a:pt x="7219" y="20045"/>
                          </a:cubicBezTo>
                          <a:cubicBezTo>
                            <a:pt x="5001" y="20087"/>
                            <a:pt x="2825" y="19794"/>
                            <a:pt x="628" y="19480"/>
                          </a:cubicBezTo>
                          <a:cubicBezTo>
                            <a:pt x="545" y="19459"/>
                            <a:pt x="440" y="19459"/>
                            <a:pt x="356" y="19438"/>
                          </a:cubicBezTo>
                          <a:cubicBezTo>
                            <a:pt x="126" y="19354"/>
                            <a:pt x="0" y="19187"/>
                            <a:pt x="42" y="18957"/>
                          </a:cubicBezTo>
                          <a:cubicBezTo>
                            <a:pt x="147" y="18413"/>
                            <a:pt x="210" y="17806"/>
                            <a:pt x="440" y="17283"/>
                          </a:cubicBezTo>
                          <a:cubicBezTo>
                            <a:pt x="963" y="16174"/>
                            <a:pt x="1402" y="15002"/>
                            <a:pt x="1800" y="13831"/>
                          </a:cubicBezTo>
                          <a:cubicBezTo>
                            <a:pt x="1905" y="13517"/>
                            <a:pt x="2030" y="13203"/>
                            <a:pt x="2197" y="12910"/>
                          </a:cubicBezTo>
                          <a:cubicBezTo>
                            <a:pt x="4060" y="9290"/>
                            <a:pt x="5545" y="5482"/>
                            <a:pt x="6947" y="1674"/>
                          </a:cubicBezTo>
                          <a:cubicBezTo>
                            <a:pt x="7010" y="1548"/>
                            <a:pt x="7094" y="1402"/>
                            <a:pt x="7135" y="1276"/>
                          </a:cubicBezTo>
                          <a:cubicBezTo>
                            <a:pt x="7240" y="1255"/>
                            <a:pt x="7324" y="1193"/>
                            <a:pt x="7428" y="1193"/>
                          </a:cubicBezTo>
                          <a:cubicBezTo>
                            <a:pt x="8558" y="1235"/>
                            <a:pt x="9646" y="1255"/>
                            <a:pt x="10797" y="1276"/>
                          </a:cubicBezTo>
                          <a:cubicBezTo>
                            <a:pt x="11027" y="1674"/>
                            <a:pt x="11278" y="2030"/>
                            <a:pt x="11488" y="2427"/>
                          </a:cubicBezTo>
                          <a:cubicBezTo>
                            <a:pt x="11864" y="3139"/>
                            <a:pt x="12534" y="3536"/>
                            <a:pt x="13182" y="3871"/>
                          </a:cubicBezTo>
                          <a:cubicBezTo>
                            <a:pt x="13622" y="4101"/>
                            <a:pt x="14166" y="4080"/>
                            <a:pt x="14626" y="3683"/>
                          </a:cubicBezTo>
                          <a:cubicBezTo>
                            <a:pt x="15086" y="3264"/>
                            <a:pt x="15505" y="2804"/>
                            <a:pt x="16028" y="2427"/>
                          </a:cubicBezTo>
                          <a:cubicBezTo>
                            <a:pt x="16342" y="2197"/>
                            <a:pt x="16467" y="1716"/>
                            <a:pt x="16446" y="1276"/>
                          </a:cubicBezTo>
                          <a:cubicBezTo>
                            <a:pt x="16446" y="1067"/>
                            <a:pt x="16363" y="858"/>
                            <a:pt x="16342" y="649"/>
                          </a:cubicBezTo>
                          <a:cubicBezTo>
                            <a:pt x="17158" y="147"/>
                            <a:pt x="18120" y="356"/>
                            <a:pt x="18978" y="0"/>
                          </a:cubicBezTo>
                          <a:cubicBezTo>
                            <a:pt x="19062" y="105"/>
                            <a:pt x="19167" y="147"/>
                            <a:pt x="19167" y="230"/>
                          </a:cubicBezTo>
                          <a:cubicBezTo>
                            <a:pt x="19250" y="1779"/>
                            <a:pt x="19711" y="3264"/>
                            <a:pt x="20024" y="4750"/>
                          </a:cubicBezTo>
                          <a:cubicBezTo>
                            <a:pt x="20338" y="6403"/>
                            <a:pt x="20736" y="8077"/>
                            <a:pt x="20694" y="9771"/>
                          </a:cubicBezTo>
                          <a:lnTo>
                            <a:pt x="20694" y="9960"/>
                          </a:lnTo>
                          <a:cubicBezTo>
                            <a:pt x="21008" y="11822"/>
                            <a:pt x="20903" y="13705"/>
                            <a:pt x="21112" y="15567"/>
                          </a:cubicBezTo>
                          <a:cubicBezTo>
                            <a:pt x="21175" y="16132"/>
                            <a:pt x="21175" y="16718"/>
                            <a:pt x="21175" y="17283"/>
                          </a:cubicBezTo>
                          <a:cubicBezTo>
                            <a:pt x="21217" y="17764"/>
                            <a:pt x="21154" y="18266"/>
                            <a:pt x="21384" y="18706"/>
                          </a:cubicBezTo>
                          <a:cubicBezTo>
                            <a:pt x="21468" y="18810"/>
                            <a:pt x="21405" y="19020"/>
                            <a:pt x="21405" y="1925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" name="Google Shape;240;p33"/>
                    <p:cNvSpPr/>
                    <p:nvPr/>
                  </p:nvSpPr>
                  <p:spPr>
                    <a:xfrm>
                      <a:off x="-1090675" y="3486900"/>
                      <a:ext cx="504800" cy="60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92" h="24314" extrusionOk="0">
                          <a:moveTo>
                            <a:pt x="3369" y="16320"/>
                          </a:moveTo>
                          <a:cubicBezTo>
                            <a:pt x="3725" y="16237"/>
                            <a:pt x="4039" y="16153"/>
                            <a:pt x="4353" y="16090"/>
                          </a:cubicBezTo>
                          <a:cubicBezTo>
                            <a:pt x="4394" y="16048"/>
                            <a:pt x="4499" y="15944"/>
                            <a:pt x="4478" y="15881"/>
                          </a:cubicBezTo>
                          <a:cubicBezTo>
                            <a:pt x="4457" y="15776"/>
                            <a:pt x="4394" y="15630"/>
                            <a:pt x="4290" y="15588"/>
                          </a:cubicBezTo>
                          <a:cubicBezTo>
                            <a:pt x="4143" y="15504"/>
                            <a:pt x="3955" y="15504"/>
                            <a:pt x="3767" y="15484"/>
                          </a:cubicBezTo>
                          <a:cubicBezTo>
                            <a:pt x="3516" y="15463"/>
                            <a:pt x="3244" y="15463"/>
                            <a:pt x="2909" y="15421"/>
                          </a:cubicBezTo>
                          <a:cubicBezTo>
                            <a:pt x="2992" y="15274"/>
                            <a:pt x="3013" y="15149"/>
                            <a:pt x="3055" y="15065"/>
                          </a:cubicBezTo>
                          <a:cubicBezTo>
                            <a:pt x="3202" y="14898"/>
                            <a:pt x="3348" y="14751"/>
                            <a:pt x="3474" y="14584"/>
                          </a:cubicBezTo>
                          <a:cubicBezTo>
                            <a:pt x="3578" y="14458"/>
                            <a:pt x="3746" y="14312"/>
                            <a:pt x="3578" y="14123"/>
                          </a:cubicBezTo>
                          <a:cubicBezTo>
                            <a:pt x="3453" y="13998"/>
                            <a:pt x="3327" y="14123"/>
                            <a:pt x="3202" y="14165"/>
                          </a:cubicBezTo>
                          <a:lnTo>
                            <a:pt x="2888" y="14333"/>
                          </a:lnTo>
                          <a:cubicBezTo>
                            <a:pt x="2616" y="14228"/>
                            <a:pt x="2428" y="14103"/>
                            <a:pt x="2386" y="13831"/>
                          </a:cubicBezTo>
                          <a:cubicBezTo>
                            <a:pt x="2365" y="13747"/>
                            <a:pt x="2365" y="13642"/>
                            <a:pt x="2302" y="13579"/>
                          </a:cubicBezTo>
                          <a:cubicBezTo>
                            <a:pt x="2009" y="12952"/>
                            <a:pt x="2093" y="12387"/>
                            <a:pt x="2595" y="11927"/>
                          </a:cubicBezTo>
                          <a:cubicBezTo>
                            <a:pt x="2637" y="11864"/>
                            <a:pt x="2720" y="11801"/>
                            <a:pt x="2741" y="11717"/>
                          </a:cubicBezTo>
                          <a:cubicBezTo>
                            <a:pt x="2783" y="11592"/>
                            <a:pt x="2804" y="11403"/>
                            <a:pt x="2741" y="11299"/>
                          </a:cubicBezTo>
                          <a:cubicBezTo>
                            <a:pt x="2679" y="11194"/>
                            <a:pt x="2490" y="11110"/>
                            <a:pt x="2386" y="11131"/>
                          </a:cubicBezTo>
                          <a:cubicBezTo>
                            <a:pt x="2156" y="11173"/>
                            <a:pt x="1946" y="11236"/>
                            <a:pt x="1653" y="11320"/>
                          </a:cubicBezTo>
                          <a:cubicBezTo>
                            <a:pt x="858" y="9625"/>
                            <a:pt x="649" y="7763"/>
                            <a:pt x="0" y="5984"/>
                          </a:cubicBezTo>
                          <a:lnTo>
                            <a:pt x="628" y="5524"/>
                          </a:lnTo>
                          <a:cubicBezTo>
                            <a:pt x="1068" y="5168"/>
                            <a:pt x="1528" y="4750"/>
                            <a:pt x="1988" y="4478"/>
                          </a:cubicBezTo>
                          <a:cubicBezTo>
                            <a:pt x="2469" y="4206"/>
                            <a:pt x="3013" y="4101"/>
                            <a:pt x="3474" y="3871"/>
                          </a:cubicBezTo>
                          <a:cubicBezTo>
                            <a:pt x="4101" y="3578"/>
                            <a:pt x="4708" y="3243"/>
                            <a:pt x="5420" y="3118"/>
                          </a:cubicBezTo>
                          <a:cubicBezTo>
                            <a:pt x="5650" y="3076"/>
                            <a:pt x="5880" y="2929"/>
                            <a:pt x="6047" y="2762"/>
                          </a:cubicBezTo>
                          <a:cubicBezTo>
                            <a:pt x="6361" y="2448"/>
                            <a:pt x="6717" y="2281"/>
                            <a:pt x="7114" y="2113"/>
                          </a:cubicBezTo>
                          <a:cubicBezTo>
                            <a:pt x="7951" y="1716"/>
                            <a:pt x="8809" y="1339"/>
                            <a:pt x="9646" y="942"/>
                          </a:cubicBezTo>
                          <a:cubicBezTo>
                            <a:pt x="9855" y="837"/>
                            <a:pt x="10107" y="753"/>
                            <a:pt x="10337" y="711"/>
                          </a:cubicBezTo>
                          <a:cubicBezTo>
                            <a:pt x="10881" y="544"/>
                            <a:pt x="11425" y="398"/>
                            <a:pt x="11990" y="209"/>
                          </a:cubicBezTo>
                          <a:cubicBezTo>
                            <a:pt x="12534" y="0"/>
                            <a:pt x="13099" y="0"/>
                            <a:pt x="13664" y="42"/>
                          </a:cubicBezTo>
                          <a:cubicBezTo>
                            <a:pt x="14563" y="1193"/>
                            <a:pt x="15044" y="2511"/>
                            <a:pt x="15379" y="3850"/>
                          </a:cubicBezTo>
                          <a:cubicBezTo>
                            <a:pt x="15693" y="5147"/>
                            <a:pt x="16070" y="6403"/>
                            <a:pt x="16656" y="7616"/>
                          </a:cubicBezTo>
                          <a:cubicBezTo>
                            <a:pt x="16844" y="8621"/>
                            <a:pt x="17367" y="9520"/>
                            <a:pt x="17660" y="10504"/>
                          </a:cubicBezTo>
                          <a:cubicBezTo>
                            <a:pt x="17765" y="10859"/>
                            <a:pt x="17869" y="11215"/>
                            <a:pt x="18057" y="11529"/>
                          </a:cubicBezTo>
                          <a:cubicBezTo>
                            <a:pt x="18288" y="12010"/>
                            <a:pt x="18434" y="12471"/>
                            <a:pt x="18518" y="12994"/>
                          </a:cubicBezTo>
                          <a:cubicBezTo>
                            <a:pt x="18706" y="13935"/>
                            <a:pt x="18936" y="14877"/>
                            <a:pt x="19313" y="15776"/>
                          </a:cubicBezTo>
                          <a:cubicBezTo>
                            <a:pt x="19752" y="16823"/>
                            <a:pt x="19857" y="17911"/>
                            <a:pt x="20192" y="19041"/>
                          </a:cubicBezTo>
                          <a:cubicBezTo>
                            <a:pt x="19899" y="19187"/>
                            <a:pt x="19669" y="19396"/>
                            <a:pt x="19418" y="19501"/>
                          </a:cubicBezTo>
                          <a:cubicBezTo>
                            <a:pt x="18706" y="19773"/>
                            <a:pt x="17995" y="20024"/>
                            <a:pt x="17262" y="20233"/>
                          </a:cubicBezTo>
                          <a:cubicBezTo>
                            <a:pt x="15819" y="20652"/>
                            <a:pt x="14354" y="21070"/>
                            <a:pt x="12889" y="21468"/>
                          </a:cubicBezTo>
                          <a:cubicBezTo>
                            <a:pt x="12471" y="21572"/>
                            <a:pt x="12115" y="21761"/>
                            <a:pt x="11739" y="21970"/>
                          </a:cubicBezTo>
                          <a:cubicBezTo>
                            <a:pt x="11174" y="22284"/>
                            <a:pt x="10567" y="22577"/>
                            <a:pt x="9960" y="22849"/>
                          </a:cubicBezTo>
                          <a:cubicBezTo>
                            <a:pt x="9730" y="22995"/>
                            <a:pt x="9437" y="23058"/>
                            <a:pt x="9228" y="23225"/>
                          </a:cubicBezTo>
                          <a:cubicBezTo>
                            <a:pt x="8809" y="23539"/>
                            <a:pt x="8328" y="23686"/>
                            <a:pt x="7847" y="23853"/>
                          </a:cubicBezTo>
                          <a:cubicBezTo>
                            <a:pt x="7449" y="23979"/>
                            <a:pt x="7031" y="24083"/>
                            <a:pt x="6612" y="24062"/>
                          </a:cubicBezTo>
                          <a:cubicBezTo>
                            <a:pt x="6194" y="24041"/>
                            <a:pt x="5775" y="24083"/>
                            <a:pt x="5357" y="24313"/>
                          </a:cubicBezTo>
                          <a:cubicBezTo>
                            <a:pt x="4917" y="23686"/>
                            <a:pt x="4604" y="23100"/>
                            <a:pt x="4687" y="22305"/>
                          </a:cubicBezTo>
                          <a:cubicBezTo>
                            <a:pt x="4708" y="22054"/>
                            <a:pt x="4687" y="21761"/>
                            <a:pt x="4583" y="21530"/>
                          </a:cubicBezTo>
                          <a:cubicBezTo>
                            <a:pt x="4248" y="20756"/>
                            <a:pt x="4081" y="19982"/>
                            <a:pt x="3934" y="19166"/>
                          </a:cubicBezTo>
                          <a:cubicBezTo>
                            <a:pt x="3746" y="18308"/>
                            <a:pt x="3557" y="17471"/>
                            <a:pt x="3369" y="16613"/>
                          </a:cubicBezTo>
                          <a:cubicBezTo>
                            <a:pt x="3348" y="16509"/>
                            <a:pt x="3369" y="16404"/>
                            <a:pt x="3369" y="16320"/>
                          </a:cubicBezTo>
                          <a:close/>
                          <a:moveTo>
                            <a:pt x="3285" y="6800"/>
                          </a:moveTo>
                          <a:cubicBezTo>
                            <a:pt x="3139" y="6800"/>
                            <a:pt x="2951" y="6779"/>
                            <a:pt x="2867" y="6821"/>
                          </a:cubicBezTo>
                          <a:cubicBezTo>
                            <a:pt x="2762" y="6926"/>
                            <a:pt x="2679" y="7135"/>
                            <a:pt x="2679" y="7302"/>
                          </a:cubicBezTo>
                          <a:cubicBezTo>
                            <a:pt x="2679" y="7721"/>
                            <a:pt x="2741" y="8181"/>
                            <a:pt x="3055" y="8474"/>
                          </a:cubicBezTo>
                          <a:cubicBezTo>
                            <a:pt x="3432" y="8830"/>
                            <a:pt x="3474" y="9248"/>
                            <a:pt x="3453" y="9709"/>
                          </a:cubicBezTo>
                          <a:cubicBezTo>
                            <a:pt x="3453" y="9834"/>
                            <a:pt x="3453" y="9939"/>
                            <a:pt x="3474" y="10064"/>
                          </a:cubicBezTo>
                          <a:cubicBezTo>
                            <a:pt x="3516" y="10274"/>
                            <a:pt x="3641" y="10399"/>
                            <a:pt x="3809" y="10441"/>
                          </a:cubicBezTo>
                          <a:cubicBezTo>
                            <a:pt x="3997" y="10462"/>
                            <a:pt x="4185" y="10483"/>
                            <a:pt x="4373" y="10441"/>
                          </a:cubicBezTo>
                          <a:cubicBezTo>
                            <a:pt x="5022" y="10232"/>
                            <a:pt x="5754" y="10274"/>
                            <a:pt x="6382" y="9918"/>
                          </a:cubicBezTo>
                          <a:cubicBezTo>
                            <a:pt x="6591" y="9813"/>
                            <a:pt x="6822" y="9750"/>
                            <a:pt x="7073" y="9667"/>
                          </a:cubicBezTo>
                          <a:cubicBezTo>
                            <a:pt x="8140" y="9290"/>
                            <a:pt x="9207" y="8893"/>
                            <a:pt x="10316" y="8516"/>
                          </a:cubicBezTo>
                          <a:cubicBezTo>
                            <a:pt x="10588" y="8411"/>
                            <a:pt x="10881" y="8369"/>
                            <a:pt x="11174" y="8286"/>
                          </a:cubicBezTo>
                          <a:cubicBezTo>
                            <a:pt x="11843" y="8139"/>
                            <a:pt x="12513" y="7972"/>
                            <a:pt x="13057" y="7553"/>
                          </a:cubicBezTo>
                          <a:cubicBezTo>
                            <a:pt x="13161" y="7198"/>
                            <a:pt x="13140" y="6905"/>
                            <a:pt x="12973" y="6570"/>
                          </a:cubicBezTo>
                          <a:cubicBezTo>
                            <a:pt x="12785" y="6214"/>
                            <a:pt x="12617" y="5838"/>
                            <a:pt x="12617" y="5461"/>
                          </a:cubicBezTo>
                          <a:cubicBezTo>
                            <a:pt x="12617" y="4938"/>
                            <a:pt x="12345" y="4478"/>
                            <a:pt x="12304" y="3976"/>
                          </a:cubicBezTo>
                          <a:cubicBezTo>
                            <a:pt x="12241" y="3641"/>
                            <a:pt x="12052" y="3536"/>
                            <a:pt x="11718" y="3536"/>
                          </a:cubicBezTo>
                          <a:cubicBezTo>
                            <a:pt x="11487" y="3536"/>
                            <a:pt x="11320" y="3599"/>
                            <a:pt x="11153" y="3724"/>
                          </a:cubicBezTo>
                          <a:cubicBezTo>
                            <a:pt x="10881" y="3934"/>
                            <a:pt x="10567" y="4080"/>
                            <a:pt x="10232" y="4080"/>
                          </a:cubicBezTo>
                          <a:cubicBezTo>
                            <a:pt x="10065" y="4080"/>
                            <a:pt x="9939" y="4122"/>
                            <a:pt x="9772" y="4185"/>
                          </a:cubicBezTo>
                          <a:cubicBezTo>
                            <a:pt x="8558" y="4603"/>
                            <a:pt x="7324" y="5043"/>
                            <a:pt x="6089" y="5461"/>
                          </a:cubicBezTo>
                          <a:cubicBezTo>
                            <a:pt x="5733" y="5587"/>
                            <a:pt x="5357" y="5712"/>
                            <a:pt x="5001" y="5880"/>
                          </a:cubicBezTo>
                          <a:cubicBezTo>
                            <a:pt x="4583" y="6068"/>
                            <a:pt x="4206" y="6298"/>
                            <a:pt x="3704" y="6298"/>
                          </a:cubicBezTo>
                          <a:cubicBezTo>
                            <a:pt x="3411" y="6298"/>
                            <a:pt x="3285" y="6528"/>
                            <a:pt x="3285" y="680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" name="Google Shape;241;p33"/>
                    <p:cNvSpPr/>
                    <p:nvPr/>
                  </p:nvSpPr>
                  <p:spPr>
                    <a:xfrm>
                      <a:off x="-2641650" y="3214350"/>
                      <a:ext cx="476050" cy="45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42" h="18100" extrusionOk="0">
                          <a:moveTo>
                            <a:pt x="1" y="16551"/>
                          </a:moveTo>
                          <a:cubicBezTo>
                            <a:pt x="587" y="16279"/>
                            <a:pt x="1110" y="16028"/>
                            <a:pt x="1633" y="15819"/>
                          </a:cubicBezTo>
                          <a:cubicBezTo>
                            <a:pt x="2072" y="15610"/>
                            <a:pt x="2428" y="15317"/>
                            <a:pt x="2721" y="14898"/>
                          </a:cubicBezTo>
                          <a:cubicBezTo>
                            <a:pt x="3160" y="14250"/>
                            <a:pt x="3600" y="13601"/>
                            <a:pt x="4060" y="12973"/>
                          </a:cubicBezTo>
                          <a:cubicBezTo>
                            <a:pt x="4269" y="12660"/>
                            <a:pt x="4353" y="12346"/>
                            <a:pt x="4374" y="11948"/>
                          </a:cubicBezTo>
                          <a:cubicBezTo>
                            <a:pt x="4416" y="11090"/>
                            <a:pt x="4290" y="10274"/>
                            <a:pt x="3893" y="9479"/>
                          </a:cubicBezTo>
                          <a:cubicBezTo>
                            <a:pt x="3663" y="9019"/>
                            <a:pt x="3516" y="8475"/>
                            <a:pt x="3349" y="7973"/>
                          </a:cubicBezTo>
                          <a:cubicBezTo>
                            <a:pt x="3223" y="7492"/>
                            <a:pt x="3244" y="7031"/>
                            <a:pt x="3432" y="6550"/>
                          </a:cubicBezTo>
                          <a:cubicBezTo>
                            <a:pt x="3663" y="5901"/>
                            <a:pt x="4039" y="5295"/>
                            <a:pt x="4499" y="4771"/>
                          </a:cubicBezTo>
                          <a:cubicBezTo>
                            <a:pt x="4834" y="4395"/>
                            <a:pt x="5190" y="4018"/>
                            <a:pt x="5504" y="3600"/>
                          </a:cubicBezTo>
                          <a:cubicBezTo>
                            <a:pt x="5734" y="3307"/>
                            <a:pt x="5985" y="3077"/>
                            <a:pt x="6299" y="2888"/>
                          </a:cubicBezTo>
                          <a:cubicBezTo>
                            <a:pt x="6885" y="2512"/>
                            <a:pt x="7429" y="2093"/>
                            <a:pt x="8015" y="1696"/>
                          </a:cubicBezTo>
                          <a:cubicBezTo>
                            <a:pt x="8287" y="1486"/>
                            <a:pt x="8601" y="1277"/>
                            <a:pt x="8914" y="1089"/>
                          </a:cubicBezTo>
                          <a:cubicBezTo>
                            <a:pt x="10358" y="315"/>
                            <a:pt x="11927" y="64"/>
                            <a:pt x="13559" y="22"/>
                          </a:cubicBezTo>
                          <a:cubicBezTo>
                            <a:pt x="13873" y="1"/>
                            <a:pt x="14208" y="64"/>
                            <a:pt x="14543" y="147"/>
                          </a:cubicBezTo>
                          <a:cubicBezTo>
                            <a:pt x="14940" y="231"/>
                            <a:pt x="15296" y="357"/>
                            <a:pt x="15694" y="377"/>
                          </a:cubicBezTo>
                          <a:cubicBezTo>
                            <a:pt x="16823" y="482"/>
                            <a:pt x="17660" y="1152"/>
                            <a:pt x="18497" y="1779"/>
                          </a:cubicBezTo>
                          <a:cubicBezTo>
                            <a:pt x="19000" y="2135"/>
                            <a:pt x="19041" y="2407"/>
                            <a:pt x="18748" y="2951"/>
                          </a:cubicBezTo>
                          <a:cubicBezTo>
                            <a:pt x="18581" y="3307"/>
                            <a:pt x="18393" y="3704"/>
                            <a:pt x="18100" y="4018"/>
                          </a:cubicBezTo>
                          <a:cubicBezTo>
                            <a:pt x="17556" y="4667"/>
                            <a:pt x="17347" y="5462"/>
                            <a:pt x="17137" y="6236"/>
                          </a:cubicBezTo>
                          <a:cubicBezTo>
                            <a:pt x="16761" y="7638"/>
                            <a:pt x="16489" y="9061"/>
                            <a:pt x="15819" y="10358"/>
                          </a:cubicBezTo>
                          <a:cubicBezTo>
                            <a:pt x="15171" y="11655"/>
                            <a:pt x="14438" y="12890"/>
                            <a:pt x="13580" y="14062"/>
                          </a:cubicBezTo>
                          <a:cubicBezTo>
                            <a:pt x="13015" y="14794"/>
                            <a:pt x="12534" y="15526"/>
                            <a:pt x="11844" y="16154"/>
                          </a:cubicBezTo>
                          <a:cubicBezTo>
                            <a:pt x="11237" y="16740"/>
                            <a:pt x="10588" y="17200"/>
                            <a:pt x="9919" y="17639"/>
                          </a:cubicBezTo>
                          <a:cubicBezTo>
                            <a:pt x="9479" y="17932"/>
                            <a:pt x="8977" y="18058"/>
                            <a:pt x="8454" y="18058"/>
                          </a:cubicBezTo>
                          <a:cubicBezTo>
                            <a:pt x="7303" y="18100"/>
                            <a:pt x="6152" y="18058"/>
                            <a:pt x="5002" y="18058"/>
                          </a:cubicBezTo>
                          <a:cubicBezTo>
                            <a:pt x="4834" y="18058"/>
                            <a:pt x="4688" y="18058"/>
                            <a:pt x="4562" y="18016"/>
                          </a:cubicBezTo>
                          <a:cubicBezTo>
                            <a:pt x="3139" y="17702"/>
                            <a:pt x="1758" y="17284"/>
                            <a:pt x="398" y="16782"/>
                          </a:cubicBezTo>
                          <a:cubicBezTo>
                            <a:pt x="231" y="16761"/>
                            <a:pt x="168" y="16677"/>
                            <a:pt x="1" y="1655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" name="Google Shape;242;p33"/>
                    <p:cNvSpPr/>
                    <p:nvPr/>
                  </p:nvSpPr>
                  <p:spPr>
                    <a:xfrm>
                      <a:off x="-2045850" y="4526275"/>
                      <a:ext cx="636625" cy="130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465" h="5211" extrusionOk="0">
                          <a:moveTo>
                            <a:pt x="24461" y="84"/>
                          </a:moveTo>
                          <a:cubicBezTo>
                            <a:pt x="24795" y="712"/>
                            <a:pt x="25109" y="1339"/>
                            <a:pt x="25465" y="2051"/>
                          </a:cubicBezTo>
                          <a:lnTo>
                            <a:pt x="25465" y="4394"/>
                          </a:lnTo>
                          <a:cubicBezTo>
                            <a:pt x="24816" y="4645"/>
                            <a:pt x="24272" y="4583"/>
                            <a:pt x="23791" y="4080"/>
                          </a:cubicBezTo>
                          <a:cubicBezTo>
                            <a:pt x="23456" y="3725"/>
                            <a:pt x="23121" y="3411"/>
                            <a:pt x="22640" y="3243"/>
                          </a:cubicBezTo>
                          <a:cubicBezTo>
                            <a:pt x="22326" y="3139"/>
                            <a:pt x="22054" y="3139"/>
                            <a:pt x="21803" y="3369"/>
                          </a:cubicBezTo>
                          <a:cubicBezTo>
                            <a:pt x="21552" y="3620"/>
                            <a:pt x="21322" y="3892"/>
                            <a:pt x="21071" y="4185"/>
                          </a:cubicBezTo>
                          <a:cubicBezTo>
                            <a:pt x="20820" y="4499"/>
                            <a:pt x="20715" y="4520"/>
                            <a:pt x="20297" y="4394"/>
                          </a:cubicBezTo>
                          <a:cubicBezTo>
                            <a:pt x="20129" y="4352"/>
                            <a:pt x="19962" y="4290"/>
                            <a:pt x="19774" y="4248"/>
                          </a:cubicBezTo>
                          <a:cubicBezTo>
                            <a:pt x="19146" y="4039"/>
                            <a:pt x="18518" y="3850"/>
                            <a:pt x="18079" y="3264"/>
                          </a:cubicBezTo>
                          <a:cubicBezTo>
                            <a:pt x="17765" y="2846"/>
                            <a:pt x="17347" y="2825"/>
                            <a:pt x="16865" y="3055"/>
                          </a:cubicBezTo>
                          <a:cubicBezTo>
                            <a:pt x="16238" y="3348"/>
                            <a:pt x="15777" y="3787"/>
                            <a:pt x="15401" y="4352"/>
                          </a:cubicBezTo>
                          <a:cubicBezTo>
                            <a:pt x="14857" y="5147"/>
                            <a:pt x="14668" y="5210"/>
                            <a:pt x="13769" y="4792"/>
                          </a:cubicBezTo>
                          <a:cubicBezTo>
                            <a:pt x="13246" y="4520"/>
                            <a:pt x="12785" y="4206"/>
                            <a:pt x="12492" y="3683"/>
                          </a:cubicBezTo>
                          <a:cubicBezTo>
                            <a:pt x="12388" y="3474"/>
                            <a:pt x="12262" y="3264"/>
                            <a:pt x="12137" y="3055"/>
                          </a:cubicBezTo>
                          <a:cubicBezTo>
                            <a:pt x="11823" y="2595"/>
                            <a:pt x="11300" y="2469"/>
                            <a:pt x="10777" y="2699"/>
                          </a:cubicBezTo>
                          <a:cubicBezTo>
                            <a:pt x="10442" y="2846"/>
                            <a:pt x="10107" y="2992"/>
                            <a:pt x="9793" y="3160"/>
                          </a:cubicBezTo>
                          <a:cubicBezTo>
                            <a:pt x="9647" y="3243"/>
                            <a:pt x="9458" y="3348"/>
                            <a:pt x="9375" y="3515"/>
                          </a:cubicBezTo>
                          <a:cubicBezTo>
                            <a:pt x="9124" y="3997"/>
                            <a:pt x="8601" y="4248"/>
                            <a:pt x="8203" y="4603"/>
                          </a:cubicBezTo>
                          <a:cubicBezTo>
                            <a:pt x="7889" y="4896"/>
                            <a:pt x="7533" y="4980"/>
                            <a:pt x="7136" y="5001"/>
                          </a:cubicBezTo>
                          <a:cubicBezTo>
                            <a:pt x="6655" y="5022"/>
                            <a:pt x="6424" y="4834"/>
                            <a:pt x="6299" y="4373"/>
                          </a:cubicBezTo>
                          <a:cubicBezTo>
                            <a:pt x="6111" y="3725"/>
                            <a:pt x="5964" y="3034"/>
                            <a:pt x="5755" y="2365"/>
                          </a:cubicBezTo>
                          <a:cubicBezTo>
                            <a:pt x="5588" y="1758"/>
                            <a:pt x="5148" y="1570"/>
                            <a:pt x="4667" y="1946"/>
                          </a:cubicBezTo>
                          <a:cubicBezTo>
                            <a:pt x="4102" y="2386"/>
                            <a:pt x="3474" y="2720"/>
                            <a:pt x="2826" y="3055"/>
                          </a:cubicBezTo>
                          <a:cubicBezTo>
                            <a:pt x="2554" y="3202"/>
                            <a:pt x="2323" y="3411"/>
                            <a:pt x="2093" y="3578"/>
                          </a:cubicBezTo>
                          <a:lnTo>
                            <a:pt x="168" y="3578"/>
                          </a:lnTo>
                          <a:cubicBezTo>
                            <a:pt x="1" y="3160"/>
                            <a:pt x="43" y="2804"/>
                            <a:pt x="252" y="2427"/>
                          </a:cubicBezTo>
                          <a:cubicBezTo>
                            <a:pt x="691" y="1590"/>
                            <a:pt x="1173" y="816"/>
                            <a:pt x="1842" y="189"/>
                          </a:cubicBezTo>
                          <a:cubicBezTo>
                            <a:pt x="3600" y="398"/>
                            <a:pt x="5357" y="607"/>
                            <a:pt x="7073" y="816"/>
                          </a:cubicBezTo>
                          <a:cubicBezTo>
                            <a:pt x="7471" y="858"/>
                            <a:pt x="7868" y="858"/>
                            <a:pt x="8266" y="858"/>
                          </a:cubicBezTo>
                          <a:cubicBezTo>
                            <a:pt x="9835" y="900"/>
                            <a:pt x="11404" y="795"/>
                            <a:pt x="12974" y="1067"/>
                          </a:cubicBezTo>
                          <a:cubicBezTo>
                            <a:pt x="13287" y="1130"/>
                            <a:pt x="13622" y="1130"/>
                            <a:pt x="13957" y="1130"/>
                          </a:cubicBezTo>
                          <a:cubicBezTo>
                            <a:pt x="14564" y="1130"/>
                            <a:pt x="15171" y="1109"/>
                            <a:pt x="15756" y="1130"/>
                          </a:cubicBezTo>
                          <a:cubicBezTo>
                            <a:pt x="18225" y="1235"/>
                            <a:pt x="20632" y="837"/>
                            <a:pt x="23038" y="293"/>
                          </a:cubicBezTo>
                          <a:cubicBezTo>
                            <a:pt x="23477" y="189"/>
                            <a:pt x="23917" y="105"/>
                            <a:pt x="24377" y="0"/>
                          </a:cubicBezTo>
                          <a:cubicBezTo>
                            <a:pt x="24377" y="63"/>
                            <a:pt x="24398" y="84"/>
                            <a:pt x="24461" y="84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3" name="Google Shape;243;p33"/>
                    <p:cNvSpPr/>
                    <p:nvPr/>
                  </p:nvSpPr>
                  <p:spPr>
                    <a:xfrm>
                      <a:off x="-2194925" y="3244175"/>
                      <a:ext cx="177875" cy="202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15" h="8119" extrusionOk="0">
                          <a:moveTo>
                            <a:pt x="7115" y="691"/>
                          </a:moveTo>
                          <a:cubicBezTo>
                            <a:pt x="6215" y="1172"/>
                            <a:pt x="5525" y="1946"/>
                            <a:pt x="4604" y="2386"/>
                          </a:cubicBezTo>
                          <a:cubicBezTo>
                            <a:pt x="3432" y="2930"/>
                            <a:pt x="2532" y="3830"/>
                            <a:pt x="1988" y="5022"/>
                          </a:cubicBezTo>
                          <a:cubicBezTo>
                            <a:pt x="1947" y="5106"/>
                            <a:pt x="1926" y="5190"/>
                            <a:pt x="1905" y="5294"/>
                          </a:cubicBezTo>
                          <a:lnTo>
                            <a:pt x="1905" y="5399"/>
                          </a:lnTo>
                          <a:cubicBezTo>
                            <a:pt x="2093" y="5545"/>
                            <a:pt x="2302" y="5713"/>
                            <a:pt x="2532" y="5880"/>
                          </a:cubicBezTo>
                          <a:cubicBezTo>
                            <a:pt x="1905" y="6466"/>
                            <a:pt x="1675" y="7219"/>
                            <a:pt x="1319" y="7910"/>
                          </a:cubicBezTo>
                          <a:cubicBezTo>
                            <a:pt x="942" y="8119"/>
                            <a:pt x="670" y="7931"/>
                            <a:pt x="419" y="7721"/>
                          </a:cubicBezTo>
                          <a:cubicBezTo>
                            <a:pt x="168" y="7533"/>
                            <a:pt x="105" y="7303"/>
                            <a:pt x="63" y="7010"/>
                          </a:cubicBezTo>
                          <a:cubicBezTo>
                            <a:pt x="1" y="5985"/>
                            <a:pt x="315" y="5043"/>
                            <a:pt x="566" y="4081"/>
                          </a:cubicBezTo>
                          <a:cubicBezTo>
                            <a:pt x="587" y="3955"/>
                            <a:pt x="733" y="3830"/>
                            <a:pt x="796" y="3683"/>
                          </a:cubicBezTo>
                          <a:cubicBezTo>
                            <a:pt x="1110" y="3160"/>
                            <a:pt x="1423" y="2679"/>
                            <a:pt x="1737" y="2156"/>
                          </a:cubicBezTo>
                          <a:cubicBezTo>
                            <a:pt x="1842" y="1967"/>
                            <a:pt x="1988" y="1779"/>
                            <a:pt x="2114" y="1653"/>
                          </a:cubicBezTo>
                          <a:cubicBezTo>
                            <a:pt x="2323" y="1444"/>
                            <a:pt x="2532" y="1235"/>
                            <a:pt x="2763" y="1026"/>
                          </a:cubicBezTo>
                          <a:cubicBezTo>
                            <a:pt x="3369" y="482"/>
                            <a:pt x="3997" y="0"/>
                            <a:pt x="4918" y="84"/>
                          </a:cubicBezTo>
                          <a:cubicBezTo>
                            <a:pt x="5441" y="105"/>
                            <a:pt x="5985" y="0"/>
                            <a:pt x="6529" y="105"/>
                          </a:cubicBezTo>
                          <a:cubicBezTo>
                            <a:pt x="6801" y="210"/>
                            <a:pt x="6989" y="335"/>
                            <a:pt x="7115" y="69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4" name="Google Shape;244;p33"/>
                    <p:cNvSpPr/>
                    <p:nvPr/>
                  </p:nvSpPr>
                  <p:spPr>
                    <a:xfrm>
                      <a:off x="-2217425" y="3823750"/>
                      <a:ext cx="135000" cy="116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00" h="4646" extrusionOk="0">
                          <a:moveTo>
                            <a:pt x="1110" y="1"/>
                          </a:moveTo>
                          <a:cubicBezTo>
                            <a:pt x="1424" y="315"/>
                            <a:pt x="1779" y="545"/>
                            <a:pt x="2240" y="649"/>
                          </a:cubicBezTo>
                          <a:cubicBezTo>
                            <a:pt x="2470" y="691"/>
                            <a:pt x="2658" y="880"/>
                            <a:pt x="2784" y="1089"/>
                          </a:cubicBezTo>
                          <a:cubicBezTo>
                            <a:pt x="2993" y="1403"/>
                            <a:pt x="3202" y="1696"/>
                            <a:pt x="3412" y="1989"/>
                          </a:cubicBezTo>
                          <a:cubicBezTo>
                            <a:pt x="3935" y="2742"/>
                            <a:pt x="4458" y="3516"/>
                            <a:pt x="5190" y="4144"/>
                          </a:cubicBezTo>
                          <a:cubicBezTo>
                            <a:pt x="5274" y="4227"/>
                            <a:pt x="5316" y="4332"/>
                            <a:pt x="5399" y="4437"/>
                          </a:cubicBezTo>
                          <a:cubicBezTo>
                            <a:pt x="4751" y="4625"/>
                            <a:pt x="4541" y="4646"/>
                            <a:pt x="3976" y="4437"/>
                          </a:cubicBezTo>
                          <a:cubicBezTo>
                            <a:pt x="3244" y="4186"/>
                            <a:pt x="2512" y="3914"/>
                            <a:pt x="1779" y="3621"/>
                          </a:cubicBezTo>
                          <a:cubicBezTo>
                            <a:pt x="1298" y="3432"/>
                            <a:pt x="943" y="3035"/>
                            <a:pt x="671" y="2616"/>
                          </a:cubicBezTo>
                          <a:cubicBezTo>
                            <a:pt x="419" y="2240"/>
                            <a:pt x="273" y="1800"/>
                            <a:pt x="168" y="1361"/>
                          </a:cubicBezTo>
                          <a:cubicBezTo>
                            <a:pt x="1" y="712"/>
                            <a:pt x="273" y="377"/>
                            <a:pt x="111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5" name="Google Shape;245;p33"/>
                    <p:cNvSpPr/>
                    <p:nvPr/>
                  </p:nvSpPr>
                  <p:spPr>
                    <a:xfrm>
                      <a:off x="-1581325" y="4840125"/>
                      <a:ext cx="161125" cy="65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5" h="2637" extrusionOk="0">
                          <a:moveTo>
                            <a:pt x="6445" y="1779"/>
                          </a:moveTo>
                          <a:cubicBezTo>
                            <a:pt x="6131" y="1946"/>
                            <a:pt x="5942" y="2156"/>
                            <a:pt x="5712" y="2156"/>
                          </a:cubicBezTo>
                          <a:cubicBezTo>
                            <a:pt x="4666" y="2218"/>
                            <a:pt x="3641" y="2637"/>
                            <a:pt x="2574" y="2511"/>
                          </a:cubicBezTo>
                          <a:cubicBezTo>
                            <a:pt x="2113" y="2469"/>
                            <a:pt x="1695" y="2365"/>
                            <a:pt x="1339" y="2030"/>
                          </a:cubicBezTo>
                          <a:cubicBezTo>
                            <a:pt x="1151" y="1842"/>
                            <a:pt x="900" y="1695"/>
                            <a:pt x="670" y="1549"/>
                          </a:cubicBezTo>
                          <a:cubicBezTo>
                            <a:pt x="105" y="1193"/>
                            <a:pt x="63" y="1088"/>
                            <a:pt x="0" y="252"/>
                          </a:cubicBezTo>
                          <a:lnTo>
                            <a:pt x="921" y="252"/>
                          </a:lnTo>
                          <a:cubicBezTo>
                            <a:pt x="1381" y="252"/>
                            <a:pt x="1841" y="272"/>
                            <a:pt x="2260" y="84"/>
                          </a:cubicBezTo>
                          <a:cubicBezTo>
                            <a:pt x="2385" y="21"/>
                            <a:pt x="2553" y="0"/>
                            <a:pt x="2699" y="0"/>
                          </a:cubicBezTo>
                          <a:cubicBezTo>
                            <a:pt x="3620" y="105"/>
                            <a:pt x="4561" y="147"/>
                            <a:pt x="5357" y="796"/>
                          </a:cubicBezTo>
                          <a:cubicBezTo>
                            <a:pt x="5587" y="984"/>
                            <a:pt x="5817" y="1151"/>
                            <a:pt x="6047" y="1360"/>
                          </a:cubicBezTo>
                          <a:cubicBezTo>
                            <a:pt x="6173" y="1465"/>
                            <a:pt x="6256" y="1570"/>
                            <a:pt x="6445" y="177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6" name="Google Shape;246;p33"/>
                    <p:cNvSpPr/>
                    <p:nvPr/>
                  </p:nvSpPr>
                  <p:spPr>
                    <a:xfrm>
                      <a:off x="-1245000" y="3450275"/>
                      <a:ext cx="70125" cy="143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05" h="5755" extrusionOk="0">
                          <a:moveTo>
                            <a:pt x="963" y="5754"/>
                          </a:moveTo>
                          <a:cubicBezTo>
                            <a:pt x="859" y="5294"/>
                            <a:pt x="775" y="5001"/>
                            <a:pt x="733" y="4666"/>
                          </a:cubicBezTo>
                          <a:cubicBezTo>
                            <a:pt x="608" y="3767"/>
                            <a:pt x="503" y="2825"/>
                            <a:pt x="189" y="1925"/>
                          </a:cubicBezTo>
                          <a:cubicBezTo>
                            <a:pt x="1" y="1402"/>
                            <a:pt x="210" y="858"/>
                            <a:pt x="294" y="335"/>
                          </a:cubicBezTo>
                          <a:cubicBezTo>
                            <a:pt x="315" y="126"/>
                            <a:pt x="545" y="0"/>
                            <a:pt x="775" y="0"/>
                          </a:cubicBezTo>
                          <a:cubicBezTo>
                            <a:pt x="1068" y="0"/>
                            <a:pt x="1382" y="0"/>
                            <a:pt x="1675" y="63"/>
                          </a:cubicBezTo>
                          <a:cubicBezTo>
                            <a:pt x="1863" y="126"/>
                            <a:pt x="2093" y="231"/>
                            <a:pt x="2198" y="398"/>
                          </a:cubicBezTo>
                          <a:cubicBezTo>
                            <a:pt x="2491" y="816"/>
                            <a:pt x="2721" y="1256"/>
                            <a:pt x="2742" y="1800"/>
                          </a:cubicBezTo>
                          <a:cubicBezTo>
                            <a:pt x="2805" y="2679"/>
                            <a:pt x="2658" y="3536"/>
                            <a:pt x="2093" y="4248"/>
                          </a:cubicBezTo>
                          <a:cubicBezTo>
                            <a:pt x="1738" y="4729"/>
                            <a:pt x="1382" y="5169"/>
                            <a:pt x="963" y="575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" name="Google Shape;247;p33"/>
                    <p:cNvSpPr/>
                    <p:nvPr/>
                  </p:nvSpPr>
                  <p:spPr>
                    <a:xfrm>
                      <a:off x="-2069900" y="4841700"/>
                      <a:ext cx="150150" cy="49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06" h="1988" extrusionOk="0">
                          <a:moveTo>
                            <a:pt x="6005" y="84"/>
                          </a:moveTo>
                          <a:cubicBezTo>
                            <a:pt x="5964" y="209"/>
                            <a:pt x="5964" y="293"/>
                            <a:pt x="5922" y="335"/>
                          </a:cubicBezTo>
                          <a:cubicBezTo>
                            <a:pt x="4938" y="1235"/>
                            <a:pt x="3871" y="1988"/>
                            <a:pt x="2428" y="1925"/>
                          </a:cubicBezTo>
                          <a:cubicBezTo>
                            <a:pt x="1946" y="1904"/>
                            <a:pt x="1465" y="1925"/>
                            <a:pt x="984" y="1925"/>
                          </a:cubicBezTo>
                          <a:cubicBezTo>
                            <a:pt x="544" y="1925"/>
                            <a:pt x="168" y="1758"/>
                            <a:pt x="0" y="1256"/>
                          </a:cubicBezTo>
                          <a:cubicBezTo>
                            <a:pt x="335" y="963"/>
                            <a:pt x="691" y="816"/>
                            <a:pt x="1109" y="733"/>
                          </a:cubicBezTo>
                          <a:cubicBezTo>
                            <a:pt x="2030" y="544"/>
                            <a:pt x="2930" y="335"/>
                            <a:pt x="3829" y="189"/>
                          </a:cubicBezTo>
                          <a:cubicBezTo>
                            <a:pt x="4457" y="84"/>
                            <a:pt x="5085" y="21"/>
                            <a:pt x="5713" y="21"/>
                          </a:cubicBezTo>
                          <a:cubicBezTo>
                            <a:pt x="5775" y="0"/>
                            <a:pt x="5859" y="21"/>
                            <a:pt x="6005" y="84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" name="Google Shape;248;p33"/>
                    <p:cNvSpPr/>
                    <p:nvPr/>
                  </p:nvSpPr>
                  <p:spPr>
                    <a:xfrm>
                      <a:off x="-1689100" y="4037175"/>
                      <a:ext cx="95225" cy="5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09" h="2345" extrusionOk="0">
                          <a:moveTo>
                            <a:pt x="3809" y="1"/>
                          </a:moveTo>
                          <a:cubicBezTo>
                            <a:pt x="3453" y="942"/>
                            <a:pt x="2721" y="1549"/>
                            <a:pt x="2072" y="2177"/>
                          </a:cubicBezTo>
                          <a:cubicBezTo>
                            <a:pt x="1926" y="2344"/>
                            <a:pt x="1717" y="2344"/>
                            <a:pt x="1507" y="2240"/>
                          </a:cubicBezTo>
                          <a:cubicBezTo>
                            <a:pt x="796" y="1884"/>
                            <a:pt x="252" y="1423"/>
                            <a:pt x="1" y="670"/>
                          </a:cubicBezTo>
                          <a:cubicBezTo>
                            <a:pt x="64" y="607"/>
                            <a:pt x="84" y="566"/>
                            <a:pt x="126" y="524"/>
                          </a:cubicBezTo>
                          <a:cubicBezTo>
                            <a:pt x="921" y="315"/>
                            <a:pt x="1675" y="84"/>
                            <a:pt x="2512" y="84"/>
                          </a:cubicBezTo>
                          <a:cubicBezTo>
                            <a:pt x="2888" y="105"/>
                            <a:pt x="3307" y="22"/>
                            <a:pt x="380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" name="Google Shape;249;p33"/>
                    <p:cNvSpPr/>
                    <p:nvPr/>
                  </p:nvSpPr>
                  <p:spPr>
                    <a:xfrm>
                      <a:off x="-1762850" y="3769350"/>
                      <a:ext cx="269950" cy="183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98" h="7325" extrusionOk="0">
                          <a:moveTo>
                            <a:pt x="10651" y="126"/>
                          </a:moveTo>
                          <a:cubicBezTo>
                            <a:pt x="10693" y="754"/>
                            <a:pt x="10797" y="1403"/>
                            <a:pt x="10525" y="2072"/>
                          </a:cubicBezTo>
                          <a:cubicBezTo>
                            <a:pt x="10462" y="2177"/>
                            <a:pt x="10421" y="2302"/>
                            <a:pt x="10421" y="2407"/>
                          </a:cubicBezTo>
                          <a:cubicBezTo>
                            <a:pt x="10483" y="3118"/>
                            <a:pt x="10128" y="3683"/>
                            <a:pt x="9918" y="4311"/>
                          </a:cubicBezTo>
                          <a:cubicBezTo>
                            <a:pt x="9730" y="4834"/>
                            <a:pt x="9416" y="5274"/>
                            <a:pt x="8914" y="5566"/>
                          </a:cubicBezTo>
                          <a:cubicBezTo>
                            <a:pt x="8747" y="5671"/>
                            <a:pt x="8558" y="5776"/>
                            <a:pt x="8391" y="5901"/>
                          </a:cubicBezTo>
                          <a:cubicBezTo>
                            <a:pt x="7554" y="6550"/>
                            <a:pt x="6592" y="7010"/>
                            <a:pt x="5524" y="7157"/>
                          </a:cubicBezTo>
                          <a:cubicBezTo>
                            <a:pt x="5211" y="7219"/>
                            <a:pt x="4876" y="7261"/>
                            <a:pt x="4520" y="7282"/>
                          </a:cubicBezTo>
                          <a:cubicBezTo>
                            <a:pt x="3997" y="7324"/>
                            <a:pt x="3516" y="7261"/>
                            <a:pt x="2993" y="7282"/>
                          </a:cubicBezTo>
                          <a:cubicBezTo>
                            <a:pt x="2323" y="7324"/>
                            <a:pt x="1800" y="7136"/>
                            <a:pt x="1361" y="6634"/>
                          </a:cubicBezTo>
                          <a:cubicBezTo>
                            <a:pt x="1068" y="6320"/>
                            <a:pt x="754" y="6027"/>
                            <a:pt x="482" y="5755"/>
                          </a:cubicBezTo>
                          <a:cubicBezTo>
                            <a:pt x="231" y="5504"/>
                            <a:pt x="126" y="5253"/>
                            <a:pt x="126" y="4939"/>
                          </a:cubicBezTo>
                          <a:cubicBezTo>
                            <a:pt x="126" y="4604"/>
                            <a:pt x="105" y="4290"/>
                            <a:pt x="84" y="3934"/>
                          </a:cubicBezTo>
                          <a:cubicBezTo>
                            <a:pt x="63" y="3579"/>
                            <a:pt x="1" y="3202"/>
                            <a:pt x="1" y="2867"/>
                          </a:cubicBezTo>
                          <a:cubicBezTo>
                            <a:pt x="21" y="2470"/>
                            <a:pt x="105" y="2114"/>
                            <a:pt x="189" y="1675"/>
                          </a:cubicBezTo>
                          <a:cubicBezTo>
                            <a:pt x="377" y="1633"/>
                            <a:pt x="545" y="1612"/>
                            <a:pt x="712" y="1612"/>
                          </a:cubicBezTo>
                          <a:cubicBezTo>
                            <a:pt x="1361" y="1612"/>
                            <a:pt x="2051" y="1633"/>
                            <a:pt x="2700" y="1675"/>
                          </a:cubicBezTo>
                          <a:cubicBezTo>
                            <a:pt x="3474" y="1717"/>
                            <a:pt x="4269" y="1612"/>
                            <a:pt x="5022" y="1361"/>
                          </a:cubicBezTo>
                          <a:cubicBezTo>
                            <a:pt x="5608" y="1152"/>
                            <a:pt x="6194" y="1047"/>
                            <a:pt x="6801" y="1110"/>
                          </a:cubicBezTo>
                          <a:cubicBezTo>
                            <a:pt x="7512" y="1193"/>
                            <a:pt x="8077" y="838"/>
                            <a:pt x="8705" y="670"/>
                          </a:cubicBezTo>
                          <a:cubicBezTo>
                            <a:pt x="9123" y="566"/>
                            <a:pt x="9542" y="336"/>
                            <a:pt x="9960" y="147"/>
                          </a:cubicBezTo>
                          <a:cubicBezTo>
                            <a:pt x="10232" y="43"/>
                            <a:pt x="10421" y="1"/>
                            <a:pt x="10651" y="126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0" name="Google Shape;250;p33"/>
                    <p:cNvSpPr/>
                    <p:nvPr/>
                  </p:nvSpPr>
                  <p:spPr>
                    <a:xfrm>
                      <a:off x="-1010125" y="3598825"/>
                      <a:ext cx="223400" cy="131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36" h="5253" extrusionOk="0">
                          <a:moveTo>
                            <a:pt x="43" y="2323"/>
                          </a:moveTo>
                          <a:cubicBezTo>
                            <a:pt x="733" y="2470"/>
                            <a:pt x="1340" y="2365"/>
                            <a:pt x="1967" y="2093"/>
                          </a:cubicBezTo>
                          <a:cubicBezTo>
                            <a:pt x="2658" y="1737"/>
                            <a:pt x="3432" y="1528"/>
                            <a:pt x="4164" y="1277"/>
                          </a:cubicBezTo>
                          <a:cubicBezTo>
                            <a:pt x="5001" y="984"/>
                            <a:pt x="5796" y="691"/>
                            <a:pt x="6633" y="419"/>
                          </a:cubicBezTo>
                          <a:cubicBezTo>
                            <a:pt x="7157" y="252"/>
                            <a:pt x="7680" y="147"/>
                            <a:pt x="8203" y="1"/>
                          </a:cubicBezTo>
                          <a:cubicBezTo>
                            <a:pt x="8454" y="105"/>
                            <a:pt x="8558" y="335"/>
                            <a:pt x="8579" y="566"/>
                          </a:cubicBezTo>
                          <a:cubicBezTo>
                            <a:pt x="8600" y="1089"/>
                            <a:pt x="8726" y="1591"/>
                            <a:pt x="8893" y="2051"/>
                          </a:cubicBezTo>
                          <a:cubicBezTo>
                            <a:pt x="8935" y="2240"/>
                            <a:pt x="8914" y="2470"/>
                            <a:pt x="8935" y="2742"/>
                          </a:cubicBezTo>
                          <a:cubicBezTo>
                            <a:pt x="8475" y="2867"/>
                            <a:pt x="8035" y="3035"/>
                            <a:pt x="7554" y="3160"/>
                          </a:cubicBezTo>
                          <a:cubicBezTo>
                            <a:pt x="7345" y="3202"/>
                            <a:pt x="7136" y="3265"/>
                            <a:pt x="6947" y="3348"/>
                          </a:cubicBezTo>
                          <a:cubicBezTo>
                            <a:pt x="5671" y="3788"/>
                            <a:pt x="4395" y="4206"/>
                            <a:pt x="3139" y="4729"/>
                          </a:cubicBezTo>
                          <a:cubicBezTo>
                            <a:pt x="2449" y="4981"/>
                            <a:pt x="1758" y="5064"/>
                            <a:pt x="1068" y="5253"/>
                          </a:cubicBezTo>
                          <a:cubicBezTo>
                            <a:pt x="1026" y="5169"/>
                            <a:pt x="963" y="5127"/>
                            <a:pt x="963" y="5064"/>
                          </a:cubicBezTo>
                          <a:cubicBezTo>
                            <a:pt x="963" y="4499"/>
                            <a:pt x="838" y="4018"/>
                            <a:pt x="419" y="3600"/>
                          </a:cubicBezTo>
                          <a:cubicBezTo>
                            <a:pt x="126" y="3265"/>
                            <a:pt x="1" y="2784"/>
                            <a:pt x="43" y="2323"/>
                          </a:cubicBezTo>
                          <a:cubicBezTo>
                            <a:pt x="63" y="2323"/>
                            <a:pt x="43" y="2323"/>
                            <a:pt x="43" y="232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1" name="Google Shape;251;p33"/>
                    <p:cNvSpPr/>
                    <p:nvPr/>
                  </p:nvSpPr>
                  <p:spPr>
                    <a:xfrm>
                      <a:off x="-1069750" y="3418875"/>
                      <a:ext cx="313350" cy="18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34" h="7346" extrusionOk="0">
                          <a:moveTo>
                            <a:pt x="12303" y="963"/>
                          </a:moveTo>
                          <a:cubicBezTo>
                            <a:pt x="12220" y="901"/>
                            <a:pt x="12136" y="880"/>
                            <a:pt x="12052" y="880"/>
                          </a:cubicBezTo>
                          <a:cubicBezTo>
                            <a:pt x="12094" y="838"/>
                            <a:pt x="12136" y="775"/>
                            <a:pt x="12157" y="733"/>
                          </a:cubicBezTo>
                          <a:cubicBezTo>
                            <a:pt x="12366" y="336"/>
                            <a:pt x="12031" y="1"/>
                            <a:pt x="11634" y="43"/>
                          </a:cubicBezTo>
                          <a:cubicBezTo>
                            <a:pt x="10943" y="147"/>
                            <a:pt x="10169" y="608"/>
                            <a:pt x="9542" y="943"/>
                          </a:cubicBezTo>
                          <a:cubicBezTo>
                            <a:pt x="9437" y="984"/>
                            <a:pt x="9332" y="1047"/>
                            <a:pt x="9228" y="1131"/>
                          </a:cubicBezTo>
                          <a:cubicBezTo>
                            <a:pt x="9270" y="1089"/>
                            <a:pt x="9270" y="1068"/>
                            <a:pt x="9290" y="1047"/>
                          </a:cubicBezTo>
                          <a:cubicBezTo>
                            <a:pt x="9437" y="733"/>
                            <a:pt x="9207" y="419"/>
                            <a:pt x="8851" y="461"/>
                          </a:cubicBezTo>
                          <a:cubicBezTo>
                            <a:pt x="7847" y="629"/>
                            <a:pt x="6842" y="1403"/>
                            <a:pt x="5985" y="1905"/>
                          </a:cubicBezTo>
                          <a:cubicBezTo>
                            <a:pt x="4896" y="2533"/>
                            <a:pt x="3641" y="3160"/>
                            <a:pt x="2720" y="4060"/>
                          </a:cubicBezTo>
                          <a:cubicBezTo>
                            <a:pt x="2009" y="4751"/>
                            <a:pt x="1047" y="5337"/>
                            <a:pt x="440" y="6111"/>
                          </a:cubicBezTo>
                          <a:cubicBezTo>
                            <a:pt x="147" y="6487"/>
                            <a:pt x="0" y="7199"/>
                            <a:pt x="628" y="7303"/>
                          </a:cubicBezTo>
                          <a:cubicBezTo>
                            <a:pt x="963" y="7345"/>
                            <a:pt x="1214" y="7115"/>
                            <a:pt x="1172" y="6843"/>
                          </a:cubicBezTo>
                          <a:cubicBezTo>
                            <a:pt x="1214" y="6822"/>
                            <a:pt x="1256" y="6738"/>
                            <a:pt x="1319" y="6697"/>
                          </a:cubicBezTo>
                          <a:lnTo>
                            <a:pt x="1339" y="6655"/>
                          </a:lnTo>
                          <a:cubicBezTo>
                            <a:pt x="1883" y="6613"/>
                            <a:pt x="2428" y="6404"/>
                            <a:pt x="2951" y="6194"/>
                          </a:cubicBezTo>
                          <a:cubicBezTo>
                            <a:pt x="3055" y="6215"/>
                            <a:pt x="3202" y="6194"/>
                            <a:pt x="3264" y="6090"/>
                          </a:cubicBezTo>
                          <a:lnTo>
                            <a:pt x="3327" y="6027"/>
                          </a:lnTo>
                          <a:cubicBezTo>
                            <a:pt x="4415" y="5567"/>
                            <a:pt x="5503" y="4960"/>
                            <a:pt x="6570" y="4437"/>
                          </a:cubicBezTo>
                          <a:cubicBezTo>
                            <a:pt x="7617" y="3914"/>
                            <a:pt x="8642" y="3391"/>
                            <a:pt x="9625" y="2826"/>
                          </a:cubicBezTo>
                          <a:cubicBezTo>
                            <a:pt x="10462" y="2344"/>
                            <a:pt x="11676" y="2303"/>
                            <a:pt x="12366" y="1570"/>
                          </a:cubicBezTo>
                          <a:cubicBezTo>
                            <a:pt x="12534" y="1382"/>
                            <a:pt x="12513" y="1089"/>
                            <a:pt x="12303" y="963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2" name="Google Shape;252;p33"/>
                    <p:cNvSpPr/>
                    <p:nvPr/>
                  </p:nvSpPr>
                  <p:spPr>
                    <a:xfrm>
                      <a:off x="-1499200" y="3660625"/>
                      <a:ext cx="245350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14" h="7447" extrusionOk="0">
                          <a:moveTo>
                            <a:pt x="5235" y="0"/>
                          </a:moveTo>
                          <a:cubicBezTo>
                            <a:pt x="4342" y="0"/>
                            <a:pt x="3421" y="248"/>
                            <a:pt x="2699" y="584"/>
                          </a:cubicBezTo>
                          <a:cubicBezTo>
                            <a:pt x="628" y="1462"/>
                            <a:pt x="0" y="3827"/>
                            <a:pt x="1276" y="5626"/>
                          </a:cubicBezTo>
                          <a:cubicBezTo>
                            <a:pt x="1548" y="5982"/>
                            <a:pt x="1800" y="6275"/>
                            <a:pt x="2113" y="6505"/>
                          </a:cubicBezTo>
                          <a:cubicBezTo>
                            <a:pt x="2601" y="7169"/>
                            <a:pt x="3404" y="7446"/>
                            <a:pt x="4211" y="7446"/>
                          </a:cubicBezTo>
                          <a:cubicBezTo>
                            <a:pt x="4650" y="7446"/>
                            <a:pt x="5091" y="7364"/>
                            <a:pt x="5482" y="7216"/>
                          </a:cubicBezTo>
                          <a:cubicBezTo>
                            <a:pt x="5629" y="7174"/>
                            <a:pt x="5754" y="7112"/>
                            <a:pt x="5880" y="7028"/>
                          </a:cubicBezTo>
                          <a:cubicBezTo>
                            <a:pt x="6277" y="6923"/>
                            <a:pt x="6675" y="6777"/>
                            <a:pt x="7030" y="6589"/>
                          </a:cubicBezTo>
                          <a:cubicBezTo>
                            <a:pt x="8997" y="5626"/>
                            <a:pt x="9813" y="2822"/>
                            <a:pt x="8202" y="1107"/>
                          </a:cubicBezTo>
                          <a:cubicBezTo>
                            <a:pt x="7867" y="730"/>
                            <a:pt x="7428" y="500"/>
                            <a:pt x="6947" y="395"/>
                          </a:cubicBezTo>
                          <a:cubicBezTo>
                            <a:pt x="6438" y="115"/>
                            <a:pt x="5843" y="0"/>
                            <a:pt x="5235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3" name="Google Shape;253;p33"/>
                    <p:cNvSpPr/>
                    <p:nvPr/>
                  </p:nvSpPr>
                  <p:spPr>
                    <a:xfrm>
                      <a:off x="-2042700" y="3748600"/>
                      <a:ext cx="232800" cy="21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12" h="8537" extrusionOk="0">
                          <a:moveTo>
                            <a:pt x="4998" y="0"/>
                          </a:moveTo>
                          <a:cubicBezTo>
                            <a:pt x="4420" y="0"/>
                            <a:pt x="3868" y="166"/>
                            <a:pt x="3453" y="559"/>
                          </a:cubicBezTo>
                          <a:cubicBezTo>
                            <a:pt x="3181" y="810"/>
                            <a:pt x="3013" y="1061"/>
                            <a:pt x="2888" y="1354"/>
                          </a:cubicBezTo>
                          <a:cubicBezTo>
                            <a:pt x="2386" y="1563"/>
                            <a:pt x="1925" y="1877"/>
                            <a:pt x="1591" y="2275"/>
                          </a:cubicBezTo>
                          <a:cubicBezTo>
                            <a:pt x="628" y="3070"/>
                            <a:pt x="0" y="4220"/>
                            <a:pt x="84" y="5643"/>
                          </a:cubicBezTo>
                          <a:cubicBezTo>
                            <a:pt x="168" y="6815"/>
                            <a:pt x="900" y="7861"/>
                            <a:pt x="1988" y="8280"/>
                          </a:cubicBezTo>
                          <a:cubicBezTo>
                            <a:pt x="2422" y="8457"/>
                            <a:pt x="2860" y="8537"/>
                            <a:pt x="3289" y="8537"/>
                          </a:cubicBezTo>
                          <a:cubicBezTo>
                            <a:pt x="3772" y="8537"/>
                            <a:pt x="4244" y="8436"/>
                            <a:pt x="4687" y="8259"/>
                          </a:cubicBezTo>
                          <a:cubicBezTo>
                            <a:pt x="4774" y="8266"/>
                            <a:pt x="4860" y="8270"/>
                            <a:pt x="4945" y="8270"/>
                          </a:cubicBezTo>
                          <a:cubicBezTo>
                            <a:pt x="6254" y="8270"/>
                            <a:pt x="7501" y="7393"/>
                            <a:pt x="8286" y="6313"/>
                          </a:cubicBezTo>
                          <a:cubicBezTo>
                            <a:pt x="8600" y="5894"/>
                            <a:pt x="8788" y="5434"/>
                            <a:pt x="8872" y="4932"/>
                          </a:cubicBezTo>
                          <a:cubicBezTo>
                            <a:pt x="8914" y="4785"/>
                            <a:pt x="8998" y="4639"/>
                            <a:pt x="9019" y="4492"/>
                          </a:cubicBezTo>
                          <a:cubicBezTo>
                            <a:pt x="9311" y="3425"/>
                            <a:pt x="8872" y="2107"/>
                            <a:pt x="7889" y="1459"/>
                          </a:cubicBezTo>
                          <a:cubicBezTo>
                            <a:pt x="7826" y="1354"/>
                            <a:pt x="7742" y="1270"/>
                            <a:pt x="7658" y="1166"/>
                          </a:cubicBezTo>
                          <a:cubicBezTo>
                            <a:pt x="7063" y="491"/>
                            <a:pt x="5991" y="0"/>
                            <a:pt x="4998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4" name="Google Shape;254;p33"/>
                    <p:cNvSpPr/>
                    <p:nvPr/>
                  </p:nvSpPr>
                  <p:spPr>
                    <a:xfrm>
                      <a:off x="-2749400" y="3146350"/>
                      <a:ext cx="2194400" cy="1786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776" h="71455" extrusionOk="0">
                          <a:moveTo>
                            <a:pt x="59005" y="10797"/>
                          </a:moveTo>
                          <a:cubicBezTo>
                            <a:pt x="59507" y="10986"/>
                            <a:pt x="59821" y="11320"/>
                            <a:pt x="59926" y="11927"/>
                          </a:cubicBezTo>
                          <a:cubicBezTo>
                            <a:pt x="60407" y="11404"/>
                            <a:pt x="61014" y="11404"/>
                            <a:pt x="61621" y="11404"/>
                          </a:cubicBezTo>
                          <a:cubicBezTo>
                            <a:pt x="62332" y="11404"/>
                            <a:pt x="62897" y="11676"/>
                            <a:pt x="63274" y="12304"/>
                          </a:cubicBezTo>
                          <a:cubicBezTo>
                            <a:pt x="63608" y="12890"/>
                            <a:pt x="63818" y="13497"/>
                            <a:pt x="63818" y="14187"/>
                          </a:cubicBezTo>
                          <a:cubicBezTo>
                            <a:pt x="63818" y="15108"/>
                            <a:pt x="63755" y="15965"/>
                            <a:pt x="63169" y="16761"/>
                          </a:cubicBezTo>
                          <a:cubicBezTo>
                            <a:pt x="62688" y="17388"/>
                            <a:pt x="62353" y="18100"/>
                            <a:pt x="61914" y="18748"/>
                          </a:cubicBezTo>
                          <a:cubicBezTo>
                            <a:pt x="61746" y="18978"/>
                            <a:pt x="61432" y="19104"/>
                            <a:pt x="61139" y="19313"/>
                          </a:cubicBezTo>
                          <a:cubicBezTo>
                            <a:pt x="61014" y="19606"/>
                            <a:pt x="61098" y="19983"/>
                            <a:pt x="61098" y="20339"/>
                          </a:cubicBezTo>
                          <a:cubicBezTo>
                            <a:pt x="61098" y="20841"/>
                            <a:pt x="61035" y="21301"/>
                            <a:pt x="60930" y="21782"/>
                          </a:cubicBezTo>
                          <a:cubicBezTo>
                            <a:pt x="60574" y="23540"/>
                            <a:pt x="60030" y="25214"/>
                            <a:pt x="59110" y="26783"/>
                          </a:cubicBezTo>
                          <a:cubicBezTo>
                            <a:pt x="58378" y="28038"/>
                            <a:pt x="57687" y="29315"/>
                            <a:pt x="56997" y="30570"/>
                          </a:cubicBezTo>
                          <a:cubicBezTo>
                            <a:pt x="56913" y="30696"/>
                            <a:pt x="56829" y="30863"/>
                            <a:pt x="56725" y="30926"/>
                          </a:cubicBezTo>
                          <a:cubicBezTo>
                            <a:pt x="55846" y="31533"/>
                            <a:pt x="55072" y="32370"/>
                            <a:pt x="53984" y="32663"/>
                          </a:cubicBezTo>
                          <a:cubicBezTo>
                            <a:pt x="53816" y="32683"/>
                            <a:pt x="53691" y="32767"/>
                            <a:pt x="53565" y="32851"/>
                          </a:cubicBezTo>
                          <a:cubicBezTo>
                            <a:pt x="52644" y="33541"/>
                            <a:pt x="51598" y="34023"/>
                            <a:pt x="50573" y="34525"/>
                          </a:cubicBezTo>
                          <a:cubicBezTo>
                            <a:pt x="50531" y="34546"/>
                            <a:pt x="50510" y="34629"/>
                            <a:pt x="50447" y="34692"/>
                          </a:cubicBezTo>
                          <a:cubicBezTo>
                            <a:pt x="51033" y="34901"/>
                            <a:pt x="51598" y="35090"/>
                            <a:pt x="52142" y="35362"/>
                          </a:cubicBezTo>
                          <a:cubicBezTo>
                            <a:pt x="52665" y="35613"/>
                            <a:pt x="53147" y="35927"/>
                            <a:pt x="53691" y="36094"/>
                          </a:cubicBezTo>
                          <a:cubicBezTo>
                            <a:pt x="54193" y="36220"/>
                            <a:pt x="54653" y="36429"/>
                            <a:pt x="55155" y="36575"/>
                          </a:cubicBezTo>
                          <a:cubicBezTo>
                            <a:pt x="55992" y="36847"/>
                            <a:pt x="56829" y="36847"/>
                            <a:pt x="57666" y="36680"/>
                          </a:cubicBezTo>
                          <a:cubicBezTo>
                            <a:pt x="57959" y="36638"/>
                            <a:pt x="58273" y="36554"/>
                            <a:pt x="58566" y="36512"/>
                          </a:cubicBezTo>
                          <a:cubicBezTo>
                            <a:pt x="59528" y="36408"/>
                            <a:pt x="60302" y="35906"/>
                            <a:pt x="61077" y="35362"/>
                          </a:cubicBezTo>
                          <a:cubicBezTo>
                            <a:pt x="61411" y="35090"/>
                            <a:pt x="61746" y="34860"/>
                            <a:pt x="62060" y="34567"/>
                          </a:cubicBezTo>
                          <a:cubicBezTo>
                            <a:pt x="63023" y="33625"/>
                            <a:pt x="63985" y="32663"/>
                            <a:pt x="64927" y="31700"/>
                          </a:cubicBezTo>
                          <a:cubicBezTo>
                            <a:pt x="65492" y="31114"/>
                            <a:pt x="65952" y="30507"/>
                            <a:pt x="66475" y="29880"/>
                          </a:cubicBezTo>
                          <a:cubicBezTo>
                            <a:pt x="66056" y="28373"/>
                            <a:pt x="66642" y="27013"/>
                            <a:pt x="67375" y="25674"/>
                          </a:cubicBezTo>
                          <a:cubicBezTo>
                            <a:pt x="67165" y="25004"/>
                            <a:pt x="66956" y="24314"/>
                            <a:pt x="66705" y="23603"/>
                          </a:cubicBezTo>
                          <a:cubicBezTo>
                            <a:pt x="66663" y="23456"/>
                            <a:pt x="66559" y="23268"/>
                            <a:pt x="66454" y="23142"/>
                          </a:cubicBezTo>
                          <a:cubicBezTo>
                            <a:pt x="66036" y="22619"/>
                            <a:pt x="65701" y="22096"/>
                            <a:pt x="65492" y="21406"/>
                          </a:cubicBezTo>
                          <a:cubicBezTo>
                            <a:pt x="65387" y="21029"/>
                            <a:pt x="65303" y="20652"/>
                            <a:pt x="65324" y="20255"/>
                          </a:cubicBezTo>
                          <a:cubicBezTo>
                            <a:pt x="65324" y="20192"/>
                            <a:pt x="65345" y="20087"/>
                            <a:pt x="65345" y="20004"/>
                          </a:cubicBezTo>
                          <a:cubicBezTo>
                            <a:pt x="65450" y="19481"/>
                            <a:pt x="65199" y="18874"/>
                            <a:pt x="65701" y="18455"/>
                          </a:cubicBezTo>
                          <a:cubicBezTo>
                            <a:pt x="66077" y="18121"/>
                            <a:pt x="66224" y="17577"/>
                            <a:pt x="66705" y="17305"/>
                          </a:cubicBezTo>
                          <a:cubicBezTo>
                            <a:pt x="66893" y="17200"/>
                            <a:pt x="66998" y="16991"/>
                            <a:pt x="67124" y="16844"/>
                          </a:cubicBezTo>
                          <a:cubicBezTo>
                            <a:pt x="68379" y="15170"/>
                            <a:pt x="69948" y="13852"/>
                            <a:pt x="71664" y="12680"/>
                          </a:cubicBezTo>
                          <a:lnTo>
                            <a:pt x="72041" y="12450"/>
                          </a:lnTo>
                          <a:cubicBezTo>
                            <a:pt x="73087" y="11927"/>
                            <a:pt x="74133" y="11362"/>
                            <a:pt x="75221" y="10839"/>
                          </a:cubicBezTo>
                          <a:cubicBezTo>
                            <a:pt x="75598" y="10630"/>
                            <a:pt x="75995" y="10630"/>
                            <a:pt x="76372" y="10944"/>
                          </a:cubicBezTo>
                          <a:cubicBezTo>
                            <a:pt x="76309" y="11028"/>
                            <a:pt x="76309" y="11111"/>
                            <a:pt x="76267" y="11111"/>
                          </a:cubicBezTo>
                          <a:cubicBezTo>
                            <a:pt x="75765" y="11237"/>
                            <a:pt x="75326" y="11509"/>
                            <a:pt x="74865" y="11760"/>
                          </a:cubicBezTo>
                          <a:cubicBezTo>
                            <a:pt x="74196" y="12157"/>
                            <a:pt x="73505" y="12513"/>
                            <a:pt x="72815" y="12911"/>
                          </a:cubicBezTo>
                          <a:cubicBezTo>
                            <a:pt x="71706" y="13517"/>
                            <a:pt x="70764" y="14292"/>
                            <a:pt x="69823" y="15129"/>
                          </a:cubicBezTo>
                          <a:cubicBezTo>
                            <a:pt x="69718" y="15233"/>
                            <a:pt x="69634" y="15338"/>
                            <a:pt x="69488" y="15526"/>
                          </a:cubicBezTo>
                          <a:cubicBezTo>
                            <a:pt x="69927" y="15526"/>
                            <a:pt x="70158" y="15338"/>
                            <a:pt x="70367" y="15129"/>
                          </a:cubicBezTo>
                          <a:cubicBezTo>
                            <a:pt x="70869" y="14564"/>
                            <a:pt x="71518" y="14271"/>
                            <a:pt x="72187" y="13936"/>
                          </a:cubicBezTo>
                          <a:cubicBezTo>
                            <a:pt x="73359" y="13308"/>
                            <a:pt x="74510" y="12660"/>
                            <a:pt x="75681" y="12053"/>
                          </a:cubicBezTo>
                          <a:cubicBezTo>
                            <a:pt x="76204" y="11760"/>
                            <a:pt x="76748" y="11530"/>
                            <a:pt x="77313" y="11258"/>
                          </a:cubicBezTo>
                          <a:cubicBezTo>
                            <a:pt x="77439" y="11216"/>
                            <a:pt x="77606" y="11237"/>
                            <a:pt x="77899" y="11216"/>
                          </a:cubicBezTo>
                          <a:cubicBezTo>
                            <a:pt x="77585" y="11467"/>
                            <a:pt x="77439" y="11655"/>
                            <a:pt x="77251" y="11781"/>
                          </a:cubicBezTo>
                          <a:cubicBezTo>
                            <a:pt x="76539" y="12241"/>
                            <a:pt x="75807" y="12701"/>
                            <a:pt x="75075" y="13120"/>
                          </a:cubicBezTo>
                          <a:cubicBezTo>
                            <a:pt x="74091" y="13706"/>
                            <a:pt x="73066" y="14229"/>
                            <a:pt x="72082" y="14794"/>
                          </a:cubicBezTo>
                          <a:cubicBezTo>
                            <a:pt x="71831" y="14919"/>
                            <a:pt x="71580" y="15024"/>
                            <a:pt x="71371" y="15212"/>
                          </a:cubicBezTo>
                          <a:cubicBezTo>
                            <a:pt x="71162" y="15380"/>
                            <a:pt x="70974" y="15610"/>
                            <a:pt x="70681" y="15924"/>
                          </a:cubicBezTo>
                          <a:cubicBezTo>
                            <a:pt x="70953" y="15840"/>
                            <a:pt x="71078" y="15840"/>
                            <a:pt x="71204" y="15798"/>
                          </a:cubicBezTo>
                          <a:cubicBezTo>
                            <a:pt x="72334" y="15275"/>
                            <a:pt x="73463" y="14773"/>
                            <a:pt x="74593" y="14229"/>
                          </a:cubicBezTo>
                          <a:cubicBezTo>
                            <a:pt x="74949" y="14061"/>
                            <a:pt x="75284" y="13852"/>
                            <a:pt x="75640" y="13664"/>
                          </a:cubicBezTo>
                          <a:cubicBezTo>
                            <a:pt x="76602" y="13078"/>
                            <a:pt x="77564" y="12471"/>
                            <a:pt x="78569" y="11844"/>
                          </a:cubicBezTo>
                          <a:cubicBezTo>
                            <a:pt x="78820" y="11676"/>
                            <a:pt x="79050" y="11509"/>
                            <a:pt x="79469" y="11613"/>
                          </a:cubicBezTo>
                          <a:cubicBezTo>
                            <a:pt x="79029" y="12053"/>
                            <a:pt x="78506" y="12304"/>
                            <a:pt x="78150" y="12785"/>
                          </a:cubicBezTo>
                          <a:cubicBezTo>
                            <a:pt x="78820" y="12764"/>
                            <a:pt x="79448" y="12722"/>
                            <a:pt x="80075" y="12701"/>
                          </a:cubicBezTo>
                          <a:cubicBezTo>
                            <a:pt x="80557" y="12680"/>
                            <a:pt x="80829" y="12890"/>
                            <a:pt x="81080" y="13308"/>
                          </a:cubicBezTo>
                          <a:cubicBezTo>
                            <a:pt x="81728" y="14396"/>
                            <a:pt x="82147" y="15610"/>
                            <a:pt x="82691" y="16740"/>
                          </a:cubicBezTo>
                          <a:cubicBezTo>
                            <a:pt x="82754" y="16844"/>
                            <a:pt x="82774" y="16970"/>
                            <a:pt x="82774" y="17074"/>
                          </a:cubicBezTo>
                          <a:cubicBezTo>
                            <a:pt x="82774" y="17681"/>
                            <a:pt x="82984" y="18204"/>
                            <a:pt x="83214" y="18727"/>
                          </a:cubicBezTo>
                          <a:cubicBezTo>
                            <a:pt x="83611" y="19690"/>
                            <a:pt x="83904" y="20652"/>
                            <a:pt x="84051" y="21678"/>
                          </a:cubicBezTo>
                          <a:cubicBezTo>
                            <a:pt x="84072" y="21824"/>
                            <a:pt x="84114" y="21971"/>
                            <a:pt x="84155" y="22117"/>
                          </a:cubicBezTo>
                          <a:cubicBezTo>
                            <a:pt x="84532" y="23080"/>
                            <a:pt x="84888" y="24021"/>
                            <a:pt x="85264" y="25004"/>
                          </a:cubicBezTo>
                          <a:cubicBezTo>
                            <a:pt x="85411" y="25381"/>
                            <a:pt x="85578" y="25779"/>
                            <a:pt x="85641" y="26197"/>
                          </a:cubicBezTo>
                          <a:cubicBezTo>
                            <a:pt x="85913" y="27369"/>
                            <a:pt x="86227" y="28562"/>
                            <a:pt x="86666" y="29670"/>
                          </a:cubicBezTo>
                          <a:cubicBezTo>
                            <a:pt x="86875" y="30173"/>
                            <a:pt x="86980" y="30696"/>
                            <a:pt x="87106" y="31240"/>
                          </a:cubicBezTo>
                          <a:cubicBezTo>
                            <a:pt x="87210" y="31658"/>
                            <a:pt x="87357" y="32056"/>
                            <a:pt x="87566" y="32432"/>
                          </a:cubicBezTo>
                          <a:cubicBezTo>
                            <a:pt x="87775" y="32767"/>
                            <a:pt x="87775" y="33102"/>
                            <a:pt x="87712" y="33479"/>
                          </a:cubicBezTo>
                          <a:cubicBezTo>
                            <a:pt x="87671" y="33751"/>
                            <a:pt x="87503" y="33918"/>
                            <a:pt x="87231" y="33855"/>
                          </a:cubicBezTo>
                          <a:cubicBezTo>
                            <a:pt x="86938" y="33792"/>
                            <a:pt x="86708" y="33918"/>
                            <a:pt x="86457" y="34002"/>
                          </a:cubicBezTo>
                          <a:cubicBezTo>
                            <a:pt x="85139" y="34462"/>
                            <a:pt x="83779" y="34901"/>
                            <a:pt x="82440" y="35320"/>
                          </a:cubicBezTo>
                          <a:cubicBezTo>
                            <a:pt x="81477" y="35634"/>
                            <a:pt x="80452" y="35843"/>
                            <a:pt x="79448" y="36136"/>
                          </a:cubicBezTo>
                          <a:cubicBezTo>
                            <a:pt x="79217" y="36199"/>
                            <a:pt x="79008" y="36303"/>
                            <a:pt x="78799" y="36429"/>
                          </a:cubicBezTo>
                          <a:cubicBezTo>
                            <a:pt x="78150" y="36847"/>
                            <a:pt x="77439" y="37203"/>
                            <a:pt x="76707" y="37475"/>
                          </a:cubicBezTo>
                          <a:cubicBezTo>
                            <a:pt x="76560" y="37517"/>
                            <a:pt x="76372" y="37601"/>
                            <a:pt x="76204" y="37705"/>
                          </a:cubicBezTo>
                          <a:cubicBezTo>
                            <a:pt x="75619" y="38186"/>
                            <a:pt x="74907" y="38333"/>
                            <a:pt x="74217" y="38563"/>
                          </a:cubicBezTo>
                          <a:cubicBezTo>
                            <a:pt x="73945" y="38668"/>
                            <a:pt x="73631" y="38709"/>
                            <a:pt x="73338" y="38709"/>
                          </a:cubicBezTo>
                          <a:cubicBezTo>
                            <a:pt x="72961" y="38730"/>
                            <a:pt x="72627" y="38709"/>
                            <a:pt x="72292" y="38877"/>
                          </a:cubicBezTo>
                          <a:cubicBezTo>
                            <a:pt x="71999" y="39044"/>
                            <a:pt x="71748" y="38919"/>
                            <a:pt x="71476" y="38709"/>
                          </a:cubicBezTo>
                          <a:cubicBezTo>
                            <a:pt x="70953" y="38291"/>
                            <a:pt x="70743" y="37684"/>
                            <a:pt x="70450" y="37140"/>
                          </a:cubicBezTo>
                          <a:cubicBezTo>
                            <a:pt x="70325" y="36889"/>
                            <a:pt x="70430" y="36533"/>
                            <a:pt x="70409" y="36240"/>
                          </a:cubicBezTo>
                          <a:cubicBezTo>
                            <a:pt x="70388" y="35989"/>
                            <a:pt x="70409" y="35676"/>
                            <a:pt x="70304" y="35466"/>
                          </a:cubicBezTo>
                          <a:cubicBezTo>
                            <a:pt x="69865" y="34546"/>
                            <a:pt x="69697" y="33541"/>
                            <a:pt x="69509" y="32579"/>
                          </a:cubicBezTo>
                          <a:cubicBezTo>
                            <a:pt x="69362" y="31826"/>
                            <a:pt x="69195" y="31030"/>
                            <a:pt x="68860" y="30298"/>
                          </a:cubicBezTo>
                          <a:cubicBezTo>
                            <a:pt x="68525" y="30256"/>
                            <a:pt x="68212" y="30173"/>
                            <a:pt x="67877" y="30131"/>
                          </a:cubicBezTo>
                          <a:cubicBezTo>
                            <a:pt x="67312" y="30570"/>
                            <a:pt x="66893" y="31114"/>
                            <a:pt x="66454" y="31637"/>
                          </a:cubicBezTo>
                          <a:cubicBezTo>
                            <a:pt x="65157" y="33290"/>
                            <a:pt x="63692" y="34755"/>
                            <a:pt x="62060" y="36052"/>
                          </a:cubicBezTo>
                          <a:cubicBezTo>
                            <a:pt x="61537" y="36471"/>
                            <a:pt x="60972" y="36784"/>
                            <a:pt x="60386" y="37161"/>
                          </a:cubicBezTo>
                          <a:cubicBezTo>
                            <a:pt x="60240" y="37266"/>
                            <a:pt x="60072" y="37349"/>
                            <a:pt x="59884" y="37370"/>
                          </a:cubicBezTo>
                          <a:cubicBezTo>
                            <a:pt x="59005" y="37559"/>
                            <a:pt x="58106" y="37747"/>
                            <a:pt x="57227" y="37893"/>
                          </a:cubicBezTo>
                          <a:cubicBezTo>
                            <a:pt x="56306" y="38019"/>
                            <a:pt x="55427" y="37852"/>
                            <a:pt x="54548" y="37496"/>
                          </a:cubicBezTo>
                          <a:cubicBezTo>
                            <a:pt x="53649" y="37140"/>
                            <a:pt x="52665" y="36847"/>
                            <a:pt x="51870" y="36240"/>
                          </a:cubicBezTo>
                          <a:cubicBezTo>
                            <a:pt x="51515" y="36010"/>
                            <a:pt x="51138" y="35906"/>
                            <a:pt x="50636" y="35780"/>
                          </a:cubicBezTo>
                          <a:cubicBezTo>
                            <a:pt x="50657" y="36010"/>
                            <a:pt x="50678" y="36199"/>
                            <a:pt x="50719" y="36366"/>
                          </a:cubicBezTo>
                          <a:cubicBezTo>
                            <a:pt x="50845" y="36868"/>
                            <a:pt x="50971" y="37370"/>
                            <a:pt x="51138" y="37873"/>
                          </a:cubicBezTo>
                          <a:cubicBezTo>
                            <a:pt x="51661" y="39588"/>
                            <a:pt x="51933" y="41346"/>
                            <a:pt x="52226" y="43103"/>
                          </a:cubicBezTo>
                          <a:cubicBezTo>
                            <a:pt x="52226" y="43145"/>
                            <a:pt x="52247" y="43229"/>
                            <a:pt x="52247" y="43271"/>
                          </a:cubicBezTo>
                          <a:cubicBezTo>
                            <a:pt x="52142" y="44840"/>
                            <a:pt x="52561" y="46388"/>
                            <a:pt x="52540" y="47979"/>
                          </a:cubicBezTo>
                          <a:cubicBezTo>
                            <a:pt x="52540" y="48606"/>
                            <a:pt x="52644" y="49234"/>
                            <a:pt x="52665" y="49904"/>
                          </a:cubicBezTo>
                          <a:cubicBezTo>
                            <a:pt x="52728" y="50761"/>
                            <a:pt x="52770" y="51640"/>
                            <a:pt x="52833" y="52519"/>
                          </a:cubicBezTo>
                          <a:cubicBezTo>
                            <a:pt x="52833" y="52686"/>
                            <a:pt x="52875" y="52854"/>
                            <a:pt x="52916" y="53063"/>
                          </a:cubicBezTo>
                          <a:lnTo>
                            <a:pt x="53481" y="53063"/>
                          </a:lnTo>
                          <a:cubicBezTo>
                            <a:pt x="53816" y="53607"/>
                            <a:pt x="53460" y="54088"/>
                            <a:pt x="53272" y="54528"/>
                          </a:cubicBezTo>
                          <a:cubicBezTo>
                            <a:pt x="53481" y="54967"/>
                            <a:pt x="53649" y="55344"/>
                            <a:pt x="53816" y="55720"/>
                          </a:cubicBezTo>
                          <a:cubicBezTo>
                            <a:pt x="53900" y="55909"/>
                            <a:pt x="53984" y="56139"/>
                            <a:pt x="54109" y="56285"/>
                          </a:cubicBezTo>
                          <a:cubicBezTo>
                            <a:pt x="54590" y="56725"/>
                            <a:pt x="54632" y="57269"/>
                            <a:pt x="54611" y="57855"/>
                          </a:cubicBezTo>
                          <a:cubicBezTo>
                            <a:pt x="54590" y="58440"/>
                            <a:pt x="54632" y="59047"/>
                            <a:pt x="54611" y="59654"/>
                          </a:cubicBezTo>
                          <a:cubicBezTo>
                            <a:pt x="54590" y="60324"/>
                            <a:pt x="54297" y="60637"/>
                            <a:pt x="53607" y="60700"/>
                          </a:cubicBezTo>
                          <a:cubicBezTo>
                            <a:pt x="53398" y="60721"/>
                            <a:pt x="53188" y="60700"/>
                            <a:pt x="52979" y="60700"/>
                          </a:cubicBezTo>
                          <a:cubicBezTo>
                            <a:pt x="52393" y="60721"/>
                            <a:pt x="51870" y="60491"/>
                            <a:pt x="51452" y="60072"/>
                          </a:cubicBezTo>
                          <a:cubicBezTo>
                            <a:pt x="51180" y="59842"/>
                            <a:pt x="50971" y="59487"/>
                            <a:pt x="50531" y="59424"/>
                          </a:cubicBezTo>
                          <a:cubicBezTo>
                            <a:pt x="50427" y="59549"/>
                            <a:pt x="50238" y="59675"/>
                            <a:pt x="50134" y="59842"/>
                          </a:cubicBezTo>
                          <a:cubicBezTo>
                            <a:pt x="49527" y="60700"/>
                            <a:pt x="49046" y="60888"/>
                            <a:pt x="48062" y="60533"/>
                          </a:cubicBezTo>
                          <a:cubicBezTo>
                            <a:pt x="47727" y="60407"/>
                            <a:pt x="47393" y="60303"/>
                            <a:pt x="47058" y="60198"/>
                          </a:cubicBezTo>
                          <a:cubicBezTo>
                            <a:pt x="46911" y="60177"/>
                            <a:pt x="46765" y="60198"/>
                            <a:pt x="46639" y="60198"/>
                          </a:cubicBezTo>
                          <a:cubicBezTo>
                            <a:pt x="46577" y="60282"/>
                            <a:pt x="46535" y="60324"/>
                            <a:pt x="46493" y="60386"/>
                          </a:cubicBezTo>
                          <a:cubicBezTo>
                            <a:pt x="46451" y="61119"/>
                            <a:pt x="46346" y="61830"/>
                            <a:pt x="46179" y="62521"/>
                          </a:cubicBezTo>
                          <a:cubicBezTo>
                            <a:pt x="46158" y="62625"/>
                            <a:pt x="46158" y="62772"/>
                            <a:pt x="46158" y="62897"/>
                          </a:cubicBezTo>
                          <a:cubicBezTo>
                            <a:pt x="46179" y="64132"/>
                            <a:pt x="46221" y="65387"/>
                            <a:pt x="46242" y="66601"/>
                          </a:cubicBezTo>
                          <a:cubicBezTo>
                            <a:pt x="46242" y="66747"/>
                            <a:pt x="46284" y="66894"/>
                            <a:pt x="46326" y="67082"/>
                          </a:cubicBezTo>
                          <a:cubicBezTo>
                            <a:pt x="47204" y="67103"/>
                            <a:pt x="48020" y="67207"/>
                            <a:pt x="48857" y="66956"/>
                          </a:cubicBezTo>
                          <a:cubicBezTo>
                            <a:pt x="49380" y="66768"/>
                            <a:pt x="49924" y="66768"/>
                            <a:pt x="50447" y="66956"/>
                          </a:cubicBezTo>
                          <a:cubicBezTo>
                            <a:pt x="50636" y="66998"/>
                            <a:pt x="50782" y="67103"/>
                            <a:pt x="50971" y="67103"/>
                          </a:cubicBezTo>
                          <a:cubicBezTo>
                            <a:pt x="51724" y="67082"/>
                            <a:pt x="52310" y="67479"/>
                            <a:pt x="52833" y="67919"/>
                          </a:cubicBezTo>
                          <a:cubicBezTo>
                            <a:pt x="53251" y="68254"/>
                            <a:pt x="53670" y="68630"/>
                            <a:pt x="54025" y="68986"/>
                          </a:cubicBezTo>
                          <a:cubicBezTo>
                            <a:pt x="54528" y="69488"/>
                            <a:pt x="54486" y="70032"/>
                            <a:pt x="53879" y="70430"/>
                          </a:cubicBezTo>
                          <a:cubicBezTo>
                            <a:pt x="53335" y="70785"/>
                            <a:pt x="52749" y="71162"/>
                            <a:pt x="52038" y="71099"/>
                          </a:cubicBezTo>
                          <a:cubicBezTo>
                            <a:pt x="51912" y="71099"/>
                            <a:pt x="51787" y="71099"/>
                            <a:pt x="51682" y="71141"/>
                          </a:cubicBezTo>
                          <a:cubicBezTo>
                            <a:pt x="50929" y="71455"/>
                            <a:pt x="50134" y="71371"/>
                            <a:pt x="49359" y="71350"/>
                          </a:cubicBezTo>
                          <a:cubicBezTo>
                            <a:pt x="48648" y="71350"/>
                            <a:pt x="48020" y="71141"/>
                            <a:pt x="47476" y="70618"/>
                          </a:cubicBezTo>
                          <a:cubicBezTo>
                            <a:pt x="46953" y="70116"/>
                            <a:pt x="46346" y="69718"/>
                            <a:pt x="45802" y="69258"/>
                          </a:cubicBezTo>
                          <a:cubicBezTo>
                            <a:pt x="45656" y="69153"/>
                            <a:pt x="45551" y="68965"/>
                            <a:pt x="45551" y="68798"/>
                          </a:cubicBezTo>
                          <a:cubicBezTo>
                            <a:pt x="45530" y="68421"/>
                            <a:pt x="45530" y="68023"/>
                            <a:pt x="45300" y="67689"/>
                          </a:cubicBezTo>
                          <a:cubicBezTo>
                            <a:pt x="45196" y="67542"/>
                            <a:pt x="45217" y="67333"/>
                            <a:pt x="45217" y="67166"/>
                          </a:cubicBezTo>
                          <a:cubicBezTo>
                            <a:pt x="45217" y="65659"/>
                            <a:pt x="45237" y="64194"/>
                            <a:pt x="45279" y="62709"/>
                          </a:cubicBezTo>
                          <a:cubicBezTo>
                            <a:pt x="45279" y="62500"/>
                            <a:pt x="45321" y="62290"/>
                            <a:pt x="45342" y="62081"/>
                          </a:cubicBezTo>
                          <a:cubicBezTo>
                            <a:pt x="45489" y="61328"/>
                            <a:pt x="45635" y="60533"/>
                            <a:pt x="45802" y="59780"/>
                          </a:cubicBezTo>
                          <a:cubicBezTo>
                            <a:pt x="45823" y="59675"/>
                            <a:pt x="45844" y="59528"/>
                            <a:pt x="45802" y="59445"/>
                          </a:cubicBezTo>
                          <a:cubicBezTo>
                            <a:pt x="45761" y="59361"/>
                            <a:pt x="45614" y="59236"/>
                            <a:pt x="45530" y="59256"/>
                          </a:cubicBezTo>
                          <a:cubicBezTo>
                            <a:pt x="45321" y="59319"/>
                            <a:pt x="45112" y="59382"/>
                            <a:pt x="44965" y="59528"/>
                          </a:cubicBezTo>
                          <a:cubicBezTo>
                            <a:pt x="44756" y="59696"/>
                            <a:pt x="44589" y="59905"/>
                            <a:pt x="44401" y="60114"/>
                          </a:cubicBezTo>
                          <a:cubicBezTo>
                            <a:pt x="44296" y="60261"/>
                            <a:pt x="44233" y="60428"/>
                            <a:pt x="44129" y="60596"/>
                          </a:cubicBezTo>
                          <a:cubicBezTo>
                            <a:pt x="43564" y="61328"/>
                            <a:pt x="42915" y="61558"/>
                            <a:pt x="41869" y="61140"/>
                          </a:cubicBezTo>
                          <a:cubicBezTo>
                            <a:pt x="41095" y="60826"/>
                            <a:pt x="40362" y="60386"/>
                            <a:pt x="39944" y="59570"/>
                          </a:cubicBezTo>
                          <a:cubicBezTo>
                            <a:pt x="39797" y="59340"/>
                            <a:pt x="39630" y="59131"/>
                            <a:pt x="39442" y="58901"/>
                          </a:cubicBezTo>
                          <a:cubicBezTo>
                            <a:pt x="39211" y="59005"/>
                            <a:pt x="38960" y="59110"/>
                            <a:pt x="38730" y="59173"/>
                          </a:cubicBezTo>
                          <a:cubicBezTo>
                            <a:pt x="38437" y="59277"/>
                            <a:pt x="38207" y="59445"/>
                            <a:pt x="38061" y="59738"/>
                          </a:cubicBezTo>
                          <a:cubicBezTo>
                            <a:pt x="37977" y="59884"/>
                            <a:pt x="37851" y="60052"/>
                            <a:pt x="37705" y="60156"/>
                          </a:cubicBezTo>
                          <a:cubicBezTo>
                            <a:pt x="37224" y="60512"/>
                            <a:pt x="36701" y="60888"/>
                            <a:pt x="36115" y="61265"/>
                          </a:cubicBezTo>
                          <a:cubicBezTo>
                            <a:pt x="36136" y="62458"/>
                            <a:pt x="35759" y="63671"/>
                            <a:pt x="35864" y="64906"/>
                          </a:cubicBezTo>
                          <a:cubicBezTo>
                            <a:pt x="35885" y="65094"/>
                            <a:pt x="35906" y="65303"/>
                            <a:pt x="35822" y="65450"/>
                          </a:cubicBezTo>
                          <a:cubicBezTo>
                            <a:pt x="35592" y="66036"/>
                            <a:pt x="35592" y="66642"/>
                            <a:pt x="35571" y="67228"/>
                          </a:cubicBezTo>
                          <a:cubicBezTo>
                            <a:pt x="35550" y="67647"/>
                            <a:pt x="35362" y="67814"/>
                            <a:pt x="34943" y="67856"/>
                          </a:cubicBezTo>
                          <a:cubicBezTo>
                            <a:pt x="34734" y="67898"/>
                            <a:pt x="34525" y="67856"/>
                            <a:pt x="34253" y="67856"/>
                          </a:cubicBezTo>
                          <a:cubicBezTo>
                            <a:pt x="34232" y="68128"/>
                            <a:pt x="34253" y="68358"/>
                            <a:pt x="34148" y="68567"/>
                          </a:cubicBezTo>
                          <a:cubicBezTo>
                            <a:pt x="34085" y="68777"/>
                            <a:pt x="33897" y="68986"/>
                            <a:pt x="33730" y="69153"/>
                          </a:cubicBezTo>
                          <a:cubicBezTo>
                            <a:pt x="33562" y="69300"/>
                            <a:pt x="33353" y="69425"/>
                            <a:pt x="33165" y="69572"/>
                          </a:cubicBezTo>
                          <a:cubicBezTo>
                            <a:pt x="33081" y="69614"/>
                            <a:pt x="32997" y="69635"/>
                            <a:pt x="32934" y="69718"/>
                          </a:cubicBezTo>
                          <a:cubicBezTo>
                            <a:pt x="31951" y="70639"/>
                            <a:pt x="30779" y="70869"/>
                            <a:pt x="29503" y="70869"/>
                          </a:cubicBezTo>
                          <a:lnTo>
                            <a:pt x="28059" y="70869"/>
                          </a:lnTo>
                          <a:cubicBezTo>
                            <a:pt x="27306" y="70869"/>
                            <a:pt x="26720" y="70472"/>
                            <a:pt x="26302" y="69907"/>
                          </a:cubicBezTo>
                          <a:cubicBezTo>
                            <a:pt x="25779" y="69195"/>
                            <a:pt x="26134" y="68170"/>
                            <a:pt x="26929" y="67898"/>
                          </a:cubicBezTo>
                          <a:cubicBezTo>
                            <a:pt x="28080" y="67500"/>
                            <a:pt x="29231" y="67166"/>
                            <a:pt x="30444" y="67061"/>
                          </a:cubicBezTo>
                          <a:lnTo>
                            <a:pt x="30528" y="67061"/>
                          </a:lnTo>
                          <a:cubicBezTo>
                            <a:pt x="31574" y="66663"/>
                            <a:pt x="32662" y="66810"/>
                            <a:pt x="33771" y="66789"/>
                          </a:cubicBezTo>
                          <a:lnTo>
                            <a:pt x="34441" y="66789"/>
                          </a:lnTo>
                          <a:cubicBezTo>
                            <a:pt x="34504" y="66580"/>
                            <a:pt x="34525" y="66433"/>
                            <a:pt x="34566" y="66266"/>
                          </a:cubicBezTo>
                          <a:lnTo>
                            <a:pt x="34734" y="65554"/>
                          </a:lnTo>
                          <a:cubicBezTo>
                            <a:pt x="34776" y="65324"/>
                            <a:pt x="34859" y="65094"/>
                            <a:pt x="34859" y="64864"/>
                          </a:cubicBezTo>
                          <a:cubicBezTo>
                            <a:pt x="34859" y="64069"/>
                            <a:pt x="34985" y="63295"/>
                            <a:pt x="35131" y="62521"/>
                          </a:cubicBezTo>
                          <a:cubicBezTo>
                            <a:pt x="35173" y="62186"/>
                            <a:pt x="35194" y="61830"/>
                            <a:pt x="35236" y="61433"/>
                          </a:cubicBezTo>
                          <a:cubicBezTo>
                            <a:pt x="34943" y="61328"/>
                            <a:pt x="34671" y="61244"/>
                            <a:pt x="34441" y="61119"/>
                          </a:cubicBezTo>
                          <a:cubicBezTo>
                            <a:pt x="33981" y="60847"/>
                            <a:pt x="33520" y="60575"/>
                            <a:pt x="33499" y="59884"/>
                          </a:cubicBezTo>
                          <a:cubicBezTo>
                            <a:pt x="33478" y="59382"/>
                            <a:pt x="33269" y="58901"/>
                            <a:pt x="33102" y="58378"/>
                          </a:cubicBezTo>
                          <a:cubicBezTo>
                            <a:pt x="32976" y="58420"/>
                            <a:pt x="32851" y="58440"/>
                            <a:pt x="32725" y="58524"/>
                          </a:cubicBezTo>
                          <a:cubicBezTo>
                            <a:pt x="32411" y="58692"/>
                            <a:pt x="32097" y="58901"/>
                            <a:pt x="31784" y="59047"/>
                          </a:cubicBezTo>
                          <a:cubicBezTo>
                            <a:pt x="31616" y="59131"/>
                            <a:pt x="31407" y="59173"/>
                            <a:pt x="31302" y="59319"/>
                          </a:cubicBezTo>
                          <a:cubicBezTo>
                            <a:pt x="30842" y="59905"/>
                            <a:pt x="30172" y="59905"/>
                            <a:pt x="29503" y="59905"/>
                          </a:cubicBezTo>
                          <a:lnTo>
                            <a:pt x="28499" y="59905"/>
                          </a:lnTo>
                          <a:cubicBezTo>
                            <a:pt x="28185" y="59905"/>
                            <a:pt x="27913" y="59842"/>
                            <a:pt x="27662" y="59633"/>
                          </a:cubicBezTo>
                          <a:cubicBezTo>
                            <a:pt x="27515" y="59487"/>
                            <a:pt x="27348" y="59319"/>
                            <a:pt x="27327" y="59131"/>
                          </a:cubicBezTo>
                          <a:cubicBezTo>
                            <a:pt x="27243" y="58587"/>
                            <a:pt x="27243" y="58064"/>
                            <a:pt x="27515" y="57541"/>
                          </a:cubicBezTo>
                          <a:cubicBezTo>
                            <a:pt x="27934" y="56725"/>
                            <a:pt x="28436" y="55971"/>
                            <a:pt x="29105" y="55365"/>
                          </a:cubicBezTo>
                          <a:lnTo>
                            <a:pt x="29440" y="55030"/>
                          </a:lnTo>
                          <a:cubicBezTo>
                            <a:pt x="29315" y="54235"/>
                            <a:pt x="29336" y="53461"/>
                            <a:pt x="29545" y="52686"/>
                          </a:cubicBezTo>
                          <a:cubicBezTo>
                            <a:pt x="29649" y="52352"/>
                            <a:pt x="29754" y="52017"/>
                            <a:pt x="29900" y="51682"/>
                          </a:cubicBezTo>
                          <a:cubicBezTo>
                            <a:pt x="30235" y="50845"/>
                            <a:pt x="30591" y="50008"/>
                            <a:pt x="30905" y="49171"/>
                          </a:cubicBezTo>
                          <a:cubicBezTo>
                            <a:pt x="31177" y="48439"/>
                            <a:pt x="31470" y="47707"/>
                            <a:pt x="31825" y="46995"/>
                          </a:cubicBezTo>
                          <a:cubicBezTo>
                            <a:pt x="33311" y="44212"/>
                            <a:pt x="34441" y="41262"/>
                            <a:pt x="35675" y="38396"/>
                          </a:cubicBezTo>
                          <a:cubicBezTo>
                            <a:pt x="35487" y="38207"/>
                            <a:pt x="35382" y="38354"/>
                            <a:pt x="35257" y="38417"/>
                          </a:cubicBezTo>
                          <a:cubicBezTo>
                            <a:pt x="34022" y="38981"/>
                            <a:pt x="32788" y="39588"/>
                            <a:pt x="31574" y="40174"/>
                          </a:cubicBezTo>
                          <a:cubicBezTo>
                            <a:pt x="31428" y="40216"/>
                            <a:pt x="31281" y="40300"/>
                            <a:pt x="31156" y="40321"/>
                          </a:cubicBezTo>
                          <a:cubicBezTo>
                            <a:pt x="29817" y="40593"/>
                            <a:pt x="28478" y="40906"/>
                            <a:pt x="27118" y="40948"/>
                          </a:cubicBezTo>
                          <a:cubicBezTo>
                            <a:pt x="26511" y="40969"/>
                            <a:pt x="25925" y="40927"/>
                            <a:pt x="25318" y="40948"/>
                          </a:cubicBezTo>
                          <a:cubicBezTo>
                            <a:pt x="24251" y="41011"/>
                            <a:pt x="23310" y="40593"/>
                            <a:pt x="22431" y="40007"/>
                          </a:cubicBezTo>
                          <a:cubicBezTo>
                            <a:pt x="22263" y="39902"/>
                            <a:pt x="22096" y="39777"/>
                            <a:pt x="21908" y="39672"/>
                          </a:cubicBezTo>
                          <a:cubicBezTo>
                            <a:pt x="21887" y="39672"/>
                            <a:pt x="21866" y="39672"/>
                            <a:pt x="21761" y="39693"/>
                          </a:cubicBezTo>
                          <a:cubicBezTo>
                            <a:pt x="21740" y="39881"/>
                            <a:pt x="21698" y="40070"/>
                            <a:pt x="21698" y="40279"/>
                          </a:cubicBezTo>
                          <a:lnTo>
                            <a:pt x="21698" y="43794"/>
                          </a:lnTo>
                          <a:cubicBezTo>
                            <a:pt x="21698" y="44171"/>
                            <a:pt x="21678" y="44505"/>
                            <a:pt x="21489" y="44840"/>
                          </a:cubicBezTo>
                          <a:cubicBezTo>
                            <a:pt x="21322" y="45196"/>
                            <a:pt x="21259" y="45572"/>
                            <a:pt x="21154" y="45949"/>
                          </a:cubicBezTo>
                          <a:cubicBezTo>
                            <a:pt x="21113" y="46137"/>
                            <a:pt x="21050" y="46305"/>
                            <a:pt x="20945" y="46451"/>
                          </a:cubicBezTo>
                          <a:cubicBezTo>
                            <a:pt x="20422" y="46974"/>
                            <a:pt x="20108" y="47623"/>
                            <a:pt x="19794" y="48272"/>
                          </a:cubicBezTo>
                          <a:cubicBezTo>
                            <a:pt x="19606" y="48606"/>
                            <a:pt x="19355" y="48753"/>
                            <a:pt x="18978" y="48711"/>
                          </a:cubicBezTo>
                          <a:cubicBezTo>
                            <a:pt x="18727" y="48711"/>
                            <a:pt x="18518" y="48606"/>
                            <a:pt x="18392" y="48376"/>
                          </a:cubicBezTo>
                          <a:cubicBezTo>
                            <a:pt x="18330" y="48292"/>
                            <a:pt x="18309" y="48230"/>
                            <a:pt x="18288" y="48146"/>
                          </a:cubicBezTo>
                          <a:cubicBezTo>
                            <a:pt x="17995" y="47414"/>
                            <a:pt x="17681" y="46702"/>
                            <a:pt x="17200" y="46054"/>
                          </a:cubicBezTo>
                          <a:cubicBezTo>
                            <a:pt x="17095" y="45928"/>
                            <a:pt x="17032" y="45719"/>
                            <a:pt x="17032" y="45551"/>
                          </a:cubicBezTo>
                          <a:cubicBezTo>
                            <a:pt x="17032" y="45154"/>
                            <a:pt x="16844" y="44882"/>
                            <a:pt x="16530" y="44610"/>
                          </a:cubicBezTo>
                          <a:cubicBezTo>
                            <a:pt x="16781" y="43773"/>
                            <a:pt x="16719" y="42936"/>
                            <a:pt x="16509" y="42099"/>
                          </a:cubicBezTo>
                          <a:cubicBezTo>
                            <a:pt x="16447" y="41911"/>
                            <a:pt x="16405" y="41743"/>
                            <a:pt x="16426" y="41576"/>
                          </a:cubicBezTo>
                          <a:cubicBezTo>
                            <a:pt x="16447" y="41053"/>
                            <a:pt x="16363" y="40551"/>
                            <a:pt x="16007" y="40132"/>
                          </a:cubicBezTo>
                          <a:cubicBezTo>
                            <a:pt x="16049" y="40007"/>
                            <a:pt x="16091" y="39881"/>
                            <a:pt x="16133" y="39797"/>
                          </a:cubicBezTo>
                          <a:cubicBezTo>
                            <a:pt x="16509" y="39400"/>
                            <a:pt x="16468" y="38981"/>
                            <a:pt x="16258" y="38542"/>
                          </a:cubicBezTo>
                          <a:cubicBezTo>
                            <a:pt x="16216" y="38417"/>
                            <a:pt x="16154" y="38228"/>
                            <a:pt x="16216" y="38124"/>
                          </a:cubicBezTo>
                          <a:cubicBezTo>
                            <a:pt x="16363" y="37789"/>
                            <a:pt x="16258" y="37475"/>
                            <a:pt x="16237" y="37161"/>
                          </a:cubicBezTo>
                          <a:cubicBezTo>
                            <a:pt x="16196" y="36826"/>
                            <a:pt x="16154" y="36512"/>
                            <a:pt x="16196" y="36157"/>
                          </a:cubicBezTo>
                          <a:cubicBezTo>
                            <a:pt x="16196" y="34964"/>
                            <a:pt x="16216" y="33751"/>
                            <a:pt x="16216" y="32537"/>
                          </a:cubicBezTo>
                          <a:cubicBezTo>
                            <a:pt x="16216" y="32286"/>
                            <a:pt x="16216" y="32056"/>
                            <a:pt x="16091" y="31847"/>
                          </a:cubicBezTo>
                          <a:cubicBezTo>
                            <a:pt x="15903" y="31533"/>
                            <a:pt x="15986" y="31344"/>
                            <a:pt x="16258" y="31177"/>
                          </a:cubicBezTo>
                          <a:cubicBezTo>
                            <a:pt x="16865" y="30800"/>
                            <a:pt x="17493" y="30549"/>
                            <a:pt x="18204" y="30507"/>
                          </a:cubicBezTo>
                          <a:cubicBezTo>
                            <a:pt x="18748" y="30486"/>
                            <a:pt x="19292" y="30507"/>
                            <a:pt x="19815" y="30486"/>
                          </a:cubicBezTo>
                          <a:cubicBezTo>
                            <a:pt x="20338" y="30466"/>
                            <a:pt x="20694" y="30696"/>
                            <a:pt x="20861" y="31177"/>
                          </a:cubicBezTo>
                          <a:cubicBezTo>
                            <a:pt x="21113" y="31826"/>
                            <a:pt x="21531" y="32432"/>
                            <a:pt x="21426" y="33165"/>
                          </a:cubicBezTo>
                          <a:cubicBezTo>
                            <a:pt x="21866" y="34483"/>
                            <a:pt x="21657" y="35843"/>
                            <a:pt x="21698" y="37203"/>
                          </a:cubicBezTo>
                          <a:lnTo>
                            <a:pt x="21698" y="37977"/>
                          </a:lnTo>
                          <a:cubicBezTo>
                            <a:pt x="22117" y="38312"/>
                            <a:pt x="22514" y="38668"/>
                            <a:pt x="22933" y="39023"/>
                          </a:cubicBezTo>
                          <a:cubicBezTo>
                            <a:pt x="23665" y="39588"/>
                            <a:pt x="24502" y="39860"/>
                            <a:pt x="25444" y="39881"/>
                          </a:cubicBezTo>
                          <a:cubicBezTo>
                            <a:pt x="27118" y="39902"/>
                            <a:pt x="28771" y="39756"/>
                            <a:pt x="30382" y="39442"/>
                          </a:cubicBezTo>
                          <a:cubicBezTo>
                            <a:pt x="30696" y="39379"/>
                            <a:pt x="31051" y="39274"/>
                            <a:pt x="31323" y="39149"/>
                          </a:cubicBezTo>
                          <a:lnTo>
                            <a:pt x="34462" y="37726"/>
                          </a:lnTo>
                          <a:cubicBezTo>
                            <a:pt x="35173" y="37391"/>
                            <a:pt x="35822" y="36973"/>
                            <a:pt x="36303" y="36345"/>
                          </a:cubicBezTo>
                          <a:cubicBezTo>
                            <a:pt x="36240" y="36115"/>
                            <a:pt x="36073" y="36136"/>
                            <a:pt x="35926" y="36157"/>
                          </a:cubicBezTo>
                          <a:cubicBezTo>
                            <a:pt x="35027" y="36220"/>
                            <a:pt x="34148" y="35927"/>
                            <a:pt x="33290" y="35676"/>
                          </a:cubicBezTo>
                          <a:cubicBezTo>
                            <a:pt x="31909" y="35278"/>
                            <a:pt x="30654" y="34671"/>
                            <a:pt x="29482" y="33834"/>
                          </a:cubicBezTo>
                          <a:cubicBezTo>
                            <a:pt x="29168" y="33604"/>
                            <a:pt x="28792" y="33416"/>
                            <a:pt x="28478" y="33207"/>
                          </a:cubicBezTo>
                          <a:cubicBezTo>
                            <a:pt x="28164" y="32976"/>
                            <a:pt x="27871" y="32704"/>
                            <a:pt x="27536" y="32453"/>
                          </a:cubicBezTo>
                          <a:cubicBezTo>
                            <a:pt x="26699" y="32997"/>
                            <a:pt x="25779" y="32914"/>
                            <a:pt x="24879" y="32600"/>
                          </a:cubicBezTo>
                          <a:cubicBezTo>
                            <a:pt x="24105" y="32349"/>
                            <a:pt x="23351" y="32035"/>
                            <a:pt x="22577" y="31742"/>
                          </a:cubicBezTo>
                          <a:cubicBezTo>
                            <a:pt x="22473" y="31700"/>
                            <a:pt x="22326" y="31658"/>
                            <a:pt x="22263" y="31595"/>
                          </a:cubicBezTo>
                          <a:cubicBezTo>
                            <a:pt x="21050" y="30654"/>
                            <a:pt x="20317" y="29461"/>
                            <a:pt x="20422" y="27871"/>
                          </a:cubicBezTo>
                          <a:cubicBezTo>
                            <a:pt x="20443" y="27557"/>
                            <a:pt x="20548" y="27306"/>
                            <a:pt x="20799" y="27055"/>
                          </a:cubicBezTo>
                          <a:cubicBezTo>
                            <a:pt x="21154" y="26678"/>
                            <a:pt x="21594" y="26365"/>
                            <a:pt x="22075" y="26176"/>
                          </a:cubicBezTo>
                          <a:cubicBezTo>
                            <a:pt x="22096" y="25360"/>
                            <a:pt x="22180" y="24628"/>
                            <a:pt x="22117" y="23875"/>
                          </a:cubicBezTo>
                          <a:cubicBezTo>
                            <a:pt x="22096" y="23268"/>
                            <a:pt x="21950" y="22661"/>
                            <a:pt x="21866" y="22075"/>
                          </a:cubicBezTo>
                          <a:cubicBezTo>
                            <a:pt x="21782" y="21510"/>
                            <a:pt x="21740" y="20987"/>
                            <a:pt x="21698" y="20443"/>
                          </a:cubicBezTo>
                          <a:cubicBezTo>
                            <a:pt x="21698" y="19146"/>
                            <a:pt x="21678" y="17849"/>
                            <a:pt x="21887" y="16551"/>
                          </a:cubicBezTo>
                          <a:cubicBezTo>
                            <a:pt x="22012" y="15756"/>
                            <a:pt x="22117" y="15003"/>
                            <a:pt x="22494" y="14271"/>
                          </a:cubicBezTo>
                          <a:cubicBezTo>
                            <a:pt x="22703" y="13873"/>
                            <a:pt x="22849" y="13434"/>
                            <a:pt x="23038" y="12994"/>
                          </a:cubicBezTo>
                          <a:cubicBezTo>
                            <a:pt x="22535" y="12764"/>
                            <a:pt x="22096" y="12576"/>
                            <a:pt x="21573" y="12346"/>
                          </a:cubicBezTo>
                          <a:cubicBezTo>
                            <a:pt x="21468" y="12576"/>
                            <a:pt x="21343" y="12806"/>
                            <a:pt x="21238" y="13036"/>
                          </a:cubicBezTo>
                          <a:cubicBezTo>
                            <a:pt x="20589" y="14585"/>
                            <a:pt x="19753" y="16007"/>
                            <a:pt x="18748" y="17367"/>
                          </a:cubicBezTo>
                          <a:cubicBezTo>
                            <a:pt x="18204" y="18121"/>
                            <a:pt x="17681" y="18874"/>
                            <a:pt x="16991" y="19564"/>
                          </a:cubicBezTo>
                          <a:cubicBezTo>
                            <a:pt x="16363" y="20150"/>
                            <a:pt x="15693" y="20715"/>
                            <a:pt x="14961" y="21196"/>
                          </a:cubicBezTo>
                          <a:cubicBezTo>
                            <a:pt x="14229" y="21699"/>
                            <a:pt x="13434" y="21908"/>
                            <a:pt x="12576" y="21929"/>
                          </a:cubicBezTo>
                          <a:cubicBezTo>
                            <a:pt x="11530" y="21971"/>
                            <a:pt x="10462" y="21971"/>
                            <a:pt x="9416" y="21929"/>
                          </a:cubicBezTo>
                          <a:cubicBezTo>
                            <a:pt x="9081" y="21929"/>
                            <a:pt x="8768" y="21887"/>
                            <a:pt x="8412" y="21803"/>
                          </a:cubicBezTo>
                          <a:cubicBezTo>
                            <a:pt x="6780" y="21447"/>
                            <a:pt x="5148" y="20945"/>
                            <a:pt x="3579" y="20255"/>
                          </a:cubicBezTo>
                          <a:cubicBezTo>
                            <a:pt x="3223" y="20108"/>
                            <a:pt x="2846" y="20004"/>
                            <a:pt x="2428" y="20025"/>
                          </a:cubicBezTo>
                          <a:cubicBezTo>
                            <a:pt x="1967" y="20046"/>
                            <a:pt x="1465" y="20025"/>
                            <a:pt x="984" y="20025"/>
                          </a:cubicBezTo>
                          <a:cubicBezTo>
                            <a:pt x="817" y="20025"/>
                            <a:pt x="628" y="20004"/>
                            <a:pt x="440" y="19983"/>
                          </a:cubicBezTo>
                          <a:cubicBezTo>
                            <a:pt x="231" y="19941"/>
                            <a:pt x="126" y="19815"/>
                            <a:pt x="84" y="19627"/>
                          </a:cubicBezTo>
                          <a:cubicBezTo>
                            <a:pt x="1" y="19397"/>
                            <a:pt x="84" y="19209"/>
                            <a:pt x="252" y="19083"/>
                          </a:cubicBezTo>
                          <a:cubicBezTo>
                            <a:pt x="545" y="18874"/>
                            <a:pt x="879" y="18727"/>
                            <a:pt x="1277" y="18727"/>
                          </a:cubicBezTo>
                          <a:cubicBezTo>
                            <a:pt x="1612" y="18727"/>
                            <a:pt x="1967" y="18665"/>
                            <a:pt x="2281" y="18748"/>
                          </a:cubicBezTo>
                          <a:cubicBezTo>
                            <a:pt x="2721" y="18832"/>
                            <a:pt x="3076" y="18686"/>
                            <a:pt x="3474" y="18518"/>
                          </a:cubicBezTo>
                          <a:cubicBezTo>
                            <a:pt x="4081" y="18225"/>
                            <a:pt x="4688" y="17995"/>
                            <a:pt x="5315" y="17723"/>
                          </a:cubicBezTo>
                          <a:cubicBezTo>
                            <a:pt x="5671" y="17577"/>
                            <a:pt x="5985" y="17326"/>
                            <a:pt x="6194" y="16991"/>
                          </a:cubicBezTo>
                          <a:cubicBezTo>
                            <a:pt x="6508" y="16551"/>
                            <a:pt x="6801" y="16070"/>
                            <a:pt x="7136" y="15652"/>
                          </a:cubicBezTo>
                          <a:cubicBezTo>
                            <a:pt x="7742" y="14877"/>
                            <a:pt x="7680" y="14041"/>
                            <a:pt x="7366" y="13183"/>
                          </a:cubicBezTo>
                          <a:cubicBezTo>
                            <a:pt x="7094" y="12450"/>
                            <a:pt x="6738" y="11739"/>
                            <a:pt x="6592" y="10944"/>
                          </a:cubicBezTo>
                          <a:cubicBezTo>
                            <a:pt x="6466" y="10274"/>
                            <a:pt x="6466" y="9647"/>
                            <a:pt x="6717" y="8998"/>
                          </a:cubicBezTo>
                          <a:cubicBezTo>
                            <a:pt x="7010" y="8224"/>
                            <a:pt x="7449" y="7533"/>
                            <a:pt x="8035" y="6926"/>
                          </a:cubicBezTo>
                          <a:cubicBezTo>
                            <a:pt x="8245" y="6717"/>
                            <a:pt x="8496" y="6529"/>
                            <a:pt x="8663" y="6278"/>
                          </a:cubicBezTo>
                          <a:cubicBezTo>
                            <a:pt x="9144" y="5483"/>
                            <a:pt x="9877" y="4960"/>
                            <a:pt x="10693" y="4520"/>
                          </a:cubicBezTo>
                          <a:cubicBezTo>
                            <a:pt x="11048" y="4311"/>
                            <a:pt x="11383" y="3997"/>
                            <a:pt x="11718" y="3767"/>
                          </a:cubicBezTo>
                          <a:cubicBezTo>
                            <a:pt x="12074" y="3495"/>
                            <a:pt x="12471" y="3244"/>
                            <a:pt x="12869" y="3035"/>
                          </a:cubicBezTo>
                          <a:cubicBezTo>
                            <a:pt x="14375" y="2198"/>
                            <a:pt x="16049" y="1905"/>
                            <a:pt x="17744" y="1926"/>
                          </a:cubicBezTo>
                          <a:cubicBezTo>
                            <a:pt x="18999" y="1947"/>
                            <a:pt x="20213" y="2261"/>
                            <a:pt x="21364" y="2742"/>
                          </a:cubicBezTo>
                          <a:cubicBezTo>
                            <a:pt x="22180" y="3077"/>
                            <a:pt x="22807" y="3725"/>
                            <a:pt x="23289" y="4458"/>
                          </a:cubicBezTo>
                          <a:cubicBezTo>
                            <a:pt x="23372" y="4604"/>
                            <a:pt x="23435" y="4730"/>
                            <a:pt x="23498" y="4834"/>
                          </a:cubicBezTo>
                          <a:cubicBezTo>
                            <a:pt x="23707" y="4918"/>
                            <a:pt x="23812" y="4771"/>
                            <a:pt x="23916" y="4667"/>
                          </a:cubicBezTo>
                          <a:lnTo>
                            <a:pt x="25255" y="3579"/>
                          </a:lnTo>
                          <a:cubicBezTo>
                            <a:pt x="25548" y="3349"/>
                            <a:pt x="25883" y="3244"/>
                            <a:pt x="26260" y="3265"/>
                          </a:cubicBezTo>
                          <a:cubicBezTo>
                            <a:pt x="26595" y="3286"/>
                            <a:pt x="26908" y="3286"/>
                            <a:pt x="27243" y="3307"/>
                          </a:cubicBezTo>
                          <a:cubicBezTo>
                            <a:pt x="27662" y="3369"/>
                            <a:pt x="28080" y="3390"/>
                            <a:pt x="28499" y="3307"/>
                          </a:cubicBezTo>
                          <a:cubicBezTo>
                            <a:pt x="28896" y="3244"/>
                            <a:pt x="29294" y="3286"/>
                            <a:pt x="29608" y="3600"/>
                          </a:cubicBezTo>
                          <a:cubicBezTo>
                            <a:pt x="29921" y="3913"/>
                            <a:pt x="30214" y="3893"/>
                            <a:pt x="30570" y="3662"/>
                          </a:cubicBezTo>
                          <a:cubicBezTo>
                            <a:pt x="31533" y="3035"/>
                            <a:pt x="32474" y="2407"/>
                            <a:pt x="33478" y="1821"/>
                          </a:cubicBezTo>
                          <a:cubicBezTo>
                            <a:pt x="34294" y="1361"/>
                            <a:pt x="35090" y="859"/>
                            <a:pt x="35968" y="524"/>
                          </a:cubicBezTo>
                          <a:cubicBezTo>
                            <a:pt x="36659" y="231"/>
                            <a:pt x="37433" y="1"/>
                            <a:pt x="38228" y="1"/>
                          </a:cubicBezTo>
                          <a:cubicBezTo>
                            <a:pt x="39170" y="22"/>
                            <a:pt x="40111" y="1"/>
                            <a:pt x="41053" y="1"/>
                          </a:cubicBezTo>
                          <a:cubicBezTo>
                            <a:pt x="42183" y="1"/>
                            <a:pt x="43292" y="22"/>
                            <a:pt x="44401" y="168"/>
                          </a:cubicBezTo>
                          <a:cubicBezTo>
                            <a:pt x="45489" y="336"/>
                            <a:pt x="46577" y="377"/>
                            <a:pt x="47623" y="566"/>
                          </a:cubicBezTo>
                          <a:cubicBezTo>
                            <a:pt x="48250" y="670"/>
                            <a:pt x="48815" y="942"/>
                            <a:pt x="49422" y="1152"/>
                          </a:cubicBezTo>
                          <a:cubicBezTo>
                            <a:pt x="49694" y="1214"/>
                            <a:pt x="49945" y="1319"/>
                            <a:pt x="50217" y="1382"/>
                          </a:cubicBezTo>
                          <a:cubicBezTo>
                            <a:pt x="50657" y="1424"/>
                            <a:pt x="51012" y="1612"/>
                            <a:pt x="51326" y="1926"/>
                          </a:cubicBezTo>
                          <a:cubicBezTo>
                            <a:pt x="51682" y="2261"/>
                            <a:pt x="52038" y="2470"/>
                            <a:pt x="52477" y="2574"/>
                          </a:cubicBezTo>
                          <a:cubicBezTo>
                            <a:pt x="52540" y="2616"/>
                            <a:pt x="52582" y="2637"/>
                            <a:pt x="52644" y="2637"/>
                          </a:cubicBezTo>
                          <a:cubicBezTo>
                            <a:pt x="53147" y="2742"/>
                            <a:pt x="53398" y="3244"/>
                            <a:pt x="53816" y="3453"/>
                          </a:cubicBezTo>
                          <a:cubicBezTo>
                            <a:pt x="54256" y="3662"/>
                            <a:pt x="54716" y="3809"/>
                            <a:pt x="54946" y="4311"/>
                          </a:cubicBezTo>
                          <a:cubicBezTo>
                            <a:pt x="54988" y="4437"/>
                            <a:pt x="55155" y="4499"/>
                            <a:pt x="55281" y="4604"/>
                          </a:cubicBezTo>
                          <a:cubicBezTo>
                            <a:pt x="56034" y="5169"/>
                            <a:pt x="56662" y="5818"/>
                            <a:pt x="57080" y="6717"/>
                          </a:cubicBezTo>
                          <a:cubicBezTo>
                            <a:pt x="57436" y="7450"/>
                            <a:pt x="57875" y="8119"/>
                            <a:pt x="58273" y="8831"/>
                          </a:cubicBezTo>
                          <a:cubicBezTo>
                            <a:pt x="58629" y="9354"/>
                            <a:pt x="58817" y="10044"/>
                            <a:pt x="59005" y="10797"/>
                          </a:cubicBezTo>
                          <a:close/>
                          <a:moveTo>
                            <a:pt x="25214" y="27683"/>
                          </a:moveTo>
                          <a:cubicBezTo>
                            <a:pt x="25360" y="27955"/>
                            <a:pt x="25444" y="28059"/>
                            <a:pt x="25527" y="28185"/>
                          </a:cubicBezTo>
                          <a:cubicBezTo>
                            <a:pt x="26197" y="29294"/>
                            <a:pt x="27055" y="30173"/>
                            <a:pt x="27976" y="31093"/>
                          </a:cubicBezTo>
                          <a:cubicBezTo>
                            <a:pt x="28582" y="31679"/>
                            <a:pt x="29252" y="32181"/>
                            <a:pt x="29942" y="32683"/>
                          </a:cubicBezTo>
                          <a:cubicBezTo>
                            <a:pt x="31156" y="33520"/>
                            <a:pt x="32453" y="34085"/>
                            <a:pt x="33834" y="34546"/>
                          </a:cubicBezTo>
                          <a:cubicBezTo>
                            <a:pt x="34985" y="34901"/>
                            <a:pt x="36136" y="35048"/>
                            <a:pt x="37307" y="34860"/>
                          </a:cubicBezTo>
                          <a:cubicBezTo>
                            <a:pt x="37391" y="34839"/>
                            <a:pt x="37496" y="34797"/>
                            <a:pt x="37579" y="34839"/>
                          </a:cubicBezTo>
                          <a:cubicBezTo>
                            <a:pt x="38458" y="35111"/>
                            <a:pt x="39379" y="35006"/>
                            <a:pt x="40279" y="35090"/>
                          </a:cubicBezTo>
                          <a:cubicBezTo>
                            <a:pt x="41241" y="35173"/>
                            <a:pt x="42204" y="35111"/>
                            <a:pt x="43145" y="34839"/>
                          </a:cubicBezTo>
                          <a:cubicBezTo>
                            <a:pt x="43417" y="34755"/>
                            <a:pt x="43668" y="34797"/>
                            <a:pt x="43961" y="34839"/>
                          </a:cubicBezTo>
                          <a:cubicBezTo>
                            <a:pt x="45154" y="34964"/>
                            <a:pt x="46367" y="35006"/>
                            <a:pt x="47539" y="34671"/>
                          </a:cubicBezTo>
                          <a:cubicBezTo>
                            <a:pt x="47748" y="34608"/>
                            <a:pt x="47958" y="34608"/>
                            <a:pt x="48167" y="34567"/>
                          </a:cubicBezTo>
                          <a:cubicBezTo>
                            <a:pt x="48460" y="34525"/>
                            <a:pt x="48774" y="34462"/>
                            <a:pt x="49025" y="34378"/>
                          </a:cubicBezTo>
                          <a:cubicBezTo>
                            <a:pt x="49527" y="34232"/>
                            <a:pt x="50008" y="34043"/>
                            <a:pt x="50468" y="33834"/>
                          </a:cubicBezTo>
                          <a:cubicBezTo>
                            <a:pt x="50782" y="33709"/>
                            <a:pt x="51096" y="33562"/>
                            <a:pt x="51368" y="33395"/>
                          </a:cubicBezTo>
                          <a:cubicBezTo>
                            <a:pt x="52059" y="32914"/>
                            <a:pt x="52749" y="32411"/>
                            <a:pt x="53419" y="31930"/>
                          </a:cubicBezTo>
                          <a:cubicBezTo>
                            <a:pt x="53523" y="31847"/>
                            <a:pt x="53628" y="31763"/>
                            <a:pt x="53732" y="31742"/>
                          </a:cubicBezTo>
                          <a:cubicBezTo>
                            <a:pt x="54235" y="31616"/>
                            <a:pt x="54548" y="31219"/>
                            <a:pt x="54862" y="30884"/>
                          </a:cubicBezTo>
                          <a:cubicBezTo>
                            <a:pt x="55072" y="30612"/>
                            <a:pt x="55281" y="30361"/>
                            <a:pt x="55490" y="30110"/>
                          </a:cubicBezTo>
                          <a:cubicBezTo>
                            <a:pt x="56745" y="28750"/>
                            <a:pt x="57813" y="27264"/>
                            <a:pt x="58587" y="25569"/>
                          </a:cubicBezTo>
                          <a:cubicBezTo>
                            <a:pt x="58733" y="25193"/>
                            <a:pt x="58942" y="24858"/>
                            <a:pt x="59110" y="24523"/>
                          </a:cubicBezTo>
                          <a:cubicBezTo>
                            <a:pt x="59214" y="24314"/>
                            <a:pt x="59319" y="24084"/>
                            <a:pt x="59361" y="23833"/>
                          </a:cubicBezTo>
                          <a:cubicBezTo>
                            <a:pt x="59591" y="22996"/>
                            <a:pt x="59800" y="22138"/>
                            <a:pt x="59989" y="21280"/>
                          </a:cubicBezTo>
                          <a:cubicBezTo>
                            <a:pt x="60051" y="21071"/>
                            <a:pt x="60093" y="20841"/>
                            <a:pt x="60051" y="20652"/>
                          </a:cubicBezTo>
                          <a:cubicBezTo>
                            <a:pt x="59884" y="20129"/>
                            <a:pt x="60010" y="19627"/>
                            <a:pt x="60051" y="19146"/>
                          </a:cubicBezTo>
                          <a:cubicBezTo>
                            <a:pt x="60072" y="18581"/>
                            <a:pt x="60156" y="18037"/>
                            <a:pt x="60156" y="17514"/>
                          </a:cubicBezTo>
                          <a:cubicBezTo>
                            <a:pt x="60114" y="17012"/>
                            <a:pt x="60072" y="16468"/>
                            <a:pt x="59905" y="16007"/>
                          </a:cubicBezTo>
                          <a:cubicBezTo>
                            <a:pt x="59654" y="15191"/>
                            <a:pt x="59277" y="14375"/>
                            <a:pt x="58942" y="13517"/>
                          </a:cubicBezTo>
                          <a:cubicBezTo>
                            <a:pt x="58587" y="13748"/>
                            <a:pt x="58273" y="13957"/>
                            <a:pt x="57959" y="14187"/>
                          </a:cubicBezTo>
                          <a:cubicBezTo>
                            <a:pt x="56034" y="14250"/>
                            <a:pt x="56034" y="14271"/>
                            <a:pt x="54507" y="13873"/>
                          </a:cubicBezTo>
                          <a:cubicBezTo>
                            <a:pt x="53732" y="13664"/>
                            <a:pt x="53000" y="13329"/>
                            <a:pt x="52435" y="12785"/>
                          </a:cubicBezTo>
                          <a:cubicBezTo>
                            <a:pt x="51828" y="12220"/>
                            <a:pt x="51222" y="11676"/>
                            <a:pt x="50803" y="10944"/>
                          </a:cubicBezTo>
                          <a:cubicBezTo>
                            <a:pt x="50740" y="10818"/>
                            <a:pt x="50594" y="10735"/>
                            <a:pt x="50468" y="10609"/>
                          </a:cubicBezTo>
                          <a:cubicBezTo>
                            <a:pt x="50343" y="10818"/>
                            <a:pt x="50259" y="10965"/>
                            <a:pt x="50155" y="11111"/>
                          </a:cubicBezTo>
                          <a:cubicBezTo>
                            <a:pt x="49757" y="11760"/>
                            <a:pt x="49213" y="12116"/>
                            <a:pt x="48439" y="11990"/>
                          </a:cubicBezTo>
                          <a:cubicBezTo>
                            <a:pt x="48167" y="11969"/>
                            <a:pt x="47874" y="11927"/>
                            <a:pt x="47623" y="11864"/>
                          </a:cubicBezTo>
                          <a:cubicBezTo>
                            <a:pt x="46723" y="11634"/>
                            <a:pt x="45928" y="11279"/>
                            <a:pt x="45196" y="10693"/>
                          </a:cubicBezTo>
                          <a:cubicBezTo>
                            <a:pt x="44924" y="10484"/>
                            <a:pt x="44631" y="10295"/>
                            <a:pt x="44380" y="10086"/>
                          </a:cubicBezTo>
                          <a:cubicBezTo>
                            <a:pt x="43836" y="9605"/>
                            <a:pt x="43271" y="9144"/>
                            <a:pt x="42999" y="8433"/>
                          </a:cubicBezTo>
                          <a:cubicBezTo>
                            <a:pt x="42936" y="8328"/>
                            <a:pt x="42915" y="8203"/>
                            <a:pt x="42706" y="8203"/>
                          </a:cubicBezTo>
                          <a:cubicBezTo>
                            <a:pt x="42685" y="8307"/>
                            <a:pt x="42622" y="8412"/>
                            <a:pt x="42643" y="8517"/>
                          </a:cubicBezTo>
                          <a:cubicBezTo>
                            <a:pt x="42706" y="9898"/>
                            <a:pt x="42287" y="11132"/>
                            <a:pt x="41660" y="12325"/>
                          </a:cubicBezTo>
                          <a:cubicBezTo>
                            <a:pt x="40592" y="14417"/>
                            <a:pt x="40592" y="14417"/>
                            <a:pt x="38919" y="16133"/>
                          </a:cubicBezTo>
                          <a:cubicBezTo>
                            <a:pt x="37977" y="17095"/>
                            <a:pt x="36889" y="17744"/>
                            <a:pt x="35508" y="17744"/>
                          </a:cubicBezTo>
                          <a:cubicBezTo>
                            <a:pt x="35466" y="17744"/>
                            <a:pt x="35403" y="17807"/>
                            <a:pt x="35278" y="17828"/>
                          </a:cubicBezTo>
                          <a:cubicBezTo>
                            <a:pt x="35173" y="18058"/>
                            <a:pt x="35069" y="18330"/>
                            <a:pt x="34943" y="18602"/>
                          </a:cubicBezTo>
                          <a:cubicBezTo>
                            <a:pt x="34357" y="19857"/>
                            <a:pt x="33834" y="21155"/>
                            <a:pt x="32746" y="22096"/>
                          </a:cubicBezTo>
                          <a:cubicBezTo>
                            <a:pt x="32244" y="22515"/>
                            <a:pt x="31805" y="22933"/>
                            <a:pt x="31177" y="23100"/>
                          </a:cubicBezTo>
                          <a:cubicBezTo>
                            <a:pt x="30800" y="23205"/>
                            <a:pt x="30444" y="23393"/>
                            <a:pt x="30089" y="23519"/>
                          </a:cubicBezTo>
                          <a:cubicBezTo>
                            <a:pt x="30047" y="23875"/>
                            <a:pt x="30068" y="24230"/>
                            <a:pt x="29942" y="24502"/>
                          </a:cubicBezTo>
                          <a:cubicBezTo>
                            <a:pt x="29545" y="25277"/>
                            <a:pt x="29001" y="25988"/>
                            <a:pt x="28206" y="26427"/>
                          </a:cubicBezTo>
                          <a:cubicBezTo>
                            <a:pt x="27327" y="26992"/>
                            <a:pt x="26448" y="27578"/>
                            <a:pt x="25214" y="27683"/>
                          </a:cubicBezTo>
                          <a:close/>
                          <a:moveTo>
                            <a:pt x="34420" y="17618"/>
                          </a:moveTo>
                          <a:cubicBezTo>
                            <a:pt x="33813" y="16991"/>
                            <a:pt x="33583" y="16279"/>
                            <a:pt x="33520" y="15589"/>
                          </a:cubicBezTo>
                          <a:cubicBezTo>
                            <a:pt x="33478" y="14898"/>
                            <a:pt x="33499" y="14187"/>
                            <a:pt x="33520" y="13517"/>
                          </a:cubicBezTo>
                          <a:cubicBezTo>
                            <a:pt x="33520" y="13392"/>
                            <a:pt x="33604" y="13225"/>
                            <a:pt x="33709" y="13120"/>
                          </a:cubicBezTo>
                          <a:cubicBezTo>
                            <a:pt x="34022" y="12827"/>
                            <a:pt x="34818" y="12932"/>
                            <a:pt x="34964" y="13329"/>
                          </a:cubicBezTo>
                          <a:cubicBezTo>
                            <a:pt x="35131" y="13748"/>
                            <a:pt x="35257" y="14187"/>
                            <a:pt x="35341" y="14647"/>
                          </a:cubicBezTo>
                          <a:cubicBezTo>
                            <a:pt x="35466" y="15296"/>
                            <a:pt x="35508" y="15945"/>
                            <a:pt x="35592" y="16572"/>
                          </a:cubicBezTo>
                          <a:cubicBezTo>
                            <a:pt x="35906" y="16740"/>
                            <a:pt x="36178" y="16740"/>
                            <a:pt x="36429" y="16593"/>
                          </a:cubicBezTo>
                          <a:cubicBezTo>
                            <a:pt x="37015" y="16342"/>
                            <a:pt x="37600" y="16133"/>
                            <a:pt x="38082" y="15693"/>
                          </a:cubicBezTo>
                          <a:cubicBezTo>
                            <a:pt x="39839" y="14041"/>
                            <a:pt x="39839" y="14061"/>
                            <a:pt x="41032" y="11948"/>
                          </a:cubicBezTo>
                          <a:cubicBezTo>
                            <a:pt x="41116" y="11823"/>
                            <a:pt x="41199" y="11676"/>
                            <a:pt x="41241" y="11551"/>
                          </a:cubicBezTo>
                          <a:cubicBezTo>
                            <a:pt x="41701" y="10484"/>
                            <a:pt x="42204" y="9416"/>
                            <a:pt x="42120" y="8182"/>
                          </a:cubicBezTo>
                          <a:cubicBezTo>
                            <a:pt x="42099" y="7889"/>
                            <a:pt x="42266" y="7596"/>
                            <a:pt x="42329" y="7261"/>
                          </a:cubicBezTo>
                          <a:cubicBezTo>
                            <a:pt x="42183" y="7010"/>
                            <a:pt x="41994" y="6717"/>
                            <a:pt x="41806" y="6382"/>
                          </a:cubicBezTo>
                          <a:cubicBezTo>
                            <a:pt x="41660" y="6090"/>
                            <a:pt x="41680" y="5797"/>
                            <a:pt x="41890" y="5546"/>
                          </a:cubicBezTo>
                          <a:cubicBezTo>
                            <a:pt x="42057" y="5336"/>
                            <a:pt x="42371" y="5357"/>
                            <a:pt x="42496" y="5587"/>
                          </a:cubicBezTo>
                          <a:cubicBezTo>
                            <a:pt x="42685" y="5922"/>
                            <a:pt x="42852" y="6278"/>
                            <a:pt x="43061" y="6613"/>
                          </a:cubicBezTo>
                          <a:cubicBezTo>
                            <a:pt x="43375" y="7136"/>
                            <a:pt x="43689" y="7638"/>
                            <a:pt x="44003" y="8161"/>
                          </a:cubicBezTo>
                          <a:cubicBezTo>
                            <a:pt x="44170" y="8391"/>
                            <a:pt x="44296" y="8600"/>
                            <a:pt x="44484" y="8810"/>
                          </a:cubicBezTo>
                          <a:cubicBezTo>
                            <a:pt x="45133" y="9479"/>
                            <a:pt x="45928" y="10002"/>
                            <a:pt x="46723" y="10484"/>
                          </a:cubicBezTo>
                          <a:cubicBezTo>
                            <a:pt x="47288" y="10797"/>
                            <a:pt x="47874" y="10986"/>
                            <a:pt x="48543" y="11028"/>
                          </a:cubicBezTo>
                          <a:cubicBezTo>
                            <a:pt x="49171" y="11090"/>
                            <a:pt x="49443" y="10630"/>
                            <a:pt x="49527" y="10191"/>
                          </a:cubicBezTo>
                          <a:cubicBezTo>
                            <a:pt x="49548" y="10044"/>
                            <a:pt x="49527" y="9877"/>
                            <a:pt x="49548" y="9751"/>
                          </a:cubicBezTo>
                          <a:cubicBezTo>
                            <a:pt x="49548" y="9626"/>
                            <a:pt x="49548" y="9521"/>
                            <a:pt x="49590" y="9375"/>
                          </a:cubicBezTo>
                          <a:cubicBezTo>
                            <a:pt x="49694" y="8935"/>
                            <a:pt x="50217" y="8747"/>
                            <a:pt x="50573" y="9040"/>
                          </a:cubicBezTo>
                          <a:cubicBezTo>
                            <a:pt x="50678" y="9144"/>
                            <a:pt x="50761" y="9270"/>
                            <a:pt x="50866" y="9375"/>
                          </a:cubicBezTo>
                          <a:cubicBezTo>
                            <a:pt x="51515" y="10149"/>
                            <a:pt x="52100" y="10944"/>
                            <a:pt x="52770" y="11655"/>
                          </a:cubicBezTo>
                          <a:cubicBezTo>
                            <a:pt x="53670" y="12576"/>
                            <a:pt x="54841" y="12869"/>
                            <a:pt x="55992" y="13183"/>
                          </a:cubicBezTo>
                          <a:cubicBezTo>
                            <a:pt x="56097" y="13204"/>
                            <a:pt x="56222" y="13183"/>
                            <a:pt x="56348" y="13141"/>
                          </a:cubicBezTo>
                          <a:cubicBezTo>
                            <a:pt x="56808" y="13099"/>
                            <a:pt x="57248" y="13015"/>
                            <a:pt x="57708" y="13015"/>
                          </a:cubicBezTo>
                          <a:cubicBezTo>
                            <a:pt x="58315" y="13015"/>
                            <a:pt x="58817" y="12764"/>
                            <a:pt x="59277" y="12304"/>
                          </a:cubicBezTo>
                          <a:cubicBezTo>
                            <a:pt x="59173" y="12095"/>
                            <a:pt x="59110" y="11864"/>
                            <a:pt x="58942" y="11676"/>
                          </a:cubicBezTo>
                          <a:cubicBezTo>
                            <a:pt x="58629" y="11300"/>
                            <a:pt x="58419" y="10881"/>
                            <a:pt x="58273" y="10400"/>
                          </a:cubicBezTo>
                          <a:cubicBezTo>
                            <a:pt x="58126" y="10065"/>
                            <a:pt x="58022" y="9688"/>
                            <a:pt x="57813" y="9416"/>
                          </a:cubicBezTo>
                          <a:cubicBezTo>
                            <a:pt x="57289" y="8684"/>
                            <a:pt x="56976" y="7784"/>
                            <a:pt x="56306" y="7157"/>
                          </a:cubicBezTo>
                          <a:cubicBezTo>
                            <a:pt x="56222" y="7073"/>
                            <a:pt x="56181" y="6947"/>
                            <a:pt x="56118" y="6843"/>
                          </a:cubicBezTo>
                          <a:cubicBezTo>
                            <a:pt x="55804" y="6173"/>
                            <a:pt x="55260" y="5692"/>
                            <a:pt x="54674" y="5253"/>
                          </a:cubicBezTo>
                          <a:cubicBezTo>
                            <a:pt x="54528" y="5148"/>
                            <a:pt x="54339" y="5064"/>
                            <a:pt x="54256" y="4918"/>
                          </a:cubicBezTo>
                          <a:cubicBezTo>
                            <a:pt x="54046" y="4520"/>
                            <a:pt x="53691" y="4311"/>
                            <a:pt x="53293" y="4123"/>
                          </a:cubicBezTo>
                          <a:cubicBezTo>
                            <a:pt x="53147" y="4039"/>
                            <a:pt x="52979" y="3934"/>
                            <a:pt x="52854" y="3809"/>
                          </a:cubicBezTo>
                          <a:cubicBezTo>
                            <a:pt x="52582" y="3558"/>
                            <a:pt x="52310" y="3369"/>
                            <a:pt x="51933" y="3265"/>
                          </a:cubicBezTo>
                          <a:cubicBezTo>
                            <a:pt x="51515" y="3139"/>
                            <a:pt x="51117" y="2888"/>
                            <a:pt x="50782" y="2553"/>
                          </a:cubicBezTo>
                          <a:cubicBezTo>
                            <a:pt x="50636" y="2407"/>
                            <a:pt x="50385" y="2219"/>
                            <a:pt x="50175" y="2198"/>
                          </a:cubicBezTo>
                          <a:cubicBezTo>
                            <a:pt x="49652" y="2114"/>
                            <a:pt x="49213" y="1884"/>
                            <a:pt x="48711" y="1717"/>
                          </a:cubicBezTo>
                          <a:cubicBezTo>
                            <a:pt x="48083" y="1507"/>
                            <a:pt x="47497" y="1256"/>
                            <a:pt x="46786" y="1298"/>
                          </a:cubicBezTo>
                          <a:cubicBezTo>
                            <a:pt x="46598" y="1319"/>
                            <a:pt x="46451" y="1214"/>
                            <a:pt x="46263" y="1193"/>
                          </a:cubicBezTo>
                          <a:cubicBezTo>
                            <a:pt x="45886" y="1152"/>
                            <a:pt x="45551" y="1089"/>
                            <a:pt x="45196" y="1047"/>
                          </a:cubicBezTo>
                          <a:cubicBezTo>
                            <a:pt x="44693" y="984"/>
                            <a:pt x="44170" y="942"/>
                            <a:pt x="43647" y="880"/>
                          </a:cubicBezTo>
                          <a:cubicBezTo>
                            <a:pt x="43250" y="838"/>
                            <a:pt x="42852" y="775"/>
                            <a:pt x="42476" y="775"/>
                          </a:cubicBezTo>
                          <a:cubicBezTo>
                            <a:pt x="41053" y="754"/>
                            <a:pt x="39609" y="775"/>
                            <a:pt x="38207" y="775"/>
                          </a:cubicBezTo>
                          <a:cubicBezTo>
                            <a:pt x="37998" y="775"/>
                            <a:pt x="37768" y="754"/>
                            <a:pt x="37579" y="796"/>
                          </a:cubicBezTo>
                          <a:cubicBezTo>
                            <a:pt x="36847" y="1005"/>
                            <a:pt x="36115" y="1152"/>
                            <a:pt x="35466" y="1528"/>
                          </a:cubicBezTo>
                          <a:cubicBezTo>
                            <a:pt x="34838" y="1905"/>
                            <a:pt x="34211" y="2261"/>
                            <a:pt x="33583" y="2616"/>
                          </a:cubicBezTo>
                          <a:cubicBezTo>
                            <a:pt x="31742" y="3579"/>
                            <a:pt x="30235" y="4981"/>
                            <a:pt x="28520" y="6110"/>
                          </a:cubicBezTo>
                          <a:cubicBezTo>
                            <a:pt x="28415" y="6173"/>
                            <a:pt x="28352" y="6278"/>
                            <a:pt x="28268" y="6341"/>
                          </a:cubicBezTo>
                          <a:cubicBezTo>
                            <a:pt x="28059" y="6613"/>
                            <a:pt x="27787" y="6801"/>
                            <a:pt x="27473" y="6947"/>
                          </a:cubicBezTo>
                          <a:cubicBezTo>
                            <a:pt x="27118" y="7157"/>
                            <a:pt x="26804" y="7450"/>
                            <a:pt x="26574" y="7805"/>
                          </a:cubicBezTo>
                          <a:cubicBezTo>
                            <a:pt x="26427" y="8015"/>
                            <a:pt x="26302" y="8203"/>
                            <a:pt x="26176" y="8391"/>
                          </a:cubicBezTo>
                          <a:cubicBezTo>
                            <a:pt x="26302" y="8893"/>
                            <a:pt x="26302" y="8914"/>
                            <a:pt x="26113" y="9144"/>
                          </a:cubicBezTo>
                          <a:cubicBezTo>
                            <a:pt x="25799" y="9563"/>
                            <a:pt x="25486" y="9960"/>
                            <a:pt x="25172" y="10379"/>
                          </a:cubicBezTo>
                          <a:cubicBezTo>
                            <a:pt x="24921" y="10714"/>
                            <a:pt x="24691" y="11048"/>
                            <a:pt x="24586" y="11467"/>
                          </a:cubicBezTo>
                          <a:cubicBezTo>
                            <a:pt x="24398" y="12157"/>
                            <a:pt x="24105" y="12743"/>
                            <a:pt x="23812" y="13371"/>
                          </a:cubicBezTo>
                          <a:cubicBezTo>
                            <a:pt x="23247" y="14605"/>
                            <a:pt x="22912" y="15861"/>
                            <a:pt x="22912" y="17221"/>
                          </a:cubicBezTo>
                          <a:cubicBezTo>
                            <a:pt x="22912" y="18455"/>
                            <a:pt x="22766" y="19711"/>
                            <a:pt x="22912" y="20945"/>
                          </a:cubicBezTo>
                          <a:cubicBezTo>
                            <a:pt x="23058" y="22452"/>
                            <a:pt x="23330" y="24000"/>
                            <a:pt x="24063" y="25381"/>
                          </a:cubicBezTo>
                          <a:cubicBezTo>
                            <a:pt x="24230" y="25758"/>
                            <a:pt x="24335" y="26176"/>
                            <a:pt x="24586" y="26511"/>
                          </a:cubicBezTo>
                          <a:cubicBezTo>
                            <a:pt x="25276" y="26574"/>
                            <a:pt x="25946" y="26448"/>
                            <a:pt x="26532" y="26113"/>
                          </a:cubicBezTo>
                          <a:cubicBezTo>
                            <a:pt x="26825" y="25967"/>
                            <a:pt x="27118" y="25800"/>
                            <a:pt x="27431" y="25674"/>
                          </a:cubicBezTo>
                          <a:cubicBezTo>
                            <a:pt x="27996" y="25444"/>
                            <a:pt x="28415" y="25025"/>
                            <a:pt x="28812" y="24523"/>
                          </a:cubicBezTo>
                          <a:cubicBezTo>
                            <a:pt x="29189" y="24063"/>
                            <a:pt x="29315" y="23582"/>
                            <a:pt x="28896" y="23059"/>
                          </a:cubicBezTo>
                          <a:cubicBezTo>
                            <a:pt x="28687" y="22787"/>
                            <a:pt x="28582" y="22473"/>
                            <a:pt x="28603" y="22117"/>
                          </a:cubicBezTo>
                          <a:cubicBezTo>
                            <a:pt x="28624" y="21782"/>
                            <a:pt x="28875" y="21573"/>
                            <a:pt x="29210" y="21573"/>
                          </a:cubicBezTo>
                          <a:cubicBezTo>
                            <a:pt x="29461" y="21573"/>
                            <a:pt x="29670" y="21636"/>
                            <a:pt x="29859" y="21824"/>
                          </a:cubicBezTo>
                          <a:lnTo>
                            <a:pt x="30256" y="22305"/>
                          </a:lnTo>
                          <a:cubicBezTo>
                            <a:pt x="30696" y="22117"/>
                            <a:pt x="31198" y="22033"/>
                            <a:pt x="31533" y="21782"/>
                          </a:cubicBezTo>
                          <a:cubicBezTo>
                            <a:pt x="32118" y="21301"/>
                            <a:pt x="32683" y="20778"/>
                            <a:pt x="33102" y="20150"/>
                          </a:cubicBezTo>
                          <a:cubicBezTo>
                            <a:pt x="33583" y="19439"/>
                            <a:pt x="33939" y="18539"/>
                            <a:pt x="34420" y="17618"/>
                          </a:cubicBezTo>
                          <a:close/>
                          <a:moveTo>
                            <a:pt x="51849" y="54235"/>
                          </a:moveTo>
                          <a:cubicBezTo>
                            <a:pt x="51849" y="54005"/>
                            <a:pt x="51912" y="53795"/>
                            <a:pt x="51849" y="53649"/>
                          </a:cubicBezTo>
                          <a:cubicBezTo>
                            <a:pt x="51619" y="53210"/>
                            <a:pt x="51661" y="52707"/>
                            <a:pt x="51661" y="52247"/>
                          </a:cubicBezTo>
                          <a:cubicBezTo>
                            <a:pt x="51619" y="51661"/>
                            <a:pt x="51619" y="51096"/>
                            <a:pt x="51577" y="50510"/>
                          </a:cubicBezTo>
                          <a:cubicBezTo>
                            <a:pt x="51368" y="48669"/>
                            <a:pt x="51452" y="46786"/>
                            <a:pt x="51159" y="44924"/>
                          </a:cubicBezTo>
                          <a:lnTo>
                            <a:pt x="51159" y="44735"/>
                          </a:lnTo>
                          <a:cubicBezTo>
                            <a:pt x="51201" y="43041"/>
                            <a:pt x="50845" y="41388"/>
                            <a:pt x="50510" y="39714"/>
                          </a:cubicBezTo>
                          <a:cubicBezTo>
                            <a:pt x="50217" y="38207"/>
                            <a:pt x="49715" y="36743"/>
                            <a:pt x="49631" y="35194"/>
                          </a:cubicBezTo>
                          <a:cubicBezTo>
                            <a:pt x="49631" y="35111"/>
                            <a:pt x="49527" y="35069"/>
                            <a:pt x="49464" y="34964"/>
                          </a:cubicBezTo>
                          <a:cubicBezTo>
                            <a:pt x="48585" y="35320"/>
                            <a:pt x="47623" y="35111"/>
                            <a:pt x="46807" y="35613"/>
                          </a:cubicBezTo>
                          <a:cubicBezTo>
                            <a:pt x="46870" y="35822"/>
                            <a:pt x="46911" y="36031"/>
                            <a:pt x="46911" y="36240"/>
                          </a:cubicBezTo>
                          <a:cubicBezTo>
                            <a:pt x="46953" y="36680"/>
                            <a:pt x="46807" y="37161"/>
                            <a:pt x="46493" y="37391"/>
                          </a:cubicBezTo>
                          <a:cubicBezTo>
                            <a:pt x="45970" y="37747"/>
                            <a:pt x="45551" y="38228"/>
                            <a:pt x="45091" y="38647"/>
                          </a:cubicBezTo>
                          <a:cubicBezTo>
                            <a:pt x="44631" y="39044"/>
                            <a:pt x="44087" y="39065"/>
                            <a:pt x="43647" y="38835"/>
                          </a:cubicBezTo>
                          <a:cubicBezTo>
                            <a:pt x="42999" y="38479"/>
                            <a:pt x="42308" y="38103"/>
                            <a:pt x="41952" y="37391"/>
                          </a:cubicBezTo>
                          <a:cubicBezTo>
                            <a:pt x="41743" y="36994"/>
                            <a:pt x="41492" y="36638"/>
                            <a:pt x="41262" y="36240"/>
                          </a:cubicBezTo>
                          <a:cubicBezTo>
                            <a:pt x="40111" y="36220"/>
                            <a:pt x="39023" y="36178"/>
                            <a:pt x="37893" y="36157"/>
                          </a:cubicBezTo>
                          <a:cubicBezTo>
                            <a:pt x="37810" y="36157"/>
                            <a:pt x="37705" y="36220"/>
                            <a:pt x="37600" y="36240"/>
                          </a:cubicBezTo>
                          <a:cubicBezTo>
                            <a:pt x="37559" y="36366"/>
                            <a:pt x="37475" y="36492"/>
                            <a:pt x="37412" y="36638"/>
                          </a:cubicBezTo>
                          <a:cubicBezTo>
                            <a:pt x="36010" y="40446"/>
                            <a:pt x="34525" y="44233"/>
                            <a:pt x="32662" y="47874"/>
                          </a:cubicBezTo>
                          <a:cubicBezTo>
                            <a:pt x="32495" y="48167"/>
                            <a:pt x="32369" y="48481"/>
                            <a:pt x="32265" y="48795"/>
                          </a:cubicBezTo>
                          <a:cubicBezTo>
                            <a:pt x="31867" y="49966"/>
                            <a:pt x="31428" y="51117"/>
                            <a:pt x="30905" y="52247"/>
                          </a:cubicBezTo>
                          <a:cubicBezTo>
                            <a:pt x="30675" y="52749"/>
                            <a:pt x="30612" y="53356"/>
                            <a:pt x="30507" y="53921"/>
                          </a:cubicBezTo>
                          <a:cubicBezTo>
                            <a:pt x="30465" y="54151"/>
                            <a:pt x="30612" y="54318"/>
                            <a:pt x="30821" y="54381"/>
                          </a:cubicBezTo>
                          <a:cubicBezTo>
                            <a:pt x="30905" y="54423"/>
                            <a:pt x="31009" y="54444"/>
                            <a:pt x="31093" y="54444"/>
                          </a:cubicBezTo>
                          <a:cubicBezTo>
                            <a:pt x="33269" y="54758"/>
                            <a:pt x="35466" y="55051"/>
                            <a:pt x="37684" y="54988"/>
                          </a:cubicBezTo>
                          <a:cubicBezTo>
                            <a:pt x="38626" y="54967"/>
                            <a:pt x="39567" y="54988"/>
                            <a:pt x="40488" y="55135"/>
                          </a:cubicBezTo>
                          <a:cubicBezTo>
                            <a:pt x="41429" y="55260"/>
                            <a:pt x="42350" y="55260"/>
                            <a:pt x="43292" y="55260"/>
                          </a:cubicBezTo>
                          <a:lnTo>
                            <a:pt x="45447" y="55260"/>
                          </a:lnTo>
                          <a:cubicBezTo>
                            <a:pt x="45782" y="55260"/>
                            <a:pt x="46137" y="55281"/>
                            <a:pt x="46451" y="55218"/>
                          </a:cubicBezTo>
                          <a:cubicBezTo>
                            <a:pt x="47560" y="55072"/>
                            <a:pt x="48711" y="54883"/>
                            <a:pt x="49841" y="54674"/>
                          </a:cubicBezTo>
                          <a:cubicBezTo>
                            <a:pt x="50510" y="54570"/>
                            <a:pt x="51159" y="54402"/>
                            <a:pt x="51849" y="54235"/>
                          </a:cubicBezTo>
                          <a:close/>
                          <a:moveTo>
                            <a:pt x="69718" y="29942"/>
                          </a:moveTo>
                          <a:cubicBezTo>
                            <a:pt x="69718" y="30047"/>
                            <a:pt x="69697" y="30131"/>
                            <a:pt x="69718" y="30194"/>
                          </a:cubicBezTo>
                          <a:cubicBezTo>
                            <a:pt x="69906" y="31051"/>
                            <a:pt x="70095" y="31909"/>
                            <a:pt x="70283" y="32767"/>
                          </a:cubicBezTo>
                          <a:cubicBezTo>
                            <a:pt x="70430" y="33562"/>
                            <a:pt x="70597" y="34357"/>
                            <a:pt x="70932" y="35111"/>
                          </a:cubicBezTo>
                          <a:cubicBezTo>
                            <a:pt x="71036" y="35341"/>
                            <a:pt x="71057" y="35634"/>
                            <a:pt x="71036" y="35906"/>
                          </a:cubicBezTo>
                          <a:cubicBezTo>
                            <a:pt x="70953" y="36680"/>
                            <a:pt x="71266" y="37287"/>
                            <a:pt x="71706" y="37914"/>
                          </a:cubicBezTo>
                          <a:cubicBezTo>
                            <a:pt x="72124" y="37684"/>
                            <a:pt x="72522" y="37621"/>
                            <a:pt x="72961" y="37663"/>
                          </a:cubicBezTo>
                          <a:cubicBezTo>
                            <a:pt x="73422" y="37684"/>
                            <a:pt x="73798" y="37601"/>
                            <a:pt x="74196" y="37454"/>
                          </a:cubicBezTo>
                          <a:cubicBezTo>
                            <a:pt x="74698" y="37266"/>
                            <a:pt x="75158" y="37140"/>
                            <a:pt x="75577" y="36826"/>
                          </a:cubicBezTo>
                          <a:cubicBezTo>
                            <a:pt x="75786" y="36659"/>
                            <a:pt x="76079" y="36575"/>
                            <a:pt x="76309" y="36450"/>
                          </a:cubicBezTo>
                          <a:cubicBezTo>
                            <a:pt x="76916" y="36157"/>
                            <a:pt x="77523" y="35906"/>
                            <a:pt x="78088" y="35571"/>
                          </a:cubicBezTo>
                          <a:cubicBezTo>
                            <a:pt x="78464" y="35362"/>
                            <a:pt x="78820" y="35173"/>
                            <a:pt x="79238" y="35069"/>
                          </a:cubicBezTo>
                          <a:cubicBezTo>
                            <a:pt x="80703" y="34671"/>
                            <a:pt x="82147" y="34253"/>
                            <a:pt x="83611" y="33834"/>
                          </a:cubicBezTo>
                          <a:cubicBezTo>
                            <a:pt x="84344" y="33625"/>
                            <a:pt x="85055" y="33374"/>
                            <a:pt x="85767" y="33102"/>
                          </a:cubicBezTo>
                          <a:cubicBezTo>
                            <a:pt x="86018" y="32997"/>
                            <a:pt x="86248" y="32809"/>
                            <a:pt x="86541" y="32642"/>
                          </a:cubicBezTo>
                          <a:cubicBezTo>
                            <a:pt x="86185" y="31533"/>
                            <a:pt x="86101" y="30403"/>
                            <a:pt x="85662" y="29357"/>
                          </a:cubicBezTo>
                          <a:cubicBezTo>
                            <a:pt x="85285" y="28478"/>
                            <a:pt x="85034" y="27536"/>
                            <a:pt x="84867" y="26595"/>
                          </a:cubicBezTo>
                          <a:cubicBezTo>
                            <a:pt x="84762" y="26093"/>
                            <a:pt x="84637" y="25590"/>
                            <a:pt x="84406" y="25130"/>
                          </a:cubicBezTo>
                          <a:cubicBezTo>
                            <a:pt x="84239" y="24816"/>
                            <a:pt x="84114" y="24440"/>
                            <a:pt x="84009" y="24105"/>
                          </a:cubicBezTo>
                          <a:cubicBezTo>
                            <a:pt x="83716" y="23121"/>
                            <a:pt x="83214" y="22222"/>
                            <a:pt x="83005" y="21196"/>
                          </a:cubicBezTo>
                          <a:cubicBezTo>
                            <a:pt x="82377" y="20025"/>
                            <a:pt x="82042" y="18748"/>
                            <a:pt x="81728" y="17430"/>
                          </a:cubicBezTo>
                          <a:cubicBezTo>
                            <a:pt x="81393" y="16070"/>
                            <a:pt x="80954" y="14773"/>
                            <a:pt x="80013" y="13643"/>
                          </a:cubicBezTo>
                          <a:cubicBezTo>
                            <a:pt x="79448" y="13601"/>
                            <a:pt x="78904" y="13601"/>
                            <a:pt x="78339" y="13810"/>
                          </a:cubicBezTo>
                          <a:cubicBezTo>
                            <a:pt x="77774" y="14020"/>
                            <a:pt x="77230" y="14145"/>
                            <a:pt x="76686" y="14292"/>
                          </a:cubicBezTo>
                          <a:cubicBezTo>
                            <a:pt x="76456" y="14375"/>
                            <a:pt x="76204" y="14459"/>
                            <a:pt x="75995" y="14543"/>
                          </a:cubicBezTo>
                          <a:cubicBezTo>
                            <a:pt x="75137" y="14919"/>
                            <a:pt x="74300" y="15317"/>
                            <a:pt x="73463" y="15714"/>
                          </a:cubicBezTo>
                          <a:cubicBezTo>
                            <a:pt x="73066" y="15903"/>
                            <a:pt x="72710" y="16070"/>
                            <a:pt x="72396" y="16363"/>
                          </a:cubicBezTo>
                          <a:cubicBezTo>
                            <a:pt x="72229" y="16530"/>
                            <a:pt x="71999" y="16677"/>
                            <a:pt x="71769" y="16698"/>
                          </a:cubicBezTo>
                          <a:cubicBezTo>
                            <a:pt x="71057" y="16844"/>
                            <a:pt x="70450" y="17179"/>
                            <a:pt x="69823" y="17472"/>
                          </a:cubicBezTo>
                          <a:cubicBezTo>
                            <a:pt x="69341" y="17702"/>
                            <a:pt x="68777" y="17807"/>
                            <a:pt x="68337" y="18058"/>
                          </a:cubicBezTo>
                          <a:cubicBezTo>
                            <a:pt x="67835" y="18351"/>
                            <a:pt x="67417" y="18748"/>
                            <a:pt x="66977" y="19104"/>
                          </a:cubicBezTo>
                          <a:lnTo>
                            <a:pt x="66349" y="19585"/>
                          </a:lnTo>
                          <a:cubicBezTo>
                            <a:pt x="66998" y="21364"/>
                            <a:pt x="67207" y="23205"/>
                            <a:pt x="68002" y="24921"/>
                          </a:cubicBezTo>
                          <a:cubicBezTo>
                            <a:pt x="68253" y="24837"/>
                            <a:pt x="68505" y="24753"/>
                            <a:pt x="68735" y="24732"/>
                          </a:cubicBezTo>
                          <a:cubicBezTo>
                            <a:pt x="68860" y="24732"/>
                            <a:pt x="69049" y="24816"/>
                            <a:pt x="69090" y="24879"/>
                          </a:cubicBezTo>
                          <a:cubicBezTo>
                            <a:pt x="69153" y="24984"/>
                            <a:pt x="69111" y="25172"/>
                            <a:pt x="69090" y="25297"/>
                          </a:cubicBezTo>
                          <a:cubicBezTo>
                            <a:pt x="69069" y="25381"/>
                            <a:pt x="69028" y="25465"/>
                            <a:pt x="68944" y="25507"/>
                          </a:cubicBezTo>
                          <a:cubicBezTo>
                            <a:pt x="68421" y="25988"/>
                            <a:pt x="68358" y="26532"/>
                            <a:pt x="68651" y="27160"/>
                          </a:cubicBezTo>
                          <a:cubicBezTo>
                            <a:pt x="68672" y="27243"/>
                            <a:pt x="68693" y="27348"/>
                            <a:pt x="68735" y="27432"/>
                          </a:cubicBezTo>
                          <a:cubicBezTo>
                            <a:pt x="68777" y="27683"/>
                            <a:pt x="68965" y="27808"/>
                            <a:pt x="69216" y="27913"/>
                          </a:cubicBezTo>
                          <a:cubicBezTo>
                            <a:pt x="69300" y="27871"/>
                            <a:pt x="69425" y="27808"/>
                            <a:pt x="69530" y="27766"/>
                          </a:cubicBezTo>
                          <a:cubicBezTo>
                            <a:pt x="69676" y="27683"/>
                            <a:pt x="69802" y="27557"/>
                            <a:pt x="69927" y="27704"/>
                          </a:cubicBezTo>
                          <a:cubicBezTo>
                            <a:pt x="70095" y="27892"/>
                            <a:pt x="69948" y="28059"/>
                            <a:pt x="69823" y="28185"/>
                          </a:cubicBezTo>
                          <a:cubicBezTo>
                            <a:pt x="69697" y="28331"/>
                            <a:pt x="69530" y="28499"/>
                            <a:pt x="69404" y="28645"/>
                          </a:cubicBezTo>
                          <a:cubicBezTo>
                            <a:pt x="69362" y="28729"/>
                            <a:pt x="69321" y="28834"/>
                            <a:pt x="69258" y="29022"/>
                          </a:cubicBezTo>
                          <a:cubicBezTo>
                            <a:pt x="69593" y="29043"/>
                            <a:pt x="69844" y="29043"/>
                            <a:pt x="70116" y="29064"/>
                          </a:cubicBezTo>
                          <a:cubicBezTo>
                            <a:pt x="70304" y="29106"/>
                            <a:pt x="70471" y="29106"/>
                            <a:pt x="70639" y="29168"/>
                          </a:cubicBezTo>
                          <a:cubicBezTo>
                            <a:pt x="70722" y="29210"/>
                            <a:pt x="70785" y="29357"/>
                            <a:pt x="70827" y="29461"/>
                          </a:cubicBezTo>
                          <a:cubicBezTo>
                            <a:pt x="70827" y="29524"/>
                            <a:pt x="70743" y="29650"/>
                            <a:pt x="70681" y="29670"/>
                          </a:cubicBezTo>
                          <a:cubicBezTo>
                            <a:pt x="70388" y="29775"/>
                            <a:pt x="70074" y="29859"/>
                            <a:pt x="69718" y="29942"/>
                          </a:cubicBezTo>
                          <a:close/>
                          <a:moveTo>
                            <a:pt x="4311" y="19271"/>
                          </a:moveTo>
                          <a:cubicBezTo>
                            <a:pt x="4478" y="19376"/>
                            <a:pt x="4541" y="19481"/>
                            <a:pt x="4646" y="19502"/>
                          </a:cubicBezTo>
                          <a:cubicBezTo>
                            <a:pt x="6006" y="20004"/>
                            <a:pt x="7408" y="20422"/>
                            <a:pt x="8809" y="20736"/>
                          </a:cubicBezTo>
                          <a:cubicBezTo>
                            <a:pt x="8977" y="20757"/>
                            <a:pt x="9102" y="20778"/>
                            <a:pt x="9249" y="20778"/>
                          </a:cubicBezTo>
                          <a:cubicBezTo>
                            <a:pt x="10400" y="20778"/>
                            <a:pt x="11550" y="20820"/>
                            <a:pt x="12701" y="20778"/>
                          </a:cubicBezTo>
                          <a:cubicBezTo>
                            <a:pt x="13224" y="20778"/>
                            <a:pt x="13727" y="20652"/>
                            <a:pt x="14166" y="20359"/>
                          </a:cubicBezTo>
                          <a:cubicBezTo>
                            <a:pt x="14856" y="19920"/>
                            <a:pt x="15505" y="19460"/>
                            <a:pt x="16112" y="18874"/>
                          </a:cubicBezTo>
                          <a:cubicBezTo>
                            <a:pt x="16760" y="18246"/>
                            <a:pt x="17284" y="17493"/>
                            <a:pt x="17828" y="16782"/>
                          </a:cubicBezTo>
                          <a:cubicBezTo>
                            <a:pt x="18727" y="15631"/>
                            <a:pt x="19439" y="14375"/>
                            <a:pt x="20087" y="13078"/>
                          </a:cubicBezTo>
                          <a:cubicBezTo>
                            <a:pt x="20736" y="11760"/>
                            <a:pt x="21029" y="10358"/>
                            <a:pt x="21385" y="8956"/>
                          </a:cubicBezTo>
                          <a:cubicBezTo>
                            <a:pt x="21594" y="8182"/>
                            <a:pt x="21803" y="7387"/>
                            <a:pt x="22368" y="6738"/>
                          </a:cubicBezTo>
                          <a:cubicBezTo>
                            <a:pt x="22619" y="6424"/>
                            <a:pt x="22807" y="6027"/>
                            <a:pt x="23017" y="5671"/>
                          </a:cubicBezTo>
                          <a:cubicBezTo>
                            <a:pt x="23268" y="5148"/>
                            <a:pt x="23226" y="4855"/>
                            <a:pt x="22745" y="4499"/>
                          </a:cubicBezTo>
                          <a:cubicBezTo>
                            <a:pt x="21908" y="3872"/>
                            <a:pt x="21071" y="3181"/>
                            <a:pt x="19962" y="3097"/>
                          </a:cubicBezTo>
                          <a:cubicBezTo>
                            <a:pt x="19564" y="3077"/>
                            <a:pt x="19188" y="2930"/>
                            <a:pt x="18811" y="2867"/>
                          </a:cubicBezTo>
                          <a:cubicBezTo>
                            <a:pt x="18497" y="2825"/>
                            <a:pt x="18141" y="2742"/>
                            <a:pt x="17807" y="2742"/>
                          </a:cubicBezTo>
                          <a:cubicBezTo>
                            <a:pt x="16216" y="2825"/>
                            <a:pt x="14626" y="3035"/>
                            <a:pt x="13183" y="3809"/>
                          </a:cubicBezTo>
                          <a:cubicBezTo>
                            <a:pt x="12869" y="3997"/>
                            <a:pt x="12576" y="4206"/>
                            <a:pt x="12262" y="4416"/>
                          </a:cubicBezTo>
                          <a:cubicBezTo>
                            <a:pt x="11697" y="4813"/>
                            <a:pt x="11132" y="5232"/>
                            <a:pt x="10567" y="5608"/>
                          </a:cubicBezTo>
                          <a:cubicBezTo>
                            <a:pt x="10253" y="5818"/>
                            <a:pt x="9981" y="6027"/>
                            <a:pt x="9751" y="6320"/>
                          </a:cubicBezTo>
                          <a:cubicBezTo>
                            <a:pt x="9437" y="6738"/>
                            <a:pt x="9102" y="7115"/>
                            <a:pt x="8768" y="7491"/>
                          </a:cubicBezTo>
                          <a:cubicBezTo>
                            <a:pt x="8286" y="8015"/>
                            <a:pt x="7931" y="8600"/>
                            <a:pt x="7680" y="9270"/>
                          </a:cubicBezTo>
                          <a:cubicBezTo>
                            <a:pt x="7533" y="9751"/>
                            <a:pt x="7470" y="10212"/>
                            <a:pt x="7617" y="10693"/>
                          </a:cubicBezTo>
                          <a:cubicBezTo>
                            <a:pt x="7763" y="11216"/>
                            <a:pt x="7910" y="11739"/>
                            <a:pt x="8161" y="12199"/>
                          </a:cubicBezTo>
                          <a:cubicBezTo>
                            <a:pt x="8558" y="12994"/>
                            <a:pt x="8684" y="13810"/>
                            <a:pt x="8621" y="14668"/>
                          </a:cubicBezTo>
                          <a:cubicBezTo>
                            <a:pt x="8600" y="15024"/>
                            <a:pt x="8517" y="15380"/>
                            <a:pt x="8307" y="15693"/>
                          </a:cubicBezTo>
                          <a:cubicBezTo>
                            <a:pt x="7868" y="16342"/>
                            <a:pt x="7429" y="16970"/>
                            <a:pt x="6989" y="17618"/>
                          </a:cubicBezTo>
                          <a:cubicBezTo>
                            <a:pt x="6696" y="18037"/>
                            <a:pt x="6361" y="18330"/>
                            <a:pt x="5880" y="18539"/>
                          </a:cubicBezTo>
                          <a:cubicBezTo>
                            <a:pt x="5420" y="18769"/>
                            <a:pt x="4918" y="18999"/>
                            <a:pt x="4311" y="19271"/>
                          </a:cubicBezTo>
                          <a:close/>
                          <a:moveTo>
                            <a:pt x="52603" y="55281"/>
                          </a:moveTo>
                          <a:cubicBezTo>
                            <a:pt x="52561" y="55281"/>
                            <a:pt x="52519" y="55260"/>
                            <a:pt x="52498" y="55260"/>
                          </a:cubicBezTo>
                          <a:cubicBezTo>
                            <a:pt x="52038" y="55365"/>
                            <a:pt x="51598" y="55448"/>
                            <a:pt x="51159" y="55553"/>
                          </a:cubicBezTo>
                          <a:cubicBezTo>
                            <a:pt x="48774" y="56097"/>
                            <a:pt x="46367" y="56495"/>
                            <a:pt x="43877" y="56390"/>
                          </a:cubicBezTo>
                          <a:cubicBezTo>
                            <a:pt x="43292" y="56348"/>
                            <a:pt x="42685" y="56390"/>
                            <a:pt x="42078" y="56390"/>
                          </a:cubicBezTo>
                          <a:cubicBezTo>
                            <a:pt x="41743" y="56390"/>
                            <a:pt x="41408" y="56411"/>
                            <a:pt x="41095" y="56327"/>
                          </a:cubicBezTo>
                          <a:cubicBezTo>
                            <a:pt x="39525" y="56076"/>
                            <a:pt x="37956" y="56139"/>
                            <a:pt x="36387" y="56118"/>
                          </a:cubicBezTo>
                          <a:cubicBezTo>
                            <a:pt x="35989" y="56118"/>
                            <a:pt x="35592" y="56118"/>
                            <a:pt x="35194" y="56076"/>
                          </a:cubicBezTo>
                          <a:cubicBezTo>
                            <a:pt x="33478" y="55867"/>
                            <a:pt x="31721" y="55658"/>
                            <a:pt x="29963" y="55448"/>
                          </a:cubicBezTo>
                          <a:cubicBezTo>
                            <a:pt x="29294" y="56076"/>
                            <a:pt x="28812" y="56850"/>
                            <a:pt x="28373" y="57687"/>
                          </a:cubicBezTo>
                          <a:cubicBezTo>
                            <a:pt x="28185" y="58064"/>
                            <a:pt x="28122" y="58420"/>
                            <a:pt x="28289" y="58838"/>
                          </a:cubicBezTo>
                          <a:lnTo>
                            <a:pt x="30214" y="58838"/>
                          </a:lnTo>
                          <a:cubicBezTo>
                            <a:pt x="30444" y="58650"/>
                            <a:pt x="30675" y="58440"/>
                            <a:pt x="30947" y="58315"/>
                          </a:cubicBezTo>
                          <a:cubicBezTo>
                            <a:pt x="31574" y="57980"/>
                            <a:pt x="32223" y="57645"/>
                            <a:pt x="32788" y="57185"/>
                          </a:cubicBezTo>
                          <a:cubicBezTo>
                            <a:pt x="33269" y="56829"/>
                            <a:pt x="33709" y="57018"/>
                            <a:pt x="33876" y="57603"/>
                          </a:cubicBezTo>
                          <a:cubicBezTo>
                            <a:pt x="34043" y="58273"/>
                            <a:pt x="34211" y="58943"/>
                            <a:pt x="34420" y="59633"/>
                          </a:cubicBezTo>
                          <a:cubicBezTo>
                            <a:pt x="34546" y="60093"/>
                            <a:pt x="34818" y="60282"/>
                            <a:pt x="35257" y="60261"/>
                          </a:cubicBezTo>
                          <a:cubicBezTo>
                            <a:pt x="35654" y="60219"/>
                            <a:pt x="36031" y="60156"/>
                            <a:pt x="36324" y="59863"/>
                          </a:cubicBezTo>
                          <a:cubicBezTo>
                            <a:pt x="36722" y="59487"/>
                            <a:pt x="37224" y="59256"/>
                            <a:pt x="37496" y="58754"/>
                          </a:cubicBezTo>
                          <a:cubicBezTo>
                            <a:pt x="37579" y="58608"/>
                            <a:pt x="37768" y="58503"/>
                            <a:pt x="37914" y="58420"/>
                          </a:cubicBezTo>
                          <a:cubicBezTo>
                            <a:pt x="38228" y="58231"/>
                            <a:pt x="38584" y="58106"/>
                            <a:pt x="38898" y="57959"/>
                          </a:cubicBezTo>
                          <a:cubicBezTo>
                            <a:pt x="39421" y="57708"/>
                            <a:pt x="39944" y="57855"/>
                            <a:pt x="40258" y="58315"/>
                          </a:cubicBezTo>
                          <a:cubicBezTo>
                            <a:pt x="40383" y="58524"/>
                            <a:pt x="40488" y="58733"/>
                            <a:pt x="40613" y="58943"/>
                          </a:cubicBezTo>
                          <a:cubicBezTo>
                            <a:pt x="40906" y="59466"/>
                            <a:pt x="41367" y="59780"/>
                            <a:pt x="41890" y="60052"/>
                          </a:cubicBezTo>
                          <a:cubicBezTo>
                            <a:pt x="42789" y="60470"/>
                            <a:pt x="42978" y="60407"/>
                            <a:pt x="43522" y="59591"/>
                          </a:cubicBezTo>
                          <a:cubicBezTo>
                            <a:pt x="43919" y="59047"/>
                            <a:pt x="44359" y="58587"/>
                            <a:pt x="44986" y="58315"/>
                          </a:cubicBezTo>
                          <a:cubicBezTo>
                            <a:pt x="45489" y="58106"/>
                            <a:pt x="45865" y="58127"/>
                            <a:pt x="46179" y="58524"/>
                          </a:cubicBezTo>
                          <a:cubicBezTo>
                            <a:pt x="46639" y="59110"/>
                            <a:pt x="47267" y="59277"/>
                            <a:pt x="47895" y="59487"/>
                          </a:cubicBezTo>
                          <a:cubicBezTo>
                            <a:pt x="48041" y="59549"/>
                            <a:pt x="48230" y="59591"/>
                            <a:pt x="48418" y="59654"/>
                          </a:cubicBezTo>
                          <a:cubicBezTo>
                            <a:pt x="48795" y="59780"/>
                            <a:pt x="48941" y="59738"/>
                            <a:pt x="49192" y="59445"/>
                          </a:cubicBezTo>
                          <a:cubicBezTo>
                            <a:pt x="49422" y="59152"/>
                            <a:pt x="49673" y="58901"/>
                            <a:pt x="49924" y="58629"/>
                          </a:cubicBezTo>
                          <a:cubicBezTo>
                            <a:pt x="50155" y="58399"/>
                            <a:pt x="50447" y="58399"/>
                            <a:pt x="50761" y="58503"/>
                          </a:cubicBezTo>
                          <a:cubicBezTo>
                            <a:pt x="51243" y="58692"/>
                            <a:pt x="51598" y="59005"/>
                            <a:pt x="51912" y="59340"/>
                          </a:cubicBezTo>
                          <a:cubicBezTo>
                            <a:pt x="52393" y="59842"/>
                            <a:pt x="52937" y="59884"/>
                            <a:pt x="53586" y="59654"/>
                          </a:cubicBezTo>
                          <a:lnTo>
                            <a:pt x="53586" y="57290"/>
                          </a:lnTo>
                          <a:cubicBezTo>
                            <a:pt x="53251" y="56557"/>
                            <a:pt x="52896" y="55909"/>
                            <a:pt x="52603" y="55281"/>
                          </a:cubicBezTo>
                          <a:close/>
                          <a:moveTo>
                            <a:pt x="20652" y="43899"/>
                          </a:moveTo>
                          <a:cubicBezTo>
                            <a:pt x="20715" y="42978"/>
                            <a:pt x="20715" y="42183"/>
                            <a:pt x="20694" y="41367"/>
                          </a:cubicBezTo>
                          <a:cubicBezTo>
                            <a:pt x="20652" y="40530"/>
                            <a:pt x="20799" y="39693"/>
                            <a:pt x="20610" y="38835"/>
                          </a:cubicBezTo>
                          <a:cubicBezTo>
                            <a:pt x="20297" y="38793"/>
                            <a:pt x="20025" y="38793"/>
                            <a:pt x="19773" y="38730"/>
                          </a:cubicBezTo>
                          <a:cubicBezTo>
                            <a:pt x="19669" y="38689"/>
                            <a:pt x="19501" y="38542"/>
                            <a:pt x="19501" y="38437"/>
                          </a:cubicBezTo>
                          <a:cubicBezTo>
                            <a:pt x="19501" y="38333"/>
                            <a:pt x="19648" y="38145"/>
                            <a:pt x="19753" y="38124"/>
                          </a:cubicBezTo>
                          <a:cubicBezTo>
                            <a:pt x="20025" y="38040"/>
                            <a:pt x="20317" y="38019"/>
                            <a:pt x="20652" y="37956"/>
                          </a:cubicBezTo>
                          <a:cubicBezTo>
                            <a:pt x="20736" y="37287"/>
                            <a:pt x="20715" y="36638"/>
                            <a:pt x="20694" y="35968"/>
                          </a:cubicBezTo>
                          <a:cubicBezTo>
                            <a:pt x="20694" y="35111"/>
                            <a:pt x="20799" y="34232"/>
                            <a:pt x="20485" y="33395"/>
                          </a:cubicBezTo>
                          <a:cubicBezTo>
                            <a:pt x="20422" y="33290"/>
                            <a:pt x="20443" y="33144"/>
                            <a:pt x="20443" y="33018"/>
                          </a:cubicBezTo>
                          <a:cubicBezTo>
                            <a:pt x="20443" y="32370"/>
                            <a:pt x="20129" y="31826"/>
                            <a:pt x="19815" y="31219"/>
                          </a:cubicBezTo>
                          <a:cubicBezTo>
                            <a:pt x="19167" y="31219"/>
                            <a:pt x="18539" y="31198"/>
                            <a:pt x="17911" y="31219"/>
                          </a:cubicBezTo>
                          <a:cubicBezTo>
                            <a:pt x="17556" y="31219"/>
                            <a:pt x="17242" y="31365"/>
                            <a:pt x="16991" y="31575"/>
                          </a:cubicBezTo>
                          <a:cubicBezTo>
                            <a:pt x="16991" y="33290"/>
                            <a:pt x="16970" y="34901"/>
                            <a:pt x="16991" y="36554"/>
                          </a:cubicBezTo>
                          <a:cubicBezTo>
                            <a:pt x="16991" y="37015"/>
                            <a:pt x="17137" y="37496"/>
                            <a:pt x="17200" y="37998"/>
                          </a:cubicBezTo>
                          <a:cubicBezTo>
                            <a:pt x="17556" y="38124"/>
                            <a:pt x="17869" y="38228"/>
                            <a:pt x="18183" y="38333"/>
                          </a:cubicBezTo>
                          <a:cubicBezTo>
                            <a:pt x="18246" y="38354"/>
                            <a:pt x="18351" y="38375"/>
                            <a:pt x="18434" y="38417"/>
                          </a:cubicBezTo>
                          <a:cubicBezTo>
                            <a:pt x="18623" y="38479"/>
                            <a:pt x="18727" y="38584"/>
                            <a:pt x="18727" y="38793"/>
                          </a:cubicBezTo>
                          <a:cubicBezTo>
                            <a:pt x="18727" y="39002"/>
                            <a:pt x="18539" y="39149"/>
                            <a:pt x="18288" y="39149"/>
                          </a:cubicBezTo>
                          <a:lnTo>
                            <a:pt x="17828" y="39149"/>
                          </a:lnTo>
                          <a:cubicBezTo>
                            <a:pt x="17660" y="39149"/>
                            <a:pt x="17493" y="39170"/>
                            <a:pt x="17304" y="39191"/>
                          </a:cubicBezTo>
                          <a:cubicBezTo>
                            <a:pt x="17263" y="39567"/>
                            <a:pt x="17179" y="39902"/>
                            <a:pt x="17388" y="40195"/>
                          </a:cubicBezTo>
                          <a:cubicBezTo>
                            <a:pt x="17681" y="40237"/>
                            <a:pt x="17932" y="40258"/>
                            <a:pt x="18204" y="40342"/>
                          </a:cubicBezTo>
                          <a:cubicBezTo>
                            <a:pt x="18309" y="40362"/>
                            <a:pt x="18413" y="40551"/>
                            <a:pt x="18434" y="40676"/>
                          </a:cubicBezTo>
                          <a:cubicBezTo>
                            <a:pt x="18434" y="40739"/>
                            <a:pt x="18309" y="40886"/>
                            <a:pt x="18204" y="40927"/>
                          </a:cubicBezTo>
                          <a:cubicBezTo>
                            <a:pt x="17911" y="40990"/>
                            <a:pt x="17618" y="41032"/>
                            <a:pt x="17367" y="41074"/>
                          </a:cubicBezTo>
                          <a:cubicBezTo>
                            <a:pt x="17200" y="41597"/>
                            <a:pt x="17409" y="42015"/>
                            <a:pt x="17493" y="42455"/>
                          </a:cubicBezTo>
                          <a:cubicBezTo>
                            <a:pt x="17576" y="42915"/>
                            <a:pt x="17576" y="43355"/>
                            <a:pt x="17618" y="43794"/>
                          </a:cubicBezTo>
                          <a:cubicBezTo>
                            <a:pt x="17786" y="43857"/>
                            <a:pt x="17890" y="43919"/>
                            <a:pt x="17995" y="43919"/>
                          </a:cubicBezTo>
                          <a:cubicBezTo>
                            <a:pt x="18853" y="43940"/>
                            <a:pt x="19690" y="43961"/>
                            <a:pt x="20652" y="43899"/>
                          </a:cubicBezTo>
                          <a:close/>
                          <a:moveTo>
                            <a:pt x="29294" y="4604"/>
                          </a:moveTo>
                          <a:cubicBezTo>
                            <a:pt x="29168" y="4248"/>
                            <a:pt x="28980" y="4102"/>
                            <a:pt x="28687" y="4039"/>
                          </a:cubicBezTo>
                          <a:cubicBezTo>
                            <a:pt x="28143" y="3934"/>
                            <a:pt x="27620" y="4039"/>
                            <a:pt x="27076" y="4018"/>
                          </a:cubicBezTo>
                          <a:cubicBezTo>
                            <a:pt x="26155" y="3976"/>
                            <a:pt x="25527" y="4416"/>
                            <a:pt x="24921" y="4960"/>
                          </a:cubicBezTo>
                          <a:cubicBezTo>
                            <a:pt x="24711" y="5169"/>
                            <a:pt x="24481" y="5378"/>
                            <a:pt x="24272" y="5587"/>
                          </a:cubicBezTo>
                          <a:cubicBezTo>
                            <a:pt x="24146" y="5755"/>
                            <a:pt x="24000" y="5922"/>
                            <a:pt x="23895" y="6090"/>
                          </a:cubicBezTo>
                          <a:cubicBezTo>
                            <a:pt x="23582" y="6571"/>
                            <a:pt x="23268" y="7094"/>
                            <a:pt x="22954" y="7617"/>
                          </a:cubicBezTo>
                          <a:cubicBezTo>
                            <a:pt x="22891" y="7763"/>
                            <a:pt x="22786" y="7868"/>
                            <a:pt x="22724" y="8015"/>
                          </a:cubicBezTo>
                          <a:cubicBezTo>
                            <a:pt x="22473" y="8977"/>
                            <a:pt x="22159" y="9919"/>
                            <a:pt x="22222" y="10944"/>
                          </a:cubicBezTo>
                          <a:cubicBezTo>
                            <a:pt x="22263" y="11237"/>
                            <a:pt x="22326" y="11467"/>
                            <a:pt x="22577" y="11655"/>
                          </a:cubicBezTo>
                          <a:cubicBezTo>
                            <a:pt x="22828" y="11864"/>
                            <a:pt x="23121" y="12053"/>
                            <a:pt x="23477" y="11844"/>
                          </a:cubicBezTo>
                          <a:cubicBezTo>
                            <a:pt x="23791" y="11153"/>
                            <a:pt x="24063" y="10400"/>
                            <a:pt x="24691" y="9814"/>
                          </a:cubicBezTo>
                          <a:cubicBezTo>
                            <a:pt x="24460" y="9647"/>
                            <a:pt x="24272" y="9458"/>
                            <a:pt x="24063" y="9333"/>
                          </a:cubicBezTo>
                          <a:cubicBezTo>
                            <a:pt x="24063" y="9270"/>
                            <a:pt x="24042" y="9249"/>
                            <a:pt x="24063" y="9228"/>
                          </a:cubicBezTo>
                          <a:cubicBezTo>
                            <a:pt x="24084" y="9144"/>
                            <a:pt x="24105" y="9040"/>
                            <a:pt x="24146" y="8956"/>
                          </a:cubicBezTo>
                          <a:cubicBezTo>
                            <a:pt x="24691" y="7763"/>
                            <a:pt x="25569" y="6864"/>
                            <a:pt x="26762" y="6320"/>
                          </a:cubicBezTo>
                          <a:cubicBezTo>
                            <a:pt x="27704" y="5859"/>
                            <a:pt x="28394" y="5085"/>
                            <a:pt x="29294" y="4604"/>
                          </a:cubicBezTo>
                          <a:close/>
                          <a:moveTo>
                            <a:pt x="22389" y="27097"/>
                          </a:moveTo>
                          <a:cubicBezTo>
                            <a:pt x="21552" y="27473"/>
                            <a:pt x="21280" y="27808"/>
                            <a:pt x="21447" y="28457"/>
                          </a:cubicBezTo>
                          <a:cubicBezTo>
                            <a:pt x="21552" y="28896"/>
                            <a:pt x="21698" y="29336"/>
                            <a:pt x="21950" y="29712"/>
                          </a:cubicBezTo>
                          <a:cubicBezTo>
                            <a:pt x="22222" y="30131"/>
                            <a:pt x="22556" y="30507"/>
                            <a:pt x="23058" y="30717"/>
                          </a:cubicBezTo>
                          <a:cubicBezTo>
                            <a:pt x="23791" y="31010"/>
                            <a:pt x="24523" y="31282"/>
                            <a:pt x="25255" y="31533"/>
                          </a:cubicBezTo>
                          <a:cubicBezTo>
                            <a:pt x="25779" y="31721"/>
                            <a:pt x="25988" y="31721"/>
                            <a:pt x="26678" y="31533"/>
                          </a:cubicBezTo>
                          <a:cubicBezTo>
                            <a:pt x="26595" y="31428"/>
                            <a:pt x="26532" y="31323"/>
                            <a:pt x="26469" y="31240"/>
                          </a:cubicBezTo>
                          <a:cubicBezTo>
                            <a:pt x="25758" y="30612"/>
                            <a:pt x="25235" y="29838"/>
                            <a:pt x="24691" y="29085"/>
                          </a:cubicBezTo>
                          <a:cubicBezTo>
                            <a:pt x="24481" y="28792"/>
                            <a:pt x="24272" y="28478"/>
                            <a:pt x="24063" y="28185"/>
                          </a:cubicBezTo>
                          <a:cubicBezTo>
                            <a:pt x="23916" y="27976"/>
                            <a:pt x="23749" y="27829"/>
                            <a:pt x="23498" y="27745"/>
                          </a:cubicBezTo>
                          <a:cubicBezTo>
                            <a:pt x="23058" y="27641"/>
                            <a:pt x="22703" y="27411"/>
                            <a:pt x="22389" y="27097"/>
                          </a:cubicBezTo>
                          <a:close/>
                          <a:moveTo>
                            <a:pt x="53168" y="69530"/>
                          </a:moveTo>
                          <a:cubicBezTo>
                            <a:pt x="52979" y="69321"/>
                            <a:pt x="52896" y="69216"/>
                            <a:pt x="52770" y="69111"/>
                          </a:cubicBezTo>
                          <a:cubicBezTo>
                            <a:pt x="52540" y="68902"/>
                            <a:pt x="52310" y="68756"/>
                            <a:pt x="52059" y="68547"/>
                          </a:cubicBezTo>
                          <a:cubicBezTo>
                            <a:pt x="51305" y="67877"/>
                            <a:pt x="50364" y="67856"/>
                            <a:pt x="49422" y="67751"/>
                          </a:cubicBezTo>
                          <a:cubicBezTo>
                            <a:pt x="49276" y="67731"/>
                            <a:pt x="49108" y="67772"/>
                            <a:pt x="48983" y="67835"/>
                          </a:cubicBezTo>
                          <a:cubicBezTo>
                            <a:pt x="48543" y="68023"/>
                            <a:pt x="48083" y="67982"/>
                            <a:pt x="47644" y="67982"/>
                          </a:cubicBezTo>
                          <a:lnTo>
                            <a:pt x="46723" y="67982"/>
                          </a:lnTo>
                          <a:cubicBezTo>
                            <a:pt x="46786" y="68819"/>
                            <a:pt x="46828" y="68923"/>
                            <a:pt x="47393" y="69300"/>
                          </a:cubicBezTo>
                          <a:cubicBezTo>
                            <a:pt x="47623" y="69446"/>
                            <a:pt x="47853" y="69551"/>
                            <a:pt x="48062" y="69760"/>
                          </a:cubicBezTo>
                          <a:cubicBezTo>
                            <a:pt x="48397" y="70116"/>
                            <a:pt x="48815" y="70220"/>
                            <a:pt x="49297" y="70262"/>
                          </a:cubicBezTo>
                          <a:cubicBezTo>
                            <a:pt x="50364" y="70388"/>
                            <a:pt x="51389" y="70011"/>
                            <a:pt x="52435" y="69907"/>
                          </a:cubicBezTo>
                          <a:cubicBezTo>
                            <a:pt x="52665" y="69907"/>
                            <a:pt x="52875" y="69697"/>
                            <a:pt x="53168" y="69530"/>
                          </a:cubicBezTo>
                          <a:close/>
                          <a:moveTo>
                            <a:pt x="61139" y="17911"/>
                          </a:moveTo>
                          <a:cubicBezTo>
                            <a:pt x="61558" y="17326"/>
                            <a:pt x="61893" y="16886"/>
                            <a:pt x="62248" y="16447"/>
                          </a:cubicBezTo>
                          <a:cubicBezTo>
                            <a:pt x="62813" y="15693"/>
                            <a:pt x="62960" y="14877"/>
                            <a:pt x="62897" y="13978"/>
                          </a:cubicBezTo>
                          <a:cubicBezTo>
                            <a:pt x="62876" y="13434"/>
                            <a:pt x="62646" y="12994"/>
                            <a:pt x="62353" y="12576"/>
                          </a:cubicBezTo>
                          <a:cubicBezTo>
                            <a:pt x="62248" y="12408"/>
                            <a:pt x="62018" y="12283"/>
                            <a:pt x="61830" y="12262"/>
                          </a:cubicBezTo>
                          <a:cubicBezTo>
                            <a:pt x="61537" y="12178"/>
                            <a:pt x="61223" y="12178"/>
                            <a:pt x="60930" y="12178"/>
                          </a:cubicBezTo>
                          <a:cubicBezTo>
                            <a:pt x="60700" y="12178"/>
                            <a:pt x="60470" y="12304"/>
                            <a:pt x="60449" y="12513"/>
                          </a:cubicBezTo>
                          <a:cubicBezTo>
                            <a:pt x="60365" y="13036"/>
                            <a:pt x="60156" y="13601"/>
                            <a:pt x="60344" y="14124"/>
                          </a:cubicBezTo>
                          <a:cubicBezTo>
                            <a:pt x="60658" y="15003"/>
                            <a:pt x="60763" y="15924"/>
                            <a:pt x="60888" y="16865"/>
                          </a:cubicBezTo>
                          <a:cubicBezTo>
                            <a:pt x="60972" y="17158"/>
                            <a:pt x="61035" y="17472"/>
                            <a:pt x="61139" y="17911"/>
                          </a:cubicBezTo>
                          <a:close/>
                          <a:moveTo>
                            <a:pt x="33185" y="67898"/>
                          </a:moveTo>
                          <a:cubicBezTo>
                            <a:pt x="33060" y="67835"/>
                            <a:pt x="32976" y="67814"/>
                            <a:pt x="32893" y="67814"/>
                          </a:cubicBezTo>
                          <a:cubicBezTo>
                            <a:pt x="32265" y="67814"/>
                            <a:pt x="31637" y="67856"/>
                            <a:pt x="31009" y="67961"/>
                          </a:cubicBezTo>
                          <a:cubicBezTo>
                            <a:pt x="30110" y="68128"/>
                            <a:pt x="29189" y="68358"/>
                            <a:pt x="28289" y="68526"/>
                          </a:cubicBezTo>
                          <a:cubicBezTo>
                            <a:pt x="27871" y="68588"/>
                            <a:pt x="27515" y="68735"/>
                            <a:pt x="27180" y="69049"/>
                          </a:cubicBezTo>
                          <a:cubicBezTo>
                            <a:pt x="27390" y="69530"/>
                            <a:pt x="27724" y="69697"/>
                            <a:pt x="28164" y="69718"/>
                          </a:cubicBezTo>
                          <a:cubicBezTo>
                            <a:pt x="28645" y="69739"/>
                            <a:pt x="29126" y="69718"/>
                            <a:pt x="29608" y="69718"/>
                          </a:cubicBezTo>
                          <a:cubicBezTo>
                            <a:pt x="31051" y="69781"/>
                            <a:pt x="32118" y="69049"/>
                            <a:pt x="33102" y="68128"/>
                          </a:cubicBezTo>
                          <a:cubicBezTo>
                            <a:pt x="33144" y="68107"/>
                            <a:pt x="33144" y="68023"/>
                            <a:pt x="33185" y="67898"/>
                          </a:cubicBezTo>
                          <a:close/>
                          <a:moveTo>
                            <a:pt x="46221" y="35634"/>
                          </a:moveTo>
                          <a:cubicBezTo>
                            <a:pt x="45719" y="35676"/>
                            <a:pt x="45300" y="35717"/>
                            <a:pt x="44882" y="35717"/>
                          </a:cubicBezTo>
                          <a:cubicBezTo>
                            <a:pt x="44045" y="35696"/>
                            <a:pt x="43292" y="35948"/>
                            <a:pt x="42496" y="36157"/>
                          </a:cubicBezTo>
                          <a:cubicBezTo>
                            <a:pt x="42434" y="36157"/>
                            <a:pt x="42413" y="36240"/>
                            <a:pt x="42371" y="36303"/>
                          </a:cubicBezTo>
                          <a:cubicBezTo>
                            <a:pt x="42601" y="37056"/>
                            <a:pt x="43187" y="37517"/>
                            <a:pt x="43857" y="37873"/>
                          </a:cubicBezTo>
                          <a:cubicBezTo>
                            <a:pt x="44066" y="37977"/>
                            <a:pt x="44275" y="37977"/>
                            <a:pt x="44442" y="37810"/>
                          </a:cubicBezTo>
                          <a:cubicBezTo>
                            <a:pt x="45133" y="37182"/>
                            <a:pt x="45865" y="36575"/>
                            <a:pt x="46221" y="35634"/>
                          </a:cubicBezTo>
                          <a:close/>
                          <a:moveTo>
                            <a:pt x="17828" y="44924"/>
                          </a:moveTo>
                          <a:cubicBezTo>
                            <a:pt x="17869" y="45154"/>
                            <a:pt x="17807" y="45321"/>
                            <a:pt x="17890" y="45447"/>
                          </a:cubicBezTo>
                          <a:cubicBezTo>
                            <a:pt x="18204" y="45991"/>
                            <a:pt x="18539" y="46514"/>
                            <a:pt x="18853" y="47016"/>
                          </a:cubicBezTo>
                          <a:cubicBezTo>
                            <a:pt x="19543" y="46974"/>
                            <a:pt x="19669" y="46368"/>
                            <a:pt x="20004" y="46033"/>
                          </a:cubicBezTo>
                          <a:cubicBezTo>
                            <a:pt x="20255" y="45740"/>
                            <a:pt x="20401" y="45363"/>
                            <a:pt x="20422" y="44945"/>
                          </a:cubicBezTo>
                          <a:cubicBezTo>
                            <a:pt x="19564" y="44924"/>
                            <a:pt x="18748" y="44924"/>
                            <a:pt x="17828" y="44924"/>
                          </a:cubicBezTo>
                          <a:close/>
                          <a:moveTo>
                            <a:pt x="67898" y="27473"/>
                          </a:moveTo>
                          <a:cubicBezTo>
                            <a:pt x="67458" y="28562"/>
                            <a:pt x="67458" y="28562"/>
                            <a:pt x="67563" y="28854"/>
                          </a:cubicBezTo>
                          <a:cubicBezTo>
                            <a:pt x="67730" y="28687"/>
                            <a:pt x="67919" y="28499"/>
                            <a:pt x="68149" y="28290"/>
                          </a:cubicBezTo>
                          <a:cubicBezTo>
                            <a:pt x="68065" y="28038"/>
                            <a:pt x="67981" y="27745"/>
                            <a:pt x="67898" y="2747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" name="Google Shape;255;p33"/>
                    <p:cNvSpPr/>
                    <p:nvPr/>
                  </p:nvSpPr>
                  <p:spPr>
                    <a:xfrm>
                      <a:off x="-1791625" y="3746875"/>
                      <a:ext cx="319125" cy="232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65" h="9291" extrusionOk="0">
                          <a:moveTo>
                            <a:pt x="4939" y="9206"/>
                          </a:moveTo>
                          <a:cubicBezTo>
                            <a:pt x="4562" y="9206"/>
                            <a:pt x="4165" y="9248"/>
                            <a:pt x="3767" y="9206"/>
                          </a:cubicBezTo>
                          <a:cubicBezTo>
                            <a:pt x="3077" y="9165"/>
                            <a:pt x="2470" y="8976"/>
                            <a:pt x="1989" y="8432"/>
                          </a:cubicBezTo>
                          <a:cubicBezTo>
                            <a:pt x="1758" y="8160"/>
                            <a:pt x="1486" y="7909"/>
                            <a:pt x="1235" y="7679"/>
                          </a:cubicBezTo>
                          <a:cubicBezTo>
                            <a:pt x="482" y="7009"/>
                            <a:pt x="189" y="6131"/>
                            <a:pt x="105" y="5189"/>
                          </a:cubicBezTo>
                          <a:cubicBezTo>
                            <a:pt x="64" y="4541"/>
                            <a:pt x="1" y="3871"/>
                            <a:pt x="273" y="3222"/>
                          </a:cubicBezTo>
                          <a:cubicBezTo>
                            <a:pt x="377" y="2992"/>
                            <a:pt x="294" y="2678"/>
                            <a:pt x="315" y="2406"/>
                          </a:cubicBezTo>
                          <a:cubicBezTo>
                            <a:pt x="377" y="1841"/>
                            <a:pt x="649" y="1674"/>
                            <a:pt x="1256" y="1820"/>
                          </a:cubicBezTo>
                          <a:cubicBezTo>
                            <a:pt x="1486" y="1862"/>
                            <a:pt x="1737" y="1883"/>
                            <a:pt x="1968" y="1883"/>
                          </a:cubicBezTo>
                          <a:cubicBezTo>
                            <a:pt x="2595" y="1883"/>
                            <a:pt x="3244" y="1862"/>
                            <a:pt x="3872" y="1841"/>
                          </a:cubicBezTo>
                          <a:cubicBezTo>
                            <a:pt x="4478" y="1800"/>
                            <a:pt x="5043" y="1779"/>
                            <a:pt x="5629" y="1507"/>
                          </a:cubicBezTo>
                          <a:cubicBezTo>
                            <a:pt x="5985" y="1318"/>
                            <a:pt x="6445" y="1339"/>
                            <a:pt x="6864" y="1297"/>
                          </a:cubicBezTo>
                          <a:cubicBezTo>
                            <a:pt x="7136" y="1256"/>
                            <a:pt x="7450" y="1297"/>
                            <a:pt x="7763" y="1297"/>
                          </a:cubicBezTo>
                          <a:cubicBezTo>
                            <a:pt x="8140" y="1297"/>
                            <a:pt x="8475" y="1193"/>
                            <a:pt x="8810" y="1109"/>
                          </a:cubicBezTo>
                          <a:cubicBezTo>
                            <a:pt x="9542" y="921"/>
                            <a:pt x="10232" y="628"/>
                            <a:pt x="10902" y="314"/>
                          </a:cubicBezTo>
                          <a:cubicBezTo>
                            <a:pt x="11300" y="126"/>
                            <a:pt x="11781" y="105"/>
                            <a:pt x="12220" y="42"/>
                          </a:cubicBezTo>
                          <a:cubicBezTo>
                            <a:pt x="12304" y="0"/>
                            <a:pt x="12429" y="126"/>
                            <a:pt x="12513" y="188"/>
                          </a:cubicBezTo>
                          <a:cubicBezTo>
                            <a:pt x="12555" y="209"/>
                            <a:pt x="12576" y="293"/>
                            <a:pt x="12576" y="356"/>
                          </a:cubicBezTo>
                          <a:cubicBezTo>
                            <a:pt x="12576" y="1318"/>
                            <a:pt x="12764" y="2281"/>
                            <a:pt x="12450" y="3222"/>
                          </a:cubicBezTo>
                          <a:cubicBezTo>
                            <a:pt x="12408" y="3432"/>
                            <a:pt x="12346" y="3641"/>
                            <a:pt x="12367" y="3850"/>
                          </a:cubicBezTo>
                          <a:cubicBezTo>
                            <a:pt x="12450" y="4708"/>
                            <a:pt x="12116" y="5419"/>
                            <a:pt x="11718" y="6152"/>
                          </a:cubicBezTo>
                          <a:cubicBezTo>
                            <a:pt x="11425" y="6675"/>
                            <a:pt x="11069" y="7093"/>
                            <a:pt x="10546" y="7386"/>
                          </a:cubicBezTo>
                          <a:cubicBezTo>
                            <a:pt x="10358" y="7491"/>
                            <a:pt x="10170" y="7595"/>
                            <a:pt x="10023" y="7721"/>
                          </a:cubicBezTo>
                          <a:cubicBezTo>
                            <a:pt x="9123" y="8453"/>
                            <a:pt x="8119" y="8893"/>
                            <a:pt x="6989" y="9060"/>
                          </a:cubicBezTo>
                          <a:cubicBezTo>
                            <a:pt x="6299" y="9165"/>
                            <a:pt x="5608" y="9206"/>
                            <a:pt x="4918" y="9290"/>
                          </a:cubicBezTo>
                          <a:cubicBezTo>
                            <a:pt x="4939" y="9269"/>
                            <a:pt x="4939" y="9248"/>
                            <a:pt x="4939" y="9206"/>
                          </a:cubicBezTo>
                          <a:close/>
                          <a:moveTo>
                            <a:pt x="11802" y="1025"/>
                          </a:moveTo>
                          <a:cubicBezTo>
                            <a:pt x="11572" y="879"/>
                            <a:pt x="11383" y="942"/>
                            <a:pt x="11174" y="1025"/>
                          </a:cubicBezTo>
                          <a:cubicBezTo>
                            <a:pt x="10756" y="1214"/>
                            <a:pt x="10358" y="1444"/>
                            <a:pt x="9919" y="1548"/>
                          </a:cubicBezTo>
                          <a:cubicBezTo>
                            <a:pt x="9291" y="1716"/>
                            <a:pt x="8684" y="2072"/>
                            <a:pt x="8015" y="1988"/>
                          </a:cubicBezTo>
                          <a:cubicBezTo>
                            <a:pt x="7408" y="1925"/>
                            <a:pt x="6801" y="2051"/>
                            <a:pt x="6236" y="2239"/>
                          </a:cubicBezTo>
                          <a:cubicBezTo>
                            <a:pt x="5462" y="2490"/>
                            <a:pt x="4709" y="2595"/>
                            <a:pt x="3893" y="2553"/>
                          </a:cubicBezTo>
                          <a:cubicBezTo>
                            <a:pt x="3244" y="2511"/>
                            <a:pt x="2574" y="2490"/>
                            <a:pt x="1905" y="2490"/>
                          </a:cubicBezTo>
                          <a:cubicBezTo>
                            <a:pt x="1737" y="2490"/>
                            <a:pt x="1570" y="2511"/>
                            <a:pt x="1382" y="2553"/>
                          </a:cubicBezTo>
                          <a:cubicBezTo>
                            <a:pt x="1319" y="2971"/>
                            <a:pt x="1235" y="3348"/>
                            <a:pt x="1214" y="3745"/>
                          </a:cubicBezTo>
                          <a:cubicBezTo>
                            <a:pt x="1172" y="4122"/>
                            <a:pt x="1256" y="4478"/>
                            <a:pt x="1277" y="4813"/>
                          </a:cubicBezTo>
                          <a:cubicBezTo>
                            <a:pt x="1319" y="5168"/>
                            <a:pt x="1340" y="5482"/>
                            <a:pt x="1340" y="5817"/>
                          </a:cubicBezTo>
                          <a:cubicBezTo>
                            <a:pt x="1340" y="6131"/>
                            <a:pt x="1445" y="6382"/>
                            <a:pt x="1675" y="6633"/>
                          </a:cubicBezTo>
                          <a:cubicBezTo>
                            <a:pt x="1968" y="6905"/>
                            <a:pt x="2302" y="7198"/>
                            <a:pt x="2574" y="7512"/>
                          </a:cubicBezTo>
                          <a:cubicBezTo>
                            <a:pt x="3014" y="8014"/>
                            <a:pt x="3537" y="8202"/>
                            <a:pt x="4185" y="8160"/>
                          </a:cubicBezTo>
                          <a:cubicBezTo>
                            <a:pt x="4709" y="8139"/>
                            <a:pt x="5211" y="8160"/>
                            <a:pt x="5734" y="8160"/>
                          </a:cubicBezTo>
                          <a:cubicBezTo>
                            <a:pt x="6069" y="8160"/>
                            <a:pt x="6382" y="8098"/>
                            <a:pt x="6717" y="8035"/>
                          </a:cubicBezTo>
                          <a:cubicBezTo>
                            <a:pt x="7805" y="7888"/>
                            <a:pt x="8747" y="7428"/>
                            <a:pt x="9605" y="6779"/>
                          </a:cubicBezTo>
                          <a:cubicBezTo>
                            <a:pt x="9751" y="6654"/>
                            <a:pt x="9939" y="6549"/>
                            <a:pt x="10128" y="6445"/>
                          </a:cubicBezTo>
                          <a:cubicBezTo>
                            <a:pt x="10630" y="6152"/>
                            <a:pt x="10944" y="5712"/>
                            <a:pt x="11111" y="5189"/>
                          </a:cubicBezTo>
                          <a:cubicBezTo>
                            <a:pt x="11320" y="4561"/>
                            <a:pt x="11697" y="3976"/>
                            <a:pt x="11613" y="3285"/>
                          </a:cubicBezTo>
                          <a:cubicBezTo>
                            <a:pt x="11592" y="3180"/>
                            <a:pt x="11676" y="3034"/>
                            <a:pt x="11718" y="2929"/>
                          </a:cubicBezTo>
                          <a:cubicBezTo>
                            <a:pt x="11948" y="2344"/>
                            <a:pt x="11844" y="1674"/>
                            <a:pt x="11802" y="10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" name="Google Shape;256;p33"/>
                    <p:cNvSpPr/>
                    <p:nvPr/>
                  </p:nvSpPr>
                  <p:spPr>
                    <a:xfrm>
                      <a:off x="-1790050" y="3670500"/>
                      <a:ext cx="37700" cy="41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8" h="1654" extrusionOk="0">
                          <a:moveTo>
                            <a:pt x="1507" y="900"/>
                          </a:moveTo>
                          <a:cubicBezTo>
                            <a:pt x="1507" y="1444"/>
                            <a:pt x="1319" y="1653"/>
                            <a:pt x="775" y="1653"/>
                          </a:cubicBezTo>
                          <a:cubicBezTo>
                            <a:pt x="231" y="1653"/>
                            <a:pt x="21" y="1465"/>
                            <a:pt x="1" y="921"/>
                          </a:cubicBezTo>
                          <a:cubicBezTo>
                            <a:pt x="1" y="419"/>
                            <a:pt x="273" y="63"/>
                            <a:pt x="670" y="21"/>
                          </a:cubicBezTo>
                          <a:cubicBezTo>
                            <a:pt x="1109" y="0"/>
                            <a:pt x="1507" y="398"/>
                            <a:pt x="1507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7" name="Google Shape;257;p33"/>
                    <p:cNvSpPr/>
                    <p:nvPr/>
                  </p:nvSpPr>
                  <p:spPr>
                    <a:xfrm>
                      <a:off x="-1485075" y="3602500"/>
                      <a:ext cx="33500" cy="39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0" h="1591" extrusionOk="0">
                          <a:moveTo>
                            <a:pt x="1339" y="900"/>
                          </a:moveTo>
                          <a:cubicBezTo>
                            <a:pt x="1318" y="1025"/>
                            <a:pt x="1318" y="1214"/>
                            <a:pt x="1235" y="1318"/>
                          </a:cubicBezTo>
                          <a:cubicBezTo>
                            <a:pt x="1130" y="1444"/>
                            <a:pt x="942" y="1569"/>
                            <a:pt x="816" y="1569"/>
                          </a:cubicBezTo>
                          <a:cubicBezTo>
                            <a:pt x="481" y="1590"/>
                            <a:pt x="63" y="1172"/>
                            <a:pt x="42" y="837"/>
                          </a:cubicBezTo>
                          <a:cubicBezTo>
                            <a:pt x="0" y="502"/>
                            <a:pt x="167" y="230"/>
                            <a:pt x="565" y="105"/>
                          </a:cubicBezTo>
                          <a:cubicBezTo>
                            <a:pt x="879" y="0"/>
                            <a:pt x="1193" y="126"/>
                            <a:pt x="1276" y="440"/>
                          </a:cubicBezTo>
                          <a:cubicBezTo>
                            <a:pt x="1276" y="586"/>
                            <a:pt x="1318" y="732"/>
                            <a:pt x="1339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" name="Google Shape;258;p33"/>
                    <p:cNvSpPr/>
                    <p:nvPr/>
                  </p:nvSpPr>
                  <p:spPr>
                    <a:xfrm>
                      <a:off x="-1023725" y="3575300"/>
                      <a:ext cx="262100" cy="173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484" h="6947" extrusionOk="0">
                          <a:moveTo>
                            <a:pt x="587" y="3264"/>
                          </a:moveTo>
                          <a:cubicBezTo>
                            <a:pt x="628" y="2992"/>
                            <a:pt x="733" y="2762"/>
                            <a:pt x="1047" y="2762"/>
                          </a:cubicBezTo>
                          <a:cubicBezTo>
                            <a:pt x="1507" y="2762"/>
                            <a:pt x="1905" y="2553"/>
                            <a:pt x="2323" y="2344"/>
                          </a:cubicBezTo>
                          <a:cubicBezTo>
                            <a:pt x="2658" y="2197"/>
                            <a:pt x="3055" y="2051"/>
                            <a:pt x="3411" y="1925"/>
                          </a:cubicBezTo>
                          <a:cubicBezTo>
                            <a:pt x="4646" y="1486"/>
                            <a:pt x="5880" y="1067"/>
                            <a:pt x="7115" y="649"/>
                          </a:cubicBezTo>
                          <a:cubicBezTo>
                            <a:pt x="7240" y="586"/>
                            <a:pt x="7387" y="544"/>
                            <a:pt x="7554" y="544"/>
                          </a:cubicBezTo>
                          <a:cubicBezTo>
                            <a:pt x="7889" y="544"/>
                            <a:pt x="8203" y="419"/>
                            <a:pt x="8475" y="209"/>
                          </a:cubicBezTo>
                          <a:cubicBezTo>
                            <a:pt x="8642" y="63"/>
                            <a:pt x="8830" y="0"/>
                            <a:pt x="9040" y="0"/>
                          </a:cubicBezTo>
                          <a:cubicBezTo>
                            <a:pt x="9374" y="0"/>
                            <a:pt x="9584" y="105"/>
                            <a:pt x="9626" y="440"/>
                          </a:cubicBezTo>
                          <a:cubicBezTo>
                            <a:pt x="9667" y="942"/>
                            <a:pt x="9939" y="1402"/>
                            <a:pt x="9939" y="1925"/>
                          </a:cubicBezTo>
                          <a:cubicBezTo>
                            <a:pt x="9939" y="2302"/>
                            <a:pt x="10107" y="2678"/>
                            <a:pt x="10295" y="3034"/>
                          </a:cubicBezTo>
                          <a:cubicBezTo>
                            <a:pt x="10462" y="3348"/>
                            <a:pt x="10483" y="3662"/>
                            <a:pt x="10379" y="4017"/>
                          </a:cubicBezTo>
                          <a:cubicBezTo>
                            <a:pt x="9835" y="4436"/>
                            <a:pt x="9144" y="4603"/>
                            <a:pt x="8496" y="4750"/>
                          </a:cubicBezTo>
                          <a:cubicBezTo>
                            <a:pt x="8203" y="4833"/>
                            <a:pt x="7889" y="4875"/>
                            <a:pt x="7638" y="4980"/>
                          </a:cubicBezTo>
                          <a:cubicBezTo>
                            <a:pt x="6550" y="5378"/>
                            <a:pt x="5462" y="5775"/>
                            <a:pt x="4395" y="6131"/>
                          </a:cubicBezTo>
                          <a:cubicBezTo>
                            <a:pt x="4144" y="6214"/>
                            <a:pt x="3913" y="6277"/>
                            <a:pt x="3704" y="6382"/>
                          </a:cubicBezTo>
                          <a:cubicBezTo>
                            <a:pt x="3076" y="6717"/>
                            <a:pt x="2344" y="6654"/>
                            <a:pt x="1695" y="6905"/>
                          </a:cubicBezTo>
                          <a:cubicBezTo>
                            <a:pt x="1528" y="6947"/>
                            <a:pt x="1319" y="6926"/>
                            <a:pt x="1151" y="6905"/>
                          </a:cubicBezTo>
                          <a:cubicBezTo>
                            <a:pt x="942" y="6863"/>
                            <a:pt x="838" y="6738"/>
                            <a:pt x="796" y="6528"/>
                          </a:cubicBezTo>
                          <a:cubicBezTo>
                            <a:pt x="775" y="6403"/>
                            <a:pt x="775" y="6298"/>
                            <a:pt x="775" y="6173"/>
                          </a:cubicBezTo>
                          <a:cubicBezTo>
                            <a:pt x="796" y="5691"/>
                            <a:pt x="754" y="5294"/>
                            <a:pt x="377" y="4938"/>
                          </a:cubicBezTo>
                          <a:cubicBezTo>
                            <a:pt x="105" y="4645"/>
                            <a:pt x="1" y="4185"/>
                            <a:pt x="1" y="3766"/>
                          </a:cubicBezTo>
                          <a:cubicBezTo>
                            <a:pt x="1" y="3599"/>
                            <a:pt x="63" y="3390"/>
                            <a:pt x="210" y="3285"/>
                          </a:cubicBezTo>
                          <a:cubicBezTo>
                            <a:pt x="273" y="3201"/>
                            <a:pt x="461" y="3264"/>
                            <a:pt x="587" y="3264"/>
                          </a:cubicBezTo>
                          <a:cubicBezTo>
                            <a:pt x="545" y="3725"/>
                            <a:pt x="649" y="4206"/>
                            <a:pt x="963" y="4520"/>
                          </a:cubicBezTo>
                          <a:cubicBezTo>
                            <a:pt x="1382" y="4959"/>
                            <a:pt x="1507" y="5419"/>
                            <a:pt x="1507" y="5984"/>
                          </a:cubicBezTo>
                          <a:cubicBezTo>
                            <a:pt x="1507" y="6026"/>
                            <a:pt x="1570" y="6089"/>
                            <a:pt x="1612" y="6173"/>
                          </a:cubicBezTo>
                          <a:cubicBezTo>
                            <a:pt x="2302" y="5984"/>
                            <a:pt x="2993" y="5901"/>
                            <a:pt x="3683" y="5650"/>
                          </a:cubicBezTo>
                          <a:cubicBezTo>
                            <a:pt x="4939" y="5147"/>
                            <a:pt x="6236" y="4729"/>
                            <a:pt x="7491" y="4248"/>
                          </a:cubicBezTo>
                          <a:cubicBezTo>
                            <a:pt x="7701" y="4185"/>
                            <a:pt x="7889" y="4122"/>
                            <a:pt x="8098" y="4080"/>
                          </a:cubicBezTo>
                          <a:cubicBezTo>
                            <a:pt x="8537" y="3934"/>
                            <a:pt x="9019" y="3808"/>
                            <a:pt x="9479" y="3662"/>
                          </a:cubicBezTo>
                          <a:cubicBezTo>
                            <a:pt x="9458" y="3390"/>
                            <a:pt x="9521" y="3181"/>
                            <a:pt x="9437" y="2971"/>
                          </a:cubicBezTo>
                          <a:cubicBezTo>
                            <a:pt x="9270" y="2469"/>
                            <a:pt x="9144" y="2009"/>
                            <a:pt x="9123" y="1486"/>
                          </a:cubicBezTo>
                          <a:cubicBezTo>
                            <a:pt x="9123" y="1235"/>
                            <a:pt x="9019" y="1004"/>
                            <a:pt x="8747" y="900"/>
                          </a:cubicBezTo>
                          <a:cubicBezTo>
                            <a:pt x="8224" y="1025"/>
                            <a:pt x="7680" y="1130"/>
                            <a:pt x="7177" y="1318"/>
                          </a:cubicBezTo>
                          <a:cubicBezTo>
                            <a:pt x="6340" y="1590"/>
                            <a:pt x="5524" y="1904"/>
                            <a:pt x="4688" y="2176"/>
                          </a:cubicBezTo>
                          <a:cubicBezTo>
                            <a:pt x="3955" y="2448"/>
                            <a:pt x="3202" y="2657"/>
                            <a:pt x="2491" y="2992"/>
                          </a:cubicBezTo>
                          <a:cubicBezTo>
                            <a:pt x="1884" y="3327"/>
                            <a:pt x="1277" y="3411"/>
                            <a:pt x="587" y="326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259" name="Google Shape;259;p33"/>
              <p:cNvSpPr/>
              <p:nvPr/>
            </p:nvSpPr>
            <p:spPr>
              <a:xfrm>
                <a:off x="6388825" y="4580688"/>
                <a:ext cx="131850" cy="225475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9019" extrusionOk="0">
                    <a:moveTo>
                      <a:pt x="3976" y="1"/>
                    </a:moveTo>
                    <a:cubicBezTo>
                      <a:pt x="4311" y="1"/>
                      <a:pt x="4625" y="43"/>
                      <a:pt x="4855" y="335"/>
                    </a:cubicBezTo>
                    <a:cubicBezTo>
                      <a:pt x="5273" y="775"/>
                      <a:pt x="5210" y="1319"/>
                      <a:pt x="5001" y="1779"/>
                    </a:cubicBezTo>
                    <a:cubicBezTo>
                      <a:pt x="4792" y="2219"/>
                      <a:pt x="4729" y="2721"/>
                      <a:pt x="4541" y="3139"/>
                    </a:cubicBezTo>
                    <a:cubicBezTo>
                      <a:pt x="4311" y="3704"/>
                      <a:pt x="4227" y="4311"/>
                      <a:pt x="4081" y="4876"/>
                    </a:cubicBezTo>
                    <a:cubicBezTo>
                      <a:pt x="3913" y="5357"/>
                      <a:pt x="3662" y="5797"/>
                      <a:pt x="3432" y="6278"/>
                    </a:cubicBezTo>
                    <a:cubicBezTo>
                      <a:pt x="3265" y="6592"/>
                      <a:pt x="3118" y="6905"/>
                      <a:pt x="2972" y="7261"/>
                    </a:cubicBezTo>
                    <a:cubicBezTo>
                      <a:pt x="2804" y="7784"/>
                      <a:pt x="2658" y="8370"/>
                      <a:pt x="2114" y="8705"/>
                    </a:cubicBezTo>
                    <a:cubicBezTo>
                      <a:pt x="1863" y="8851"/>
                      <a:pt x="1591" y="9019"/>
                      <a:pt x="1277" y="8956"/>
                    </a:cubicBezTo>
                    <a:cubicBezTo>
                      <a:pt x="942" y="8914"/>
                      <a:pt x="628" y="8851"/>
                      <a:pt x="314" y="8789"/>
                    </a:cubicBezTo>
                    <a:cubicBezTo>
                      <a:pt x="105" y="8726"/>
                      <a:pt x="0" y="8433"/>
                      <a:pt x="126" y="8266"/>
                    </a:cubicBezTo>
                    <a:cubicBezTo>
                      <a:pt x="419" y="7868"/>
                      <a:pt x="461" y="7408"/>
                      <a:pt x="565" y="6968"/>
                    </a:cubicBezTo>
                    <a:cubicBezTo>
                      <a:pt x="586" y="6843"/>
                      <a:pt x="628" y="6738"/>
                      <a:pt x="670" y="6633"/>
                    </a:cubicBezTo>
                    <a:cubicBezTo>
                      <a:pt x="1360" y="4981"/>
                      <a:pt x="2030" y="3307"/>
                      <a:pt x="2741" y="1675"/>
                    </a:cubicBezTo>
                    <a:cubicBezTo>
                      <a:pt x="3076" y="670"/>
                      <a:pt x="3118" y="691"/>
                      <a:pt x="3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3"/>
              <p:cNvSpPr/>
              <p:nvPr/>
            </p:nvSpPr>
            <p:spPr>
              <a:xfrm>
                <a:off x="6501800" y="4539363"/>
                <a:ext cx="293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403" extrusionOk="0">
                    <a:moveTo>
                      <a:pt x="942" y="1403"/>
                    </a:moveTo>
                    <a:cubicBezTo>
                      <a:pt x="608" y="1277"/>
                      <a:pt x="294" y="1152"/>
                      <a:pt x="1" y="1047"/>
                    </a:cubicBezTo>
                    <a:cubicBezTo>
                      <a:pt x="482" y="231"/>
                      <a:pt x="587" y="126"/>
                      <a:pt x="1068" y="1"/>
                    </a:cubicBezTo>
                    <a:cubicBezTo>
                      <a:pt x="1173" y="461"/>
                      <a:pt x="1026" y="921"/>
                      <a:pt x="942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>
                <a:off x="6368425" y="4496988"/>
                <a:ext cx="182575" cy="327500"/>
              </a:xfrm>
              <a:custGeom>
                <a:avLst/>
                <a:gdLst/>
                <a:ahLst/>
                <a:cxnLst/>
                <a:rect l="l" t="t" r="r" b="b"/>
                <a:pathLst>
                  <a:path w="7303" h="13100" extrusionOk="0">
                    <a:moveTo>
                      <a:pt x="7240" y="1173"/>
                    </a:moveTo>
                    <a:cubicBezTo>
                      <a:pt x="7135" y="2010"/>
                      <a:pt x="7073" y="2930"/>
                      <a:pt x="6968" y="3809"/>
                    </a:cubicBezTo>
                    <a:cubicBezTo>
                      <a:pt x="6926" y="4123"/>
                      <a:pt x="6884" y="4395"/>
                      <a:pt x="6654" y="4646"/>
                    </a:cubicBezTo>
                    <a:cubicBezTo>
                      <a:pt x="6508" y="4771"/>
                      <a:pt x="6570" y="5064"/>
                      <a:pt x="6466" y="5253"/>
                    </a:cubicBezTo>
                    <a:cubicBezTo>
                      <a:pt x="6047" y="5901"/>
                      <a:pt x="6194" y="6738"/>
                      <a:pt x="5754" y="7387"/>
                    </a:cubicBezTo>
                    <a:cubicBezTo>
                      <a:pt x="5713" y="7492"/>
                      <a:pt x="5650" y="7638"/>
                      <a:pt x="5671" y="7743"/>
                    </a:cubicBezTo>
                    <a:cubicBezTo>
                      <a:pt x="5754" y="8433"/>
                      <a:pt x="5252" y="8998"/>
                      <a:pt x="5148" y="9647"/>
                    </a:cubicBezTo>
                    <a:cubicBezTo>
                      <a:pt x="5127" y="9772"/>
                      <a:pt x="5001" y="9898"/>
                      <a:pt x="4917" y="10044"/>
                    </a:cubicBezTo>
                    <a:cubicBezTo>
                      <a:pt x="4729" y="10379"/>
                      <a:pt x="4541" y="10693"/>
                      <a:pt x="4457" y="11111"/>
                    </a:cubicBezTo>
                    <a:cubicBezTo>
                      <a:pt x="4206" y="11969"/>
                      <a:pt x="3767" y="12722"/>
                      <a:pt x="2804" y="12994"/>
                    </a:cubicBezTo>
                    <a:cubicBezTo>
                      <a:pt x="2616" y="13036"/>
                      <a:pt x="2428" y="13099"/>
                      <a:pt x="2281" y="13099"/>
                    </a:cubicBezTo>
                    <a:cubicBezTo>
                      <a:pt x="1779" y="13078"/>
                      <a:pt x="1319" y="13015"/>
                      <a:pt x="816" y="12974"/>
                    </a:cubicBezTo>
                    <a:cubicBezTo>
                      <a:pt x="419" y="12911"/>
                      <a:pt x="189" y="12681"/>
                      <a:pt x="168" y="12304"/>
                    </a:cubicBezTo>
                    <a:cubicBezTo>
                      <a:pt x="105" y="11865"/>
                      <a:pt x="0" y="11404"/>
                      <a:pt x="272" y="10986"/>
                    </a:cubicBezTo>
                    <a:cubicBezTo>
                      <a:pt x="335" y="10839"/>
                      <a:pt x="419" y="10693"/>
                      <a:pt x="419" y="10567"/>
                    </a:cubicBezTo>
                    <a:cubicBezTo>
                      <a:pt x="440" y="9898"/>
                      <a:pt x="796" y="9333"/>
                      <a:pt x="1047" y="8747"/>
                    </a:cubicBezTo>
                    <a:cubicBezTo>
                      <a:pt x="1444" y="7868"/>
                      <a:pt x="1800" y="6948"/>
                      <a:pt x="2197" y="6069"/>
                    </a:cubicBezTo>
                    <a:cubicBezTo>
                      <a:pt x="2469" y="5483"/>
                      <a:pt x="2720" y="4876"/>
                      <a:pt x="3013" y="4311"/>
                    </a:cubicBezTo>
                    <a:cubicBezTo>
                      <a:pt x="3160" y="3997"/>
                      <a:pt x="3411" y="3704"/>
                      <a:pt x="3641" y="3411"/>
                    </a:cubicBezTo>
                    <a:cubicBezTo>
                      <a:pt x="3850" y="3160"/>
                      <a:pt x="4101" y="2951"/>
                      <a:pt x="4206" y="2616"/>
                    </a:cubicBezTo>
                    <a:cubicBezTo>
                      <a:pt x="4269" y="2428"/>
                      <a:pt x="4499" y="2303"/>
                      <a:pt x="4625" y="2135"/>
                    </a:cubicBezTo>
                    <a:cubicBezTo>
                      <a:pt x="4897" y="1842"/>
                      <a:pt x="5210" y="1570"/>
                      <a:pt x="5399" y="1214"/>
                    </a:cubicBezTo>
                    <a:cubicBezTo>
                      <a:pt x="5629" y="754"/>
                      <a:pt x="6047" y="482"/>
                      <a:pt x="6466" y="252"/>
                    </a:cubicBezTo>
                    <a:cubicBezTo>
                      <a:pt x="6926" y="1"/>
                      <a:pt x="7303" y="231"/>
                      <a:pt x="7282" y="775"/>
                    </a:cubicBezTo>
                    <a:cubicBezTo>
                      <a:pt x="7282" y="901"/>
                      <a:pt x="7240" y="984"/>
                      <a:pt x="7240" y="1173"/>
                    </a:cubicBezTo>
                    <a:close/>
                    <a:moveTo>
                      <a:pt x="4792" y="3349"/>
                    </a:moveTo>
                    <a:cubicBezTo>
                      <a:pt x="3934" y="4039"/>
                      <a:pt x="3892" y="4039"/>
                      <a:pt x="3495" y="4960"/>
                    </a:cubicBezTo>
                    <a:cubicBezTo>
                      <a:pt x="2804" y="6613"/>
                      <a:pt x="2135" y="8287"/>
                      <a:pt x="1444" y="9940"/>
                    </a:cubicBezTo>
                    <a:cubicBezTo>
                      <a:pt x="1381" y="10044"/>
                      <a:pt x="1360" y="10170"/>
                      <a:pt x="1340" y="10274"/>
                    </a:cubicBezTo>
                    <a:cubicBezTo>
                      <a:pt x="1256" y="10714"/>
                      <a:pt x="1172" y="11153"/>
                      <a:pt x="879" y="11551"/>
                    </a:cubicBezTo>
                    <a:cubicBezTo>
                      <a:pt x="754" y="11739"/>
                      <a:pt x="858" y="12032"/>
                      <a:pt x="1068" y="12074"/>
                    </a:cubicBezTo>
                    <a:cubicBezTo>
                      <a:pt x="1381" y="12158"/>
                      <a:pt x="1716" y="12199"/>
                      <a:pt x="2030" y="12262"/>
                    </a:cubicBezTo>
                    <a:cubicBezTo>
                      <a:pt x="2344" y="12304"/>
                      <a:pt x="2616" y="12178"/>
                      <a:pt x="2867" y="11990"/>
                    </a:cubicBezTo>
                    <a:cubicBezTo>
                      <a:pt x="3432" y="11655"/>
                      <a:pt x="3557" y="11090"/>
                      <a:pt x="3746" y="10567"/>
                    </a:cubicBezTo>
                    <a:cubicBezTo>
                      <a:pt x="3871" y="10212"/>
                      <a:pt x="4018" y="9898"/>
                      <a:pt x="4185" y="9563"/>
                    </a:cubicBezTo>
                    <a:cubicBezTo>
                      <a:pt x="4415" y="9124"/>
                      <a:pt x="4708" y="8684"/>
                      <a:pt x="4834" y="8182"/>
                    </a:cubicBezTo>
                    <a:cubicBezTo>
                      <a:pt x="5022" y="7596"/>
                      <a:pt x="5064" y="7010"/>
                      <a:pt x="5315" y="6424"/>
                    </a:cubicBezTo>
                    <a:cubicBezTo>
                      <a:pt x="5482" y="6006"/>
                      <a:pt x="5545" y="5504"/>
                      <a:pt x="5754" y="5064"/>
                    </a:cubicBezTo>
                    <a:cubicBezTo>
                      <a:pt x="5985" y="4625"/>
                      <a:pt x="6068" y="4081"/>
                      <a:pt x="5629" y="3621"/>
                    </a:cubicBezTo>
                    <a:cubicBezTo>
                      <a:pt x="5420" y="3391"/>
                      <a:pt x="5106" y="3349"/>
                      <a:pt x="4792" y="3349"/>
                    </a:cubicBezTo>
                    <a:close/>
                    <a:moveTo>
                      <a:pt x="6277" y="3098"/>
                    </a:moveTo>
                    <a:cubicBezTo>
                      <a:pt x="6361" y="2637"/>
                      <a:pt x="6487" y="2198"/>
                      <a:pt x="6403" y="1696"/>
                    </a:cubicBezTo>
                    <a:cubicBezTo>
                      <a:pt x="5922" y="1821"/>
                      <a:pt x="5775" y="1926"/>
                      <a:pt x="5336" y="2742"/>
                    </a:cubicBezTo>
                    <a:cubicBezTo>
                      <a:pt x="5650" y="2847"/>
                      <a:pt x="5943" y="2972"/>
                      <a:pt x="6277" y="3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p33"/>
          <p:cNvSpPr/>
          <p:nvPr/>
        </p:nvSpPr>
        <p:spPr>
          <a:xfrm>
            <a:off x="2567004" y="3077175"/>
            <a:ext cx="4009992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3"/>
          <p:cNvGrpSpPr/>
          <p:nvPr/>
        </p:nvGrpSpPr>
        <p:grpSpPr>
          <a:xfrm>
            <a:off x="41963" y="249125"/>
            <a:ext cx="608900" cy="407500"/>
            <a:chOff x="4137713" y="525925"/>
            <a:chExt cx="608900" cy="407500"/>
          </a:xfrm>
        </p:grpSpPr>
        <p:sp>
          <p:nvSpPr>
            <p:cNvPr id="264" name="Google Shape;264;p33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3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267" name="Google Shape;267;p33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3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270" name="Google Shape;270;p33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65"/>
          <p:cNvSpPr txBox="1">
            <a:spLocks noGrp="1"/>
          </p:cNvSpPr>
          <p:nvPr>
            <p:ph type="title"/>
          </p:nvPr>
        </p:nvSpPr>
        <p:spPr>
          <a:xfrm>
            <a:off x="4848566" y="282059"/>
            <a:ext cx="429543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Call </a:t>
            </a:r>
            <a:r>
              <a:rPr lang="en-SG" sz="1200" b="0" dirty="0">
                <a:latin typeface="+mn-lt"/>
              </a:rPr>
              <a:t>currently many proof-of-concept materials, software and many document models at </a:t>
            </a:r>
            <a:r>
              <a:rPr lang="en-SG" sz="1200" b="0" u="sng" dirty="0">
                <a:latin typeface="+mn-lt"/>
                <a:hlinkClick r:id="rId3"/>
              </a:rPr>
              <a:t>www.commonaccord.org</a:t>
            </a:r>
            <a:endParaRPr sz="1200" dirty="0">
              <a:latin typeface="+mn-lt"/>
            </a:endParaRPr>
          </a:p>
        </p:txBody>
      </p:sp>
      <p:grpSp>
        <p:nvGrpSpPr>
          <p:cNvPr id="1737" name="Google Shape;1737;p65"/>
          <p:cNvGrpSpPr/>
          <p:nvPr/>
        </p:nvGrpSpPr>
        <p:grpSpPr>
          <a:xfrm>
            <a:off x="4059027" y="1581331"/>
            <a:ext cx="4083091" cy="2684932"/>
            <a:chOff x="235800" y="830650"/>
            <a:chExt cx="6978450" cy="4588844"/>
          </a:xfrm>
        </p:grpSpPr>
        <p:sp>
          <p:nvSpPr>
            <p:cNvPr id="1738" name="Google Shape;1738;p65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5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5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5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4" name="Google Shape;1744;p65"/>
          <p:cNvSpPr txBox="1"/>
          <p:nvPr/>
        </p:nvSpPr>
        <p:spPr>
          <a:xfrm flipH="1">
            <a:off x="1005729" y="332190"/>
            <a:ext cx="1555368" cy="20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Contribution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45" name="Google Shape;1745;p65"/>
          <p:cNvSpPr txBox="1"/>
          <p:nvPr/>
        </p:nvSpPr>
        <p:spPr>
          <a:xfrm flipH="1">
            <a:off x="682720" y="509098"/>
            <a:ext cx="509032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Software: Python codes exist. 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Need codes + integration to handle all languages (R2L + non-</a:t>
            </a:r>
            <a:r>
              <a:rPr lang="en-US" dirty="0" err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alphab</a:t>
            </a: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Tech specs to  </a:t>
            </a:r>
            <a:r>
              <a:rPr lang="en-US" dirty="0" err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i</a:t>
            </a: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) ︎support s/w + </a:t>
            </a:r>
            <a:r>
              <a:rPr lang="en-US" dirty="0" err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soln</a:t>
            </a: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 uses ii) legal template standards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Legal materials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Expand inventory / convert into codes [GitHub/ assisted]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 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46" name="Google Shape;1746;p65"/>
          <p:cNvSpPr txBox="1"/>
          <p:nvPr/>
        </p:nvSpPr>
        <p:spPr>
          <a:xfrm flipH="1">
            <a:off x="1104598" y="1738434"/>
            <a:ext cx="1162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Curation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47" name="Google Shape;1747;p65"/>
          <p:cNvSpPr txBox="1"/>
          <p:nvPr/>
        </p:nvSpPr>
        <p:spPr>
          <a:xfrm flipH="1">
            <a:off x="770988" y="1973004"/>
            <a:ext cx="3074604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Public interest of templates </a:t>
            </a:r>
            <a:r>
              <a:rPr lang="en-US" dirty="0" err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agst</a:t>
            </a:r>
            <a:endParaRPr lang="en-US"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Fraudulent / low-quality </a:t>
            </a:r>
            <a:r>
              <a:rPr lang="en-US" dirty="0" err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soln</a:t>
            </a:r>
            <a:endParaRPr lang="en-US"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Concentration of interest groups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48" name="Google Shape;1748;p65"/>
          <p:cNvSpPr txBox="1"/>
          <p:nvPr/>
        </p:nvSpPr>
        <p:spPr>
          <a:xfrm flipH="1">
            <a:off x="1104598" y="2704359"/>
            <a:ext cx="175006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Coordination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49" name="Google Shape;1749;p65"/>
          <p:cNvSpPr txBox="1"/>
          <p:nvPr/>
        </p:nvSpPr>
        <p:spPr>
          <a:xfrm flipH="1">
            <a:off x="770987" y="2938929"/>
            <a:ext cx="3787503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Global interoperability for wide domains &amp; jurisdictions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Business, insurance, fin regulation, public health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Organizations, trade groups, NGOs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50" name="Google Shape;1750;p65"/>
          <p:cNvSpPr/>
          <p:nvPr/>
        </p:nvSpPr>
        <p:spPr>
          <a:xfrm>
            <a:off x="5076733" y="3076747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65"/>
          <p:cNvSpPr/>
          <p:nvPr/>
        </p:nvSpPr>
        <p:spPr>
          <a:xfrm>
            <a:off x="4447759" y="2822488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65"/>
          <p:cNvSpPr/>
          <p:nvPr/>
        </p:nvSpPr>
        <p:spPr>
          <a:xfrm>
            <a:off x="4941243" y="3886907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65"/>
          <p:cNvSpPr/>
          <p:nvPr/>
        </p:nvSpPr>
        <p:spPr>
          <a:xfrm>
            <a:off x="5008975" y="2271726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65"/>
          <p:cNvSpPr/>
          <p:nvPr/>
        </p:nvSpPr>
        <p:spPr>
          <a:xfrm>
            <a:off x="6324959" y="2470883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65"/>
          <p:cNvSpPr/>
          <p:nvPr/>
        </p:nvSpPr>
        <p:spPr>
          <a:xfrm>
            <a:off x="6063701" y="3148223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65"/>
          <p:cNvSpPr/>
          <p:nvPr/>
        </p:nvSpPr>
        <p:spPr>
          <a:xfrm>
            <a:off x="6518485" y="3167560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65"/>
          <p:cNvSpPr/>
          <p:nvPr/>
        </p:nvSpPr>
        <p:spPr>
          <a:xfrm>
            <a:off x="5831475" y="2722445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65"/>
          <p:cNvSpPr/>
          <p:nvPr/>
        </p:nvSpPr>
        <p:spPr>
          <a:xfrm>
            <a:off x="7486142" y="2271726"/>
            <a:ext cx="236320" cy="202530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9" name="Google Shape;1759;p65"/>
          <p:cNvGrpSpPr/>
          <p:nvPr/>
        </p:nvGrpSpPr>
        <p:grpSpPr>
          <a:xfrm>
            <a:off x="443547" y="335639"/>
            <a:ext cx="520321" cy="297923"/>
            <a:chOff x="1141552" y="1541069"/>
            <a:chExt cx="520321" cy="297923"/>
          </a:xfrm>
        </p:grpSpPr>
        <p:grpSp>
          <p:nvGrpSpPr>
            <p:cNvPr id="1760" name="Google Shape;1760;p65"/>
            <p:cNvGrpSpPr/>
            <p:nvPr/>
          </p:nvGrpSpPr>
          <p:grpSpPr>
            <a:xfrm rot="-2700000">
              <a:off x="1179228" y="1590653"/>
              <a:ext cx="222572" cy="198755"/>
              <a:chOff x="1300663" y="2079363"/>
              <a:chExt cx="312825" cy="279350"/>
            </a:xfrm>
          </p:grpSpPr>
          <p:sp>
            <p:nvSpPr>
              <p:cNvPr id="1761" name="Google Shape;1761;p65"/>
              <p:cNvSpPr/>
              <p:nvPr/>
            </p:nvSpPr>
            <p:spPr>
              <a:xfrm rot="-5400000">
                <a:off x="1345375" y="224910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65"/>
              <p:cNvSpPr/>
              <p:nvPr/>
            </p:nvSpPr>
            <p:spPr>
              <a:xfrm rot="-5400000">
                <a:off x="1511988" y="2143688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65"/>
              <p:cNvSpPr/>
              <p:nvPr/>
            </p:nvSpPr>
            <p:spPr>
              <a:xfrm rot="-5400000">
                <a:off x="1388275" y="2165400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4" name="Google Shape;1764;p65"/>
            <p:cNvSpPr/>
            <p:nvPr/>
          </p:nvSpPr>
          <p:spPr>
            <a:xfrm>
              <a:off x="1439473" y="1609398"/>
              <a:ext cx="222400" cy="190662"/>
            </a:xfrm>
            <a:custGeom>
              <a:avLst/>
              <a:gdLst/>
              <a:ahLst/>
              <a:cxnLst/>
              <a:rect l="l" t="t" r="r" b="b"/>
              <a:pathLst>
                <a:path w="42831" h="34400" extrusionOk="0">
                  <a:moveTo>
                    <a:pt x="42684" y="32139"/>
                  </a:moveTo>
                  <a:cubicBezTo>
                    <a:pt x="42663" y="31323"/>
                    <a:pt x="42684" y="30487"/>
                    <a:pt x="42684" y="29691"/>
                  </a:cubicBezTo>
                  <a:lnTo>
                    <a:pt x="42601" y="21908"/>
                  </a:lnTo>
                  <a:cubicBezTo>
                    <a:pt x="42580" y="19355"/>
                    <a:pt x="42559" y="16823"/>
                    <a:pt x="42559" y="14250"/>
                  </a:cubicBezTo>
                  <a:cubicBezTo>
                    <a:pt x="42559" y="13643"/>
                    <a:pt x="42496" y="13078"/>
                    <a:pt x="42370" y="12492"/>
                  </a:cubicBezTo>
                  <a:cubicBezTo>
                    <a:pt x="42287" y="12157"/>
                    <a:pt x="42203" y="11802"/>
                    <a:pt x="42203" y="11446"/>
                  </a:cubicBezTo>
                  <a:cubicBezTo>
                    <a:pt x="42182" y="10818"/>
                    <a:pt x="42245" y="10191"/>
                    <a:pt x="42203" y="9605"/>
                  </a:cubicBezTo>
                  <a:cubicBezTo>
                    <a:pt x="42203" y="9291"/>
                    <a:pt x="42203" y="8914"/>
                    <a:pt x="42098" y="8621"/>
                  </a:cubicBezTo>
                  <a:cubicBezTo>
                    <a:pt x="41889" y="7994"/>
                    <a:pt x="41826" y="7366"/>
                    <a:pt x="41868" y="6696"/>
                  </a:cubicBezTo>
                  <a:cubicBezTo>
                    <a:pt x="41889" y="6278"/>
                    <a:pt x="41889" y="5838"/>
                    <a:pt x="41889" y="5420"/>
                  </a:cubicBezTo>
                  <a:cubicBezTo>
                    <a:pt x="41889" y="4750"/>
                    <a:pt x="41889" y="4102"/>
                    <a:pt x="41847" y="3453"/>
                  </a:cubicBezTo>
                  <a:cubicBezTo>
                    <a:pt x="41764" y="2637"/>
                    <a:pt x="41659" y="1821"/>
                    <a:pt x="41533" y="859"/>
                  </a:cubicBezTo>
                  <a:cubicBezTo>
                    <a:pt x="40676" y="1047"/>
                    <a:pt x="39880" y="440"/>
                    <a:pt x="39023" y="629"/>
                  </a:cubicBezTo>
                  <a:cubicBezTo>
                    <a:pt x="38939" y="649"/>
                    <a:pt x="38813" y="629"/>
                    <a:pt x="38730" y="566"/>
                  </a:cubicBezTo>
                  <a:cubicBezTo>
                    <a:pt x="38186" y="294"/>
                    <a:pt x="37600" y="398"/>
                    <a:pt x="37035" y="356"/>
                  </a:cubicBezTo>
                  <a:cubicBezTo>
                    <a:pt x="36763" y="356"/>
                    <a:pt x="36512" y="398"/>
                    <a:pt x="36282" y="294"/>
                  </a:cubicBezTo>
                  <a:cubicBezTo>
                    <a:pt x="35926" y="126"/>
                    <a:pt x="35591" y="126"/>
                    <a:pt x="35256" y="126"/>
                  </a:cubicBezTo>
                  <a:cubicBezTo>
                    <a:pt x="34398" y="147"/>
                    <a:pt x="33520" y="147"/>
                    <a:pt x="32662" y="189"/>
                  </a:cubicBezTo>
                  <a:cubicBezTo>
                    <a:pt x="31323" y="231"/>
                    <a:pt x="29963" y="336"/>
                    <a:pt x="28644" y="43"/>
                  </a:cubicBezTo>
                  <a:cubicBezTo>
                    <a:pt x="28435" y="1"/>
                    <a:pt x="28184" y="22"/>
                    <a:pt x="27954" y="22"/>
                  </a:cubicBezTo>
                  <a:cubicBezTo>
                    <a:pt x="26510" y="43"/>
                    <a:pt x="25087" y="43"/>
                    <a:pt x="23644" y="126"/>
                  </a:cubicBezTo>
                  <a:cubicBezTo>
                    <a:pt x="22367" y="189"/>
                    <a:pt x="21070" y="84"/>
                    <a:pt x="19815" y="461"/>
                  </a:cubicBezTo>
                  <a:cubicBezTo>
                    <a:pt x="19605" y="545"/>
                    <a:pt x="19375" y="503"/>
                    <a:pt x="19145" y="524"/>
                  </a:cubicBezTo>
                  <a:cubicBezTo>
                    <a:pt x="18852" y="545"/>
                    <a:pt x="18559" y="545"/>
                    <a:pt x="18287" y="649"/>
                  </a:cubicBezTo>
                  <a:cubicBezTo>
                    <a:pt x="17492" y="921"/>
                    <a:pt x="16718" y="880"/>
                    <a:pt x="15902" y="921"/>
                  </a:cubicBezTo>
                  <a:cubicBezTo>
                    <a:pt x="15065" y="942"/>
                    <a:pt x="14228" y="942"/>
                    <a:pt x="13412" y="963"/>
                  </a:cubicBezTo>
                  <a:cubicBezTo>
                    <a:pt x="9939" y="1047"/>
                    <a:pt x="6424" y="1152"/>
                    <a:pt x="2950" y="1193"/>
                  </a:cubicBezTo>
                  <a:cubicBezTo>
                    <a:pt x="2636" y="1193"/>
                    <a:pt x="2323" y="1152"/>
                    <a:pt x="2009" y="1047"/>
                  </a:cubicBezTo>
                  <a:cubicBezTo>
                    <a:pt x="1360" y="838"/>
                    <a:pt x="711" y="880"/>
                    <a:pt x="42" y="1026"/>
                  </a:cubicBezTo>
                  <a:cubicBezTo>
                    <a:pt x="21" y="1193"/>
                    <a:pt x="0" y="1340"/>
                    <a:pt x="0" y="1465"/>
                  </a:cubicBezTo>
                  <a:cubicBezTo>
                    <a:pt x="21" y="3328"/>
                    <a:pt x="84" y="5211"/>
                    <a:pt x="105" y="7052"/>
                  </a:cubicBezTo>
                  <a:cubicBezTo>
                    <a:pt x="398" y="8245"/>
                    <a:pt x="356" y="9458"/>
                    <a:pt x="523" y="10651"/>
                  </a:cubicBezTo>
                  <a:cubicBezTo>
                    <a:pt x="628" y="11488"/>
                    <a:pt x="774" y="12325"/>
                    <a:pt x="753" y="13183"/>
                  </a:cubicBezTo>
                  <a:cubicBezTo>
                    <a:pt x="753" y="13601"/>
                    <a:pt x="753" y="14041"/>
                    <a:pt x="774" y="14459"/>
                  </a:cubicBezTo>
                  <a:cubicBezTo>
                    <a:pt x="837" y="15401"/>
                    <a:pt x="732" y="16363"/>
                    <a:pt x="1046" y="17284"/>
                  </a:cubicBezTo>
                  <a:cubicBezTo>
                    <a:pt x="1130" y="17514"/>
                    <a:pt x="1130" y="17807"/>
                    <a:pt x="1130" y="18079"/>
                  </a:cubicBezTo>
                  <a:cubicBezTo>
                    <a:pt x="1151" y="20108"/>
                    <a:pt x="1172" y="22117"/>
                    <a:pt x="1235" y="24168"/>
                  </a:cubicBezTo>
                  <a:cubicBezTo>
                    <a:pt x="1235" y="24837"/>
                    <a:pt x="1193" y="25549"/>
                    <a:pt x="1360" y="26197"/>
                  </a:cubicBezTo>
                  <a:cubicBezTo>
                    <a:pt x="1507" y="26929"/>
                    <a:pt x="1590" y="27704"/>
                    <a:pt x="1590" y="28436"/>
                  </a:cubicBezTo>
                  <a:cubicBezTo>
                    <a:pt x="1590" y="28708"/>
                    <a:pt x="1611" y="29022"/>
                    <a:pt x="1716" y="29294"/>
                  </a:cubicBezTo>
                  <a:cubicBezTo>
                    <a:pt x="1883" y="29754"/>
                    <a:pt x="1925" y="30256"/>
                    <a:pt x="1925" y="30738"/>
                  </a:cubicBezTo>
                  <a:cubicBezTo>
                    <a:pt x="1925" y="31533"/>
                    <a:pt x="1925" y="32370"/>
                    <a:pt x="1967" y="33186"/>
                  </a:cubicBezTo>
                  <a:cubicBezTo>
                    <a:pt x="1967" y="33583"/>
                    <a:pt x="1925" y="33981"/>
                    <a:pt x="2092" y="34357"/>
                  </a:cubicBezTo>
                  <a:cubicBezTo>
                    <a:pt x="2218" y="34357"/>
                    <a:pt x="2344" y="34399"/>
                    <a:pt x="2490" y="34399"/>
                  </a:cubicBezTo>
                  <a:cubicBezTo>
                    <a:pt x="4059" y="34357"/>
                    <a:pt x="5629" y="34336"/>
                    <a:pt x="7198" y="34253"/>
                  </a:cubicBezTo>
                  <a:cubicBezTo>
                    <a:pt x="7637" y="34232"/>
                    <a:pt x="8077" y="34127"/>
                    <a:pt x="8516" y="34044"/>
                  </a:cubicBezTo>
                  <a:cubicBezTo>
                    <a:pt x="8788" y="34002"/>
                    <a:pt x="9018" y="33918"/>
                    <a:pt x="9290" y="33918"/>
                  </a:cubicBezTo>
                  <a:cubicBezTo>
                    <a:pt x="11111" y="33876"/>
                    <a:pt x="12952" y="33834"/>
                    <a:pt x="14751" y="33792"/>
                  </a:cubicBezTo>
                  <a:cubicBezTo>
                    <a:pt x="14981" y="33792"/>
                    <a:pt x="15212" y="33792"/>
                    <a:pt x="15400" y="33709"/>
                  </a:cubicBezTo>
                  <a:cubicBezTo>
                    <a:pt x="16048" y="33479"/>
                    <a:pt x="16739" y="33500"/>
                    <a:pt x="17388" y="33395"/>
                  </a:cubicBezTo>
                  <a:cubicBezTo>
                    <a:pt x="18413" y="33248"/>
                    <a:pt x="19438" y="33144"/>
                    <a:pt x="20422" y="32976"/>
                  </a:cubicBezTo>
                  <a:cubicBezTo>
                    <a:pt x="21175" y="32851"/>
                    <a:pt x="21949" y="32683"/>
                    <a:pt x="22702" y="32725"/>
                  </a:cubicBezTo>
                  <a:cubicBezTo>
                    <a:pt x="23142" y="32725"/>
                    <a:pt x="23581" y="32725"/>
                    <a:pt x="24041" y="32683"/>
                  </a:cubicBezTo>
                  <a:cubicBezTo>
                    <a:pt x="25150" y="32642"/>
                    <a:pt x="26280" y="32746"/>
                    <a:pt x="27389" y="32349"/>
                  </a:cubicBezTo>
                  <a:cubicBezTo>
                    <a:pt x="27536" y="32286"/>
                    <a:pt x="27703" y="32286"/>
                    <a:pt x="27849" y="32286"/>
                  </a:cubicBezTo>
                  <a:cubicBezTo>
                    <a:pt x="28770" y="32265"/>
                    <a:pt x="29712" y="32223"/>
                    <a:pt x="30653" y="32223"/>
                  </a:cubicBezTo>
                  <a:cubicBezTo>
                    <a:pt x="30967" y="32223"/>
                    <a:pt x="31281" y="32265"/>
                    <a:pt x="31595" y="32370"/>
                  </a:cubicBezTo>
                  <a:cubicBezTo>
                    <a:pt x="32034" y="32537"/>
                    <a:pt x="32453" y="32537"/>
                    <a:pt x="32934" y="32495"/>
                  </a:cubicBezTo>
                  <a:cubicBezTo>
                    <a:pt x="33624" y="32453"/>
                    <a:pt x="34336" y="32432"/>
                    <a:pt x="35047" y="32411"/>
                  </a:cubicBezTo>
                  <a:cubicBezTo>
                    <a:pt x="35194" y="32411"/>
                    <a:pt x="35382" y="32411"/>
                    <a:pt x="35507" y="32474"/>
                  </a:cubicBezTo>
                  <a:cubicBezTo>
                    <a:pt x="35926" y="32683"/>
                    <a:pt x="36386" y="32663"/>
                    <a:pt x="36826" y="32663"/>
                  </a:cubicBezTo>
                  <a:cubicBezTo>
                    <a:pt x="37056" y="32663"/>
                    <a:pt x="37286" y="32621"/>
                    <a:pt x="37474" y="32683"/>
                  </a:cubicBezTo>
                  <a:cubicBezTo>
                    <a:pt x="38123" y="32976"/>
                    <a:pt x="38855" y="32872"/>
                    <a:pt x="39546" y="33081"/>
                  </a:cubicBezTo>
                  <a:cubicBezTo>
                    <a:pt x="39776" y="33165"/>
                    <a:pt x="40048" y="33165"/>
                    <a:pt x="40299" y="33165"/>
                  </a:cubicBezTo>
                  <a:cubicBezTo>
                    <a:pt x="41136" y="33165"/>
                    <a:pt x="41994" y="33144"/>
                    <a:pt x="42831" y="33102"/>
                  </a:cubicBezTo>
                  <a:cubicBezTo>
                    <a:pt x="42726" y="32788"/>
                    <a:pt x="42684" y="32474"/>
                    <a:pt x="42684" y="321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5" name="Google Shape;1765;p65"/>
          <p:cNvGrpSpPr/>
          <p:nvPr/>
        </p:nvGrpSpPr>
        <p:grpSpPr>
          <a:xfrm>
            <a:off x="542416" y="2707795"/>
            <a:ext cx="520321" cy="297923"/>
            <a:chOff x="1141552" y="1541069"/>
            <a:chExt cx="520321" cy="297923"/>
          </a:xfrm>
        </p:grpSpPr>
        <p:grpSp>
          <p:nvGrpSpPr>
            <p:cNvPr id="1766" name="Google Shape;1766;p65"/>
            <p:cNvGrpSpPr/>
            <p:nvPr/>
          </p:nvGrpSpPr>
          <p:grpSpPr>
            <a:xfrm rot="-2700000">
              <a:off x="1179228" y="1590653"/>
              <a:ext cx="222572" cy="198755"/>
              <a:chOff x="1300663" y="2079363"/>
              <a:chExt cx="312825" cy="279350"/>
            </a:xfrm>
          </p:grpSpPr>
          <p:sp>
            <p:nvSpPr>
              <p:cNvPr id="1767" name="Google Shape;1767;p65"/>
              <p:cNvSpPr/>
              <p:nvPr/>
            </p:nvSpPr>
            <p:spPr>
              <a:xfrm rot="-5400000">
                <a:off x="1345375" y="224910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65"/>
              <p:cNvSpPr/>
              <p:nvPr/>
            </p:nvSpPr>
            <p:spPr>
              <a:xfrm rot="-5400000">
                <a:off x="1511988" y="2143688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65"/>
              <p:cNvSpPr/>
              <p:nvPr/>
            </p:nvSpPr>
            <p:spPr>
              <a:xfrm rot="-5400000">
                <a:off x="1388275" y="2165400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0" name="Google Shape;1770;p65"/>
            <p:cNvSpPr/>
            <p:nvPr/>
          </p:nvSpPr>
          <p:spPr>
            <a:xfrm>
              <a:off x="1439473" y="1609398"/>
              <a:ext cx="222400" cy="190662"/>
            </a:xfrm>
            <a:custGeom>
              <a:avLst/>
              <a:gdLst/>
              <a:ahLst/>
              <a:cxnLst/>
              <a:rect l="l" t="t" r="r" b="b"/>
              <a:pathLst>
                <a:path w="42831" h="34400" extrusionOk="0">
                  <a:moveTo>
                    <a:pt x="42684" y="32139"/>
                  </a:moveTo>
                  <a:cubicBezTo>
                    <a:pt x="42663" y="31323"/>
                    <a:pt x="42684" y="30487"/>
                    <a:pt x="42684" y="29691"/>
                  </a:cubicBezTo>
                  <a:lnTo>
                    <a:pt x="42601" y="21908"/>
                  </a:lnTo>
                  <a:cubicBezTo>
                    <a:pt x="42580" y="19355"/>
                    <a:pt x="42559" y="16823"/>
                    <a:pt x="42559" y="14250"/>
                  </a:cubicBezTo>
                  <a:cubicBezTo>
                    <a:pt x="42559" y="13643"/>
                    <a:pt x="42496" y="13078"/>
                    <a:pt x="42370" y="12492"/>
                  </a:cubicBezTo>
                  <a:cubicBezTo>
                    <a:pt x="42287" y="12157"/>
                    <a:pt x="42203" y="11802"/>
                    <a:pt x="42203" y="11446"/>
                  </a:cubicBezTo>
                  <a:cubicBezTo>
                    <a:pt x="42182" y="10818"/>
                    <a:pt x="42245" y="10191"/>
                    <a:pt x="42203" y="9605"/>
                  </a:cubicBezTo>
                  <a:cubicBezTo>
                    <a:pt x="42203" y="9291"/>
                    <a:pt x="42203" y="8914"/>
                    <a:pt x="42098" y="8621"/>
                  </a:cubicBezTo>
                  <a:cubicBezTo>
                    <a:pt x="41889" y="7994"/>
                    <a:pt x="41826" y="7366"/>
                    <a:pt x="41868" y="6696"/>
                  </a:cubicBezTo>
                  <a:cubicBezTo>
                    <a:pt x="41889" y="6278"/>
                    <a:pt x="41889" y="5838"/>
                    <a:pt x="41889" y="5420"/>
                  </a:cubicBezTo>
                  <a:cubicBezTo>
                    <a:pt x="41889" y="4750"/>
                    <a:pt x="41889" y="4102"/>
                    <a:pt x="41847" y="3453"/>
                  </a:cubicBezTo>
                  <a:cubicBezTo>
                    <a:pt x="41764" y="2637"/>
                    <a:pt x="41659" y="1821"/>
                    <a:pt x="41533" y="859"/>
                  </a:cubicBezTo>
                  <a:cubicBezTo>
                    <a:pt x="40676" y="1047"/>
                    <a:pt x="39880" y="440"/>
                    <a:pt x="39023" y="629"/>
                  </a:cubicBezTo>
                  <a:cubicBezTo>
                    <a:pt x="38939" y="649"/>
                    <a:pt x="38813" y="629"/>
                    <a:pt x="38730" y="566"/>
                  </a:cubicBezTo>
                  <a:cubicBezTo>
                    <a:pt x="38186" y="294"/>
                    <a:pt x="37600" y="398"/>
                    <a:pt x="37035" y="356"/>
                  </a:cubicBezTo>
                  <a:cubicBezTo>
                    <a:pt x="36763" y="356"/>
                    <a:pt x="36512" y="398"/>
                    <a:pt x="36282" y="294"/>
                  </a:cubicBezTo>
                  <a:cubicBezTo>
                    <a:pt x="35926" y="126"/>
                    <a:pt x="35591" y="126"/>
                    <a:pt x="35256" y="126"/>
                  </a:cubicBezTo>
                  <a:cubicBezTo>
                    <a:pt x="34398" y="147"/>
                    <a:pt x="33520" y="147"/>
                    <a:pt x="32662" y="189"/>
                  </a:cubicBezTo>
                  <a:cubicBezTo>
                    <a:pt x="31323" y="231"/>
                    <a:pt x="29963" y="336"/>
                    <a:pt x="28644" y="43"/>
                  </a:cubicBezTo>
                  <a:cubicBezTo>
                    <a:pt x="28435" y="1"/>
                    <a:pt x="28184" y="22"/>
                    <a:pt x="27954" y="22"/>
                  </a:cubicBezTo>
                  <a:cubicBezTo>
                    <a:pt x="26510" y="43"/>
                    <a:pt x="25087" y="43"/>
                    <a:pt x="23644" y="126"/>
                  </a:cubicBezTo>
                  <a:cubicBezTo>
                    <a:pt x="22367" y="189"/>
                    <a:pt x="21070" y="84"/>
                    <a:pt x="19815" y="461"/>
                  </a:cubicBezTo>
                  <a:cubicBezTo>
                    <a:pt x="19605" y="545"/>
                    <a:pt x="19375" y="503"/>
                    <a:pt x="19145" y="524"/>
                  </a:cubicBezTo>
                  <a:cubicBezTo>
                    <a:pt x="18852" y="545"/>
                    <a:pt x="18559" y="545"/>
                    <a:pt x="18287" y="649"/>
                  </a:cubicBezTo>
                  <a:cubicBezTo>
                    <a:pt x="17492" y="921"/>
                    <a:pt x="16718" y="880"/>
                    <a:pt x="15902" y="921"/>
                  </a:cubicBezTo>
                  <a:cubicBezTo>
                    <a:pt x="15065" y="942"/>
                    <a:pt x="14228" y="942"/>
                    <a:pt x="13412" y="963"/>
                  </a:cubicBezTo>
                  <a:cubicBezTo>
                    <a:pt x="9939" y="1047"/>
                    <a:pt x="6424" y="1152"/>
                    <a:pt x="2950" y="1193"/>
                  </a:cubicBezTo>
                  <a:cubicBezTo>
                    <a:pt x="2636" y="1193"/>
                    <a:pt x="2323" y="1152"/>
                    <a:pt x="2009" y="1047"/>
                  </a:cubicBezTo>
                  <a:cubicBezTo>
                    <a:pt x="1360" y="838"/>
                    <a:pt x="711" y="880"/>
                    <a:pt x="42" y="1026"/>
                  </a:cubicBezTo>
                  <a:cubicBezTo>
                    <a:pt x="21" y="1193"/>
                    <a:pt x="0" y="1340"/>
                    <a:pt x="0" y="1465"/>
                  </a:cubicBezTo>
                  <a:cubicBezTo>
                    <a:pt x="21" y="3328"/>
                    <a:pt x="84" y="5211"/>
                    <a:pt x="105" y="7052"/>
                  </a:cubicBezTo>
                  <a:cubicBezTo>
                    <a:pt x="398" y="8245"/>
                    <a:pt x="356" y="9458"/>
                    <a:pt x="523" y="10651"/>
                  </a:cubicBezTo>
                  <a:cubicBezTo>
                    <a:pt x="628" y="11488"/>
                    <a:pt x="774" y="12325"/>
                    <a:pt x="753" y="13183"/>
                  </a:cubicBezTo>
                  <a:cubicBezTo>
                    <a:pt x="753" y="13601"/>
                    <a:pt x="753" y="14041"/>
                    <a:pt x="774" y="14459"/>
                  </a:cubicBezTo>
                  <a:cubicBezTo>
                    <a:pt x="837" y="15401"/>
                    <a:pt x="732" y="16363"/>
                    <a:pt x="1046" y="17284"/>
                  </a:cubicBezTo>
                  <a:cubicBezTo>
                    <a:pt x="1130" y="17514"/>
                    <a:pt x="1130" y="17807"/>
                    <a:pt x="1130" y="18079"/>
                  </a:cubicBezTo>
                  <a:cubicBezTo>
                    <a:pt x="1151" y="20108"/>
                    <a:pt x="1172" y="22117"/>
                    <a:pt x="1235" y="24168"/>
                  </a:cubicBezTo>
                  <a:cubicBezTo>
                    <a:pt x="1235" y="24837"/>
                    <a:pt x="1193" y="25549"/>
                    <a:pt x="1360" y="26197"/>
                  </a:cubicBezTo>
                  <a:cubicBezTo>
                    <a:pt x="1507" y="26929"/>
                    <a:pt x="1590" y="27704"/>
                    <a:pt x="1590" y="28436"/>
                  </a:cubicBezTo>
                  <a:cubicBezTo>
                    <a:pt x="1590" y="28708"/>
                    <a:pt x="1611" y="29022"/>
                    <a:pt x="1716" y="29294"/>
                  </a:cubicBezTo>
                  <a:cubicBezTo>
                    <a:pt x="1883" y="29754"/>
                    <a:pt x="1925" y="30256"/>
                    <a:pt x="1925" y="30738"/>
                  </a:cubicBezTo>
                  <a:cubicBezTo>
                    <a:pt x="1925" y="31533"/>
                    <a:pt x="1925" y="32370"/>
                    <a:pt x="1967" y="33186"/>
                  </a:cubicBezTo>
                  <a:cubicBezTo>
                    <a:pt x="1967" y="33583"/>
                    <a:pt x="1925" y="33981"/>
                    <a:pt x="2092" y="34357"/>
                  </a:cubicBezTo>
                  <a:cubicBezTo>
                    <a:pt x="2218" y="34357"/>
                    <a:pt x="2344" y="34399"/>
                    <a:pt x="2490" y="34399"/>
                  </a:cubicBezTo>
                  <a:cubicBezTo>
                    <a:pt x="4059" y="34357"/>
                    <a:pt x="5629" y="34336"/>
                    <a:pt x="7198" y="34253"/>
                  </a:cubicBezTo>
                  <a:cubicBezTo>
                    <a:pt x="7637" y="34232"/>
                    <a:pt x="8077" y="34127"/>
                    <a:pt x="8516" y="34044"/>
                  </a:cubicBezTo>
                  <a:cubicBezTo>
                    <a:pt x="8788" y="34002"/>
                    <a:pt x="9018" y="33918"/>
                    <a:pt x="9290" y="33918"/>
                  </a:cubicBezTo>
                  <a:cubicBezTo>
                    <a:pt x="11111" y="33876"/>
                    <a:pt x="12952" y="33834"/>
                    <a:pt x="14751" y="33792"/>
                  </a:cubicBezTo>
                  <a:cubicBezTo>
                    <a:pt x="14981" y="33792"/>
                    <a:pt x="15212" y="33792"/>
                    <a:pt x="15400" y="33709"/>
                  </a:cubicBezTo>
                  <a:cubicBezTo>
                    <a:pt x="16048" y="33479"/>
                    <a:pt x="16739" y="33500"/>
                    <a:pt x="17388" y="33395"/>
                  </a:cubicBezTo>
                  <a:cubicBezTo>
                    <a:pt x="18413" y="33248"/>
                    <a:pt x="19438" y="33144"/>
                    <a:pt x="20422" y="32976"/>
                  </a:cubicBezTo>
                  <a:cubicBezTo>
                    <a:pt x="21175" y="32851"/>
                    <a:pt x="21949" y="32683"/>
                    <a:pt x="22702" y="32725"/>
                  </a:cubicBezTo>
                  <a:cubicBezTo>
                    <a:pt x="23142" y="32725"/>
                    <a:pt x="23581" y="32725"/>
                    <a:pt x="24041" y="32683"/>
                  </a:cubicBezTo>
                  <a:cubicBezTo>
                    <a:pt x="25150" y="32642"/>
                    <a:pt x="26280" y="32746"/>
                    <a:pt x="27389" y="32349"/>
                  </a:cubicBezTo>
                  <a:cubicBezTo>
                    <a:pt x="27536" y="32286"/>
                    <a:pt x="27703" y="32286"/>
                    <a:pt x="27849" y="32286"/>
                  </a:cubicBezTo>
                  <a:cubicBezTo>
                    <a:pt x="28770" y="32265"/>
                    <a:pt x="29712" y="32223"/>
                    <a:pt x="30653" y="32223"/>
                  </a:cubicBezTo>
                  <a:cubicBezTo>
                    <a:pt x="30967" y="32223"/>
                    <a:pt x="31281" y="32265"/>
                    <a:pt x="31595" y="32370"/>
                  </a:cubicBezTo>
                  <a:cubicBezTo>
                    <a:pt x="32034" y="32537"/>
                    <a:pt x="32453" y="32537"/>
                    <a:pt x="32934" y="32495"/>
                  </a:cubicBezTo>
                  <a:cubicBezTo>
                    <a:pt x="33624" y="32453"/>
                    <a:pt x="34336" y="32432"/>
                    <a:pt x="35047" y="32411"/>
                  </a:cubicBezTo>
                  <a:cubicBezTo>
                    <a:pt x="35194" y="32411"/>
                    <a:pt x="35382" y="32411"/>
                    <a:pt x="35507" y="32474"/>
                  </a:cubicBezTo>
                  <a:cubicBezTo>
                    <a:pt x="35926" y="32683"/>
                    <a:pt x="36386" y="32663"/>
                    <a:pt x="36826" y="32663"/>
                  </a:cubicBezTo>
                  <a:cubicBezTo>
                    <a:pt x="37056" y="32663"/>
                    <a:pt x="37286" y="32621"/>
                    <a:pt x="37474" y="32683"/>
                  </a:cubicBezTo>
                  <a:cubicBezTo>
                    <a:pt x="38123" y="32976"/>
                    <a:pt x="38855" y="32872"/>
                    <a:pt x="39546" y="33081"/>
                  </a:cubicBezTo>
                  <a:cubicBezTo>
                    <a:pt x="39776" y="33165"/>
                    <a:pt x="40048" y="33165"/>
                    <a:pt x="40299" y="33165"/>
                  </a:cubicBezTo>
                  <a:cubicBezTo>
                    <a:pt x="41136" y="33165"/>
                    <a:pt x="41994" y="33144"/>
                    <a:pt x="42831" y="33102"/>
                  </a:cubicBezTo>
                  <a:cubicBezTo>
                    <a:pt x="42726" y="32788"/>
                    <a:pt x="42684" y="32474"/>
                    <a:pt x="42684" y="321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65"/>
          <p:cNvGrpSpPr/>
          <p:nvPr/>
        </p:nvGrpSpPr>
        <p:grpSpPr>
          <a:xfrm>
            <a:off x="542416" y="1741895"/>
            <a:ext cx="520321" cy="297923"/>
            <a:chOff x="1141552" y="1541069"/>
            <a:chExt cx="520321" cy="297923"/>
          </a:xfrm>
        </p:grpSpPr>
        <p:grpSp>
          <p:nvGrpSpPr>
            <p:cNvPr id="1772" name="Google Shape;1772;p65"/>
            <p:cNvGrpSpPr/>
            <p:nvPr/>
          </p:nvGrpSpPr>
          <p:grpSpPr>
            <a:xfrm rot="-2700000">
              <a:off x="1179228" y="1590653"/>
              <a:ext cx="222572" cy="198755"/>
              <a:chOff x="1300663" y="2079363"/>
              <a:chExt cx="312825" cy="279350"/>
            </a:xfrm>
          </p:grpSpPr>
          <p:sp>
            <p:nvSpPr>
              <p:cNvPr id="1773" name="Google Shape;1773;p65"/>
              <p:cNvSpPr/>
              <p:nvPr/>
            </p:nvSpPr>
            <p:spPr>
              <a:xfrm rot="-5400000">
                <a:off x="1345375" y="224910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65"/>
              <p:cNvSpPr/>
              <p:nvPr/>
            </p:nvSpPr>
            <p:spPr>
              <a:xfrm rot="-5400000">
                <a:off x="1511988" y="2143688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65"/>
              <p:cNvSpPr/>
              <p:nvPr/>
            </p:nvSpPr>
            <p:spPr>
              <a:xfrm rot="-5400000">
                <a:off x="1388275" y="2165400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6" name="Google Shape;1776;p65"/>
            <p:cNvSpPr/>
            <p:nvPr/>
          </p:nvSpPr>
          <p:spPr>
            <a:xfrm>
              <a:off x="1439473" y="1609398"/>
              <a:ext cx="222400" cy="190662"/>
            </a:xfrm>
            <a:custGeom>
              <a:avLst/>
              <a:gdLst/>
              <a:ahLst/>
              <a:cxnLst/>
              <a:rect l="l" t="t" r="r" b="b"/>
              <a:pathLst>
                <a:path w="42831" h="34400" extrusionOk="0">
                  <a:moveTo>
                    <a:pt x="42684" y="32139"/>
                  </a:moveTo>
                  <a:cubicBezTo>
                    <a:pt x="42663" y="31323"/>
                    <a:pt x="42684" y="30487"/>
                    <a:pt x="42684" y="29691"/>
                  </a:cubicBezTo>
                  <a:lnTo>
                    <a:pt x="42601" y="21908"/>
                  </a:lnTo>
                  <a:cubicBezTo>
                    <a:pt x="42580" y="19355"/>
                    <a:pt x="42559" y="16823"/>
                    <a:pt x="42559" y="14250"/>
                  </a:cubicBezTo>
                  <a:cubicBezTo>
                    <a:pt x="42559" y="13643"/>
                    <a:pt x="42496" y="13078"/>
                    <a:pt x="42370" y="12492"/>
                  </a:cubicBezTo>
                  <a:cubicBezTo>
                    <a:pt x="42287" y="12157"/>
                    <a:pt x="42203" y="11802"/>
                    <a:pt x="42203" y="11446"/>
                  </a:cubicBezTo>
                  <a:cubicBezTo>
                    <a:pt x="42182" y="10818"/>
                    <a:pt x="42245" y="10191"/>
                    <a:pt x="42203" y="9605"/>
                  </a:cubicBezTo>
                  <a:cubicBezTo>
                    <a:pt x="42203" y="9291"/>
                    <a:pt x="42203" y="8914"/>
                    <a:pt x="42098" y="8621"/>
                  </a:cubicBezTo>
                  <a:cubicBezTo>
                    <a:pt x="41889" y="7994"/>
                    <a:pt x="41826" y="7366"/>
                    <a:pt x="41868" y="6696"/>
                  </a:cubicBezTo>
                  <a:cubicBezTo>
                    <a:pt x="41889" y="6278"/>
                    <a:pt x="41889" y="5838"/>
                    <a:pt x="41889" y="5420"/>
                  </a:cubicBezTo>
                  <a:cubicBezTo>
                    <a:pt x="41889" y="4750"/>
                    <a:pt x="41889" y="4102"/>
                    <a:pt x="41847" y="3453"/>
                  </a:cubicBezTo>
                  <a:cubicBezTo>
                    <a:pt x="41764" y="2637"/>
                    <a:pt x="41659" y="1821"/>
                    <a:pt x="41533" y="859"/>
                  </a:cubicBezTo>
                  <a:cubicBezTo>
                    <a:pt x="40676" y="1047"/>
                    <a:pt x="39880" y="440"/>
                    <a:pt x="39023" y="629"/>
                  </a:cubicBezTo>
                  <a:cubicBezTo>
                    <a:pt x="38939" y="649"/>
                    <a:pt x="38813" y="629"/>
                    <a:pt x="38730" y="566"/>
                  </a:cubicBezTo>
                  <a:cubicBezTo>
                    <a:pt x="38186" y="294"/>
                    <a:pt x="37600" y="398"/>
                    <a:pt x="37035" y="356"/>
                  </a:cubicBezTo>
                  <a:cubicBezTo>
                    <a:pt x="36763" y="356"/>
                    <a:pt x="36512" y="398"/>
                    <a:pt x="36282" y="294"/>
                  </a:cubicBezTo>
                  <a:cubicBezTo>
                    <a:pt x="35926" y="126"/>
                    <a:pt x="35591" y="126"/>
                    <a:pt x="35256" y="126"/>
                  </a:cubicBezTo>
                  <a:cubicBezTo>
                    <a:pt x="34398" y="147"/>
                    <a:pt x="33520" y="147"/>
                    <a:pt x="32662" y="189"/>
                  </a:cubicBezTo>
                  <a:cubicBezTo>
                    <a:pt x="31323" y="231"/>
                    <a:pt x="29963" y="336"/>
                    <a:pt x="28644" y="43"/>
                  </a:cubicBezTo>
                  <a:cubicBezTo>
                    <a:pt x="28435" y="1"/>
                    <a:pt x="28184" y="22"/>
                    <a:pt x="27954" y="22"/>
                  </a:cubicBezTo>
                  <a:cubicBezTo>
                    <a:pt x="26510" y="43"/>
                    <a:pt x="25087" y="43"/>
                    <a:pt x="23644" y="126"/>
                  </a:cubicBezTo>
                  <a:cubicBezTo>
                    <a:pt x="22367" y="189"/>
                    <a:pt x="21070" y="84"/>
                    <a:pt x="19815" y="461"/>
                  </a:cubicBezTo>
                  <a:cubicBezTo>
                    <a:pt x="19605" y="545"/>
                    <a:pt x="19375" y="503"/>
                    <a:pt x="19145" y="524"/>
                  </a:cubicBezTo>
                  <a:cubicBezTo>
                    <a:pt x="18852" y="545"/>
                    <a:pt x="18559" y="545"/>
                    <a:pt x="18287" y="649"/>
                  </a:cubicBezTo>
                  <a:cubicBezTo>
                    <a:pt x="17492" y="921"/>
                    <a:pt x="16718" y="880"/>
                    <a:pt x="15902" y="921"/>
                  </a:cubicBezTo>
                  <a:cubicBezTo>
                    <a:pt x="15065" y="942"/>
                    <a:pt x="14228" y="942"/>
                    <a:pt x="13412" y="963"/>
                  </a:cubicBezTo>
                  <a:cubicBezTo>
                    <a:pt x="9939" y="1047"/>
                    <a:pt x="6424" y="1152"/>
                    <a:pt x="2950" y="1193"/>
                  </a:cubicBezTo>
                  <a:cubicBezTo>
                    <a:pt x="2636" y="1193"/>
                    <a:pt x="2323" y="1152"/>
                    <a:pt x="2009" y="1047"/>
                  </a:cubicBezTo>
                  <a:cubicBezTo>
                    <a:pt x="1360" y="838"/>
                    <a:pt x="711" y="880"/>
                    <a:pt x="42" y="1026"/>
                  </a:cubicBezTo>
                  <a:cubicBezTo>
                    <a:pt x="21" y="1193"/>
                    <a:pt x="0" y="1340"/>
                    <a:pt x="0" y="1465"/>
                  </a:cubicBezTo>
                  <a:cubicBezTo>
                    <a:pt x="21" y="3328"/>
                    <a:pt x="84" y="5211"/>
                    <a:pt x="105" y="7052"/>
                  </a:cubicBezTo>
                  <a:cubicBezTo>
                    <a:pt x="398" y="8245"/>
                    <a:pt x="356" y="9458"/>
                    <a:pt x="523" y="10651"/>
                  </a:cubicBezTo>
                  <a:cubicBezTo>
                    <a:pt x="628" y="11488"/>
                    <a:pt x="774" y="12325"/>
                    <a:pt x="753" y="13183"/>
                  </a:cubicBezTo>
                  <a:cubicBezTo>
                    <a:pt x="753" y="13601"/>
                    <a:pt x="753" y="14041"/>
                    <a:pt x="774" y="14459"/>
                  </a:cubicBezTo>
                  <a:cubicBezTo>
                    <a:pt x="837" y="15401"/>
                    <a:pt x="732" y="16363"/>
                    <a:pt x="1046" y="17284"/>
                  </a:cubicBezTo>
                  <a:cubicBezTo>
                    <a:pt x="1130" y="17514"/>
                    <a:pt x="1130" y="17807"/>
                    <a:pt x="1130" y="18079"/>
                  </a:cubicBezTo>
                  <a:cubicBezTo>
                    <a:pt x="1151" y="20108"/>
                    <a:pt x="1172" y="22117"/>
                    <a:pt x="1235" y="24168"/>
                  </a:cubicBezTo>
                  <a:cubicBezTo>
                    <a:pt x="1235" y="24837"/>
                    <a:pt x="1193" y="25549"/>
                    <a:pt x="1360" y="26197"/>
                  </a:cubicBezTo>
                  <a:cubicBezTo>
                    <a:pt x="1507" y="26929"/>
                    <a:pt x="1590" y="27704"/>
                    <a:pt x="1590" y="28436"/>
                  </a:cubicBezTo>
                  <a:cubicBezTo>
                    <a:pt x="1590" y="28708"/>
                    <a:pt x="1611" y="29022"/>
                    <a:pt x="1716" y="29294"/>
                  </a:cubicBezTo>
                  <a:cubicBezTo>
                    <a:pt x="1883" y="29754"/>
                    <a:pt x="1925" y="30256"/>
                    <a:pt x="1925" y="30738"/>
                  </a:cubicBezTo>
                  <a:cubicBezTo>
                    <a:pt x="1925" y="31533"/>
                    <a:pt x="1925" y="32370"/>
                    <a:pt x="1967" y="33186"/>
                  </a:cubicBezTo>
                  <a:cubicBezTo>
                    <a:pt x="1967" y="33583"/>
                    <a:pt x="1925" y="33981"/>
                    <a:pt x="2092" y="34357"/>
                  </a:cubicBezTo>
                  <a:cubicBezTo>
                    <a:pt x="2218" y="34357"/>
                    <a:pt x="2344" y="34399"/>
                    <a:pt x="2490" y="34399"/>
                  </a:cubicBezTo>
                  <a:cubicBezTo>
                    <a:pt x="4059" y="34357"/>
                    <a:pt x="5629" y="34336"/>
                    <a:pt x="7198" y="34253"/>
                  </a:cubicBezTo>
                  <a:cubicBezTo>
                    <a:pt x="7637" y="34232"/>
                    <a:pt x="8077" y="34127"/>
                    <a:pt x="8516" y="34044"/>
                  </a:cubicBezTo>
                  <a:cubicBezTo>
                    <a:pt x="8788" y="34002"/>
                    <a:pt x="9018" y="33918"/>
                    <a:pt x="9290" y="33918"/>
                  </a:cubicBezTo>
                  <a:cubicBezTo>
                    <a:pt x="11111" y="33876"/>
                    <a:pt x="12952" y="33834"/>
                    <a:pt x="14751" y="33792"/>
                  </a:cubicBezTo>
                  <a:cubicBezTo>
                    <a:pt x="14981" y="33792"/>
                    <a:pt x="15212" y="33792"/>
                    <a:pt x="15400" y="33709"/>
                  </a:cubicBezTo>
                  <a:cubicBezTo>
                    <a:pt x="16048" y="33479"/>
                    <a:pt x="16739" y="33500"/>
                    <a:pt x="17388" y="33395"/>
                  </a:cubicBezTo>
                  <a:cubicBezTo>
                    <a:pt x="18413" y="33248"/>
                    <a:pt x="19438" y="33144"/>
                    <a:pt x="20422" y="32976"/>
                  </a:cubicBezTo>
                  <a:cubicBezTo>
                    <a:pt x="21175" y="32851"/>
                    <a:pt x="21949" y="32683"/>
                    <a:pt x="22702" y="32725"/>
                  </a:cubicBezTo>
                  <a:cubicBezTo>
                    <a:pt x="23142" y="32725"/>
                    <a:pt x="23581" y="32725"/>
                    <a:pt x="24041" y="32683"/>
                  </a:cubicBezTo>
                  <a:cubicBezTo>
                    <a:pt x="25150" y="32642"/>
                    <a:pt x="26280" y="32746"/>
                    <a:pt x="27389" y="32349"/>
                  </a:cubicBezTo>
                  <a:cubicBezTo>
                    <a:pt x="27536" y="32286"/>
                    <a:pt x="27703" y="32286"/>
                    <a:pt x="27849" y="32286"/>
                  </a:cubicBezTo>
                  <a:cubicBezTo>
                    <a:pt x="28770" y="32265"/>
                    <a:pt x="29712" y="32223"/>
                    <a:pt x="30653" y="32223"/>
                  </a:cubicBezTo>
                  <a:cubicBezTo>
                    <a:pt x="30967" y="32223"/>
                    <a:pt x="31281" y="32265"/>
                    <a:pt x="31595" y="32370"/>
                  </a:cubicBezTo>
                  <a:cubicBezTo>
                    <a:pt x="32034" y="32537"/>
                    <a:pt x="32453" y="32537"/>
                    <a:pt x="32934" y="32495"/>
                  </a:cubicBezTo>
                  <a:cubicBezTo>
                    <a:pt x="33624" y="32453"/>
                    <a:pt x="34336" y="32432"/>
                    <a:pt x="35047" y="32411"/>
                  </a:cubicBezTo>
                  <a:cubicBezTo>
                    <a:pt x="35194" y="32411"/>
                    <a:pt x="35382" y="32411"/>
                    <a:pt x="35507" y="32474"/>
                  </a:cubicBezTo>
                  <a:cubicBezTo>
                    <a:pt x="35926" y="32683"/>
                    <a:pt x="36386" y="32663"/>
                    <a:pt x="36826" y="32663"/>
                  </a:cubicBezTo>
                  <a:cubicBezTo>
                    <a:pt x="37056" y="32663"/>
                    <a:pt x="37286" y="32621"/>
                    <a:pt x="37474" y="32683"/>
                  </a:cubicBezTo>
                  <a:cubicBezTo>
                    <a:pt x="38123" y="32976"/>
                    <a:pt x="38855" y="32872"/>
                    <a:pt x="39546" y="33081"/>
                  </a:cubicBezTo>
                  <a:cubicBezTo>
                    <a:pt x="39776" y="33165"/>
                    <a:pt x="40048" y="33165"/>
                    <a:pt x="40299" y="33165"/>
                  </a:cubicBezTo>
                  <a:cubicBezTo>
                    <a:pt x="41136" y="33165"/>
                    <a:pt x="41994" y="33144"/>
                    <a:pt x="42831" y="33102"/>
                  </a:cubicBezTo>
                  <a:cubicBezTo>
                    <a:pt x="42726" y="32788"/>
                    <a:pt x="42684" y="32474"/>
                    <a:pt x="42684" y="321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7" name="Google Shape;1777;p65"/>
          <p:cNvGrpSpPr/>
          <p:nvPr/>
        </p:nvGrpSpPr>
        <p:grpSpPr>
          <a:xfrm flipH="1">
            <a:off x="7974632" y="853000"/>
            <a:ext cx="855800" cy="746475"/>
            <a:chOff x="7711700" y="384600"/>
            <a:chExt cx="855800" cy="746475"/>
          </a:xfrm>
        </p:grpSpPr>
        <p:sp>
          <p:nvSpPr>
            <p:cNvPr id="1778" name="Google Shape;1778;p65"/>
            <p:cNvSpPr/>
            <p:nvPr/>
          </p:nvSpPr>
          <p:spPr>
            <a:xfrm>
              <a:off x="7996275" y="410750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5"/>
            <p:cNvSpPr/>
            <p:nvPr/>
          </p:nvSpPr>
          <p:spPr>
            <a:xfrm>
              <a:off x="7733675" y="580750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5"/>
            <p:cNvSpPr/>
            <p:nvPr/>
          </p:nvSpPr>
          <p:spPr>
            <a:xfrm>
              <a:off x="7951275" y="568725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5"/>
            <p:cNvSpPr/>
            <p:nvPr/>
          </p:nvSpPr>
          <p:spPr>
            <a:xfrm>
              <a:off x="7711700" y="384600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5"/>
            <p:cNvSpPr/>
            <p:nvPr/>
          </p:nvSpPr>
          <p:spPr>
            <a:xfrm>
              <a:off x="8365575" y="904025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5"/>
            <p:cNvSpPr/>
            <p:nvPr/>
          </p:nvSpPr>
          <p:spPr>
            <a:xfrm>
              <a:off x="8156325" y="868450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5"/>
            <p:cNvSpPr/>
            <p:nvPr/>
          </p:nvSpPr>
          <p:spPr>
            <a:xfrm>
              <a:off x="8513600" y="990325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5"/>
            <p:cNvSpPr/>
            <p:nvPr/>
          </p:nvSpPr>
          <p:spPr>
            <a:xfrm>
              <a:off x="8464425" y="918150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5"/>
            <p:cNvSpPr/>
            <p:nvPr/>
          </p:nvSpPr>
          <p:spPr>
            <a:xfrm>
              <a:off x="8255200" y="894600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5"/>
            <p:cNvSpPr/>
            <p:nvPr/>
          </p:nvSpPr>
          <p:spPr>
            <a:xfrm>
              <a:off x="8539250" y="1095475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5"/>
            <p:cNvSpPr/>
            <p:nvPr/>
          </p:nvSpPr>
          <p:spPr>
            <a:xfrm>
              <a:off x="8098275" y="803575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748;p65">
            <a:extLst>
              <a:ext uri="{FF2B5EF4-FFF2-40B4-BE49-F238E27FC236}">
                <a16:creationId xmlns:a16="http://schemas.microsoft.com/office/drawing/2014/main" id="{E5CB56A7-BF88-2941-B860-E3F5F1FD83F0}"/>
              </a:ext>
            </a:extLst>
          </p:cNvPr>
          <p:cNvSpPr txBox="1"/>
          <p:nvPr/>
        </p:nvSpPr>
        <p:spPr>
          <a:xfrm flipH="1">
            <a:off x="1104598" y="3793774"/>
            <a:ext cx="196014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Governance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56" name="Google Shape;1749;p65">
            <a:extLst>
              <a:ext uri="{FF2B5EF4-FFF2-40B4-BE49-F238E27FC236}">
                <a16:creationId xmlns:a16="http://schemas.microsoft.com/office/drawing/2014/main" id="{3E93CD60-8958-3B4A-984E-5FBAB95134ED}"/>
              </a:ext>
            </a:extLst>
          </p:cNvPr>
          <p:cNvSpPr txBox="1"/>
          <p:nvPr/>
        </p:nvSpPr>
        <p:spPr>
          <a:xfrm flipH="1">
            <a:off x="705451" y="4085986"/>
            <a:ext cx="4602427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“Open” to avoid control by any faction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”Simple” to support participation, authorship and adoption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“Fair” to highlight trade-offs/contentions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57" name="Google Shape;1765;p65">
            <a:extLst>
              <a:ext uri="{FF2B5EF4-FFF2-40B4-BE49-F238E27FC236}">
                <a16:creationId xmlns:a16="http://schemas.microsoft.com/office/drawing/2014/main" id="{73FA60A5-57FF-B844-8785-AC78F80BC080}"/>
              </a:ext>
            </a:extLst>
          </p:cNvPr>
          <p:cNvGrpSpPr/>
          <p:nvPr/>
        </p:nvGrpSpPr>
        <p:grpSpPr>
          <a:xfrm>
            <a:off x="542416" y="3797210"/>
            <a:ext cx="520321" cy="297923"/>
            <a:chOff x="1141552" y="1541069"/>
            <a:chExt cx="520321" cy="297923"/>
          </a:xfrm>
        </p:grpSpPr>
        <p:grpSp>
          <p:nvGrpSpPr>
            <p:cNvPr id="58" name="Google Shape;1766;p65">
              <a:extLst>
                <a:ext uri="{FF2B5EF4-FFF2-40B4-BE49-F238E27FC236}">
                  <a16:creationId xmlns:a16="http://schemas.microsoft.com/office/drawing/2014/main" id="{85863A2A-A3F2-C74F-BB3E-EC63D21BBFD8}"/>
                </a:ext>
              </a:extLst>
            </p:cNvPr>
            <p:cNvGrpSpPr/>
            <p:nvPr/>
          </p:nvGrpSpPr>
          <p:grpSpPr>
            <a:xfrm rot="-2700000">
              <a:off x="1179228" y="1590653"/>
              <a:ext cx="222572" cy="198755"/>
              <a:chOff x="1300663" y="2079363"/>
              <a:chExt cx="312825" cy="279350"/>
            </a:xfrm>
          </p:grpSpPr>
          <p:sp>
            <p:nvSpPr>
              <p:cNvPr id="60" name="Google Shape;1767;p65">
                <a:extLst>
                  <a:ext uri="{FF2B5EF4-FFF2-40B4-BE49-F238E27FC236}">
                    <a16:creationId xmlns:a16="http://schemas.microsoft.com/office/drawing/2014/main" id="{ECE848DE-B95E-AC4F-A18C-128A219CDAFB}"/>
                  </a:ext>
                </a:extLst>
              </p:cNvPr>
              <p:cNvSpPr/>
              <p:nvPr/>
            </p:nvSpPr>
            <p:spPr>
              <a:xfrm rot="-5400000">
                <a:off x="1345375" y="224910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68;p65">
                <a:extLst>
                  <a:ext uri="{FF2B5EF4-FFF2-40B4-BE49-F238E27FC236}">
                    <a16:creationId xmlns:a16="http://schemas.microsoft.com/office/drawing/2014/main" id="{2364FFD0-B01F-3049-8A35-950561C681BC}"/>
                  </a:ext>
                </a:extLst>
              </p:cNvPr>
              <p:cNvSpPr/>
              <p:nvPr/>
            </p:nvSpPr>
            <p:spPr>
              <a:xfrm rot="-5400000">
                <a:off x="1511988" y="2143688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69;p65">
                <a:extLst>
                  <a:ext uri="{FF2B5EF4-FFF2-40B4-BE49-F238E27FC236}">
                    <a16:creationId xmlns:a16="http://schemas.microsoft.com/office/drawing/2014/main" id="{A4632A47-68EC-C342-8BA4-DFF35093E9B4}"/>
                  </a:ext>
                </a:extLst>
              </p:cNvPr>
              <p:cNvSpPr/>
              <p:nvPr/>
            </p:nvSpPr>
            <p:spPr>
              <a:xfrm rot="-5400000">
                <a:off x="1388275" y="2165400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Google Shape;1770;p65">
              <a:extLst>
                <a:ext uri="{FF2B5EF4-FFF2-40B4-BE49-F238E27FC236}">
                  <a16:creationId xmlns:a16="http://schemas.microsoft.com/office/drawing/2014/main" id="{9FAE24FE-1A6E-8246-83D6-7C52573F7A4E}"/>
                </a:ext>
              </a:extLst>
            </p:cNvPr>
            <p:cNvSpPr/>
            <p:nvPr/>
          </p:nvSpPr>
          <p:spPr>
            <a:xfrm>
              <a:off x="1439473" y="1609398"/>
              <a:ext cx="222400" cy="190662"/>
            </a:xfrm>
            <a:custGeom>
              <a:avLst/>
              <a:gdLst/>
              <a:ahLst/>
              <a:cxnLst/>
              <a:rect l="l" t="t" r="r" b="b"/>
              <a:pathLst>
                <a:path w="42831" h="34400" extrusionOk="0">
                  <a:moveTo>
                    <a:pt x="42684" y="32139"/>
                  </a:moveTo>
                  <a:cubicBezTo>
                    <a:pt x="42663" y="31323"/>
                    <a:pt x="42684" y="30487"/>
                    <a:pt x="42684" y="29691"/>
                  </a:cubicBezTo>
                  <a:lnTo>
                    <a:pt x="42601" y="21908"/>
                  </a:lnTo>
                  <a:cubicBezTo>
                    <a:pt x="42580" y="19355"/>
                    <a:pt x="42559" y="16823"/>
                    <a:pt x="42559" y="14250"/>
                  </a:cubicBezTo>
                  <a:cubicBezTo>
                    <a:pt x="42559" y="13643"/>
                    <a:pt x="42496" y="13078"/>
                    <a:pt x="42370" y="12492"/>
                  </a:cubicBezTo>
                  <a:cubicBezTo>
                    <a:pt x="42287" y="12157"/>
                    <a:pt x="42203" y="11802"/>
                    <a:pt x="42203" y="11446"/>
                  </a:cubicBezTo>
                  <a:cubicBezTo>
                    <a:pt x="42182" y="10818"/>
                    <a:pt x="42245" y="10191"/>
                    <a:pt x="42203" y="9605"/>
                  </a:cubicBezTo>
                  <a:cubicBezTo>
                    <a:pt x="42203" y="9291"/>
                    <a:pt x="42203" y="8914"/>
                    <a:pt x="42098" y="8621"/>
                  </a:cubicBezTo>
                  <a:cubicBezTo>
                    <a:pt x="41889" y="7994"/>
                    <a:pt x="41826" y="7366"/>
                    <a:pt x="41868" y="6696"/>
                  </a:cubicBezTo>
                  <a:cubicBezTo>
                    <a:pt x="41889" y="6278"/>
                    <a:pt x="41889" y="5838"/>
                    <a:pt x="41889" y="5420"/>
                  </a:cubicBezTo>
                  <a:cubicBezTo>
                    <a:pt x="41889" y="4750"/>
                    <a:pt x="41889" y="4102"/>
                    <a:pt x="41847" y="3453"/>
                  </a:cubicBezTo>
                  <a:cubicBezTo>
                    <a:pt x="41764" y="2637"/>
                    <a:pt x="41659" y="1821"/>
                    <a:pt x="41533" y="859"/>
                  </a:cubicBezTo>
                  <a:cubicBezTo>
                    <a:pt x="40676" y="1047"/>
                    <a:pt x="39880" y="440"/>
                    <a:pt x="39023" y="629"/>
                  </a:cubicBezTo>
                  <a:cubicBezTo>
                    <a:pt x="38939" y="649"/>
                    <a:pt x="38813" y="629"/>
                    <a:pt x="38730" y="566"/>
                  </a:cubicBezTo>
                  <a:cubicBezTo>
                    <a:pt x="38186" y="294"/>
                    <a:pt x="37600" y="398"/>
                    <a:pt x="37035" y="356"/>
                  </a:cubicBezTo>
                  <a:cubicBezTo>
                    <a:pt x="36763" y="356"/>
                    <a:pt x="36512" y="398"/>
                    <a:pt x="36282" y="294"/>
                  </a:cubicBezTo>
                  <a:cubicBezTo>
                    <a:pt x="35926" y="126"/>
                    <a:pt x="35591" y="126"/>
                    <a:pt x="35256" y="126"/>
                  </a:cubicBezTo>
                  <a:cubicBezTo>
                    <a:pt x="34398" y="147"/>
                    <a:pt x="33520" y="147"/>
                    <a:pt x="32662" y="189"/>
                  </a:cubicBezTo>
                  <a:cubicBezTo>
                    <a:pt x="31323" y="231"/>
                    <a:pt x="29963" y="336"/>
                    <a:pt x="28644" y="43"/>
                  </a:cubicBezTo>
                  <a:cubicBezTo>
                    <a:pt x="28435" y="1"/>
                    <a:pt x="28184" y="22"/>
                    <a:pt x="27954" y="22"/>
                  </a:cubicBezTo>
                  <a:cubicBezTo>
                    <a:pt x="26510" y="43"/>
                    <a:pt x="25087" y="43"/>
                    <a:pt x="23644" y="126"/>
                  </a:cubicBezTo>
                  <a:cubicBezTo>
                    <a:pt x="22367" y="189"/>
                    <a:pt x="21070" y="84"/>
                    <a:pt x="19815" y="461"/>
                  </a:cubicBezTo>
                  <a:cubicBezTo>
                    <a:pt x="19605" y="545"/>
                    <a:pt x="19375" y="503"/>
                    <a:pt x="19145" y="524"/>
                  </a:cubicBezTo>
                  <a:cubicBezTo>
                    <a:pt x="18852" y="545"/>
                    <a:pt x="18559" y="545"/>
                    <a:pt x="18287" y="649"/>
                  </a:cubicBezTo>
                  <a:cubicBezTo>
                    <a:pt x="17492" y="921"/>
                    <a:pt x="16718" y="880"/>
                    <a:pt x="15902" y="921"/>
                  </a:cubicBezTo>
                  <a:cubicBezTo>
                    <a:pt x="15065" y="942"/>
                    <a:pt x="14228" y="942"/>
                    <a:pt x="13412" y="963"/>
                  </a:cubicBezTo>
                  <a:cubicBezTo>
                    <a:pt x="9939" y="1047"/>
                    <a:pt x="6424" y="1152"/>
                    <a:pt x="2950" y="1193"/>
                  </a:cubicBezTo>
                  <a:cubicBezTo>
                    <a:pt x="2636" y="1193"/>
                    <a:pt x="2323" y="1152"/>
                    <a:pt x="2009" y="1047"/>
                  </a:cubicBezTo>
                  <a:cubicBezTo>
                    <a:pt x="1360" y="838"/>
                    <a:pt x="711" y="880"/>
                    <a:pt x="42" y="1026"/>
                  </a:cubicBezTo>
                  <a:cubicBezTo>
                    <a:pt x="21" y="1193"/>
                    <a:pt x="0" y="1340"/>
                    <a:pt x="0" y="1465"/>
                  </a:cubicBezTo>
                  <a:cubicBezTo>
                    <a:pt x="21" y="3328"/>
                    <a:pt x="84" y="5211"/>
                    <a:pt x="105" y="7052"/>
                  </a:cubicBezTo>
                  <a:cubicBezTo>
                    <a:pt x="398" y="8245"/>
                    <a:pt x="356" y="9458"/>
                    <a:pt x="523" y="10651"/>
                  </a:cubicBezTo>
                  <a:cubicBezTo>
                    <a:pt x="628" y="11488"/>
                    <a:pt x="774" y="12325"/>
                    <a:pt x="753" y="13183"/>
                  </a:cubicBezTo>
                  <a:cubicBezTo>
                    <a:pt x="753" y="13601"/>
                    <a:pt x="753" y="14041"/>
                    <a:pt x="774" y="14459"/>
                  </a:cubicBezTo>
                  <a:cubicBezTo>
                    <a:pt x="837" y="15401"/>
                    <a:pt x="732" y="16363"/>
                    <a:pt x="1046" y="17284"/>
                  </a:cubicBezTo>
                  <a:cubicBezTo>
                    <a:pt x="1130" y="17514"/>
                    <a:pt x="1130" y="17807"/>
                    <a:pt x="1130" y="18079"/>
                  </a:cubicBezTo>
                  <a:cubicBezTo>
                    <a:pt x="1151" y="20108"/>
                    <a:pt x="1172" y="22117"/>
                    <a:pt x="1235" y="24168"/>
                  </a:cubicBezTo>
                  <a:cubicBezTo>
                    <a:pt x="1235" y="24837"/>
                    <a:pt x="1193" y="25549"/>
                    <a:pt x="1360" y="26197"/>
                  </a:cubicBezTo>
                  <a:cubicBezTo>
                    <a:pt x="1507" y="26929"/>
                    <a:pt x="1590" y="27704"/>
                    <a:pt x="1590" y="28436"/>
                  </a:cubicBezTo>
                  <a:cubicBezTo>
                    <a:pt x="1590" y="28708"/>
                    <a:pt x="1611" y="29022"/>
                    <a:pt x="1716" y="29294"/>
                  </a:cubicBezTo>
                  <a:cubicBezTo>
                    <a:pt x="1883" y="29754"/>
                    <a:pt x="1925" y="30256"/>
                    <a:pt x="1925" y="30738"/>
                  </a:cubicBezTo>
                  <a:cubicBezTo>
                    <a:pt x="1925" y="31533"/>
                    <a:pt x="1925" y="32370"/>
                    <a:pt x="1967" y="33186"/>
                  </a:cubicBezTo>
                  <a:cubicBezTo>
                    <a:pt x="1967" y="33583"/>
                    <a:pt x="1925" y="33981"/>
                    <a:pt x="2092" y="34357"/>
                  </a:cubicBezTo>
                  <a:cubicBezTo>
                    <a:pt x="2218" y="34357"/>
                    <a:pt x="2344" y="34399"/>
                    <a:pt x="2490" y="34399"/>
                  </a:cubicBezTo>
                  <a:cubicBezTo>
                    <a:pt x="4059" y="34357"/>
                    <a:pt x="5629" y="34336"/>
                    <a:pt x="7198" y="34253"/>
                  </a:cubicBezTo>
                  <a:cubicBezTo>
                    <a:pt x="7637" y="34232"/>
                    <a:pt x="8077" y="34127"/>
                    <a:pt x="8516" y="34044"/>
                  </a:cubicBezTo>
                  <a:cubicBezTo>
                    <a:pt x="8788" y="34002"/>
                    <a:pt x="9018" y="33918"/>
                    <a:pt x="9290" y="33918"/>
                  </a:cubicBezTo>
                  <a:cubicBezTo>
                    <a:pt x="11111" y="33876"/>
                    <a:pt x="12952" y="33834"/>
                    <a:pt x="14751" y="33792"/>
                  </a:cubicBezTo>
                  <a:cubicBezTo>
                    <a:pt x="14981" y="33792"/>
                    <a:pt x="15212" y="33792"/>
                    <a:pt x="15400" y="33709"/>
                  </a:cubicBezTo>
                  <a:cubicBezTo>
                    <a:pt x="16048" y="33479"/>
                    <a:pt x="16739" y="33500"/>
                    <a:pt x="17388" y="33395"/>
                  </a:cubicBezTo>
                  <a:cubicBezTo>
                    <a:pt x="18413" y="33248"/>
                    <a:pt x="19438" y="33144"/>
                    <a:pt x="20422" y="32976"/>
                  </a:cubicBezTo>
                  <a:cubicBezTo>
                    <a:pt x="21175" y="32851"/>
                    <a:pt x="21949" y="32683"/>
                    <a:pt x="22702" y="32725"/>
                  </a:cubicBezTo>
                  <a:cubicBezTo>
                    <a:pt x="23142" y="32725"/>
                    <a:pt x="23581" y="32725"/>
                    <a:pt x="24041" y="32683"/>
                  </a:cubicBezTo>
                  <a:cubicBezTo>
                    <a:pt x="25150" y="32642"/>
                    <a:pt x="26280" y="32746"/>
                    <a:pt x="27389" y="32349"/>
                  </a:cubicBezTo>
                  <a:cubicBezTo>
                    <a:pt x="27536" y="32286"/>
                    <a:pt x="27703" y="32286"/>
                    <a:pt x="27849" y="32286"/>
                  </a:cubicBezTo>
                  <a:cubicBezTo>
                    <a:pt x="28770" y="32265"/>
                    <a:pt x="29712" y="32223"/>
                    <a:pt x="30653" y="32223"/>
                  </a:cubicBezTo>
                  <a:cubicBezTo>
                    <a:pt x="30967" y="32223"/>
                    <a:pt x="31281" y="32265"/>
                    <a:pt x="31595" y="32370"/>
                  </a:cubicBezTo>
                  <a:cubicBezTo>
                    <a:pt x="32034" y="32537"/>
                    <a:pt x="32453" y="32537"/>
                    <a:pt x="32934" y="32495"/>
                  </a:cubicBezTo>
                  <a:cubicBezTo>
                    <a:pt x="33624" y="32453"/>
                    <a:pt x="34336" y="32432"/>
                    <a:pt x="35047" y="32411"/>
                  </a:cubicBezTo>
                  <a:cubicBezTo>
                    <a:pt x="35194" y="32411"/>
                    <a:pt x="35382" y="32411"/>
                    <a:pt x="35507" y="32474"/>
                  </a:cubicBezTo>
                  <a:cubicBezTo>
                    <a:pt x="35926" y="32683"/>
                    <a:pt x="36386" y="32663"/>
                    <a:pt x="36826" y="32663"/>
                  </a:cubicBezTo>
                  <a:cubicBezTo>
                    <a:pt x="37056" y="32663"/>
                    <a:pt x="37286" y="32621"/>
                    <a:pt x="37474" y="32683"/>
                  </a:cubicBezTo>
                  <a:cubicBezTo>
                    <a:pt x="38123" y="32976"/>
                    <a:pt x="38855" y="32872"/>
                    <a:pt x="39546" y="33081"/>
                  </a:cubicBezTo>
                  <a:cubicBezTo>
                    <a:pt x="39776" y="33165"/>
                    <a:pt x="40048" y="33165"/>
                    <a:pt x="40299" y="33165"/>
                  </a:cubicBezTo>
                  <a:cubicBezTo>
                    <a:pt x="41136" y="33165"/>
                    <a:pt x="41994" y="33144"/>
                    <a:pt x="42831" y="33102"/>
                  </a:cubicBezTo>
                  <a:cubicBezTo>
                    <a:pt x="42726" y="32788"/>
                    <a:pt x="42684" y="32474"/>
                    <a:pt x="42684" y="32139"/>
                  </a:cubicBez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" name="Google Shape;1770;p65">
            <a:extLst>
              <a:ext uri="{FF2B5EF4-FFF2-40B4-BE49-F238E27FC236}">
                <a16:creationId xmlns:a16="http://schemas.microsoft.com/office/drawing/2014/main" id="{F9CF26A9-2E88-6B40-82F7-3C7E398F5D26}"/>
              </a:ext>
            </a:extLst>
          </p:cNvPr>
          <p:cNvSpPr/>
          <p:nvPr/>
        </p:nvSpPr>
        <p:spPr>
          <a:xfrm>
            <a:off x="4183199" y="2178919"/>
            <a:ext cx="222400" cy="190662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rgbClr val="008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1770;p65">
            <a:extLst>
              <a:ext uri="{FF2B5EF4-FFF2-40B4-BE49-F238E27FC236}">
                <a16:creationId xmlns:a16="http://schemas.microsoft.com/office/drawing/2014/main" id="{31F53863-95C8-564A-B2BF-F8904132CD3E}"/>
              </a:ext>
            </a:extLst>
          </p:cNvPr>
          <p:cNvSpPr/>
          <p:nvPr/>
        </p:nvSpPr>
        <p:spPr>
          <a:xfrm>
            <a:off x="7659612" y="3443209"/>
            <a:ext cx="222400" cy="190662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rgbClr val="008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1770;p65">
            <a:extLst>
              <a:ext uri="{FF2B5EF4-FFF2-40B4-BE49-F238E27FC236}">
                <a16:creationId xmlns:a16="http://schemas.microsoft.com/office/drawing/2014/main" id="{73EEF890-172C-5E4F-A015-A9880855E23D}"/>
              </a:ext>
            </a:extLst>
          </p:cNvPr>
          <p:cNvSpPr/>
          <p:nvPr/>
        </p:nvSpPr>
        <p:spPr>
          <a:xfrm>
            <a:off x="5608949" y="1861145"/>
            <a:ext cx="222400" cy="190662"/>
          </a:xfrm>
          <a:custGeom>
            <a:avLst/>
            <a:gdLst/>
            <a:ahLst/>
            <a:cxnLst/>
            <a:rect l="l" t="t" r="r" b="b"/>
            <a:pathLst>
              <a:path w="42831" h="34400" extrusionOk="0">
                <a:moveTo>
                  <a:pt x="42684" y="32139"/>
                </a:moveTo>
                <a:cubicBezTo>
                  <a:pt x="42663" y="31323"/>
                  <a:pt x="42684" y="30487"/>
                  <a:pt x="42684" y="29691"/>
                </a:cubicBezTo>
                <a:lnTo>
                  <a:pt x="42601" y="21908"/>
                </a:lnTo>
                <a:cubicBezTo>
                  <a:pt x="42580" y="19355"/>
                  <a:pt x="42559" y="16823"/>
                  <a:pt x="42559" y="14250"/>
                </a:cubicBezTo>
                <a:cubicBezTo>
                  <a:pt x="42559" y="13643"/>
                  <a:pt x="42496" y="13078"/>
                  <a:pt x="42370" y="12492"/>
                </a:cubicBezTo>
                <a:cubicBezTo>
                  <a:pt x="42287" y="12157"/>
                  <a:pt x="42203" y="11802"/>
                  <a:pt x="42203" y="11446"/>
                </a:cubicBezTo>
                <a:cubicBezTo>
                  <a:pt x="42182" y="10818"/>
                  <a:pt x="42245" y="10191"/>
                  <a:pt x="42203" y="9605"/>
                </a:cubicBezTo>
                <a:cubicBezTo>
                  <a:pt x="42203" y="9291"/>
                  <a:pt x="42203" y="8914"/>
                  <a:pt x="42098" y="8621"/>
                </a:cubicBezTo>
                <a:cubicBezTo>
                  <a:pt x="41889" y="7994"/>
                  <a:pt x="41826" y="7366"/>
                  <a:pt x="41868" y="6696"/>
                </a:cubicBezTo>
                <a:cubicBezTo>
                  <a:pt x="41889" y="6278"/>
                  <a:pt x="41889" y="5838"/>
                  <a:pt x="41889" y="5420"/>
                </a:cubicBezTo>
                <a:cubicBezTo>
                  <a:pt x="41889" y="4750"/>
                  <a:pt x="41889" y="4102"/>
                  <a:pt x="41847" y="3453"/>
                </a:cubicBezTo>
                <a:cubicBezTo>
                  <a:pt x="41764" y="2637"/>
                  <a:pt x="41659" y="1821"/>
                  <a:pt x="41533" y="859"/>
                </a:cubicBezTo>
                <a:cubicBezTo>
                  <a:pt x="40676" y="1047"/>
                  <a:pt x="39880" y="440"/>
                  <a:pt x="39023" y="629"/>
                </a:cubicBezTo>
                <a:cubicBezTo>
                  <a:pt x="38939" y="649"/>
                  <a:pt x="38813" y="629"/>
                  <a:pt x="38730" y="566"/>
                </a:cubicBezTo>
                <a:cubicBezTo>
                  <a:pt x="38186" y="294"/>
                  <a:pt x="37600" y="398"/>
                  <a:pt x="37035" y="356"/>
                </a:cubicBezTo>
                <a:cubicBezTo>
                  <a:pt x="36763" y="356"/>
                  <a:pt x="36512" y="398"/>
                  <a:pt x="36282" y="294"/>
                </a:cubicBezTo>
                <a:cubicBezTo>
                  <a:pt x="35926" y="126"/>
                  <a:pt x="35591" y="126"/>
                  <a:pt x="35256" y="126"/>
                </a:cubicBezTo>
                <a:cubicBezTo>
                  <a:pt x="34398" y="147"/>
                  <a:pt x="33520" y="147"/>
                  <a:pt x="32662" y="189"/>
                </a:cubicBezTo>
                <a:cubicBezTo>
                  <a:pt x="31323" y="231"/>
                  <a:pt x="29963" y="336"/>
                  <a:pt x="28644" y="43"/>
                </a:cubicBezTo>
                <a:cubicBezTo>
                  <a:pt x="28435" y="1"/>
                  <a:pt x="28184" y="22"/>
                  <a:pt x="27954" y="22"/>
                </a:cubicBezTo>
                <a:cubicBezTo>
                  <a:pt x="26510" y="43"/>
                  <a:pt x="25087" y="43"/>
                  <a:pt x="23644" y="126"/>
                </a:cubicBezTo>
                <a:cubicBezTo>
                  <a:pt x="22367" y="189"/>
                  <a:pt x="21070" y="84"/>
                  <a:pt x="19815" y="461"/>
                </a:cubicBezTo>
                <a:cubicBezTo>
                  <a:pt x="19605" y="545"/>
                  <a:pt x="19375" y="503"/>
                  <a:pt x="19145" y="524"/>
                </a:cubicBezTo>
                <a:cubicBezTo>
                  <a:pt x="18852" y="545"/>
                  <a:pt x="18559" y="545"/>
                  <a:pt x="18287" y="649"/>
                </a:cubicBezTo>
                <a:cubicBezTo>
                  <a:pt x="17492" y="921"/>
                  <a:pt x="16718" y="880"/>
                  <a:pt x="15902" y="921"/>
                </a:cubicBezTo>
                <a:cubicBezTo>
                  <a:pt x="15065" y="942"/>
                  <a:pt x="14228" y="942"/>
                  <a:pt x="13412" y="963"/>
                </a:cubicBezTo>
                <a:cubicBezTo>
                  <a:pt x="9939" y="1047"/>
                  <a:pt x="6424" y="1152"/>
                  <a:pt x="2950" y="1193"/>
                </a:cubicBezTo>
                <a:cubicBezTo>
                  <a:pt x="2636" y="1193"/>
                  <a:pt x="2323" y="1152"/>
                  <a:pt x="2009" y="1047"/>
                </a:cubicBezTo>
                <a:cubicBezTo>
                  <a:pt x="1360" y="838"/>
                  <a:pt x="711" y="880"/>
                  <a:pt x="42" y="1026"/>
                </a:cubicBezTo>
                <a:cubicBezTo>
                  <a:pt x="21" y="1193"/>
                  <a:pt x="0" y="1340"/>
                  <a:pt x="0" y="1465"/>
                </a:cubicBezTo>
                <a:cubicBezTo>
                  <a:pt x="21" y="3328"/>
                  <a:pt x="84" y="5211"/>
                  <a:pt x="105" y="7052"/>
                </a:cubicBezTo>
                <a:cubicBezTo>
                  <a:pt x="398" y="8245"/>
                  <a:pt x="356" y="9458"/>
                  <a:pt x="523" y="10651"/>
                </a:cubicBezTo>
                <a:cubicBezTo>
                  <a:pt x="628" y="11488"/>
                  <a:pt x="774" y="12325"/>
                  <a:pt x="753" y="13183"/>
                </a:cubicBezTo>
                <a:cubicBezTo>
                  <a:pt x="753" y="13601"/>
                  <a:pt x="753" y="14041"/>
                  <a:pt x="774" y="14459"/>
                </a:cubicBezTo>
                <a:cubicBezTo>
                  <a:pt x="837" y="15401"/>
                  <a:pt x="732" y="16363"/>
                  <a:pt x="1046" y="17284"/>
                </a:cubicBezTo>
                <a:cubicBezTo>
                  <a:pt x="1130" y="17514"/>
                  <a:pt x="1130" y="17807"/>
                  <a:pt x="1130" y="18079"/>
                </a:cubicBezTo>
                <a:cubicBezTo>
                  <a:pt x="1151" y="20108"/>
                  <a:pt x="1172" y="22117"/>
                  <a:pt x="1235" y="24168"/>
                </a:cubicBezTo>
                <a:cubicBezTo>
                  <a:pt x="1235" y="24837"/>
                  <a:pt x="1193" y="25549"/>
                  <a:pt x="1360" y="26197"/>
                </a:cubicBezTo>
                <a:cubicBezTo>
                  <a:pt x="1507" y="26929"/>
                  <a:pt x="1590" y="27704"/>
                  <a:pt x="1590" y="28436"/>
                </a:cubicBezTo>
                <a:cubicBezTo>
                  <a:pt x="1590" y="28708"/>
                  <a:pt x="1611" y="29022"/>
                  <a:pt x="1716" y="29294"/>
                </a:cubicBezTo>
                <a:cubicBezTo>
                  <a:pt x="1883" y="29754"/>
                  <a:pt x="1925" y="30256"/>
                  <a:pt x="1925" y="30738"/>
                </a:cubicBezTo>
                <a:cubicBezTo>
                  <a:pt x="1925" y="31533"/>
                  <a:pt x="1925" y="32370"/>
                  <a:pt x="1967" y="33186"/>
                </a:cubicBezTo>
                <a:cubicBezTo>
                  <a:pt x="1967" y="33583"/>
                  <a:pt x="1925" y="33981"/>
                  <a:pt x="2092" y="34357"/>
                </a:cubicBezTo>
                <a:cubicBezTo>
                  <a:pt x="2218" y="34357"/>
                  <a:pt x="2344" y="34399"/>
                  <a:pt x="2490" y="34399"/>
                </a:cubicBezTo>
                <a:cubicBezTo>
                  <a:pt x="4059" y="34357"/>
                  <a:pt x="5629" y="34336"/>
                  <a:pt x="7198" y="34253"/>
                </a:cubicBezTo>
                <a:cubicBezTo>
                  <a:pt x="7637" y="34232"/>
                  <a:pt x="8077" y="34127"/>
                  <a:pt x="8516" y="34044"/>
                </a:cubicBezTo>
                <a:cubicBezTo>
                  <a:pt x="8788" y="34002"/>
                  <a:pt x="9018" y="33918"/>
                  <a:pt x="9290" y="33918"/>
                </a:cubicBezTo>
                <a:cubicBezTo>
                  <a:pt x="11111" y="33876"/>
                  <a:pt x="12952" y="33834"/>
                  <a:pt x="14751" y="33792"/>
                </a:cubicBezTo>
                <a:cubicBezTo>
                  <a:pt x="14981" y="33792"/>
                  <a:pt x="15212" y="33792"/>
                  <a:pt x="15400" y="33709"/>
                </a:cubicBezTo>
                <a:cubicBezTo>
                  <a:pt x="16048" y="33479"/>
                  <a:pt x="16739" y="33500"/>
                  <a:pt x="17388" y="33395"/>
                </a:cubicBezTo>
                <a:cubicBezTo>
                  <a:pt x="18413" y="33248"/>
                  <a:pt x="19438" y="33144"/>
                  <a:pt x="20422" y="32976"/>
                </a:cubicBezTo>
                <a:cubicBezTo>
                  <a:pt x="21175" y="32851"/>
                  <a:pt x="21949" y="32683"/>
                  <a:pt x="22702" y="32725"/>
                </a:cubicBezTo>
                <a:cubicBezTo>
                  <a:pt x="23142" y="32725"/>
                  <a:pt x="23581" y="32725"/>
                  <a:pt x="24041" y="32683"/>
                </a:cubicBezTo>
                <a:cubicBezTo>
                  <a:pt x="25150" y="32642"/>
                  <a:pt x="26280" y="32746"/>
                  <a:pt x="27389" y="32349"/>
                </a:cubicBezTo>
                <a:cubicBezTo>
                  <a:pt x="27536" y="32286"/>
                  <a:pt x="27703" y="32286"/>
                  <a:pt x="27849" y="32286"/>
                </a:cubicBezTo>
                <a:cubicBezTo>
                  <a:pt x="28770" y="32265"/>
                  <a:pt x="29712" y="32223"/>
                  <a:pt x="30653" y="32223"/>
                </a:cubicBezTo>
                <a:cubicBezTo>
                  <a:pt x="30967" y="32223"/>
                  <a:pt x="31281" y="32265"/>
                  <a:pt x="31595" y="32370"/>
                </a:cubicBezTo>
                <a:cubicBezTo>
                  <a:pt x="32034" y="32537"/>
                  <a:pt x="32453" y="32537"/>
                  <a:pt x="32934" y="32495"/>
                </a:cubicBezTo>
                <a:cubicBezTo>
                  <a:pt x="33624" y="32453"/>
                  <a:pt x="34336" y="32432"/>
                  <a:pt x="35047" y="32411"/>
                </a:cubicBezTo>
                <a:cubicBezTo>
                  <a:pt x="35194" y="32411"/>
                  <a:pt x="35382" y="32411"/>
                  <a:pt x="35507" y="32474"/>
                </a:cubicBezTo>
                <a:cubicBezTo>
                  <a:pt x="35926" y="32683"/>
                  <a:pt x="36386" y="32663"/>
                  <a:pt x="36826" y="32663"/>
                </a:cubicBezTo>
                <a:cubicBezTo>
                  <a:pt x="37056" y="32663"/>
                  <a:pt x="37286" y="32621"/>
                  <a:pt x="37474" y="32683"/>
                </a:cubicBezTo>
                <a:cubicBezTo>
                  <a:pt x="38123" y="32976"/>
                  <a:pt x="38855" y="32872"/>
                  <a:pt x="39546" y="33081"/>
                </a:cubicBezTo>
                <a:cubicBezTo>
                  <a:pt x="39776" y="33165"/>
                  <a:pt x="40048" y="33165"/>
                  <a:pt x="40299" y="33165"/>
                </a:cubicBezTo>
                <a:cubicBezTo>
                  <a:pt x="41136" y="33165"/>
                  <a:pt x="41994" y="33144"/>
                  <a:pt x="42831" y="33102"/>
                </a:cubicBezTo>
                <a:cubicBezTo>
                  <a:pt x="42726" y="32788"/>
                  <a:pt x="42684" y="32474"/>
                  <a:pt x="42684" y="32139"/>
                </a:cubicBezTo>
                <a:close/>
              </a:path>
            </a:pathLst>
          </a:custGeom>
          <a:solidFill>
            <a:srgbClr val="008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93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3135512" y="223617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3135512" y="383302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280415" y="390422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280415" y="230737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349336" y="1397385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Mission Vision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1349336" y="1929584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Overview, Contributors, Goals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4205056" y="2920958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GitHub Excursion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4205056" y="3453157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Templates, Packages, Languages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42210" y="1523242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2999332" y="1452109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42210" y="3094930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2999332" y="3023734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281196" y="1294467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281196" y="2885142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3128793" y="1223271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3128793" y="2813946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1;p36">
            <a:extLst>
              <a:ext uri="{FF2B5EF4-FFF2-40B4-BE49-F238E27FC236}">
                <a16:creationId xmlns:a16="http://schemas.microsoft.com/office/drawing/2014/main" id="{6A120889-3252-F54E-95C6-F3262BD008C3}"/>
              </a:ext>
            </a:extLst>
          </p:cNvPr>
          <p:cNvSpPr txBox="1">
            <a:spLocks/>
          </p:cNvSpPr>
          <p:nvPr/>
        </p:nvSpPr>
        <p:spPr>
          <a:xfrm>
            <a:off x="4186081" y="1376579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Motivation vs Drawbacks</a:t>
            </a:r>
          </a:p>
        </p:txBody>
      </p:sp>
      <p:sp>
        <p:nvSpPr>
          <p:cNvPr id="40" name="Google Shape;334;p36">
            <a:extLst>
              <a:ext uri="{FF2B5EF4-FFF2-40B4-BE49-F238E27FC236}">
                <a16:creationId xmlns:a16="http://schemas.microsoft.com/office/drawing/2014/main" id="{9493AA35-5C78-3241-AB1F-2A88AFB7330F}"/>
              </a:ext>
            </a:extLst>
          </p:cNvPr>
          <p:cNvSpPr txBox="1">
            <a:spLocks/>
          </p:cNvSpPr>
          <p:nvPr/>
        </p:nvSpPr>
        <p:spPr>
          <a:xfrm>
            <a:off x="4186081" y="1908778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Advantage and pitfalls</a:t>
            </a:r>
          </a:p>
        </p:txBody>
      </p:sp>
      <p:sp>
        <p:nvSpPr>
          <p:cNvPr id="35" name="Google Shape;322;p36">
            <a:extLst>
              <a:ext uri="{FF2B5EF4-FFF2-40B4-BE49-F238E27FC236}">
                <a16:creationId xmlns:a16="http://schemas.microsoft.com/office/drawing/2014/main" id="{07535556-AA69-2F47-9F61-6EAD2E2C7087}"/>
              </a:ext>
            </a:extLst>
          </p:cNvPr>
          <p:cNvSpPr/>
          <p:nvPr/>
        </p:nvSpPr>
        <p:spPr>
          <a:xfrm flipH="1">
            <a:off x="5987363" y="223065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3;p36">
            <a:extLst>
              <a:ext uri="{FF2B5EF4-FFF2-40B4-BE49-F238E27FC236}">
                <a16:creationId xmlns:a16="http://schemas.microsoft.com/office/drawing/2014/main" id="{1FD533E9-4E6C-734F-88E1-60916EB03E7F}"/>
              </a:ext>
            </a:extLst>
          </p:cNvPr>
          <p:cNvSpPr/>
          <p:nvPr/>
        </p:nvSpPr>
        <p:spPr>
          <a:xfrm flipH="1">
            <a:off x="5987363" y="382750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36">
            <a:extLst>
              <a:ext uri="{FF2B5EF4-FFF2-40B4-BE49-F238E27FC236}">
                <a16:creationId xmlns:a16="http://schemas.microsoft.com/office/drawing/2014/main" id="{EA2E0096-F91D-9F4F-B614-09A9009A8EC2}"/>
              </a:ext>
            </a:extLst>
          </p:cNvPr>
          <p:cNvSpPr txBox="1">
            <a:spLocks/>
          </p:cNvSpPr>
          <p:nvPr/>
        </p:nvSpPr>
        <p:spPr>
          <a:xfrm>
            <a:off x="7235033" y="2912047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Commentary</a:t>
            </a:r>
          </a:p>
        </p:txBody>
      </p:sp>
      <p:sp>
        <p:nvSpPr>
          <p:cNvPr id="38" name="Google Shape;333;p36">
            <a:extLst>
              <a:ext uri="{FF2B5EF4-FFF2-40B4-BE49-F238E27FC236}">
                <a16:creationId xmlns:a16="http://schemas.microsoft.com/office/drawing/2014/main" id="{6867919D-DE55-9445-907A-63DB472498D5}"/>
              </a:ext>
            </a:extLst>
          </p:cNvPr>
          <p:cNvSpPr txBox="1">
            <a:spLocks/>
          </p:cNvSpPr>
          <p:nvPr/>
        </p:nvSpPr>
        <p:spPr>
          <a:xfrm>
            <a:off x="7235033" y="3444246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Learning points</a:t>
            </a:r>
            <a:br>
              <a:rPr lang="en-GB" dirty="0"/>
            </a:br>
            <a:r>
              <a:rPr lang="en-GB" dirty="0"/>
              <a:t>Q&amp;A</a:t>
            </a: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AAFE57E7-10BE-C747-8449-BA75980556E6}"/>
              </a:ext>
            </a:extLst>
          </p:cNvPr>
          <p:cNvSpPr txBox="1">
            <a:spLocks/>
          </p:cNvSpPr>
          <p:nvPr/>
        </p:nvSpPr>
        <p:spPr>
          <a:xfrm>
            <a:off x="5851183" y="1446585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03</a:t>
            </a:r>
          </a:p>
        </p:txBody>
      </p:sp>
      <p:sp>
        <p:nvSpPr>
          <p:cNvPr id="42" name="Google Shape;338;p36">
            <a:extLst>
              <a:ext uri="{FF2B5EF4-FFF2-40B4-BE49-F238E27FC236}">
                <a16:creationId xmlns:a16="http://schemas.microsoft.com/office/drawing/2014/main" id="{BF6000F7-E7B9-A244-9D48-5EA605F791DB}"/>
              </a:ext>
            </a:extLst>
          </p:cNvPr>
          <p:cNvSpPr txBox="1">
            <a:spLocks/>
          </p:cNvSpPr>
          <p:nvPr/>
        </p:nvSpPr>
        <p:spPr>
          <a:xfrm>
            <a:off x="5851183" y="3018210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06</a:t>
            </a:r>
          </a:p>
        </p:txBody>
      </p:sp>
      <p:grpSp>
        <p:nvGrpSpPr>
          <p:cNvPr id="43" name="Google Shape;347;p36">
            <a:extLst>
              <a:ext uri="{FF2B5EF4-FFF2-40B4-BE49-F238E27FC236}">
                <a16:creationId xmlns:a16="http://schemas.microsoft.com/office/drawing/2014/main" id="{9C3CCFA2-E58C-114D-B3F7-323BB7AA46F2}"/>
              </a:ext>
            </a:extLst>
          </p:cNvPr>
          <p:cNvGrpSpPr/>
          <p:nvPr/>
        </p:nvGrpSpPr>
        <p:grpSpPr>
          <a:xfrm rot="-5400000">
            <a:off x="5980644" y="1217747"/>
            <a:ext cx="279350" cy="312825"/>
            <a:chOff x="1835200" y="3337050"/>
            <a:chExt cx="279350" cy="312825"/>
          </a:xfrm>
        </p:grpSpPr>
        <p:sp>
          <p:nvSpPr>
            <p:cNvPr id="44" name="Google Shape;348;p36">
              <a:extLst>
                <a:ext uri="{FF2B5EF4-FFF2-40B4-BE49-F238E27FC236}">
                  <a16:creationId xmlns:a16="http://schemas.microsoft.com/office/drawing/2014/main" id="{C04BDC7F-B0FA-F248-B158-B25A1DBA8F74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;p36">
              <a:extLst>
                <a:ext uri="{FF2B5EF4-FFF2-40B4-BE49-F238E27FC236}">
                  <a16:creationId xmlns:a16="http://schemas.microsoft.com/office/drawing/2014/main" id="{F603C0C9-14BF-9B4E-ADD2-16C47A274704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;p36">
              <a:extLst>
                <a:ext uri="{FF2B5EF4-FFF2-40B4-BE49-F238E27FC236}">
                  <a16:creationId xmlns:a16="http://schemas.microsoft.com/office/drawing/2014/main" id="{AF7D74A6-8301-804C-9430-C25846BCD514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51;p36">
            <a:extLst>
              <a:ext uri="{FF2B5EF4-FFF2-40B4-BE49-F238E27FC236}">
                <a16:creationId xmlns:a16="http://schemas.microsoft.com/office/drawing/2014/main" id="{9DE8AE66-7F04-BB4D-9693-09C5F8014EF2}"/>
              </a:ext>
            </a:extLst>
          </p:cNvPr>
          <p:cNvGrpSpPr/>
          <p:nvPr/>
        </p:nvGrpSpPr>
        <p:grpSpPr>
          <a:xfrm rot="-5400000">
            <a:off x="5980644" y="2808422"/>
            <a:ext cx="279350" cy="312825"/>
            <a:chOff x="1835200" y="3337050"/>
            <a:chExt cx="279350" cy="312825"/>
          </a:xfrm>
        </p:grpSpPr>
        <p:sp>
          <p:nvSpPr>
            <p:cNvPr id="48" name="Google Shape;352;p36">
              <a:extLst>
                <a:ext uri="{FF2B5EF4-FFF2-40B4-BE49-F238E27FC236}">
                  <a16:creationId xmlns:a16="http://schemas.microsoft.com/office/drawing/2014/main" id="{0D902CFD-EFE2-D44E-95C0-D24930BA718B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;p36">
              <a:extLst>
                <a:ext uri="{FF2B5EF4-FFF2-40B4-BE49-F238E27FC236}">
                  <a16:creationId xmlns:a16="http://schemas.microsoft.com/office/drawing/2014/main" id="{28CCD03B-6904-D44B-BBD7-01EB6F74F92F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;p36">
              <a:extLst>
                <a:ext uri="{FF2B5EF4-FFF2-40B4-BE49-F238E27FC236}">
                  <a16:creationId xmlns:a16="http://schemas.microsoft.com/office/drawing/2014/main" id="{FF312DF8-C294-3A42-BBF8-522238EFDF72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1;p36">
            <a:extLst>
              <a:ext uri="{FF2B5EF4-FFF2-40B4-BE49-F238E27FC236}">
                <a16:creationId xmlns:a16="http://schemas.microsoft.com/office/drawing/2014/main" id="{C5A78284-5FB8-F44B-873D-78AA199F5127}"/>
              </a:ext>
            </a:extLst>
          </p:cNvPr>
          <p:cNvSpPr txBox="1">
            <a:spLocks/>
          </p:cNvSpPr>
          <p:nvPr/>
        </p:nvSpPr>
        <p:spPr>
          <a:xfrm>
            <a:off x="7091242" y="1311205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Route Map/Formulae</a:t>
            </a:r>
            <a:endParaRPr lang="en-GB" dirty="0"/>
          </a:p>
        </p:txBody>
      </p:sp>
      <p:sp>
        <p:nvSpPr>
          <p:cNvPr id="54" name="Google Shape;334;p36">
            <a:extLst>
              <a:ext uri="{FF2B5EF4-FFF2-40B4-BE49-F238E27FC236}">
                <a16:creationId xmlns:a16="http://schemas.microsoft.com/office/drawing/2014/main" id="{AAD72575-73B1-5443-9DB7-001ACFBC615A}"/>
              </a:ext>
            </a:extLst>
          </p:cNvPr>
          <p:cNvSpPr txBox="1">
            <a:spLocks/>
          </p:cNvSpPr>
          <p:nvPr/>
        </p:nvSpPr>
        <p:spPr>
          <a:xfrm>
            <a:off x="7091242" y="184340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4-Pronged Approach</a:t>
            </a:r>
            <a:endParaRPr lang="en-GB" dirty="0"/>
          </a:p>
        </p:txBody>
      </p:sp>
      <p:sp>
        <p:nvSpPr>
          <p:cNvPr id="57" name="Google Shape;332;p36">
            <a:extLst>
              <a:ext uri="{FF2B5EF4-FFF2-40B4-BE49-F238E27FC236}">
                <a16:creationId xmlns:a16="http://schemas.microsoft.com/office/drawing/2014/main" id="{321549C8-F366-D249-92C5-3E50E5FD2286}"/>
              </a:ext>
            </a:extLst>
          </p:cNvPr>
          <p:cNvSpPr txBox="1">
            <a:spLocks/>
          </p:cNvSpPr>
          <p:nvPr/>
        </p:nvSpPr>
        <p:spPr>
          <a:xfrm>
            <a:off x="1290851" y="296725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End Goal</a:t>
            </a:r>
            <a:endParaRPr lang="en-GB" dirty="0"/>
          </a:p>
        </p:txBody>
      </p:sp>
      <p:sp>
        <p:nvSpPr>
          <p:cNvPr id="58" name="Google Shape;333;p36">
            <a:extLst>
              <a:ext uri="{FF2B5EF4-FFF2-40B4-BE49-F238E27FC236}">
                <a16:creationId xmlns:a16="http://schemas.microsoft.com/office/drawing/2014/main" id="{F4D827C2-AFCE-1740-BC5B-B47B1420E6F7}"/>
              </a:ext>
            </a:extLst>
          </p:cNvPr>
          <p:cNvSpPr txBox="1">
            <a:spLocks/>
          </p:cNvSpPr>
          <p:nvPr/>
        </p:nvSpPr>
        <p:spPr>
          <a:xfrm>
            <a:off x="1323755" y="3509510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An ecosystem of happy players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8ED3-D7E4-9348-8487-4CBDC5B83968}"/>
              </a:ext>
            </a:extLst>
          </p:cNvPr>
          <p:cNvSpPr/>
          <p:nvPr/>
        </p:nvSpPr>
        <p:spPr>
          <a:xfrm>
            <a:off x="3079151" y="1055379"/>
            <a:ext cx="2936669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1A0749-C561-3841-B073-FA0AFE668FD2}"/>
              </a:ext>
            </a:extLst>
          </p:cNvPr>
          <p:cNvSpPr/>
          <p:nvPr/>
        </p:nvSpPr>
        <p:spPr>
          <a:xfrm>
            <a:off x="5930038" y="967221"/>
            <a:ext cx="2915636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AB4A53-1E41-D040-AFE1-EADAD0167138}"/>
              </a:ext>
            </a:extLst>
          </p:cNvPr>
          <p:cNvSpPr/>
          <p:nvPr/>
        </p:nvSpPr>
        <p:spPr>
          <a:xfrm>
            <a:off x="213385" y="988589"/>
            <a:ext cx="2915636" cy="169787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2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74"/>
          <p:cNvSpPr txBox="1">
            <a:spLocks noGrp="1"/>
          </p:cNvSpPr>
          <p:nvPr>
            <p:ph type="title"/>
          </p:nvPr>
        </p:nvSpPr>
        <p:spPr>
          <a:xfrm>
            <a:off x="1001850" y="482675"/>
            <a:ext cx="7140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 ecosystems of happy players</a:t>
            </a:r>
            <a:endParaRPr dirty="0"/>
          </a:p>
        </p:txBody>
      </p:sp>
      <p:grpSp>
        <p:nvGrpSpPr>
          <p:cNvPr id="2253" name="Google Shape;2253;p74"/>
          <p:cNvGrpSpPr/>
          <p:nvPr/>
        </p:nvGrpSpPr>
        <p:grpSpPr>
          <a:xfrm>
            <a:off x="715666" y="1974470"/>
            <a:ext cx="1775552" cy="1841189"/>
            <a:chOff x="5904700" y="2250375"/>
            <a:chExt cx="2009225" cy="2083500"/>
          </a:xfrm>
        </p:grpSpPr>
        <p:sp>
          <p:nvSpPr>
            <p:cNvPr id="2254" name="Google Shape;2254;p74"/>
            <p:cNvSpPr/>
            <p:nvPr/>
          </p:nvSpPr>
          <p:spPr>
            <a:xfrm>
              <a:off x="7357850" y="3637100"/>
              <a:ext cx="221300" cy="203500"/>
            </a:xfrm>
            <a:custGeom>
              <a:avLst/>
              <a:gdLst/>
              <a:ahLst/>
              <a:cxnLst/>
              <a:rect l="l" t="t" r="r" b="b"/>
              <a:pathLst>
                <a:path w="8852" h="8140" extrusionOk="0">
                  <a:moveTo>
                    <a:pt x="8851" y="2762"/>
                  </a:moveTo>
                  <a:cubicBezTo>
                    <a:pt x="8516" y="3850"/>
                    <a:pt x="8202" y="4875"/>
                    <a:pt x="7889" y="5859"/>
                  </a:cubicBezTo>
                  <a:cubicBezTo>
                    <a:pt x="7805" y="6110"/>
                    <a:pt x="7763" y="6361"/>
                    <a:pt x="7679" y="6591"/>
                  </a:cubicBezTo>
                  <a:cubicBezTo>
                    <a:pt x="7533" y="7072"/>
                    <a:pt x="7177" y="7302"/>
                    <a:pt x="6696" y="7386"/>
                  </a:cubicBezTo>
                  <a:cubicBezTo>
                    <a:pt x="6298" y="7428"/>
                    <a:pt x="5922" y="7574"/>
                    <a:pt x="5566" y="7637"/>
                  </a:cubicBezTo>
                  <a:cubicBezTo>
                    <a:pt x="5252" y="7721"/>
                    <a:pt x="4917" y="7805"/>
                    <a:pt x="4604" y="7846"/>
                  </a:cubicBezTo>
                  <a:cubicBezTo>
                    <a:pt x="4081" y="7951"/>
                    <a:pt x="3557" y="8035"/>
                    <a:pt x="2951" y="8139"/>
                  </a:cubicBezTo>
                  <a:cubicBezTo>
                    <a:pt x="1151" y="7491"/>
                    <a:pt x="524" y="7114"/>
                    <a:pt x="0" y="6382"/>
                  </a:cubicBezTo>
                  <a:cubicBezTo>
                    <a:pt x="147" y="5650"/>
                    <a:pt x="356" y="4917"/>
                    <a:pt x="754" y="4248"/>
                  </a:cubicBezTo>
                  <a:cubicBezTo>
                    <a:pt x="1235" y="3411"/>
                    <a:pt x="1758" y="2574"/>
                    <a:pt x="2323" y="1758"/>
                  </a:cubicBezTo>
                  <a:cubicBezTo>
                    <a:pt x="2741" y="1130"/>
                    <a:pt x="3327" y="649"/>
                    <a:pt x="3934" y="188"/>
                  </a:cubicBezTo>
                  <a:cubicBezTo>
                    <a:pt x="4122" y="21"/>
                    <a:pt x="4332" y="0"/>
                    <a:pt x="4562" y="21"/>
                  </a:cubicBezTo>
                  <a:cubicBezTo>
                    <a:pt x="4959" y="105"/>
                    <a:pt x="5315" y="188"/>
                    <a:pt x="5713" y="272"/>
                  </a:cubicBezTo>
                  <a:cubicBezTo>
                    <a:pt x="6298" y="398"/>
                    <a:pt x="6863" y="502"/>
                    <a:pt x="7470" y="628"/>
                  </a:cubicBezTo>
                  <a:cubicBezTo>
                    <a:pt x="7679" y="963"/>
                    <a:pt x="7889" y="1360"/>
                    <a:pt x="8119" y="1737"/>
                  </a:cubicBezTo>
                  <a:cubicBezTo>
                    <a:pt x="8370" y="2134"/>
                    <a:pt x="8642" y="2469"/>
                    <a:pt x="8851" y="27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4"/>
            <p:cNvSpPr/>
            <p:nvPr/>
          </p:nvSpPr>
          <p:spPr>
            <a:xfrm>
              <a:off x="7379825" y="3841625"/>
              <a:ext cx="238550" cy="202450"/>
            </a:xfrm>
            <a:custGeom>
              <a:avLst/>
              <a:gdLst/>
              <a:ahLst/>
              <a:cxnLst/>
              <a:rect l="l" t="t" r="r" b="b"/>
              <a:pathLst>
                <a:path w="9542" h="8098" extrusionOk="0">
                  <a:moveTo>
                    <a:pt x="9541" y="2051"/>
                  </a:moveTo>
                  <a:cubicBezTo>
                    <a:pt x="9207" y="2658"/>
                    <a:pt x="9018" y="3222"/>
                    <a:pt x="8893" y="3829"/>
                  </a:cubicBezTo>
                  <a:cubicBezTo>
                    <a:pt x="8788" y="4415"/>
                    <a:pt x="8558" y="4959"/>
                    <a:pt x="8349" y="5503"/>
                  </a:cubicBezTo>
                  <a:cubicBezTo>
                    <a:pt x="8286" y="5629"/>
                    <a:pt x="8160" y="5817"/>
                    <a:pt x="8014" y="5838"/>
                  </a:cubicBezTo>
                  <a:cubicBezTo>
                    <a:pt x="7595" y="5984"/>
                    <a:pt x="7240" y="6215"/>
                    <a:pt x="6968" y="6528"/>
                  </a:cubicBezTo>
                  <a:cubicBezTo>
                    <a:pt x="6445" y="7052"/>
                    <a:pt x="5880" y="7491"/>
                    <a:pt x="5168" y="7763"/>
                  </a:cubicBezTo>
                  <a:cubicBezTo>
                    <a:pt x="4938" y="7826"/>
                    <a:pt x="4729" y="7993"/>
                    <a:pt x="4562" y="8098"/>
                  </a:cubicBezTo>
                  <a:cubicBezTo>
                    <a:pt x="3076" y="7407"/>
                    <a:pt x="795" y="5294"/>
                    <a:pt x="0" y="3892"/>
                  </a:cubicBezTo>
                  <a:cubicBezTo>
                    <a:pt x="209" y="3641"/>
                    <a:pt x="398" y="3369"/>
                    <a:pt x="628" y="3160"/>
                  </a:cubicBezTo>
                  <a:cubicBezTo>
                    <a:pt x="1277" y="2553"/>
                    <a:pt x="1800" y="1862"/>
                    <a:pt x="2260" y="1130"/>
                  </a:cubicBezTo>
                  <a:cubicBezTo>
                    <a:pt x="2511" y="754"/>
                    <a:pt x="2846" y="586"/>
                    <a:pt x="3306" y="565"/>
                  </a:cubicBezTo>
                  <a:cubicBezTo>
                    <a:pt x="3976" y="502"/>
                    <a:pt x="4624" y="398"/>
                    <a:pt x="5252" y="168"/>
                  </a:cubicBezTo>
                  <a:cubicBezTo>
                    <a:pt x="5650" y="42"/>
                    <a:pt x="6089" y="42"/>
                    <a:pt x="6487" y="0"/>
                  </a:cubicBezTo>
                  <a:cubicBezTo>
                    <a:pt x="6675" y="0"/>
                    <a:pt x="6884" y="84"/>
                    <a:pt x="7010" y="209"/>
                  </a:cubicBezTo>
                  <a:cubicBezTo>
                    <a:pt x="7512" y="628"/>
                    <a:pt x="8035" y="1005"/>
                    <a:pt x="8663" y="1193"/>
                  </a:cubicBezTo>
                  <a:cubicBezTo>
                    <a:pt x="8767" y="1214"/>
                    <a:pt x="8872" y="1298"/>
                    <a:pt x="8956" y="1360"/>
                  </a:cubicBezTo>
                  <a:cubicBezTo>
                    <a:pt x="9186" y="1549"/>
                    <a:pt x="9332" y="1800"/>
                    <a:pt x="9541" y="20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4"/>
            <p:cNvSpPr/>
            <p:nvPr/>
          </p:nvSpPr>
          <p:spPr>
            <a:xfrm>
              <a:off x="7562375" y="3581650"/>
              <a:ext cx="254775" cy="162700"/>
            </a:xfrm>
            <a:custGeom>
              <a:avLst/>
              <a:gdLst/>
              <a:ahLst/>
              <a:cxnLst/>
              <a:rect l="l" t="t" r="r" b="b"/>
              <a:pathLst>
                <a:path w="10191" h="6508" extrusionOk="0">
                  <a:moveTo>
                    <a:pt x="10190" y="3118"/>
                  </a:moveTo>
                  <a:cubicBezTo>
                    <a:pt x="10086" y="3620"/>
                    <a:pt x="9960" y="4059"/>
                    <a:pt x="9918" y="4520"/>
                  </a:cubicBezTo>
                  <a:cubicBezTo>
                    <a:pt x="9856" y="4834"/>
                    <a:pt x="9709" y="5022"/>
                    <a:pt x="9437" y="5189"/>
                  </a:cubicBezTo>
                  <a:cubicBezTo>
                    <a:pt x="8726" y="5629"/>
                    <a:pt x="8035" y="6047"/>
                    <a:pt x="7303" y="6507"/>
                  </a:cubicBezTo>
                  <a:cubicBezTo>
                    <a:pt x="7094" y="6403"/>
                    <a:pt x="6864" y="6361"/>
                    <a:pt x="6696" y="6235"/>
                  </a:cubicBezTo>
                  <a:cubicBezTo>
                    <a:pt x="6319" y="5943"/>
                    <a:pt x="5901" y="5775"/>
                    <a:pt x="5483" y="5650"/>
                  </a:cubicBezTo>
                  <a:cubicBezTo>
                    <a:pt x="4625" y="5357"/>
                    <a:pt x="3725" y="5064"/>
                    <a:pt x="2867" y="4813"/>
                  </a:cubicBezTo>
                  <a:cubicBezTo>
                    <a:pt x="2637" y="4729"/>
                    <a:pt x="2386" y="4729"/>
                    <a:pt x="2135" y="4729"/>
                  </a:cubicBezTo>
                  <a:cubicBezTo>
                    <a:pt x="1926" y="4729"/>
                    <a:pt x="1695" y="4750"/>
                    <a:pt x="1486" y="4750"/>
                  </a:cubicBezTo>
                  <a:cubicBezTo>
                    <a:pt x="1151" y="4290"/>
                    <a:pt x="796" y="3871"/>
                    <a:pt x="461" y="3432"/>
                  </a:cubicBezTo>
                  <a:cubicBezTo>
                    <a:pt x="356" y="3264"/>
                    <a:pt x="252" y="3118"/>
                    <a:pt x="147" y="2930"/>
                  </a:cubicBezTo>
                  <a:cubicBezTo>
                    <a:pt x="1" y="2637"/>
                    <a:pt x="21" y="2323"/>
                    <a:pt x="210" y="2072"/>
                  </a:cubicBezTo>
                  <a:cubicBezTo>
                    <a:pt x="565" y="1549"/>
                    <a:pt x="963" y="1046"/>
                    <a:pt x="1340" y="502"/>
                  </a:cubicBezTo>
                  <a:cubicBezTo>
                    <a:pt x="1486" y="272"/>
                    <a:pt x="1674" y="168"/>
                    <a:pt x="1946" y="126"/>
                  </a:cubicBezTo>
                  <a:cubicBezTo>
                    <a:pt x="2742" y="63"/>
                    <a:pt x="3495" y="0"/>
                    <a:pt x="4248" y="272"/>
                  </a:cubicBezTo>
                  <a:cubicBezTo>
                    <a:pt x="5085" y="544"/>
                    <a:pt x="5964" y="795"/>
                    <a:pt x="6822" y="1025"/>
                  </a:cubicBezTo>
                  <a:cubicBezTo>
                    <a:pt x="7763" y="1277"/>
                    <a:pt x="8663" y="1695"/>
                    <a:pt x="9353" y="2406"/>
                  </a:cubicBezTo>
                  <a:cubicBezTo>
                    <a:pt x="9625" y="2616"/>
                    <a:pt x="9877" y="2825"/>
                    <a:pt x="10190" y="3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4"/>
            <p:cNvSpPr/>
            <p:nvPr/>
          </p:nvSpPr>
          <p:spPr>
            <a:xfrm>
              <a:off x="7611550" y="3869350"/>
              <a:ext cx="170025" cy="198275"/>
            </a:xfrm>
            <a:custGeom>
              <a:avLst/>
              <a:gdLst/>
              <a:ahLst/>
              <a:cxnLst/>
              <a:rect l="l" t="t" r="r" b="b"/>
              <a:pathLst>
                <a:path w="6801" h="7931" extrusionOk="0">
                  <a:moveTo>
                    <a:pt x="6633" y="1988"/>
                  </a:moveTo>
                  <a:cubicBezTo>
                    <a:pt x="6466" y="3306"/>
                    <a:pt x="6759" y="4562"/>
                    <a:pt x="6801" y="5775"/>
                  </a:cubicBezTo>
                  <a:cubicBezTo>
                    <a:pt x="6026" y="6570"/>
                    <a:pt x="3976" y="7595"/>
                    <a:pt x="2407" y="7930"/>
                  </a:cubicBezTo>
                  <a:cubicBezTo>
                    <a:pt x="2093" y="7826"/>
                    <a:pt x="1904" y="7595"/>
                    <a:pt x="1779" y="7303"/>
                  </a:cubicBezTo>
                  <a:cubicBezTo>
                    <a:pt x="1674" y="7093"/>
                    <a:pt x="1570" y="6905"/>
                    <a:pt x="1465" y="6717"/>
                  </a:cubicBezTo>
                  <a:cubicBezTo>
                    <a:pt x="1193" y="6256"/>
                    <a:pt x="900" y="5838"/>
                    <a:pt x="544" y="5440"/>
                  </a:cubicBezTo>
                  <a:cubicBezTo>
                    <a:pt x="314" y="5210"/>
                    <a:pt x="168" y="4896"/>
                    <a:pt x="0" y="4582"/>
                  </a:cubicBezTo>
                  <a:cubicBezTo>
                    <a:pt x="63" y="4310"/>
                    <a:pt x="147" y="4080"/>
                    <a:pt x="210" y="3850"/>
                  </a:cubicBezTo>
                  <a:cubicBezTo>
                    <a:pt x="335" y="3411"/>
                    <a:pt x="440" y="2930"/>
                    <a:pt x="565" y="2490"/>
                  </a:cubicBezTo>
                  <a:cubicBezTo>
                    <a:pt x="733" y="2051"/>
                    <a:pt x="900" y="1590"/>
                    <a:pt x="1067" y="1151"/>
                  </a:cubicBezTo>
                  <a:cubicBezTo>
                    <a:pt x="1632" y="900"/>
                    <a:pt x="2218" y="691"/>
                    <a:pt x="2720" y="314"/>
                  </a:cubicBezTo>
                  <a:cubicBezTo>
                    <a:pt x="2867" y="189"/>
                    <a:pt x="3139" y="189"/>
                    <a:pt x="3327" y="168"/>
                  </a:cubicBezTo>
                  <a:cubicBezTo>
                    <a:pt x="3725" y="105"/>
                    <a:pt x="4101" y="63"/>
                    <a:pt x="4541" y="0"/>
                  </a:cubicBezTo>
                  <a:cubicBezTo>
                    <a:pt x="5378" y="419"/>
                    <a:pt x="5985" y="1214"/>
                    <a:pt x="6633" y="1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4"/>
            <p:cNvSpPr/>
            <p:nvPr/>
          </p:nvSpPr>
          <p:spPr>
            <a:xfrm>
              <a:off x="7728725" y="3726550"/>
              <a:ext cx="166875" cy="197225"/>
            </a:xfrm>
            <a:custGeom>
              <a:avLst/>
              <a:gdLst/>
              <a:ahLst/>
              <a:cxnLst/>
              <a:rect l="l" t="t" r="r" b="b"/>
              <a:pathLst>
                <a:path w="6675" h="7889" extrusionOk="0">
                  <a:moveTo>
                    <a:pt x="5796" y="649"/>
                  </a:moveTo>
                  <a:cubicBezTo>
                    <a:pt x="6675" y="2908"/>
                    <a:pt x="6256" y="5105"/>
                    <a:pt x="5273" y="7302"/>
                  </a:cubicBezTo>
                  <a:cubicBezTo>
                    <a:pt x="4583" y="7386"/>
                    <a:pt x="3997" y="7888"/>
                    <a:pt x="3223" y="7784"/>
                  </a:cubicBezTo>
                  <a:cubicBezTo>
                    <a:pt x="2804" y="7344"/>
                    <a:pt x="2427" y="6926"/>
                    <a:pt x="2030" y="6507"/>
                  </a:cubicBezTo>
                  <a:cubicBezTo>
                    <a:pt x="1590" y="6005"/>
                    <a:pt x="1172" y="5482"/>
                    <a:pt x="565" y="5168"/>
                  </a:cubicBezTo>
                  <a:cubicBezTo>
                    <a:pt x="398" y="5085"/>
                    <a:pt x="293" y="4980"/>
                    <a:pt x="168" y="4875"/>
                  </a:cubicBezTo>
                  <a:cubicBezTo>
                    <a:pt x="0" y="4143"/>
                    <a:pt x="251" y="3494"/>
                    <a:pt x="461" y="2846"/>
                  </a:cubicBezTo>
                  <a:cubicBezTo>
                    <a:pt x="586" y="2448"/>
                    <a:pt x="754" y="2051"/>
                    <a:pt x="900" y="1653"/>
                  </a:cubicBezTo>
                  <a:cubicBezTo>
                    <a:pt x="984" y="1486"/>
                    <a:pt x="1109" y="1339"/>
                    <a:pt x="1298" y="1235"/>
                  </a:cubicBezTo>
                  <a:cubicBezTo>
                    <a:pt x="1904" y="900"/>
                    <a:pt x="2532" y="586"/>
                    <a:pt x="3097" y="188"/>
                  </a:cubicBezTo>
                  <a:cubicBezTo>
                    <a:pt x="3348" y="0"/>
                    <a:pt x="3599" y="0"/>
                    <a:pt x="3871" y="126"/>
                  </a:cubicBezTo>
                  <a:cubicBezTo>
                    <a:pt x="4478" y="293"/>
                    <a:pt x="5147" y="460"/>
                    <a:pt x="5796" y="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4"/>
            <p:cNvSpPr/>
            <p:nvPr/>
          </p:nvSpPr>
          <p:spPr>
            <a:xfrm>
              <a:off x="7565525" y="3719225"/>
              <a:ext cx="162700" cy="154325"/>
            </a:xfrm>
            <a:custGeom>
              <a:avLst/>
              <a:gdLst/>
              <a:ahLst/>
              <a:cxnLst/>
              <a:rect l="l" t="t" r="r" b="b"/>
              <a:pathLst>
                <a:path w="6508" h="6173" extrusionOk="0">
                  <a:moveTo>
                    <a:pt x="5629" y="5147"/>
                  </a:moveTo>
                  <a:cubicBezTo>
                    <a:pt x="5440" y="5168"/>
                    <a:pt x="5231" y="5210"/>
                    <a:pt x="5022" y="5252"/>
                  </a:cubicBezTo>
                  <a:cubicBezTo>
                    <a:pt x="4603" y="5273"/>
                    <a:pt x="4185" y="5398"/>
                    <a:pt x="3850" y="5670"/>
                  </a:cubicBezTo>
                  <a:cubicBezTo>
                    <a:pt x="3536" y="5901"/>
                    <a:pt x="3160" y="6026"/>
                    <a:pt x="2783" y="6173"/>
                  </a:cubicBezTo>
                  <a:cubicBezTo>
                    <a:pt x="2490" y="5901"/>
                    <a:pt x="2218" y="5587"/>
                    <a:pt x="1904" y="5378"/>
                  </a:cubicBezTo>
                  <a:cubicBezTo>
                    <a:pt x="1590" y="5168"/>
                    <a:pt x="1172" y="5085"/>
                    <a:pt x="837" y="4875"/>
                  </a:cubicBezTo>
                  <a:cubicBezTo>
                    <a:pt x="523" y="4687"/>
                    <a:pt x="251" y="4436"/>
                    <a:pt x="0" y="4206"/>
                  </a:cubicBezTo>
                  <a:cubicBezTo>
                    <a:pt x="356" y="2950"/>
                    <a:pt x="712" y="1737"/>
                    <a:pt x="1046" y="544"/>
                  </a:cubicBezTo>
                  <a:cubicBezTo>
                    <a:pt x="1360" y="481"/>
                    <a:pt x="1653" y="502"/>
                    <a:pt x="1800" y="209"/>
                  </a:cubicBezTo>
                  <a:cubicBezTo>
                    <a:pt x="1904" y="0"/>
                    <a:pt x="2134" y="0"/>
                    <a:pt x="2323" y="63"/>
                  </a:cubicBezTo>
                  <a:cubicBezTo>
                    <a:pt x="3369" y="356"/>
                    <a:pt x="4415" y="649"/>
                    <a:pt x="5419" y="1088"/>
                  </a:cubicBezTo>
                  <a:cubicBezTo>
                    <a:pt x="5775" y="1256"/>
                    <a:pt x="6110" y="1507"/>
                    <a:pt x="6507" y="1779"/>
                  </a:cubicBezTo>
                  <a:cubicBezTo>
                    <a:pt x="6298" y="2344"/>
                    <a:pt x="6089" y="2867"/>
                    <a:pt x="5942" y="3432"/>
                  </a:cubicBezTo>
                  <a:cubicBezTo>
                    <a:pt x="5838" y="3997"/>
                    <a:pt x="5754" y="4541"/>
                    <a:pt x="5629" y="51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4"/>
            <p:cNvSpPr/>
            <p:nvPr/>
          </p:nvSpPr>
          <p:spPr>
            <a:xfrm>
              <a:off x="7522625" y="4008475"/>
              <a:ext cx="115100" cy="77975"/>
            </a:xfrm>
            <a:custGeom>
              <a:avLst/>
              <a:gdLst/>
              <a:ahLst/>
              <a:cxnLst/>
              <a:rect l="l" t="t" r="r" b="b"/>
              <a:pathLst>
                <a:path w="4604" h="3119" extrusionOk="0">
                  <a:moveTo>
                    <a:pt x="2972" y="85"/>
                  </a:moveTo>
                  <a:cubicBezTo>
                    <a:pt x="3725" y="691"/>
                    <a:pt x="4290" y="1445"/>
                    <a:pt x="4604" y="2365"/>
                  </a:cubicBezTo>
                  <a:cubicBezTo>
                    <a:pt x="4122" y="2867"/>
                    <a:pt x="3557" y="3119"/>
                    <a:pt x="2930" y="2972"/>
                  </a:cubicBezTo>
                  <a:cubicBezTo>
                    <a:pt x="1946" y="2721"/>
                    <a:pt x="1005" y="2365"/>
                    <a:pt x="42" y="2051"/>
                  </a:cubicBezTo>
                  <a:cubicBezTo>
                    <a:pt x="21" y="2051"/>
                    <a:pt x="21" y="1989"/>
                    <a:pt x="0" y="1947"/>
                  </a:cubicBezTo>
                  <a:cubicBezTo>
                    <a:pt x="21" y="1884"/>
                    <a:pt x="63" y="1821"/>
                    <a:pt x="126" y="1779"/>
                  </a:cubicBezTo>
                  <a:cubicBezTo>
                    <a:pt x="670" y="1570"/>
                    <a:pt x="1151" y="1214"/>
                    <a:pt x="1570" y="796"/>
                  </a:cubicBezTo>
                  <a:cubicBezTo>
                    <a:pt x="1632" y="712"/>
                    <a:pt x="1737" y="629"/>
                    <a:pt x="1800" y="566"/>
                  </a:cubicBezTo>
                  <a:cubicBezTo>
                    <a:pt x="2114" y="189"/>
                    <a:pt x="2511" y="1"/>
                    <a:pt x="2972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4"/>
            <p:cNvSpPr/>
            <p:nvPr/>
          </p:nvSpPr>
          <p:spPr>
            <a:xfrm>
              <a:off x="7347375" y="3827500"/>
              <a:ext cx="66475" cy="89475"/>
            </a:xfrm>
            <a:custGeom>
              <a:avLst/>
              <a:gdLst/>
              <a:ahLst/>
              <a:cxnLst/>
              <a:rect l="l" t="t" r="r" b="b"/>
              <a:pathLst>
                <a:path w="2659" h="3579" extrusionOk="0">
                  <a:moveTo>
                    <a:pt x="2658" y="1256"/>
                  </a:moveTo>
                  <a:cubicBezTo>
                    <a:pt x="2219" y="2281"/>
                    <a:pt x="1466" y="2825"/>
                    <a:pt x="775" y="3578"/>
                  </a:cubicBezTo>
                  <a:cubicBezTo>
                    <a:pt x="378" y="2804"/>
                    <a:pt x="252" y="2051"/>
                    <a:pt x="106" y="1277"/>
                  </a:cubicBezTo>
                  <a:cubicBezTo>
                    <a:pt x="22" y="858"/>
                    <a:pt x="1" y="440"/>
                    <a:pt x="168" y="0"/>
                  </a:cubicBezTo>
                  <a:cubicBezTo>
                    <a:pt x="587" y="210"/>
                    <a:pt x="1005" y="440"/>
                    <a:pt x="1424" y="649"/>
                  </a:cubicBezTo>
                  <a:cubicBezTo>
                    <a:pt x="1821" y="858"/>
                    <a:pt x="2219" y="1047"/>
                    <a:pt x="2658" y="1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4"/>
            <p:cNvSpPr/>
            <p:nvPr/>
          </p:nvSpPr>
          <p:spPr>
            <a:xfrm>
              <a:off x="7484950" y="3589500"/>
              <a:ext cx="85825" cy="44475"/>
            </a:xfrm>
            <a:custGeom>
              <a:avLst/>
              <a:gdLst/>
              <a:ahLst/>
              <a:cxnLst/>
              <a:rect l="l" t="t" r="r" b="b"/>
              <a:pathLst>
                <a:path w="3433" h="1779" extrusionOk="0">
                  <a:moveTo>
                    <a:pt x="1" y="1255"/>
                  </a:moveTo>
                  <a:cubicBezTo>
                    <a:pt x="189" y="1130"/>
                    <a:pt x="273" y="1025"/>
                    <a:pt x="294" y="1025"/>
                  </a:cubicBezTo>
                  <a:cubicBezTo>
                    <a:pt x="838" y="1172"/>
                    <a:pt x="1319" y="900"/>
                    <a:pt x="1758" y="649"/>
                  </a:cubicBezTo>
                  <a:cubicBezTo>
                    <a:pt x="2135" y="481"/>
                    <a:pt x="2491" y="272"/>
                    <a:pt x="2888" y="105"/>
                  </a:cubicBezTo>
                  <a:cubicBezTo>
                    <a:pt x="3035" y="21"/>
                    <a:pt x="3244" y="21"/>
                    <a:pt x="3432" y="0"/>
                  </a:cubicBezTo>
                  <a:cubicBezTo>
                    <a:pt x="3432" y="335"/>
                    <a:pt x="3223" y="544"/>
                    <a:pt x="3077" y="795"/>
                  </a:cubicBezTo>
                  <a:cubicBezTo>
                    <a:pt x="2972" y="921"/>
                    <a:pt x="2805" y="1025"/>
                    <a:pt x="2763" y="1172"/>
                  </a:cubicBezTo>
                  <a:cubicBezTo>
                    <a:pt x="2491" y="1695"/>
                    <a:pt x="2072" y="1779"/>
                    <a:pt x="1570" y="1653"/>
                  </a:cubicBezTo>
                  <a:cubicBezTo>
                    <a:pt x="1089" y="1528"/>
                    <a:pt x="608" y="1423"/>
                    <a:pt x="1" y="12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4"/>
            <p:cNvSpPr/>
            <p:nvPr/>
          </p:nvSpPr>
          <p:spPr>
            <a:xfrm>
              <a:off x="7797775" y="3937875"/>
              <a:ext cx="47625" cy="51800"/>
            </a:xfrm>
            <a:custGeom>
              <a:avLst/>
              <a:gdLst/>
              <a:ahLst/>
              <a:cxnLst/>
              <a:rect l="l" t="t" r="r" b="b"/>
              <a:pathLst>
                <a:path w="1905" h="2072" extrusionOk="0">
                  <a:moveTo>
                    <a:pt x="0" y="189"/>
                  </a:moveTo>
                  <a:cubicBezTo>
                    <a:pt x="649" y="126"/>
                    <a:pt x="1256" y="84"/>
                    <a:pt x="1904" y="0"/>
                  </a:cubicBezTo>
                  <a:cubicBezTo>
                    <a:pt x="1590" y="858"/>
                    <a:pt x="963" y="1444"/>
                    <a:pt x="398" y="2072"/>
                  </a:cubicBezTo>
                  <a:cubicBezTo>
                    <a:pt x="188" y="2072"/>
                    <a:pt x="188" y="1946"/>
                    <a:pt x="147" y="1841"/>
                  </a:cubicBezTo>
                  <a:cubicBezTo>
                    <a:pt x="105" y="1318"/>
                    <a:pt x="42" y="795"/>
                    <a:pt x="0" y="1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4"/>
            <p:cNvSpPr/>
            <p:nvPr/>
          </p:nvSpPr>
          <p:spPr>
            <a:xfrm>
              <a:off x="7831775" y="3681025"/>
              <a:ext cx="31400" cy="33500"/>
            </a:xfrm>
            <a:custGeom>
              <a:avLst/>
              <a:gdLst/>
              <a:ahLst/>
              <a:cxnLst/>
              <a:rect l="l" t="t" r="r" b="b"/>
              <a:pathLst>
                <a:path w="1256" h="1340" extrusionOk="0">
                  <a:moveTo>
                    <a:pt x="335" y="1"/>
                  </a:moveTo>
                  <a:cubicBezTo>
                    <a:pt x="628" y="398"/>
                    <a:pt x="921" y="817"/>
                    <a:pt x="1256" y="1277"/>
                  </a:cubicBezTo>
                  <a:cubicBezTo>
                    <a:pt x="1046" y="1298"/>
                    <a:pt x="942" y="1340"/>
                    <a:pt x="837" y="1298"/>
                  </a:cubicBezTo>
                  <a:cubicBezTo>
                    <a:pt x="649" y="1277"/>
                    <a:pt x="461" y="1235"/>
                    <a:pt x="272" y="1172"/>
                  </a:cubicBezTo>
                  <a:cubicBezTo>
                    <a:pt x="0" y="335"/>
                    <a:pt x="0" y="335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4"/>
            <p:cNvSpPr/>
            <p:nvPr/>
          </p:nvSpPr>
          <p:spPr>
            <a:xfrm>
              <a:off x="7319650" y="3553925"/>
              <a:ext cx="594275" cy="553450"/>
            </a:xfrm>
            <a:custGeom>
              <a:avLst/>
              <a:gdLst/>
              <a:ahLst/>
              <a:cxnLst/>
              <a:rect l="l" t="t" r="r" b="b"/>
              <a:pathLst>
                <a:path w="23771" h="22138" extrusionOk="0">
                  <a:moveTo>
                    <a:pt x="23645" y="9249"/>
                  </a:moveTo>
                  <a:cubicBezTo>
                    <a:pt x="23770" y="10483"/>
                    <a:pt x="23666" y="11425"/>
                    <a:pt x="23435" y="12366"/>
                  </a:cubicBezTo>
                  <a:cubicBezTo>
                    <a:pt x="23226" y="13161"/>
                    <a:pt x="23017" y="13998"/>
                    <a:pt x="22682" y="14730"/>
                  </a:cubicBezTo>
                  <a:cubicBezTo>
                    <a:pt x="22285" y="15567"/>
                    <a:pt x="21782" y="16363"/>
                    <a:pt x="21238" y="17095"/>
                  </a:cubicBezTo>
                  <a:cubicBezTo>
                    <a:pt x="20632" y="17869"/>
                    <a:pt x="19941" y="18539"/>
                    <a:pt x="19251" y="19271"/>
                  </a:cubicBezTo>
                  <a:cubicBezTo>
                    <a:pt x="19167" y="19334"/>
                    <a:pt x="19104" y="19417"/>
                    <a:pt x="19000" y="19480"/>
                  </a:cubicBezTo>
                  <a:cubicBezTo>
                    <a:pt x="17556" y="20380"/>
                    <a:pt x="16091" y="21280"/>
                    <a:pt x="14355" y="21593"/>
                  </a:cubicBezTo>
                  <a:cubicBezTo>
                    <a:pt x="14041" y="21635"/>
                    <a:pt x="13706" y="21677"/>
                    <a:pt x="13371" y="21698"/>
                  </a:cubicBezTo>
                  <a:cubicBezTo>
                    <a:pt x="12890" y="21740"/>
                    <a:pt x="12430" y="21803"/>
                    <a:pt x="11948" y="21907"/>
                  </a:cubicBezTo>
                  <a:cubicBezTo>
                    <a:pt x="11174" y="22096"/>
                    <a:pt x="10379" y="22137"/>
                    <a:pt x="9542" y="21907"/>
                  </a:cubicBezTo>
                  <a:cubicBezTo>
                    <a:pt x="7408" y="21321"/>
                    <a:pt x="5546" y="20254"/>
                    <a:pt x="3872" y="18790"/>
                  </a:cubicBezTo>
                  <a:cubicBezTo>
                    <a:pt x="2784" y="17827"/>
                    <a:pt x="1863" y="16697"/>
                    <a:pt x="1026" y="15484"/>
                  </a:cubicBezTo>
                  <a:cubicBezTo>
                    <a:pt x="922" y="15358"/>
                    <a:pt x="838" y="15212"/>
                    <a:pt x="796" y="15044"/>
                  </a:cubicBezTo>
                  <a:cubicBezTo>
                    <a:pt x="440" y="14082"/>
                    <a:pt x="127" y="13078"/>
                    <a:pt x="22" y="12031"/>
                  </a:cubicBezTo>
                  <a:cubicBezTo>
                    <a:pt x="1" y="11592"/>
                    <a:pt x="22" y="11153"/>
                    <a:pt x="85" y="10713"/>
                  </a:cubicBezTo>
                  <a:cubicBezTo>
                    <a:pt x="378" y="8663"/>
                    <a:pt x="1215" y="6863"/>
                    <a:pt x="2365" y="5168"/>
                  </a:cubicBezTo>
                  <a:cubicBezTo>
                    <a:pt x="3349" y="3662"/>
                    <a:pt x="4688" y="2595"/>
                    <a:pt x="6132" y="1632"/>
                  </a:cubicBezTo>
                  <a:cubicBezTo>
                    <a:pt x="6655" y="1298"/>
                    <a:pt x="7220" y="1046"/>
                    <a:pt x="7847" y="1046"/>
                  </a:cubicBezTo>
                  <a:cubicBezTo>
                    <a:pt x="8161" y="1046"/>
                    <a:pt x="8454" y="942"/>
                    <a:pt x="8747" y="816"/>
                  </a:cubicBezTo>
                  <a:cubicBezTo>
                    <a:pt x="9270" y="523"/>
                    <a:pt x="9835" y="398"/>
                    <a:pt x="10421" y="314"/>
                  </a:cubicBezTo>
                  <a:cubicBezTo>
                    <a:pt x="12890" y="42"/>
                    <a:pt x="12890" y="0"/>
                    <a:pt x="15359" y="712"/>
                  </a:cubicBezTo>
                  <a:cubicBezTo>
                    <a:pt x="16175" y="942"/>
                    <a:pt x="16949" y="1214"/>
                    <a:pt x="17744" y="1507"/>
                  </a:cubicBezTo>
                  <a:cubicBezTo>
                    <a:pt x="18309" y="1716"/>
                    <a:pt x="18832" y="2030"/>
                    <a:pt x="19313" y="2448"/>
                  </a:cubicBezTo>
                  <a:cubicBezTo>
                    <a:pt x="19460" y="2595"/>
                    <a:pt x="19648" y="2762"/>
                    <a:pt x="19837" y="2867"/>
                  </a:cubicBezTo>
                  <a:cubicBezTo>
                    <a:pt x="20925" y="3599"/>
                    <a:pt x="21720" y="4603"/>
                    <a:pt x="22452" y="5650"/>
                  </a:cubicBezTo>
                  <a:cubicBezTo>
                    <a:pt x="22578" y="5859"/>
                    <a:pt x="22703" y="6068"/>
                    <a:pt x="22808" y="6319"/>
                  </a:cubicBezTo>
                  <a:cubicBezTo>
                    <a:pt x="23289" y="7365"/>
                    <a:pt x="23561" y="8412"/>
                    <a:pt x="23645" y="9249"/>
                  </a:cubicBezTo>
                  <a:close/>
                  <a:moveTo>
                    <a:pt x="10379" y="6089"/>
                  </a:moveTo>
                  <a:cubicBezTo>
                    <a:pt x="10170" y="5796"/>
                    <a:pt x="9898" y="5419"/>
                    <a:pt x="9647" y="5064"/>
                  </a:cubicBezTo>
                  <a:cubicBezTo>
                    <a:pt x="9417" y="4687"/>
                    <a:pt x="9207" y="4311"/>
                    <a:pt x="8998" y="3955"/>
                  </a:cubicBezTo>
                  <a:cubicBezTo>
                    <a:pt x="8391" y="3829"/>
                    <a:pt x="7826" y="3704"/>
                    <a:pt x="7241" y="3599"/>
                  </a:cubicBezTo>
                  <a:cubicBezTo>
                    <a:pt x="6864" y="3515"/>
                    <a:pt x="6487" y="3432"/>
                    <a:pt x="6090" y="3369"/>
                  </a:cubicBezTo>
                  <a:cubicBezTo>
                    <a:pt x="5860" y="3306"/>
                    <a:pt x="5650" y="3369"/>
                    <a:pt x="5462" y="3515"/>
                  </a:cubicBezTo>
                  <a:cubicBezTo>
                    <a:pt x="4876" y="3997"/>
                    <a:pt x="4269" y="4457"/>
                    <a:pt x="3851" y="5085"/>
                  </a:cubicBezTo>
                  <a:cubicBezTo>
                    <a:pt x="3307" y="5901"/>
                    <a:pt x="2784" y="6738"/>
                    <a:pt x="2282" y="7575"/>
                  </a:cubicBezTo>
                  <a:cubicBezTo>
                    <a:pt x="1884" y="8244"/>
                    <a:pt x="1675" y="9018"/>
                    <a:pt x="1528" y="9709"/>
                  </a:cubicBezTo>
                  <a:cubicBezTo>
                    <a:pt x="2052" y="10420"/>
                    <a:pt x="2679" y="10797"/>
                    <a:pt x="4479" y="11466"/>
                  </a:cubicBezTo>
                  <a:cubicBezTo>
                    <a:pt x="5085" y="11362"/>
                    <a:pt x="5609" y="11278"/>
                    <a:pt x="6132" y="11173"/>
                  </a:cubicBezTo>
                  <a:cubicBezTo>
                    <a:pt x="6466" y="11132"/>
                    <a:pt x="6780" y="11048"/>
                    <a:pt x="7094" y="10964"/>
                  </a:cubicBezTo>
                  <a:cubicBezTo>
                    <a:pt x="7492" y="10901"/>
                    <a:pt x="7847" y="10755"/>
                    <a:pt x="8224" y="10713"/>
                  </a:cubicBezTo>
                  <a:cubicBezTo>
                    <a:pt x="8705" y="10629"/>
                    <a:pt x="9019" y="10399"/>
                    <a:pt x="9207" y="9918"/>
                  </a:cubicBezTo>
                  <a:cubicBezTo>
                    <a:pt x="9291" y="9688"/>
                    <a:pt x="9333" y="9437"/>
                    <a:pt x="9417" y="9186"/>
                  </a:cubicBezTo>
                  <a:cubicBezTo>
                    <a:pt x="9730" y="8202"/>
                    <a:pt x="10044" y="7177"/>
                    <a:pt x="10379" y="6089"/>
                  </a:cubicBezTo>
                  <a:close/>
                  <a:moveTo>
                    <a:pt x="11948" y="13559"/>
                  </a:moveTo>
                  <a:cubicBezTo>
                    <a:pt x="11739" y="13308"/>
                    <a:pt x="11593" y="13057"/>
                    <a:pt x="11404" y="12847"/>
                  </a:cubicBezTo>
                  <a:cubicBezTo>
                    <a:pt x="11321" y="12785"/>
                    <a:pt x="11216" y="12722"/>
                    <a:pt x="11111" y="12680"/>
                  </a:cubicBezTo>
                  <a:cubicBezTo>
                    <a:pt x="10484" y="12492"/>
                    <a:pt x="9961" y="12115"/>
                    <a:pt x="9479" y="11697"/>
                  </a:cubicBezTo>
                  <a:cubicBezTo>
                    <a:pt x="9333" y="11592"/>
                    <a:pt x="9103" y="11487"/>
                    <a:pt x="8956" y="11487"/>
                  </a:cubicBezTo>
                  <a:cubicBezTo>
                    <a:pt x="8517" y="11487"/>
                    <a:pt x="8078" y="11487"/>
                    <a:pt x="7722" y="11655"/>
                  </a:cubicBezTo>
                  <a:cubicBezTo>
                    <a:pt x="7094" y="11885"/>
                    <a:pt x="6445" y="12010"/>
                    <a:pt x="5755" y="12052"/>
                  </a:cubicBezTo>
                  <a:cubicBezTo>
                    <a:pt x="5316" y="12073"/>
                    <a:pt x="4960" y="12220"/>
                    <a:pt x="4709" y="12617"/>
                  </a:cubicBezTo>
                  <a:cubicBezTo>
                    <a:pt x="4228" y="13350"/>
                    <a:pt x="3704" y="14040"/>
                    <a:pt x="3098" y="14626"/>
                  </a:cubicBezTo>
                  <a:cubicBezTo>
                    <a:pt x="2847" y="14835"/>
                    <a:pt x="2658" y="15128"/>
                    <a:pt x="2470" y="15358"/>
                  </a:cubicBezTo>
                  <a:cubicBezTo>
                    <a:pt x="3244" y="16781"/>
                    <a:pt x="5525" y="18915"/>
                    <a:pt x="7010" y="19585"/>
                  </a:cubicBezTo>
                  <a:cubicBezTo>
                    <a:pt x="7199" y="19480"/>
                    <a:pt x="7408" y="19313"/>
                    <a:pt x="7638" y="19229"/>
                  </a:cubicBezTo>
                  <a:cubicBezTo>
                    <a:pt x="8350" y="18978"/>
                    <a:pt x="8894" y="18497"/>
                    <a:pt x="9417" y="18016"/>
                  </a:cubicBezTo>
                  <a:cubicBezTo>
                    <a:pt x="9710" y="17723"/>
                    <a:pt x="10044" y="17451"/>
                    <a:pt x="10463" y="17325"/>
                  </a:cubicBezTo>
                  <a:cubicBezTo>
                    <a:pt x="10588" y="17304"/>
                    <a:pt x="10756" y="17116"/>
                    <a:pt x="10798" y="16990"/>
                  </a:cubicBezTo>
                  <a:cubicBezTo>
                    <a:pt x="11007" y="16446"/>
                    <a:pt x="11216" y="15881"/>
                    <a:pt x="11363" y="15316"/>
                  </a:cubicBezTo>
                  <a:cubicBezTo>
                    <a:pt x="11404" y="14730"/>
                    <a:pt x="11593" y="14166"/>
                    <a:pt x="11948" y="13559"/>
                  </a:cubicBezTo>
                  <a:close/>
                  <a:moveTo>
                    <a:pt x="19899" y="4227"/>
                  </a:moveTo>
                  <a:cubicBezTo>
                    <a:pt x="19586" y="3955"/>
                    <a:pt x="19334" y="3746"/>
                    <a:pt x="19104" y="3515"/>
                  </a:cubicBezTo>
                  <a:cubicBezTo>
                    <a:pt x="18372" y="2804"/>
                    <a:pt x="17493" y="2386"/>
                    <a:pt x="16552" y="2134"/>
                  </a:cubicBezTo>
                  <a:cubicBezTo>
                    <a:pt x="15694" y="1904"/>
                    <a:pt x="14836" y="1653"/>
                    <a:pt x="13999" y="1381"/>
                  </a:cubicBezTo>
                  <a:cubicBezTo>
                    <a:pt x="13246" y="1088"/>
                    <a:pt x="12451" y="1172"/>
                    <a:pt x="11697" y="1235"/>
                  </a:cubicBezTo>
                  <a:cubicBezTo>
                    <a:pt x="11425" y="1277"/>
                    <a:pt x="11216" y="1381"/>
                    <a:pt x="11070" y="1611"/>
                  </a:cubicBezTo>
                  <a:cubicBezTo>
                    <a:pt x="10693" y="2134"/>
                    <a:pt x="10337" y="2658"/>
                    <a:pt x="9940" y="3181"/>
                  </a:cubicBezTo>
                  <a:cubicBezTo>
                    <a:pt x="9730" y="3474"/>
                    <a:pt x="9730" y="3746"/>
                    <a:pt x="9898" y="4039"/>
                  </a:cubicBezTo>
                  <a:cubicBezTo>
                    <a:pt x="9961" y="4227"/>
                    <a:pt x="10065" y="4373"/>
                    <a:pt x="10212" y="4541"/>
                  </a:cubicBezTo>
                  <a:lnTo>
                    <a:pt x="11216" y="5859"/>
                  </a:lnTo>
                  <a:cubicBezTo>
                    <a:pt x="11425" y="5859"/>
                    <a:pt x="11655" y="5838"/>
                    <a:pt x="11865" y="5838"/>
                  </a:cubicBezTo>
                  <a:cubicBezTo>
                    <a:pt x="12116" y="5838"/>
                    <a:pt x="12367" y="5859"/>
                    <a:pt x="12618" y="5922"/>
                  </a:cubicBezTo>
                  <a:cubicBezTo>
                    <a:pt x="13497" y="6173"/>
                    <a:pt x="14355" y="6466"/>
                    <a:pt x="15233" y="6759"/>
                  </a:cubicBezTo>
                  <a:cubicBezTo>
                    <a:pt x="15652" y="6884"/>
                    <a:pt x="16049" y="7052"/>
                    <a:pt x="16426" y="7344"/>
                  </a:cubicBezTo>
                  <a:cubicBezTo>
                    <a:pt x="16593" y="7470"/>
                    <a:pt x="16824" y="7533"/>
                    <a:pt x="17033" y="7616"/>
                  </a:cubicBezTo>
                  <a:cubicBezTo>
                    <a:pt x="17765" y="7177"/>
                    <a:pt x="18477" y="6738"/>
                    <a:pt x="19167" y="6298"/>
                  </a:cubicBezTo>
                  <a:cubicBezTo>
                    <a:pt x="19439" y="6131"/>
                    <a:pt x="19586" y="5943"/>
                    <a:pt x="19648" y="5629"/>
                  </a:cubicBezTo>
                  <a:cubicBezTo>
                    <a:pt x="19690" y="5168"/>
                    <a:pt x="19795" y="4687"/>
                    <a:pt x="19899" y="4227"/>
                  </a:cubicBezTo>
                  <a:close/>
                  <a:moveTo>
                    <a:pt x="18309" y="14605"/>
                  </a:moveTo>
                  <a:cubicBezTo>
                    <a:pt x="17661" y="13831"/>
                    <a:pt x="17075" y="13036"/>
                    <a:pt x="16280" y="12596"/>
                  </a:cubicBezTo>
                  <a:cubicBezTo>
                    <a:pt x="15819" y="12638"/>
                    <a:pt x="15443" y="12701"/>
                    <a:pt x="15066" y="12743"/>
                  </a:cubicBezTo>
                  <a:cubicBezTo>
                    <a:pt x="14857" y="12785"/>
                    <a:pt x="14585" y="12806"/>
                    <a:pt x="14438" y="12910"/>
                  </a:cubicBezTo>
                  <a:cubicBezTo>
                    <a:pt x="13936" y="13266"/>
                    <a:pt x="13371" y="13475"/>
                    <a:pt x="12785" y="13747"/>
                  </a:cubicBezTo>
                  <a:cubicBezTo>
                    <a:pt x="12639" y="14186"/>
                    <a:pt x="12430" y="14605"/>
                    <a:pt x="12304" y="15086"/>
                  </a:cubicBezTo>
                  <a:cubicBezTo>
                    <a:pt x="12137" y="15526"/>
                    <a:pt x="12032" y="15986"/>
                    <a:pt x="11927" y="16446"/>
                  </a:cubicBezTo>
                  <a:cubicBezTo>
                    <a:pt x="11844" y="16676"/>
                    <a:pt x="11802" y="16907"/>
                    <a:pt x="11718" y="17179"/>
                  </a:cubicBezTo>
                  <a:cubicBezTo>
                    <a:pt x="11907" y="17451"/>
                    <a:pt x="12032" y="17764"/>
                    <a:pt x="12262" y="18036"/>
                  </a:cubicBezTo>
                  <a:cubicBezTo>
                    <a:pt x="12639" y="18434"/>
                    <a:pt x="12932" y="18873"/>
                    <a:pt x="13183" y="19313"/>
                  </a:cubicBezTo>
                  <a:cubicBezTo>
                    <a:pt x="13287" y="19501"/>
                    <a:pt x="13413" y="19710"/>
                    <a:pt x="13497" y="19899"/>
                  </a:cubicBezTo>
                  <a:cubicBezTo>
                    <a:pt x="13622" y="20171"/>
                    <a:pt x="13811" y="20422"/>
                    <a:pt x="14124" y="20526"/>
                  </a:cubicBezTo>
                  <a:cubicBezTo>
                    <a:pt x="15694" y="20171"/>
                    <a:pt x="17786" y="19166"/>
                    <a:pt x="18518" y="18371"/>
                  </a:cubicBezTo>
                  <a:cubicBezTo>
                    <a:pt x="18414" y="17179"/>
                    <a:pt x="18163" y="15923"/>
                    <a:pt x="18309" y="14605"/>
                  </a:cubicBezTo>
                  <a:close/>
                  <a:moveTo>
                    <a:pt x="22159" y="7554"/>
                  </a:moveTo>
                  <a:cubicBezTo>
                    <a:pt x="21510" y="7365"/>
                    <a:pt x="20841" y="7198"/>
                    <a:pt x="20213" y="7031"/>
                  </a:cubicBezTo>
                  <a:cubicBezTo>
                    <a:pt x="19941" y="6947"/>
                    <a:pt x="19690" y="6947"/>
                    <a:pt x="19439" y="7093"/>
                  </a:cubicBezTo>
                  <a:cubicBezTo>
                    <a:pt x="18853" y="7470"/>
                    <a:pt x="18225" y="7805"/>
                    <a:pt x="17640" y="8140"/>
                  </a:cubicBezTo>
                  <a:cubicBezTo>
                    <a:pt x="17451" y="8244"/>
                    <a:pt x="17326" y="8391"/>
                    <a:pt x="17242" y="8558"/>
                  </a:cubicBezTo>
                  <a:cubicBezTo>
                    <a:pt x="17075" y="8956"/>
                    <a:pt x="16928" y="9353"/>
                    <a:pt x="16803" y="9751"/>
                  </a:cubicBezTo>
                  <a:cubicBezTo>
                    <a:pt x="16593" y="10399"/>
                    <a:pt x="16342" y="11048"/>
                    <a:pt x="16510" y="11780"/>
                  </a:cubicBezTo>
                  <a:cubicBezTo>
                    <a:pt x="16635" y="11885"/>
                    <a:pt x="16761" y="12010"/>
                    <a:pt x="16907" y="12073"/>
                  </a:cubicBezTo>
                  <a:cubicBezTo>
                    <a:pt x="17535" y="12387"/>
                    <a:pt x="17953" y="12889"/>
                    <a:pt x="18372" y="13412"/>
                  </a:cubicBezTo>
                  <a:cubicBezTo>
                    <a:pt x="18749" y="13852"/>
                    <a:pt x="19146" y="14249"/>
                    <a:pt x="19565" y="14689"/>
                  </a:cubicBezTo>
                  <a:cubicBezTo>
                    <a:pt x="20297" y="14772"/>
                    <a:pt x="20904" y="14270"/>
                    <a:pt x="21615" y="14207"/>
                  </a:cubicBezTo>
                  <a:cubicBezTo>
                    <a:pt x="22619" y="12010"/>
                    <a:pt x="23038" y="9813"/>
                    <a:pt x="22159" y="7554"/>
                  </a:cubicBezTo>
                  <a:close/>
                  <a:moveTo>
                    <a:pt x="15464" y="11759"/>
                  </a:moveTo>
                  <a:cubicBezTo>
                    <a:pt x="15568" y="11153"/>
                    <a:pt x="15652" y="10609"/>
                    <a:pt x="15798" y="10085"/>
                  </a:cubicBezTo>
                  <a:cubicBezTo>
                    <a:pt x="15966" y="9521"/>
                    <a:pt x="16196" y="8977"/>
                    <a:pt x="16384" y="8412"/>
                  </a:cubicBezTo>
                  <a:cubicBezTo>
                    <a:pt x="15987" y="8181"/>
                    <a:pt x="15652" y="7909"/>
                    <a:pt x="15275" y="7721"/>
                  </a:cubicBezTo>
                  <a:cubicBezTo>
                    <a:pt x="14292" y="7282"/>
                    <a:pt x="13246" y="6989"/>
                    <a:pt x="12199" y="6717"/>
                  </a:cubicBezTo>
                  <a:cubicBezTo>
                    <a:pt x="12011" y="6654"/>
                    <a:pt x="11781" y="6633"/>
                    <a:pt x="11676" y="6842"/>
                  </a:cubicBezTo>
                  <a:cubicBezTo>
                    <a:pt x="11509" y="7156"/>
                    <a:pt x="11216" y="7135"/>
                    <a:pt x="10902" y="7177"/>
                  </a:cubicBezTo>
                  <a:cubicBezTo>
                    <a:pt x="10567" y="8391"/>
                    <a:pt x="10212" y="9583"/>
                    <a:pt x="9856" y="10839"/>
                  </a:cubicBezTo>
                  <a:cubicBezTo>
                    <a:pt x="10128" y="11069"/>
                    <a:pt x="10379" y="11341"/>
                    <a:pt x="10693" y="11529"/>
                  </a:cubicBezTo>
                  <a:cubicBezTo>
                    <a:pt x="11049" y="11738"/>
                    <a:pt x="11425" y="11801"/>
                    <a:pt x="11781" y="12010"/>
                  </a:cubicBezTo>
                  <a:cubicBezTo>
                    <a:pt x="12095" y="12220"/>
                    <a:pt x="12346" y="12534"/>
                    <a:pt x="12639" y="12806"/>
                  </a:cubicBezTo>
                  <a:cubicBezTo>
                    <a:pt x="13036" y="12680"/>
                    <a:pt x="13392" y="12534"/>
                    <a:pt x="13706" y="12303"/>
                  </a:cubicBezTo>
                  <a:cubicBezTo>
                    <a:pt x="14041" y="12052"/>
                    <a:pt x="14438" y="11906"/>
                    <a:pt x="14878" y="11885"/>
                  </a:cubicBezTo>
                  <a:cubicBezTo>
                    <a:pt x="15087" y="11843"/>
                    <a:pt x="15296" y="11780"/>
                    <a:pt x="15464" y="11759"/>
                  </a:cubicBezTo>
                  <a:close/>
                  <a:moveTo>
                    <a:pt x="11091" y="18267"/>
                  </a:moveTo>
                  <a:cubicBezTo>
                    <a:pt x="10630" y="18225"/>
                    <a:pt x="10233" y="18371"/>
                    <a:pt x="9940" y="18748"/>
                  </a:cubicBezTo>
                  <a:lnTo>
                    <a:pt x="9710" y="18978"/>
                  </a:lnTo>
                  <a:cubicBezTo>
                    <a:pt x="9312" y="19417"/>
                    <a:pt x="8852" y="19752"/>
                    <a:pt x="8266" y="19961"/>
                  </a:cubicBezTo>
                  <a:cubicBezTo>
                    <a:pt x="8224" y="20003"/>
                    <a:pt x="8161" y="20066"/>
                    <a:pt x="8140" y="20129"/>
                  </a:cubicBezTo>
                  <a:cubicBezTo>
                    <a:pt x="8161" y="20171"/>
                    <a:pt x="8161" y="20233"/>
                    <a:pt x="8182" y="20233"/>
                  </a:cubicBezTo>
                  <a:cubicBezTo>
                    <a:pt x="9124" y="20547"/>
                    <a:pt x="10065" y="20903"/>
                    <a:pt x="11070" y="21154"/>
                  </a:cubicBezTo>
                  <a:cubicBezTo>
                    <a:pt x="11697" y="21301"/>
                    <a:pt x="12262" y="21049"/>
                    <a:pt x="12743" y="20547"/>
                  </a:cubicBezTo>
                  <a:cubicBezTo>
                    <a:pt x="12367" y="19606"/>
                    <a:pt x="11823" y="18873"/>
                    <a:pt x="11091" y="18267"/>
                  </a:cubicBezTo>
                  <a:close/>
                  <a:moveTo>
                    <a:pt x="3767" y="12199"/>
                  </a:moveTo>
                  <a:cubicBezTo>
                    <a:pt x="3328" y="11990"/>
                    <a:pt x="2909" y="11801"/>
                    <a:pt x="2512" y="11592"/>
                  </a:cubicBezTo>
                  <a:cubicBezTo>
                    <a:pt x="2093" y="11383"/>
                    <a:pt x="1675" y="11153"/>
                    <a:pt x="1256" y="10943"/>
                  </a:cubicBezTo>
                  <a:cubicBezTo>
                    <a:pt x="1068" y="11383"/>
                    <a:pt x="1068" y="11801"/>
                    <a:pt x="1173" y="12220"/>
                  </a:cubicBezTo>
                  <a:cubicBezTo>
                    <a:pt x="1340" y="12994"/>
                    <a:pt x="1466" y="13747"/>
                    <a:pt x="1863" y="14521"/>
                  </a:cubicBezTo>
                  <a:cubicBezTo>
                    <a:pt x="2575" y="13789"/>
                    <a:pt x="3328" y="13224"/>
                    <a:pt x="3767" y="12199"/>
                  </a:cubicBezTo>
                  <a:close/>
                  <a:moveTo>
                    <a:pt x="6613" y="2678"/>
                  </a:moveTo>
                  <a:cubicBezTo>
                    <a:pt x="7220" y="2846"/>
                    <a:pt x="7722" y="2951"/>
                    <a:pt x="8182" y="3076"/>
                  </a:cubicBezTo>
                  <a:cubicBezTo>
                    <a:pt x="8705" y="3202"/>
                    <a:pt x="9103" y="3118"/>
                    <a:pt x="9375" y="2595"/>
                  </a:cubicBezTo>
                  <a:cubicBezTo>
                    <a:pt x="9438" y="2448"/>
                    <a:pt x="9605" y="2365"/>
                    <a:pt x="9689" y="2218"/>
                  </a:cubicBezTo>
                  <a:cubicBezTo>
                    <a:pt x="9835" y="1967"/>
                    <a:pt x="10044" y="1800"/>
                    <a:pt x="10044" y="1423"/>
                  </a:cubicBezTo>
                  <a:cubicBezTo>
                    <a:pt x="9835" y="1444"/>
                    <a:pt x="9647" y="1444"/>
                    <a:pt x="9500" y="1528"/>
                  </a:cubicBezTo>
                  <a:cubicBezTo>
                    <a:pt x="9124" y="1695"/>
                    <a:pt x="8768" y="1904"/>
                    <a:pt x="8370" y="2072"/>
                  </a:cubicBezTo>
                  <a:cubicBezTo>
                    <a:pt x="7889" y="2323"/>
                    <a:pt x="7450" y="2595"/>
                    <a:pt x="6906" y="2448"/>
                  </a:cubicBezTo>
                  <a:cubicBezTo>
                    <a:pt x="6864" y="2448"/>
                    <a:pt x="6801" y="2553"/>
                    <a:pt x="6613" y="2678"/>
                  </a:cubicBezTo>
                  <a:close/>
                  <a:moveTo>
                    <a:pt x="19125" y="15547"/>
                  </a:moveTo>
                  <a:cubicBezTo>
                    <a:pt x="19167" y="16153"/>
                    <a:pt x="19230" y="16676"/>
                    <a:pt x="19272" y="17199"/>
                  </a:cubicBezTo>
                  <a:cubicBezTo>
                    <a:pt x="19272" y="17304"/>
                    <a:pt x="19313" y="17430"/>
                    <a:pt x="19523" y="17430"/>
                  </a:cubicBezTo>
                  <a:cubicBezTo>
                    <a:pt x="20088" y="16823"/>
                    <a:pt x="20715" y="16216"/>
                    <a:pt x="21029" y="15358"/>
                  </a:cubicBezTo>
                  <a:cubicBezTo>
                    <a:pt x="20360" y="15442"/>
                    <a:pt x="19774" y="15505"/>
                    <a:pt x="19125" y="15547"/>
                  </a:cubicBezTo>
                  <a:close/>
                  <a:moveTo>
                    <a:pt x="20820" y="5085"/>
                  </a:moveTo>
                  <a:cubicBezTo>
                    <a:pt x="20485" y="5419"/>
                    <a:pt x="20485" y="5419"/>
                    <a:pt x="20778" y="6256"/>
                  </a:cubicBezTo>
                  <a:cubicBezTo>
                    <a:pt x="20946" y="6319"/>
                    <a:pt x="21134" y="6361"/>
                    <a:pt x="21322" y="6382"/>
                  </a:cubicBezTo>
                  <a:cubicBezTo>
                    <a:pt x="21427" y="6424"/>
                    <a:pt x="21552" y="6361"/>
                    <a:pt x="21741" y="6361"/>
                  </a:cubicBezTo>
                  <a:cubicBezTo>
                    <a:pt x="21406" y="5859"/>
                    <a:pt x="21113" y="5482"/>
                    <a:pt x="20820" y="50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4"/>
            <p:cNvSpPr/>
            <p:nvPr/>
          </p:nvSpPr>
          <p:spPr>
            <a:xfrm>
              <a:off x="7113575" y="3826975"/>
              <a:ext cx="117175" cy="153800"/>
            </a:xfrm>
            <a:custGeom>
              <a:avLst/>
              <a:gdLst/>
              <a:ahLst/>
              <a:cxnLst/>
              <a:rect l="l" t="t" r="r" b="b"/>
              <a:pathLst>
                <a:path w="4687" h="6152" extrusionOk="0">
                  <a:moveTo>
                    <a:pt x="4687" y="251"/>
                  </a:moveTo>
                  <a:cubicBezTo>
                    <a:pt x="4185" y="712"/>
                    <a:pt x="3662" y="1088"/>
                    <a:pt x="3201" y="1570"/>
                  </a:cubicBezTo>
                  <a:cubicBezTo>
                    <a:pt x="2239" y="2511"/>
                    <a:pt x="1569" y="3683"/>
                    <a:pt x="1088" y="4938"/>
                  </a:cubicBezTo>
                  <a:cubicBezTo>
                    <a:pt x="1004" y="5148"/>
                    <a:pt x="1004" y="5357"/>
                    <a:pt x="984" y="5587"/>
                  </a:cubicBezTo>
                  <a:cubicBezTo>
                    <a:pt x="942" y="5880"/>
                    <a:pt x="837" y="6068"/>
                    <a:pt x="628" y="6089"/>
                  </a:cubicBezTo>
                  <a:cubicBezTo>
                    <a:pt x="398" y="6152"/>
                    <a:pt x="105" y="5964"/>
                    <a:pt x="63" y="5733"/>
                  </a:cubicBezTo>
                  <a:cubicBezTo>
                    <a:pt x="0" y="5545"/>
                    <a:pt x="0" y="5336"/>
                    <a:pt x="42" y="5148"/>
                  </a:cubicBezTo>
                  <a:cubicBezTo>
                    <a:pt x="42" y="5022"/>
                    <a:pt x="84" y="4897"/>
                    <a:pt x="126" y="4750"/>
                  </a:cubicBezTo>
                  <a:cubicBezTo>
                    <a:pt x="711" y="3327"/>
                    <a:pt x="1465" y="1988"/>
                    <a:pt x="2574" y="879"/>
                  </a:cubicBezTo>
                  <a:cubicBezTo>
                    <a:pt x="2678" y="775"/>
                    <a:pt x="2783" y="670"/>
                    <a:pt x="2888" y="607"/>
                  </a:cubicBezTo>
                  <a:cubicBezTo>
                    <a:pt x="3411" y="105"/>
                    <a:pt x="4017" y="0"/>
                    <a:pt x="4687" y="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4"/>
            <p:cNvSpPr/>
            <p:nvPr/>
          </p:nvSpPr>
          <p:spPr>
            <a:xfrm>
              <a:off x="7190975" y="3868825"/>
              <a:ext cx="65950" cy="67500"/>
            </a:xfrm>
            <a:custGeom>
              <a:avLst/>
              <a:gdLst/>
              <a:ahLst/>
              <a:cxnLst/>
              <a:rect l="l" t="t" r="r" b="b"/>
              <a:pathLst>
                <a:path w="2638" h="2700" extrusionOk="0">
                  <a:moveTo>
                    <a:pt x="2637" y="0"/>
                  </a:moveTo>
                  <a:cubicBezTo>
                    <a:pt x="2344" y="565"/>
                    <a:pt x="2114" y="1026"/>
                    <a:pt x="1696" y="1381"/>
                  </a:cubicBezTo>
                  <a:cubicBezTo>
                    <a:pt x="1382" y="1653"/>
                    <a:pt x="1068" y="1904"/>
                    <a:pt x="942" y="2344"/>
                  </a:cubicBezTo>
                  <a:cubicBezTo>
                    <a:pt x="880" y="2595"/>
                    <a:pt x="608" y="2699"/>
                    <a:pt x="398" y="2637"/>
                  </a:cubicBezTo>
                  <a:cubicBezTo>
                    <a:pt x="147" y="2595"/>
                    <a:pt x="1" y="2323"/>
                    <a:pt x="43" y="2030"/>
                  </a:cubicBezTo>
                  <a:cubicBezTo>
                    <a:pt x="84" y="1862"/>
                    <a:pt x="147" y="1653"/>
                    <a:pt x="252" y="1507"/>
                  </a:cubicBezTo>
                  <a:cubicBezTo>
                    <a:pt x="649" y="984"/>
                    <a:pt x="1131" y="544"/>
                    <a:pt x="1717" y="314"/>
                  </a:cubicBezTo>
                  <a:cubicBezTo>
                    <a:pt x="2030" y="210"/>
                    <a:pt x="2261" y="126"/>
                    <a:pt x="2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4"/>
            <p:cNvSpPr/>
            <p:nvPr/>
          </p:nvSpPr>
          <p:spPr>
            <a:xfrm>
              <a:off x="6168875" y="2279675"/>
              <a:ext cx="771575" cy="576475"/>
            </a:xfrm>
            <a:custGeom>
              <a:avLst/>
              <a:gdLst/>
              <a:ahLst/>
              <a:cxnLst/>
              <a:rect l="l" t="t" r="r" b="b"/>
              <a:pathLst>
                <a:path w="30863" h="23059" extrusionOk="0">
                  <a:moveTo>
                    <a:pt x="13349" y="210"/>
                  </a:moveTo>
                  <a:cubicBezTo>
                    <a:pt x="15149" y="0"/>
                    <a:pt x="16927" y="210"/>
                    <a:pt x="18685" y="565"/>
                  </a:cubicBezTo>
                  <a:cubicBezTo>
                    <a:pt x="19438" y="712"/>
                    <a:pt x="20191" y="921"/>
                    <a:pt x="20945" y="1130"/>
                  </a:cubicBezTo>
                  <a:cubicBezTo>
                    <a:pt x="21928" y="1402"/>
                    <a:pt x="22870" y="1779"/>
                    <a:pt x="23727" y="2302"/>
                  </a:cubicBezTo>
                  <a:cubicBezTo>
                    <a:pt x="24481" y="2762"/>
                    <a:pt x="25213" y="3181"/>
                    <a:pt x="26008" y="3599"/>
                  </a:cubicBezTo>
                  <a:cubicBezTo>
                    <a:pt x="27180" y="4227"/>
                    <a:pt x="28163" y="5085"/>
                    <a:pt x="29147" y="5964"/>
                  </a:cubicBezTo>
                  <a:cubicBezTo>
                    <a:pt x="29607" y="6382"/>
                    <a:pt x="29900" y="6947"/>
                    <a:pt x="30151" y="7491"/>
                  </a:cubicBezTo>
                  <a:cubicBezTo>
                    <a:pt x="30256" y="7700"/>
                    <a:pt x="30339" y="7909"/>
                    <a:pt x="30444" y="8098"/>
                  </a:cubicBezTo>
                  <a:cubicBezTo>
                    <a:pt x="30862" y="8830"/>
                    <a:pt x="30841" y="9604"/>
                    <a:pt x="30590" y="10358"/>
                  </a:cubicBezTo>
                  <a:cubicBezTo>
                    <a:pt x="30318" y="11299"/>
                    <a:pt x="29858" y="12178"/>
                    <a:pt x="29314" y="12973"/>
                  </a:cubicBezTo>
                  <a:cubicBezTo>
                    <a:pt x="28854" y="13663"/>
                    <a:pt x="28372" y="14375"/>
                    <a:pt x="27766" y="14961"/>
                  </a:cubicBezTo>
                  <a:cubicBezTo>
                    <a:pt x="27201" y="15547"/>
                    <a:pt x="26615" y="16112"/>
                    <a:pt x="26050" y="16676"/>
                  </a:cubicBezTo>
                  <a:cubicBezTo>
                    <a:pt x="25883" y="16823"/>
                    <a:pt x="25673" y="16928"/>
                    <a:pt x="25485" y="17011"/>
                  </a:cubicBezTo>
                  <a:cubicBezTo>
                    <a:pt x="24188" y="17660"/>
                    <a:pt x="22890" y="18350"/>
                    <a:pt x="21572" y="18978"/>
                  </a:cubicBezTo>
                  <a:cubicBezTo>
                    <a:pt x="20798" y="19334"/>
                    <a:pt x="19982" y="19627"/>
                    <a:pt x="19166" y="19920"/>
                  </a:cubicBezTo>
                  <a:cubicBezTo>
                    <a:pt x="17660" y="20464"/>
                    <a:pt x="16111" y="21008"/>
                    <a:pt x="14563" y="21510"/>
                  </a:cubicBezTo>
                  <a:cubicBezTo>
                    <a:pt x="13035" y="22012"/>
                    <a:pt x="11424" y="22326"/>
                    <a:pt x="9834" y="22556"/>
                  </a:cubicBezTo>
                  <a:cubicBezTo>
                    <a:pt x="9709" y="22577"/>
                    <a:pt x="9541" y="22577"/>
                    <a:pt x="9416" y="22598"/>
                  </a:cubicBezTo>
                  <a:cubicBezTo>
                    <a:pt x="7658" y="23058"/>
                    <a:pt x="5859" y="22912"/>
                    <a:pt x="4080" y="22912"/>
                  </a:cubicBezTo>
                  <a:cubicBezTo>
                    <a:pt x="3787" y="22912"/>
                    <a:pt x="3452" y="22870"/>
                    <a:pt x="3201" y="22765"/>
                  </a:cubicBezTo>
                  <a:cubicBezTo>
                    <a:pt x="2971" y="22682"/>
                    <a:pt x="2720" y="22535"/>
                    <a:pt x="2615" y="22326"/>
                  </a:cubicBezTo>
                  <a:cubicBezTo>
                    <a:pt x="2113" y="21405"/>
                    <a:pt x="1486" y="20589"/>
                    <a:pt x="1130" y="19606"/>
                  </a:cubicBezTo>
                  <a:cubicBezTo>
                    <a:pt x="439" y="17744"/>
                    <a:pt x="0" y="15860"/>
                    <a:pt x="126" y="13873"/>
                  </a:cubicBezTo>
                  <a:cubicBezTo>
                    <a:pt x="188" y="12827"/>
                    <a:pt x="439" y="11822"/>
                    <a:pt x="837" y="10860"/>
                  </a:cubicBezTo>
                  <a:cubicBezTo>
                    <a:pt x="1758" y="8663"/>
                    <a:pt x="2888" y="6570"/>
                    <a:pt x="4457" y="4750"/>
                  </a:cubicBezTo>
                  <a:cubicBezTo>
                    <a:pt x="6465" y="2365"/>
                    <a:pt x="8976" y="879"/>
                    <a:pt x="12052" y="398"/>
                  </a:cubicBezTo>
                  <a:cubicBezTo>
                    <a:pt x="12450" y="377"/>
                    <a:pt x="12889" y="293"/>
                    <a:pt x="13349" y="210"/>
                  </a:cubicBezTo>
                  <a:close/>
                  <a:moveTo>
                    <a:pt x="25506" y="13475"/>
                  </a:moveTo>
                  <a:cubicBezTo>
                    <a:pt x="25527" y="13371"/>
                    <a:pt x="25548" y="13329"/>
                    <a:pt x="25548" y="13266"/>
                  </a:cubicBezTo>
                  <a:cubicBezTo>
                    <a:pt x="25401" y="11822"/>
                    <a:pt x="24690" y="10630"/>
                    <a:pt x="23853" y="9500"/>
                  </a:cubicBezTo>
                  <a:cubicBezTo>
                    <a:pt x="23644" y="9207"/>
                    <a:pt x="23330" y="9207"/>
                    <a:pt x="23037" y="9416"/>
                  </a:cubicBezTo>
                  <a:cubicBezTo>
                    <a:pt x="22702" y="9688"/>
                    <a:pt x="22388" y="9939"/>
                    <a:pt x="22074" y="10232"/>
                  </a:cubicBezTo>
                  <a:cubicBezTo>
                    <a:pt x="21238" y="10943"/>
                    <a:pt x="20401" y="11613"/>
                    <a:pt x="19438" y="12136"/>
                  </a:cubicBezTo>
                  <a:cubicBezTo>
                    <a:pt x="19041" y="12345"/>
                    <a:pt x="18643" y="12596"/>
                    <a:pt x="18204" y="12659"/>
                  </a:cubicBezTo>
                  <a:cubicBezTo>
                    <a:pt x="17764" y="12764"/>
                    <a:pt x="17388" y="13015"/>
                    <a:pt x="17011" y="13182"/>
                  </a:cubicBezTo>
                  <a:cubicBezTo>
                    <a:pt x="16551" y="13433"/>
                    <a:pt x="16488" y="13747"/>
                    <a:pt x="16551" y="14166"/>
                  </a:cubicBezTo>
                  <a:cubicBezTo>
                    <a:pt x="16655" y="14814"/>
                    <a:pt x="16739" y="15484"/>
                    <a:pt x="16844" y="16153"/>
                  </a:cubicBezTo>
                  <a:cubicBezTo>
                    <a:pt x="16864" y="16279"/>
                    <a:pt x="16864" y="16425"/>
                    <a:pt x="16906" y="16572"/>
                  </a:cubicBezTo>
                  <a:cubicBezTo>
                    <a:pt x="17032" y="17137"/>
                    <a:pt x="17450" y="17472"/>
                    <a:pt x="18057" y="17430"/>
                  </a:cubicBezTo>
                  <a:cubicBezTo>
                    <a:pt x="18643" y="17367"/>
                    <a:pt x="19271" y="17304"/>
                    <a:pt x="19857" y="17116"/>
                  </a:cubicBezTo>
                  <a:cubicBezTo>
                    <a:pt x="21530" y="16635"/>
                    <a:pt x="22890" y="15588"/>
                    <a:pt x="24167" y="14479"/>
                  </a:cubicBezTo>
                  <a:cubicBezTo>
                    <a:pt x="24585" y="14124"/>
                    <a:pt x="25025" y="13747"/>
                    <a:pt x="25506" y="134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4"/>
            <p:cNvSpPr/>
            <p:nvPr/>
          </p:nvSpPr>
          <p:spPr>
            <a:xfrm>
              <a:off x="6172000" y="2555875"/>
              <a:ext cx="865225" cy="598550"/>
            </a:xfrm>
            <a:custGeom>
              <a:avLst/>
              <a:gdLst/>
              <a:ahLst/>
              <a:cxnLst/>
              <a:rect l="l" t="t" r="r" b="b"/>
              <a:pathLst>
                <a:path w="34609" h="23942" extrusionOk="0">
                  <a:moveTo>
                    <a:pt x="31323" y="0"/>
                  </a:moveTo>
                  <a:cubicBezTo>
                    <a:pt x="31219" y="209"/>
                    <a:pt x="31135" y="335"/>
                    <a:pt x="31072" y="502"/>
                  </a:cubicBezTo>
                  <a:cubicBezTo>
                    <a:pt x="30947" y="858"/>
                    <a:pt x="30905" y="1255"/>
                    <a:pt x="30716" y="1590"/>
                  </a:cubicBezTo>
                  <a:cubicBezTo>
                    <a:pt x="30235" y="2469"/>
                    <a:pt x="29712" y="3348"/>
                    <a:pt x="29189" y="4206"/>
                  </a:cubicBezTo>
                  <a:cubicBezTo>
                    <a:pt x="29043" y="4436"/>
                    <a:pt x="28833" y="4624"/>
                    <a:pt x="28645" y="4833"/>
                  </a:cubicBezTo>
                  <a:cubicBezTo>
                    <a:pt x="27829" y="5712"/>
                    <a:pt x="26867" y="6340"/>
                    <a:pt x="25799" y="6842"/>
                  </a:cubicBezTo>
                  <a:cubicBezTo>
                    <a:pt x="25381" y="7051"/>
                    <a:pt x="25067" y="7323"/>
                    <a:pt x="24921" y="7784"/>
                  </a:cubicBezTo>
                  <a:cubicBezTo>
                    <a:pt x="24795" y="8349"/>
                    <a:pt x="24502" y="8809"/>
                    <a:pt x="24126" y="9248"/>
                  </a:cubicBezTo>
                  <a:cubicBezTo>
                    <a:pt x="23979" y="9395"/>
                    <a:pt x="23854" y="9562"/>
                    <a:pt x="23812" y="9750"/>
                  </a:cubicBezTo>
                  <a:cubicBezTo>
                    <a:pt x="23665" y="10462"/>
                    <a:pt x="23205" y="10964"/>
                    <a:pt x="22745" y="11424"/>
                  </a:cubicBezTo>
                  <a:cubicBezTo>
                    <a:pt x="22385" y="11768"/>
                    <a:pt x="21986" y="12035"/>
                    <a:pt x="21510" y="12035"/>
                  </a:cubicBezTo>
                  <a:cubicBezTo>
                    <a:pt x="21377" y="12035"/>
                    <a:pt x="21238" y="12014"/>
                    <a:pt x="21092" y="11968"/>
                  </a:cubicBezTo>
                  <a:cubicBezTo>
                    <a:pt x="20820" y="11885"/>
                    <a:pt x="20527" y="11926"/>
                    <a:pt x="20255" y="11885"/>
                  </a:cubicBezTo>
                  <a:cubicBezTo>
                    <a:pt x="19857" y="12366"/>
                    <a:pt x="19480" y="12826"/>
                    <a:pt x="19125" y="13307"/>
                  </a:cubicBezTo>
                  <a:cubicBezTo>
                    <a:pt x="18619" y="13969"/>
                    <a:pt x="17950" y="14232"/>
                    <a:pt x="17169" y="14232"/>
                  </a:cubicBezTo>
                  <a:cubicBezTo>
                    <a:pt x="17110" y="14232"/>
                    <a:pt x="17051" y="14231"/>
                    <a:pt x="16991" y="14228"/>
                  </a:cubicBezTo>
                  <a:cubicBezTo>
                    <a:pt x="16719" y="14186"/>
                    <a:pt x="16426" y="14082"/>
                    <a:pt x="16195" y="13977"/>
                  </a:cubicBezTo>
                  <a:cubicBezTo>
                    <a:pt x="15944" y="13872"/>
                    <a:pt x="15965" y="13559"/>
                    <a:pt x="15861" y="13328"/>
                  </a:cubicBezTo>
                  <a:cubicBezTo>
                    <a:pt x="15861" y="13307"/>
                    <a:pt x="15819" y="13307"/>
                    <a:pt x="15756" y="13245"/>
                  </a:cubicBezTo>
                  <a:cubicBezTo>
                    <a:pt x="15651" y="13307"/>
                    <a:pt x="15505" y="13349"/>
                    <a:pt x="15442" y="13454"/>
                  </a:cubicBezTo>
                  <a:cubicBezTo>
                    <a:pt x="14835" y="14061"/>
                    <a:pt x="14124" y="14479"/>
                    <a:pt x="13371" y="14877"/>
                  </a:cubicBezTo>
                  <a:cubicBezTo>
                    <a:pt x="13162" y="14981"/>
                    <a:pt x="12952" y="15128"/>
                    <a:pt x="12806" y="15316"/>
                  </a:cubicBezTo>
                  <a:cubicBezTo>
                    <a:pt x="12576" y="15588"/>
                    <a:pt x="12325" y="15693"/>
                    <a:pt x="11990" y="15714"/>
                  </a:cubicBezTo>
                  <a:cubicBezTo>
                    <a:pt x="11760" y="15714"/>
                    <a:pt x="11550" y="15735"/>
                    <a:pt x="11299" y="15776"/>
                  </a:cubicBezTo>
                  <a:cubicBezTo>
                    <a:pt x="11048" y="15776"/>
                    <a:pt x="10881" y="15630"/>
                    <a:pt x="10797" y="15400"/>
                  </a:cubicBezTo>
                  <a:cubicBezTo>
                    <a:pt x="10755" y="15211"/>
                    <a:pt x="10734" y="15002"/>
                    <a:pt x="10693" y="14835"/>
                  </a:cubicBezTo>
                  <a:cubicBezTo>
                    <a:pt x="10672" y="14563"/>
                    <a:pt x="10630" y="14270"/>
                    <a:pt x="10567" y="13935"/>
                  </a:cubicBezTo>
                  <a:cubicBezTo>
                    <a:pt x="10337" y="14061"/>
                    <a:pt x="10149" y="14144"/>
                    <a:pt x="10023" y="14249"/>
                  </a:cubicBezTo>
                  <a:cubicBezTo>
                    <a:pt x="9625" y="14584"/>
                    <a:pt x="9228" y="14981"/>
                    <a:pt x="8851" y="15316"/>
                  </a:cubicBezTo>
                  <a:cubicBezTo>
                    <a:pt x="8579" y="15567"/>
                    <a:pt x="8328" y="15839"/>
                    <a:pt x="7972" y="15986"/>
                  </a:cubicBezTo>
                  <a:cubicBezTo>
                    <a:pt x="7614" y="16149"/>
                    <a:pt x="7233" y="16261"/>
                    <a:pt x="6856" y="16261"/>
                  </a:cubicBezTo>
                  <a:cubicBezTo>
                    <a:pt x="6507" y="16261"/>
                    <a:pt x="6160" y="16164"/>
                    <a:pt x="5838" y="15923"/>
                  </a:cubicBezTo>
                  <a:cubicBezTo>
                    <a:pt x="4876" y="15211"/>
                    <a:pt x="3871" y="14542"/>
                    <a:pt x="3202" y="13579"/>
                  </a:cubicBezTo>
                  <a:cubicBezTo>
                    <a:pt x="2738" y="13502"/>
                    <a:pt x="2281" y="13448"/>
                    <a:pt x="1835" y="13448"/>
                  </a:cubicBezTo>
                  <a:cubicBezTo>
                    <a:pt x="1436" y="13448"/>
                    <a:pt x="1046" y="13492"/>
                    <a:pt x="670" y="13600"/>
                  </a:cubicBezTo>
                  <a:cubicBezTo>
                    <a:pt x="63" y="14416"/>
                    <a:pt x="1" y="15274"/>
                    <a:pt x="210" y="16195"/>
                  </a:cubicBezTo>
                  <a:cubicBezTo>
                    <a:pt x="273" y="16425"/>
                    <a:pt x="377" y="16655"/>
                    <a:pt x="398" y="16927"/>
                  </a:cubicBezTo>
                  <a:cubicBezTo>
                    <a:pt x="503" y="17785"/>
                    <a:pt x="942" y="18434"/>
                    <a:pt x="1591" y="18957"/>
                  </a:cubicBezTo>
                  <a:cubicBezTo>
                    <a:pt x="2281" y="19543"/>
                    <a:pt x="2951" y="20129"/>
                    <a:pt x="3851" y="20359"/>
                  </a:cubicBezTo>
                  <a:cubicBezTo>
                    <a:pt x="3892" y="20359"/>
                    <a:pt x="3955" y="20421"/>
                    <a:pt x="3997" y="20442"/>
                  </a:cubicBezTo>
                  <a:cubicBezTo>
                    <a:pt x="4330" y="20730"/>
                    <a:pt x="4696" y="20799"/>
                    <a:pt x="5080" y="20799"/>
                  </a:cubicBezTo>
                  <a:cubicBezTo>
                    <a:pt x="5226" y="20799"/>
                    <a:pt x="5374" y="20789"/>
                    <a:pt x="5524" y="20777"/>
                  </a:cubicBezTo>
                  <a:cubicBezTo>
                    <a:pt x="5681" y="20767"/>
                    <a:pt x="5838" y="20751"/>
                    <a:pt x="5993" y="20751"/>
                  </a:cubicBezTo>
                  <a:cubicBezTo>
                    <a:pt x="6147" y="20751"/>
                    <a:pt x="6299" y="20767"/>
                    <a:pt x="6445" y="20819"/>
                  </a:cubicBezTo>
                  <a:cubicBezTo>
                    <a:pt x="6751" y="20921"/>
                    <a:pt x="7050" y="20953"/>
                    <a:pt x="7350" y="20953"/>
                  </a:cubicBezTo>
                  <a:cubicBezTo>
                    <a:pt x="7542" y="20953"/>
                    <a:pt x="7735" y="20940"/>
                    <a:pt x="7931" y="20924"/>
                  </a:cubicBezTo>
                  <a:cubicBezTo>
                    <a:pt x="8224" y="21342"/>
                    <a:pt x="8663" y="21593"/>
                    <a:pt x="9102" y="21823"/>
                  </a:cubicBezTo>
                  <a:cubicBezTo>
                    <a:pt x="10400" y="22514"/>
                    <a:pt x="11760" y="23016"/>
                    <a:pt x="13141" y="23476"/>
                  </a:cubicBezTo>
                  <a:cubicBezTo>
                    <a:pt x="14041" y="23792"/>
                    <a:pt x="14965" y="23941"/>
                    <a:pt x="15914" y="23941"/>
                  </a:cubicBezTo>
                  <a:cubicBezTo>
                    <a:pt x="16221" y="23941"/>
                    <a:pt x="16531" y="23926"/>
                    <a:pt x="16844" y="23895"/>
                  </a:cubicBezTo>
                  <a:cubicBezTo>
                    <a:pt x="18685" y="23706"/>
                    <a:pt x="20527" y="23560"/>
                    <a:pt x="22368" y="23372"/>
                  </a:cubicBezTo>
                  <a:cubicBezTo>
                    <a:pt x="23184" y="23288"/>
                    <a:pt x="23958" y="23121"/>
                    <a:pt x="24670" y="22660"/>
                  </a:cubicBezTo>
                  <a:cubicBezTo>
                    <a:pt x="25737" y="22012"/>
                    <a:pt x="26846" y="21405"/>
                    <a:pt x="27850" y="20673"/>
                  </a:cubicBezTo>
                  <a:cubicBezTo>
                    <a:pt x="28938" y="19919"/>
                    <a:pt x="29880" y="18999"/>
                    <a:pt x="30884" y="18162"/>
                  </a:cubicBezTo>
                  <a:lnTo>
                    <a:pt x="31135" y="17932"/>
                  </a:lnTo>
                  <a:cubicBezTo>
                    <a:pt x="33165" y="15965"/>
                    <a:pt x="34253" y="13559"/>
                    <a:pt x="34420" y="10797"/>
                  </a:cubicBezTo>
                  <a:cubicBezTo>
                    <a:pt x="34608" y="8662"/>
                    <a:pt x="34378" y="6507"/>
                    <a:pt x="33792" y="4415"/>
                  </a:cubicBezTo>
                  <a:cubicBezTo>
                    <a:pt x="33416" y="2929"/>
                    <a:pt x="32725" y="1548"/>
                    <a:pt x="31700" y="335"/>
                  </a:cubicBezTo>
                  <a:cubicBezTo>
                    <a:pt x="31595" y="209"/>
                    <a:pt x="31470" y="126"/>
                    <a:pt x="31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4"/>
            <p:cNvSpPr/>
            <p:nvPr/>
          </p:nvSpPr>
          <p:spPr>
            <a:xfrm>
              <a:off x="6430925" y="3112950"/>
              <a:ext cx="560775" cy="545100"/>
            </a:xfrm>
            <a:custGeom>
              <a:avLst/>
              <a:gdLst/>
              <a:ahLst/>
              <a:cxnLst/>
              <a:rect l="l" t="t" r="r" b="b"/>
              <a:pathLst>
                <a:path w="22431" h="21804" extrusionOk="0">
                  <a:moveTo>
                    <a:pt x="8266" y="18183"/>
                  </a:moveTo>
                  <a:cubicBezTo>
                    <a:pt x="8642" y="18121"/>
                    <a:pt x="8935" y="18100"/>
                    <a:pt x="9207" y="18037"/>
                  </a:cubicBezTo>
                  <a:cubicBezTo>
                    <a:pt x="9521" y="18016"/>
                    <a:pt x="9814" y="17995"/>
                    <a:pt x="10128" y="17932"/>
                  </a:cubicBezTo>
                  <a:cubicBezTo>
                    <a:pt x="10337" y="17911"/>
                    <a:pt x="10567" y="17890"/>
                    <a:pt x="10776" y="17828"/>
                  </a:cubicBezTo>
                  <a:cubicBezTo>
                    <a:pt x="10986" y="17786"/>
                    <a:pt x="11132" y="17576"/>
                    <a:pt x="11090" y="17388"/>
                  </a:cubicBezTo>
                  <a:cubicBezTo>
                    <a:pt x="11069" y="17200"/>
                    <a:pt x="10944" y="17053"/>
                    <a:pt x="10693" y="17032"/>
                  </a:cubicBezTo>
                  <a:cubicBezTo>
                    <a:pt x="10567" y="16991"/>
                    <a:pt x="10421" y="16991"/>
                    <a:pt x="10295" y="17032"/>
                  </a:cubicBezTo>
                  <a:cubicBezTo>
                    <a:pt x="9479" y="17074"/>
                    <a:pt x="8663" y="17137"/>
                    <a:pt x="7847" y="17200"/>
                  </a:cubicBezTo>
                  <a:cubicBezTo>
                    <a:pt x="7450" y="17242"/>
                    <a:pt x="7073" y="17346"/>
                    <a:pt x="6801" y="17660"/>
                  </a:cubicBezTo>
                  <a:cubicBezTo>
                    <a:pt x="6654" y="17869"/>
                    <a:pt x="6445" y="17869"/>
                    <a:pt x="6194" y="17828"/>
                  </a:cubicBezTo>
                  <a:cubicBezTo>
                    <a:pt x="4771" y="17576"/>
                    <a:pt x="3349" y="17304"/>
                    <a:pt x="1905" y="17032"/>
                  </a:cubicBezTo>
                  <a:cubicBezTo>
                    <a:pt x="1570" y="16949"/>
                    <a:pt x="1235" y="16823"/>
                    <a:pt x="900" y="16719"/>
                  </a:cubicBezTo>
                  <a:cubicBezTo>
                    <a:pt x="859" y="15840"/>
                    <a:pt x="1884" y="12701"/>
                    <a:pt x="2595" y="11404"/>
                  </a:cubicBezTo>
                  <a:lnTo>
                    <a:pt x="2993" y="11488"/>
                  </a:lnTo>
                  <a:cubicBezTo>
                    <a:pt x="3411" y="11592"/>
                    <a:pt x="3830" y="11550"/>
                    <a:pt x="4248" y="11509"/>
                  </a:cubicBezTo>
                  <a:cubicBezTo>
                    <a:pt x="4667" y="11446"/>
                    <a:pt x="4897" y="11195"/>
                    <a:pt x="5002" y="10818"/>
                  </a:cubicBezTo>
                  <a:cubicBezTo>
                    <a:pt x="5043" y="10672"/>
                    <a:pt x="5085" y="10483"/>
                    <a:pt x="5106" y="10337"/>
                  </a:cubicBezTo>
                  <a:cubicBezTo>
                    <a:pt x="5190" y="9563"/>
                    <a:pt x="5294" y="8830"/>
                    <a:pt x="5357" y="8077"/>
                  </a:cubicBezTo>
                  <a:cubicBezTo>
                    <a:pt x="5399" y="7763"/>
                    <a:pt x="5441" y="7470"/>
                    <a:pt x="5462" y="7157"/>
                  </a:cubicBezTo>
                  <a:cubicBezTo>
                    <a:pt x="5525" y="6592"/>
                    <a:pt x="5546" y="5985"/>
                    <a:pt x="5629" y="5420"/>
                  </a:cubicBezTo>
                  <a:cubicBezTo>
                    <a:pt x="5713" y="4541"/>
                    <a:pt x="5859" y="3683"/>
                    <a:pt x="5985" y="2909"/>
                  </a:cubicBezTo>
                  <a:cubicBezTo>
                    <a:pt x="6257" y="2658"/>
                    <a:pt x="6508" y="2700"/>
                    <a:pt x="6759" y="2658"/>
                  </a:cubicBezTo>
                  <a:cubicBezTo>
                    <a:pt x="8203" y="2532"/>
                    <a:pt x="9647" y="2407"/>
                    <a:pt x="11090" y="2281"/>
                  </a:cubicBezTo>
                  <a:cubicBezTo>
                    <a:pt x="11739" y="2219"/>
                    <a:pt x="12429" y="2177"/>
                    <a:pt x="13057" y="1884"/>
                  </a:cubicBezTo>
                  <a:cubicBezTo>
                    <a:pt x="13580" y="1612"/>
                    <a:pt x="14187" y="1549"/>
                    <a:pt x="14731" y="1340"/>
                  </a:cubicBezTo>
                  <a:cubicBezTo>
                    <a:pt x="15170" y="1172"/>
                    <a:pt x="15631" y="984"/>
                    <a:pt x="16049" y="754"/>
                  </a:cubicBezTo>
                  <a:cubicBezTo>
                    <a:pt x="16426" y="545"/>
                    <a:pt x="16782" y="252"/>
                    <a:pt x="17137" y="1"/>
                  </a:cubicBezTo>
                  <a:cubicBezTo>
                    <a:pt x="17702" y="587"/>
                    <a:pt x="18288" y="1612"/>
                    <a:pt x="18497" y="2344"/>
                  </a:cubicBezTo>
                  <a:cubicBezTo>
                    <a:pt x="18539" y="2553"/>
                    <a:pt x="18623" y="2804"/>
                    <a:pt x="18727" y="2972"/>
                  </a:cubicBezTo>
                  <a:cubicBezTo>
                    <a:pt x="19146" y="3767"/>
                    <a:pt x="19355" y="4604"/>
                    <a:pt x="19627" y="5399"/>
                  </a:cubicBezTo>
                  <a:cubicBezTo>
                    <a:pt x="19941" y="6403"/>
                    <a:pt x="20234" y="7387"/>
                    <a:pt x="20527" y="8370"/>
                  </a:cubicBezTo>
                  <a:cubicBezTo>
                    <a:pt x="20569" y="8475"/>
                    <a:pt x="20590" y="8579"/>
                    <a:pt x="20631" y="8684"/>
                  </a:cubicBezTo>
                  <a:cubicBezTo>
                    <a:pt x="21322" y="10086"/>
                    <a:pt x="21531" y="11613"/>
                    <a:pt x="21971" y="13099"/>
                  </a:cubicBezTo>
                  <a:cubicBezTo>
                    <a:pt x="22054" y="13350"/>
                    <a:pt x="22075" y="13643"/>
                    <a:pt x="22096" y="13936"/>
                  </a:cubicBezTo>
                  <a:cubicBezTo>
                    <a:pt x="22180" y="14647"/>
                    <a:pt x="22201" y="15317"/>
                    <a:pt x="22326" y="16028"/>
                  </a:cubicBezTo>
                  <a:cubicBezTo>
                    <a:pt x="22431" y="16865"/>
                    <a:pt x="22347" y="17702"/>
                    <a:pt x="22264" y="18539"/>
                  </a:cubicBezTo>
                  <a:cubicBezTo>
                    <a:pt x="22243" y="18874"/>
                    <a:pt x="22117" y="19188"/>
                    <a:pt x="22012" y="19501"/>
                  </a:cubicBezTo>
                  <a:cubicBezTo>
                    <a:pt x="21908" y="19794"/>
                    <a:pt x="21719" y="19983"/>
                    <a:pt x="21447" y="20108"/>
                  </a:cubicBezTo>
                  <a:cubicBezTo>
                    <a:pt x="20652" y="20548"/>
                    <a:pt x="19815" y="20924"/>
                    <a:pt x="18874" y="20987"/>
                  </a:cubicBezTo>
                  <a:cubicBezTo>
                    <a:pt x="16698" y="21175"/>
                    <a:pt x="14522" y="21406"/>
                    <a:pt x="12346" y="21573"/>
                  </a:cubicBezTo>
                  <a:cubicBezTo>
                    <a:pt x="11341" y="21657"/>
                    <a:pt x="10295" y="21636"/>
                    <a:pt x="9249" y="21657"/>
                  </a:cubicBezTo>
                  <a:cubicBezTo>
                    <a:pt x="8831" y="21657"/>
                    <a:pt x="8412" y="21678"/>
                    <a:pt x="7973" y="21719"/>
                  </a:cubicBezTo>
                  <a:cubicBezTo>
                    <a:pt x="7282" y="21803"/>
                    <a:pt x="6592" y="21761"/>
                    <a:pt x="5880" y="21594"/>
                  </a:cubicBezTo>
                  <a:cubicBezTo>
                    <a:pt x="4248" y="21238"/>
                    <a:pt x="2616" y="20882"/>
                    <a:pt x="1026" y="20338"/>
                  </a:cubicBezTo>
                  <a:cubicBezTo>
                    <a:pt x="649" y="20213"/>
                    <a:pt x="294" y="20087"/>
                    <a:pt x="1" y="19690"/>
                  </a:cubicBezTo>
                  <a:cubicBezTo>
                    <a:pt x="126" y="19062"/>
                    <a:pt x="273" y="18372"/>
                    <a:pt x="628" y="17702"/>
                  </a:cubicBezTo>
                  <a:cubicBezTo>
                    <a:pt x="1633" y="18058"/>
                    <a:pt x="2637" y="18225"/>
                    <a:pt x="3641" y="18372"/>
                  </a:cubicBezTo>
                  <a:cubicBezTo>
                    <a:pt x="4646" y="18539"/>
                    <a:pt x="5629" y="18665"/>
                    <a:pt x="6654" y="18832"/>
                  </a:cubicBezTo>
                  <a:cubicBezTo>
                    <a:pt x="6738" y="19020"/>
                    <a:pt x="6822" y="19229"/>
                    <a:pt x="6906" y="19397"/>
                  </a:cubicBezTo>
                  <a:cubicBezTo>
                    <a:pt x="7198" y="19983"/>
                    <a:pt x="7722" y="20317"/>
                    <a:pt x="8307" y="20548"/>
                  </a:cubicBezTo>
                  <a:cubicBezTo>
                    <a:pt x="8412" y="20610"/>
                    <a:pt x="8517" y="20610"/>
                    <a:pt x="8642" y="20610"/>
                  </a:cubicBezTo>
                  <a:cubicBezTo>
                    <a:pt x="9061" y="20590"/>
                    <a:pt x="9479" y="20527"/>
                    <a:pt x="9898" y="20485"/>
                  </a:cubicBezTo>
                  <a:cubicBezTo>
                    <a:pt x="10023" y="20443"/>
                    <a:pt x="10191" y="20401"/>
                    <a:pt x="10295" y="20317"/>
                  </a:cubicBezTo>
                  <a:cubicBezTo>
                    <a:pt x="10400" y="20234"/>
                    <a:pt x="10504" y="20087"/>
                    <a:pt x="10463" y="19983"/>
                  </a:cubicBezTo>
                  <a:cubicBezTo>
                    <a:pt x="10442" y="19878"/>
                    <a:pt x="10316" y="19711"/>
                    <a:pt x="10211" y="19690"/>
                  </a:cubicBezTo>
                  <a:cubicBezTo>
                    <a:pt x="10002" y="19648"/>
                    <a:pt x="9772" y="19648"/>
                    <a:pt x="9563" y="19648"/>
                  </a:cubicBezTo>
                  <a:cubicBezTo>
                    <a:pt x="9312" y="19648"/>
                    <a:pt x="9103" y="19690"/>
                    <a:pt x="8872" y="19669"/>
                  </a:cubicBezTo>
                  <a:cubicBezTo>
                    <a:pt x="8768" y="19648"/>
                    <a:pt x="8663" y="19501"/>
                    <a:pt x="8475" y="19376"/>
                  </a:cubicBezTo>
                  <a:cubicBezTo>
                    <a:pt x="8684" y="19355"/>
                    <a:pt x="8789" y="19292"/>
                    <a:pt x="8893" y="19313"/>
                  </a:cubicBezTo>
                  <a:cubicBezTo>
                    <a:pt x="9416" y="19397"/>
                    <a:pt x="9939" y="19501"/>
                    <a:pt x="10463" y="19564"/>
                  </a:cubicBezTo>
                  <a:cubicBezTo>
                    <a:pt x="10672" y="19585"/>
                    <a:pt x="10923" y="19522"/>
                    <a:pt x="11132" y="19481"/>
                  </a:cubicBezTo>
                  <a:cubicBezTo>
                    <a:pt x="11300" y="19418"/>
                    <a:pt x="11341" y="19083"/>
                    <a:pt x="11174" y="18978"/>
                  </a:cubicBezTo>
                  <a:cubicBezTo>
                    <a:pt x="10944" y="18853"/>
                    <a:pt x="10672" y="18727"/>
                    <a:pt x="10421" y="18665"/>
                  </a:cubicBezTo>
                  <a:cubicBezTo>
                    <a:pt x="9877" y="18560"/>
                    <a:pt x="9312" y="18518"/>
                    <a:pt x="8768" y="18434"/>
                  </a:cubicBezTo>
                  <a:cubicBezTo>
                    <a:pt x="8517" y="18393"/>
                    <a:pt x="8412" y="18351"/>
                    <a:pt x="8266" y="181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4"/>
            <p:cNvSpPr/>
            <p:nvPr/>
          </p:nvSpPr>
          <p:spPr>
            <a:xfrm>
              <a:off x="6399550" y="3650175"/>
              <a:ext cx="625125" cy="289275"/>
            </a:xfrm>
            <a:custGeom>
              <a:avLst/>
              <a:gdLst/>
              <a:ahLst/>
              <a:cxnLst/>
              <a:rect l="l" t="t" r="r" b="b"/>
              <a:pathLst>
                <a:path w="25005" h="11571" extrusionOk="0">
                  <a:moveTo>
                    <a:pt x="3139" y="293"/>
                  </a:moveTo>
                  <a:cubicBezTo>
                    <a:pt x="3913" y="356"/>
                    <a:pt x="4562" y="356"/>
                    <a:pt x="5106" y="733"/>
                  </a:cubicBezTo>
                  <a:cubicBezTo>
                    <a:pt x="6382" y="1088"/>
                    <a:pt x="7637" y="1423"/>
                    <a:pt x="8977" y="1339"/>
                  </a:cubicBezTo>
                  <a:cubicBezTo>
                    <a:pt x="9834" y="1297"/>
                    <a:pt x="10713" y="1318"/>
                    <a:pt x="11571" y="1297"/>
                  </a:cubicBezTo>
                  <a:cubicBezTo>
                    <a:pt x="12136" y="1256"/>
                    <a:pt x="12743" y="1235"/>
                    <a:pt x="13329" y="1193"/>
                  </a:cubicBezTo>
                  <a:cubicBezTo>
                    <a:pt x="15588" y="984"/>
                    <a:pt x="17890" y="774"/>
                    <a:pt x="20171" y="565"/>
                  </a:cubicBezTo>
                  <a:cubicBezTo>
                    <a:pt x="20840" y="502"/>
                    <a:pt x="21510" y="398"/>
                    <a:pt x="22117" y="84"/>
                  </a:cubicBezTo>
                  <a:cubicBezTo>
                    <a:pt x="22221" y="42"/>
                    <a:pt x="22326" y="42"/>
                    <a:pt x="22451" y="0"/>
                  </a:cubicBezTo>
                  <a:cubicBezTo>
                    <a:pt x="22682" y="356"/>
                    <a:pt x="22744" y="733"/>
                    <a:pt x="22870" y="1109"/>
                  </a:cubicBezTo>
                  <a:cubicBezTo>
                    <a:pt x="23100" y="1779"/>
                    <a:pt x="23309" y="2490"/>
                    <a:pt x="23581" y="3181"/>
                  </a:cubicBezTo>
                  <a:cubicBezTo>
                    <a:pt x="24042" y="4373"/>
                    <a:pt x="24439" y="5608"/>
                    <a:pt x="24690" y="6863"/>
                  </a:cubicBezTo>
                  <a:cubicBezTo>
                    <a:pt x="24774" y="7261"/>
                    <a:pt x="24899" y="7679"/>
                    <a:pt x="25004" y="8014"/>
                  </a:cubicBezTo>
                  <a:cubicBezTo>
                    <a:pt x="24795" y="8265"/>
                    <a:pt x="24586" y="8370"/>
                    <a:pt x="24355" y="8453"/>
                  </a:cubicBezTo>
                  <a:cubicBezTo>
                    <a:pt x="23728" y="8684"/>
                    <a:pt x="23100" y="8935"/>
                    <a:pt x="22472" y="9144"/>
                  </a:cubicBezTo>
                  <a:cubicBezTo>
                    <a:pt x="22012" y="9290"/>
                    <a:pt x="21510" y="9458"/>
                    <a:pt x="21008" y="9500"/>
                  </a:cubicBezTo>
                  <a:cubicBezTo>
                    <a:pt x="20087" y="9625"/>
                    <a:pt x="19187" y="9688"/>
                    <a:pt x="18267" y="9772"/>
                  </a:cubicBezTo>
                  <a:cubicBezTo>
                    <a:pt x="18099" y="9792"/>
                    <a:pt x="17932" y="9792"/>
                    <a:pt x="17765" y="9772"/>
                  </a:cubicBezTo>
                  <a:cubicBezTo>
                    <a:pt x="17513" y="9730"/>
                    <a:pt x="17262" y="9604"/>
                    <a:pt x="17158" y="9374"/>
                  </a:cubicBezTo>
                  <a:cubicBezTo>
                    <a:pt x="16928" y="8935"/>
                    <a:pt x="16635" y="8516"/>
                    <a:pt x="16509" y="8014"/>
                  </a:cubicBezTo>
                  <a:cubicBezTo>
                    <a:pt x="16384" y="7595"/>
                    <a:pt x="16174" y="7198"/>
                    <a:pt x="15986" y="6779"/>
                  </a:cubicBezTo>
                  <a:cubicBezTo>
                    <a:pt x="15693" y="6152"/>
                    <a:pt x="15421" y="5503"/>
                    <a:pt x="15128" y="4854"/>
                  </a:cubicBezTo>
                  <a:cubicBezTo>
                    <a:pt x="15254" y="4666"/>
                    <a:pt x="15379" y="4541"/>
                    <a:pt x="15484" y="4373"/>
                  </a:cubicBezTo>
                  <a:cubicBezTo>
                    <a:pt x="15588" y="4227"/>
                    <a:pt x="15505" y="4018"/>
                    <a:pt x="15337" y="3976"/>
                  </a:cubicBezTo>
                  <a:cubicBezTo>
                    <a:pt x="15086" y="3955"/>
                    <a:pt x="14835" y="3934"/>
                    <a:pt x="14563" y="3934"/>
                  </a:cubicBezTo>
                  <a:cubicBezTo>
                    <a:pt x="14312" y="3934"/>
                    <a:pt x="14082" y="3976"/>
                    <a:pt x="13810" y="3955"/>
                  </a:cubicBezTo>
                  <a:cubicBezTo>
                    <a:pt x="13496" y="3913"/>
                    <a:pt x="13203" y="3913"/>
                    <a:pt x="12952" y="4122"/>
                  </a:cubicBezTo>
                  <a:cubicBezTo>
                    <a:pt x="12638" y="4352"/>
                    <a:pt x="12324" y="4582"/>
                    <a:pt x="12199" y="4980"/>
                  </a:cubicBezTo>
                  <a:cubicBezTo>
                    <a:pt x="12136" y="5168"/>
                    <a:pt x="12052" y="5336"/>
                    <a:pt x="12031" y="5545"/>
                  </a:cubicBezTo>
                  <a:cubicBezTo>
                    <a:pt x="11906" y="6654"/>
                    <a:pt x="11592" y="7679"/>
                    <a:pt x="11006" y="8642"/>
                  </a:cubicBezTo>
                  <a:cubicBezTo>
                    <a:pt x="10734" y="9102"/>
                    <a:pt x="10483" y="9625"/>
                    <a:pt x="10211" y="10106"/>
                  </a:cubicBezTo>
                  <a:cubicBezTo>
                    <a:pt x="10127" y="10253"/>
                    <a:pt x="10044" y="10399"/>
                    <a:pt x="9939" y="10546"/>
                  </a:cubicBezTo>
                  <a:cubicBezTo>
                    <a:pt x="9625" y="11027"/>
                    <a:pt x="9228" y="11404"/>
                    <a:pt x="8579" y="11383"/>
                  </a:cubicBezTo>
                  <a:cubicBezTo>
                    <a:pt x="8433" y="11383"/>
                    <a:pt x="8244" y="11404"/>
                    <a:pt x="8077" y="11445"/>
                  </a:cubicBezTo>
                  <a:cubicBezTo>
                    <a:pt x="7345" y="11550"/>
                    <a:pt x="6654" y="11571"/>
                    <a:pt x="5922" y="11362"/>
                  </a:cubicBezTo>
                  <a:cubicBezTo>
                    <a:pt x="5629" y="11278"/>
                    <a:pt x="5315" y="11278"/>
                    <a:pt x="5001" y="11236"/>
                  </a:cubicBezTo>
                  <a:cubicBezTo>
                    <a:pt x="4792" y="11194"/>
                    <a:pt x="4562" y="11173"/>
                    <a:pt x="4352" y="11090"/>
                  </a:cubicBezTo>
                  <a:lnTo>
                    <a:pt x="419" y="9604"/>
                  </a:lnTo>
                  <a:cubicBezTo>
                    <a:pt x="335" y="9583"/>
                    <a:pt x="293" y="9520"/>
                    <a:pt x="210" y="9479"/>
                  </a:cubicBezTo>
                  <a:cubicBezTo>
                    <a:pt x="0" y="8997"/>
                    <a:pt x="84" y="8537"/>
                    <a:pt x="189" y="8098"/>
                  </a:cubicBezTo>
                  <a:cubicBezTo>
                    <a:pt x="293" y="7637"/>
                    <a:pt x="419" y="7219"/>
                    <a:pt x="586" y="6800"/>
                  </a:cubicBezTo>
                  <a:cubicBezTo>
                    <a:pt x="942" y="5817"/>
                    <a:pt x="1360" y="4813"/>
                    <a:pt x="1758" y="3850"/>
                  </a:cubicBezTo>
                  <a:lnTo>
                    <a:pt x="2700" y="1339"/>
                  </a:lnTo>
                  <a:cubicBezTo>
                    <a:pt x="2825" y="963"/>
                    <a:pt x="2992" y="670"/>
                    <a:pt x="3139" y="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4"/>
            <p:cNvSpPr/>
            <p:nvPr/>
          </p:nvSpPr>
          <p:spPr>
            <a:xfrm>
              <a:off x="5934000" y="2620725"/>
              <a:ext cx="286675" cy="246400"/>
            </a:xfrm>
            <a:custGeom>
              <a:avLst/>
              <a:gdLst/>
              <a:ahLst/>
              <a:cxnLst/>
              <a:rect l="l" t="t" r="r" b="b"/>
              <a:pathLst>
                <a:path w="11467" h="9856" extrusionOk="0">
                  <a:moveTo>
                    <a:pt x="8474" y="42"/>
                  </a:moveTo>
                  <a:cubicBezTo>
                    <a:pt x="8433" y="1779"/>
                    <a:pt x="8558" y="3453"/>
                    <a:pt x="9144" y="5043"/>
                  </a:cubicBezTo>
                  <a:cubicBezTo>
                    <a:pt x="9688" y="6591"/>
                    <a:pt x="10358" y="8077"/>
                    <a:pt x="11466" y="9437"/>
                  </a:cubicBezTo>
                  <a:cubicBezTo>
                    <a:pt x="11090" y="9521"/>
                    <a:pt x="10776" y="9542"/>
                    <a:pt x="10504" y="9625"/>
                  </a:cubicBezTo>
                  <a:cubicBezTo>
                    <a:pt x="10190" y="9688"/>
                    <a:pt x="9897" y="9667"/>
                    <a:pt x="9604" y="9584"/>
                  </a:cubicBezTo>
                  <a:cubicBezTo>
                    <a:pt x="9395" y="9542"/>
                    <a:pt x="9165" y="9563"/>
                    <a:pt x="8956" y="9584"/>
                  </a:cubicBezTo>
                  <a:cubicBezTo>
                    <a:pt x="8265" y="9646"/>
                    <a:pt x="7617" y="9730"/>
                    <a:pt x="6947" y="9772"/>
                  </a:cubicBezTo>
                  <a:cubicBezTo>
                    <a:pt x="6759" y="9793"/>
                    <a:pt x="6487" y="9856"/>
                    <a:pt x="6361" y="9751"/>
                  </a:cubicBezTo>
                  <a:cubicBezTo>
                    <a:pt x="6026" y="9521"/>
                    <a:pt x="5692" y="9584"/>
                    <a:pt x="5315" y="9542"/>
                  </a:cubicBezTo>
                  <a:cubicBezTo>
                    <a:pt x="4352" y="9416"/>
                    <a:pt x="3390" y="9312"/>
                    <a:pt x="2407" y="9123"/>
                  </a:cubicBezTo>
                  <a:cubicBezTo>
                    <a:pt x="1842" y="9019"/>
                    <a:pt x="1298" y="8747"/>
                    <a:pt x="816" y="8391"/>
                  </a:cubicBezTo>
                  <a:cubicBezTo>
                    <a:pt x="356" y="8014"/>
                    <a:pt x="63" y="7575"/>
                    <a:pt x="42" y="6968"/>
                  </a:cubicBezTo>
                  <a:cubicBezTo>
                    <a:pt x="42" y="6675"/>
                    <a:pt x="0" y="6424"/>
                    <a:pt x="0" y="6131"/>
                  </a:cubicBezTo>
                  <a:cubicBezTo>
                    <a:pt x="0" y="5587"/>
                    <a:pt x="210" y="5127"/>
                    <a:pt x="607" y="4708"/>
                  </a:cubicBezTo>
                  <a:cubicBezTo>
                    <a:pt x="1319" y="3955"/>
                    <a:pt x="2072" y="3306"/>
                    <a:pt x="2909" y="2762"/>
                  </a:cubicBezTo>
                  <a:cubicBezTo>
                    <a:pt x="4373" y="1821"/>
                    <a:pt x="5901" y="1005"/>
                    <a:pt x="7470" y="273"/>
                  </a:cubicBezTo>
                  <a:cubicBezTo>
                    <a:pt x="7784" y="168"/>
                    <a:pt x="8035" y="1"/>
                    <a:pt x="8474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4"/>
            <p:cNvSpPr/>
            <p:nvPr/>
          </p:nvSpPr>
          <p:spPr>
            <a:xfrm>
              <a:off x="6380725" y="3188275"/>
              <a:ext cx="168975" cy="186250"/>
            </a:xfrm>
            <a:custGeom>
              <a:avLst/>
              <a:gdLst/>
              <a:ahLst/>
              <a:cxnLst/>
              <a:rect l="l" t="t" r="r" b="b"/>
              <a:pathLst>
                <a:path w="6759" h="7450" extrusionOk="0">
                  <a:moveTo>
                    <a:pt x="0" y="5838"/>
                  </a:moveTo>
                  <a:cubicBezTo>
                    <a:pt x="188" y="5001"/>
                    <a:pt x="481" y="4311"/>
                    <a:pt x="921" y="3662"/>
                  </a:cubicBezTo>
                  <a:cubicBezTo>
                    <a:pt x="1067" y="3411"/>
                    <a:pt x="1235" y="3181"/>
                    <a:pt x="1381" y="2972"/>
                  </a:cubicBezTo>
                  <a:cubicBezTo>
                    <a:pt x="1590" y="2700"/>
                    <a:pt x="1800" y="2449"/>
                    <a:pt x="2051" y="2219"/>
                  </a:cubicBezTo>
                  <a:cubicBezTo>
                    <a:pt x="2155" y="2093"/>
                    <a:pt x="2302" y="2009"/>
                    <a:pt x="2406" y="1884"/>
                  </a:cubicBezTo>
                  <a:cubicBezTo>
                    <a:pt x="2950" y="1068"/>
                    <a:pt x="3850" y="796"/>
                    <a:pt x="4666" y="377"/>
                  </a:cubicBezTo>
                  <a:cubicBezTo>
                    <a:pt x="5294" y="63"/>
                    <a:pt x="5921" y="1"/>
                    <a:pt x="6612" y="22"/>
                  </a:cubicBezTo>
                  <a:cubicBezTo>
                    <a:pt x="6675" y="168"/>
                    <a:pt x="6758" y="315"/>
                    <a:pt x="6717" y="419"/>
                  </a:cubicBezTo>
                  <a:cubicBezTo>
                    <a:pt x="6612" y="942"/>
                    <a:pt x="6696" y="1465"/>
                    <a:pt x="6675" y="2009"/>
                  </a:cubicBezTo>
                  <a:cubicBezTo>
                    <a:pt x="6654" y="2679"/>
                    <a:pt x="6570" y="3348"/>
                    <a:pt x="6486" y="3997"/>
                  </a:cubicBezTo>
                  <a:cubicBezTo>
                    <a:pt x="6382" y="4939"/>
                    <a:pt x="6277" y="5880"/>
                    <a:pt x="6152" y="6822"/>
                  </a:cubicBezTo>
                  <a:cubicBezTo>
                    <a:pt x="6131" y="6968"/>
                    <a:pt x="6068" y="7136"/>
                    <a:pt x="6047" y="7345"/>
                  </a:cubicBezTo>
                  <a:cubicBezTo>
                    <a:pt x="5942" y="7366"/>
                    <a:pt x="5838" y="7449"/>
                    <a:pt x="5733" y="7449"/>
                  </a:cubicBezTo>
                  <a:cubicBezTo>
                    <a:pt x="5105" y="7408"/>
                    <a:pt x="4457" y="7387"/>
                    <a:pt x="3829" y="7345"/>
                  </a:cubicBezTo>
                  <a:cubicBezTo>
                    <a:pt x="3515" y="7324"/>
                    <a:pt x="3222" y="7240"/>
                    <a:pt x="2992" y="7031"/>
                  </a:cubicBezTo>
                  <a:cubicBezTo>
                    <a:pt x="2699" y="6759"/>
                    <a:pt x="2364" y="6654"/>
                    <a:pt x="1988" y="6613"/>
                  </a:cubicBezTo>
                  <a:cubicBezTo>
                    <a:pt x="1318" y="6487"/>
                    <a:pt x="649" y="6215"/>
                    <a:pt x="0" y="58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4"/>
            <p:cNvSpPr/>
            <p:nvPr/>
          </p:nvSpPr>
          <p:spPr>
            <a:xfrm>
              <a:off x="6884975" y="3088375"/>
              <a:ext cx="188850" cy="190425"/>
            </a:xfrm>
            <a:custGeom>
              <a:avLst/>
              <a:gdLst/>
              <a:ahLst/>
              <a:cxnLst/>
              <a:rect l="l" t="t" r="r" b="b"/>
              <a:pathLst>
                <a:path w="7554" h="7617" extrusionOk="0">
                  <a:moveTo>
                    <a:pt x="3013" y="7616"/>
                  </a:moveTo>
                  <a:cubicBezTo>
                    <a:pt x="2867" y="7282"/>
                    <a:pt x="2762" y="6989"/>
                    <a:pt x="2700" y="6696"/>
                  </a:cubicBezTo>
                  <a:cubicBezTo>
                    <a:pt x="2449" y="5922"/>
                    <a:pt x="2218" y="5168"/>
                    <a:pt x="1988" y="4373"/>
                  </a:cubicBezTo>
                  <a:cubicBezTo>
                    <a:pt x="1925" y="4185"/>
                    <a:pt x="1821" y="4018"/>
                    <a:pt x="1758" y="3850"/>
                  </a:cubicBezTo>
                  <a:cubicBezTo>
                    <a:pt x="1653" y="3620"/>
                    <a:pt x="1507" y="3411"/>
                    <a:pt x="1465" y="3181"/>
                  </a:cubicBezTo>
                  <a:cubicBezTo>
                    <a:pt x="1172" y="2093"/>
                    <a:pt x="670" y="1109"/>
                    <a:pt x="0" y="168"/>
                  </a:cubicBezTo>
                  <a:cubicBezTo>
                    <a:pt x="126" y="105"/>
                    <a:pt x="231" y="0"/>
                    <a:pt x="314" y="42"/>
                  </a:cubicBezTo>
                  <a:cubicBezTo>
                    <a:pt x="503" y="63"/>
                    <a:pt x="670" y="147"/>
                    <a:pt x="858" y="189"/>
                  </a:cubicBezTo>
                  <a:cubicBezTo>
                    <a:pt x="2344" y="774"/>
                    <a:pt x="3767" y="1465"/>
                    <a:pt x="5106" y="2365"/>
                  </a:cubicBezTo>
                  <a:cubicBezTo>
                    <a:pt x="5210" y="2448"/>
                    <a:pt x="5336" y="2511"/>
                    <a:pt x="5441" y="2616"/>
                  </a:cubicBezTo>
                  <a:cubicBezTo>
                    <a:pt x="6110" y="3327"/>
                    <a:pt x="6801" y="4018"/>
                    <a:pt x="7470" y="4708"/>
                  </a:cubicBezTo>
                  <a:cubicBezTo>
                    <a:pt x="7512" y="4750"/>
                    <a:pt x="7533" y="4813"/>
                    <a:pt x="7554" y="4917"/>
                  </a:cubicBezTo>
                  <a:cubicBezTo>
                    <a:pt x="7156" y="5336"/>
                    <a:pt x="6612" y="5587"/>
                    <a:pt x="6173" y="5922"/>
                  </a:cubicBezTo>
                  <a:cubicBezTo>
                    <a:pt x="5692" y="6256"/>
                    <a:pt x="5210" y="6570"/>
                    <a:pt x="4687" y="6863"/>
                  </a:cubicBezTo>
                  <a:cubicBezTo>
                    <a:pt x="4164" y="7135"/>
                    <a:pt x="3704" y="7575"/>
                    <a:pt x="3013" y="7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4"/>
            <p:cNvSpPr/>
            <p:nvPr/>
          </p:nvSpPr>
          <p:spPr>
            <a:xfrm>
              <a:off x="7081650" y="4049275"/>
              <a:ext cx="167425" cy="138650"/>
            </a:xfrm>
            <a:custGeom>
              <a:avLst/>
              <a:gdLst/>
              <a:ahLst/>
              <a:cxnLst/>
              <a:rect l="l" t="t" r="r" b="b"/>
              <a:pathLst>
                <a:path w="6697" h="5546" extrusionOk="0">
                  <a:moveTo>
                    <a:pt x="126" y="5525"/>
                  </a:moveTo>
                  <a:cubicBezTo>
                    <a:pt x="22" y="5148"/>
                    <a:pt x="1" y="4897"/>
                    <a:pt x="126" y="4604"/>
                  </a:cubicBezTo>
                  <a:cubicBezTo>
                    <a:pt x="587" y="3809"/>
                    <a:pt x="921" y="3014"/>
                    <a:pt x="1465" y="2282"/>
                  </a:cubicBezTo>
                  <a:cubicBezTo>
                    <a:pt x="2470" y="942"/>
                    <a:pt x="3767" y="210"/>
                    <a:pt x="5420" y="22"/>
                  </a:cubicBezTo>
                  <a:cubicBezTo>
                    <a:pt x="5546" y="1"/>
                    <a:pt x="5713" y="1"/>
                    <a:pt x="5838" y="22"/>
                  </a:cubicBezTo>
                  <a:cubicBezTo>
                    <a:pt x="6403" y="85"/>
                    <a:pt x="6613" y="315"/>
                    <a:pt x="6654" y="859"/>
                  </a:cubicBezTo>
                  <a:cubicBezTo>
                    <a:pt x="6696" y="1968"/>
                    <a:pt x="6236" y="2805"/>
                    <a:pt x="5357" y="3453"/>
                  </a:cubicBezTo>
                  <a:cubicBezTo>
                    <a:pt x="4395" y="4186"/>
                    <a:pt x="3349" y="4730"/>
                    <a:pt x="2177" y="5106"/>
                  </a:cubicBezTo>
                  <a:cubicBezTo>
                    <a:pt x="1696" y="5253"/>
                    <a:pt x="1214" y="5357"/>
                    <a:pt x="712" y="5462"/>
                  </a:cubicBezTo>
                  <a:cubicBezTo>
                    <a:pt x="587" y="5546"/>
                    <a:pt x="356" y="5525"/>
                    <a:pt x="126" y="55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4"/>
            <p:cNvSpPr/>
            <p:nvPr/>
          </p:nvSpPr>
          <p:spPr>
            <a:xfrm>
              <a:off x="6336250" y="4122525"/>
              <a:ext cx="76400" cy="188325"/>
            </a:xfrm>
            <a:custGeom>
              <a:avLst/>
              <a:gdLst/>
              <a:ahLst/>
              <a:cxnLst/>
              <a:rect l="l" t="t" r="r" b="b"/>
              <a:pathLst>
                <a:path w="3056" h="7533" extrusionOk="0">
                  <a:moveTo>
                    <a:pt x="1382" y="0"/>
                  </a:moveTo>
                  <a:cubicBezTo>
                    <a:pt x="1884" y="251"/>
                    <a:pt x="1884" y="251"/>
                    <a:pt x="2616" y="314"/>
                  </a:cubicBezTo>
                  <a:cubicBezTo>
                    <a:pt x="2637" y="858"/>
                    <a:pt x="2658" y="1444"/>
                    <a:pt x="2700" y="1988"/>
                  </a:cubicBezTo>
                  <a:lnTo>
                    <a:pt x="3014" y="5671"/>
                  </a:lnTo>
                  <a:cubicBezTo>
                    <a:pt x="3055" y="6152"/>
                    <a:pt x="3014" y="6612"/>
                    <a:pt x="2804" y="7051"/>
                  </a:cubicBezTo>
                  <a:cubicBezTo>
                    <a:pt x="2637" y="7428"/>
                    <a:pt x="2449" y="7533"/>
                    <a:pt x="2072" y="7470"/>
                  </a:cubicBezTo>
                  <a:cubicBezTo>
                    <a:pt x="1695" y="7449"/>
                    <a:pt x="1382" y="7324"/>
                    <a:pt x="1130" y="7010"/>
                  </a:cubicBezTo>
                  <a:cubicBezTo>
                    <a:pt x="628" y="6466"/>
                    <a:pt x="294" y="5838"/>
                    <a:pt x="210" y="5064"/>
                  </a:cubicBezTo>
                  <a:cubicBezTo>
                    <a:pt x="105" y="3976"/>
                    <a:pt x="1" y="2909"/>
                    <a:pt x="105" y="1800"/>
                  </a:cubicBezTo>
                  <a:cubicBezTo>
                    <a:pt x="231" y="984"/>
                    <a:pt x="607" y="335"/>
                    <a:pt x="1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4"/>
            <p:cNvSpPr/>
            <p:nvPr/>
          </p:nvSpPr>
          <p:spPr>
            <a:xfrm>
              <a:off x="6452375" y="2757775"/>
              <a:ext cx="314400" cy="170025"/>
            </a:xfrm>
            <a:custGeom>
              <a:avLst/>
              <a:gdLst/>
              <a:ahLst/>
              <a:cxnLst/>
              <a:rect l="l" t="t" r="r" b="b"/>
              <a:pathLst>
                <a:path w="12576" h="6801" extrusionOk="0">
                  <a:moveTo>
                    <a:pt x="5692" y="5190"/>
                  </a:moveTo>
                  <a:cubicBezTo>
                    <a:pt x="5629" y="4918"/>
                    <a:pt x="5608" y="4708"/>
                    <a:pt x="5587" y="4478"/>
                  </a:cubicBezTo>
                  <a:cubicBezTo>
                    <a:pt x="5483" y="3871"/>
                    <a:pt x="5064" y="3662"/>
                    <a:pt x="4562" y="3997"/>
                  </a:cubicBezTo>
                  <a:cubicBezTo>
                    <a:pt x="4248" y="4206"/>
                    <a:pt x="3934" y="4457"/>
                    <a:pt x="3641" y="4729"/>
                  </a:cubicBezTo>
                  <a:cubicBezTo>
                    <a:pt x="3118" y="5252"/>
                    <a:pt x="2511" y="5650"/>
                    <a:pt x="1842" y="5964"/>
                  </a:cubicBezTo>
                  <a:cubicBezTo>
                    <a:pt x="1507" y="6131"/>
                    <a:pt x="1214" y="6299"/>
                    <a:pt x="942" y="6591"/>
                  </a:cubicBezTo>
                  <a:cubicBezTo>
                    <a:pt x="879" y="6675"/>
                    <a:pt x="733" y="6717"/>
                    <a:pt x="587" y="6801"/>
                  </a:cubicBezTo>
                  <a:cubicBezTo>
                    <a:pt x="210" y="6068"/>
                    <a:pt x="587" y="5231"/>
                    <a:pt x="1" y="4583"/>
                  </a:cubicBezTo>
                  <a:cubicBezTo>
                    <a:pt x="147" y="4520"/>
                    <a:pt x="252" y="4415"/>
                    <a:pt x="377" y="4394"/>
                  </a:cubicBezTo>
                  <a:cubicBezTo>
                    <a:pt x="1444" y="4185"/>
                    <a:pt x="2449" y="3746"/>
                    <a:pt x="3537" y="3662"/>
                  </a:cubicBezTo>
                  <a:cubicBezTo>
                    <a:pt x="3788" y="3641"/>
                    <a:pt x="3976" y="3558"/>
                    <a:pt x="4206" y="3369"/>
                  </a:cubicBezTo>
                  <a:cubicBezTo>
                    <a:pt x="4457" y="3118"/>
                    <a:pt x="4876" y="3014"/>
                    <a:pt x="5252" y="2867"/>
                  </a:cubicBezTo>
                  <a:cubicBezTo>
                    <a:pt x="6215" y="2511"/>
                    <a:pt x="7177" y="2135"/>
                    <a:pt x="8140" y="1821"/>
                  </a:cubicBezTo>
                  <a:cubicBezTo>
                    <a:pt x="9458" y="1381"/>
                    <a:pt x="10714" y="858"/>
                    <a:pt x="11906" y="210"/>
                  </a:cubicBezTo>
                  <a:cubicBezTo>
                    <a:pt x="12074" y="126"/>
                    <a:pt x="12262" y="42"/>
                    <a:pt x="12408" y="1"/>
                  </a:cubicBezTo>
                  <a:cubicBezTo>
                    <a:pt x="12576" y="210"/>
                    <a:pt x="12429" y="314"/>
                    <a:pt x="12366" y="398"/>
                  </a:cubicBezTo>
                  <a:cubicBezTo>
                    <a:pt x="12011" y="817"/>
                    <a:pt x="11697" y="1193"/>
                    <a:pt x="11571" y="1758"/>
                  </a:cubicBezTo>
                  <a:cubicBezTo>
                    <a:pt x="11446" y="2218"/>
                    <a:pt x="11048" y="2616"/>
                    <a:pt x="10651" y="2909"/>
                  </a:cubicBezTo>
                  <a:cubicBezTo>
                    <a:pt x="10525" y="2972"/>
                    <a:pt x="10337" y="3014"/>
                    <a:pt x="10190" y="3014"/>
                  </a:cubicBezTo>
                  <a:cubicBezTo>
                    <a:pt x="9960" y="3014"/>
                    <a:pt x="9667" y="2972"/>
                    <a:pt x="9458" y="2867"/>
                  </a:cubicBezTo>
                  <a:cubicBezTo>
                    <a:pt x="8956" y="2637"/>
                    <a:pt x="8663" y="2867"/>
                    <a:pt x="8391" y="3244"/>
                  </a:cubicBezTo>
                  <a:cubicBezTo>
                    <a:pt x="7973" y="3767"/>
                    <a:pt x="7554" y="4290"/>
                    <a:pt x="7094" y="4792"/>
                  </a:cubicBezTo>
                  <a:cubicBezTo>
                    <a:pt x="6759" y="5127"/>
                    <a:pt x="6320" y="5357"/>
                    <a:pt x="5692" y="51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4"/>
            <p:cNvSpPr/>
            <p:nvPr/>
          </p:nvSpPr>
          <p:spPr>
            <a:xfrm>
              <a:off x="6289175" y="2873375"/>
              <a:ext cx="138125" cy="67500"/>
            </a:xfrm>
            <a:custGeom>
              <a:avLst/>
              <a:gdLst/>
              <a:ahLst/>
              <a:cxnLst/>
              <a:rect l="l" t="t" r="r" b="b"/>
              <a:pathLst>
                <a:path w="5525" h="2700" extrusionOk="0">
                  <a:moveTo>
                    <a:pt x="0" y="984"/>
                  </a:moveTo>
                  <a:cubicBezTo>
                    <a:pt x="0" y="838"/>
                    <a:pt x="21" y="712"/>
                    <a:pt x="21" y="607"/>
                  </a:cubicBezTo>
                  <a:lnTo>
                    <a:pt x="168" y="482"/>
                  </a:lnTo>
                  <a:cubicBezTo>
                    <a:pt x="524" y="273"/>
                    <a:pt x="942" y="210"/>
                    <a:pt x="1361" y="252"/>
                  </a:cubicBezTo>
                  <a:cubicBezTo>
                    <a:pt x="2218" y="294"/>
                    <a:pt x="3097" y="210"/>
                    <a:pt x="3955" y="84"/>
                  </a:cubicBezTo>
                  <a:cubicBezTo>
                    <a:pt x="4457" y="1"/>
                    <a:pt x="4938" y="63"/>
                    <a:pt x="5420" y="63"/>
                  </a:cubicBezTo>
                  <a:cubicBezTo>
                    <a:pt x="5524" y="252"/>
                    <a:pt x="5399" y="294"/>
                    <a:pt x="5315" y="356"/>
                  </a:cubicBezTo>
                  <a:cubicBezTo>
                    <a:pt x="4771" y="607"/>
                    <a:pt x="4353" y="1005"/>
                    <a:pt x="3955" y="1444"/>
                  </a:cubicBezTo>
                  <a:cubicBezTo>
                    <a:pt x="3662" y="1779"/>
                    <a:pt x="3327" y="2072"/>
                    <a:pt x="2993" y="2365"/>
                  </a:cubicBezTo>
                  <a:cubicBezTo>
                    <a:pt x="2574" y="2700"/>
                    <a:pt x="2114" y="2700"/>
                    <a:pt x="1674" y="2386"/>
                  </a:cubicBezTo>
                  <a:cubicBezTo>
                    <a:pt x="1109" y="1947"/>
                    <a:pt x="524" y="1528"/>
                    <a:pt x="0" y="9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4"/>
            <p:cNvSpPr/>
            <p:nvPr/>
          </p:nvSpPr>
          <p:spPr>
            <a:xfrm>
              <a:off x="6606175" y="2540175"/>
              <a:ext cx="175250" cy="151200"/>
            </a:xfrm>
            <a:custGeom>
              <a:avLst/>
              <a:gdLst/>
              <a:ahLst/>
              <a:cxnLst/>
              <a:rect l="l" t="t" r="r" b="b"/>
              <a:pathLst>
                <a:path w="7010" h="6048" extrusionOk="0">
                  <a:moveTo>
                    <a:pt x="7010" y="2637"/>
                  </a:moveTo>
                  <a:cubicBezTo>
                    <a:pt x="6047" y="3432"/>
                    <a:pt x="5189" y="4227"/>
                    <a:pt x="4143" y="4855"/>
                  </a:cubicBezTo>
                  <a:cubicBezTo>
                    <a:pt x="3808" y="5064"/>
                    <a:pt x="3453" y="5231"/>
                    <a:pt x="3076" y="5315"/>
                  </a:cubicBezTo>
                  <a:cubicBezTo>
                    <a:pt x="2616" y="5378"/>
                    <a:pt x="2197" y="5545"/>
                    <a:pt x="1821" y="5733"/>
                  </a:cubicBezTo>
                  <a:cubicBezTo>
                    <a:pt x="1402" y="5901"/>
                    <a:pt x="984" y="6047"/>
                    <a:pt x="502" y="5984"/>
                  </a:cubicBezTo>
                  <a:cubicBezTo>
                    <a:pt x="168" y="5629"/>
                    <a:pt x="272" y="5148"/>
                    <a:pt x="209" y="4729"/>
                  </a:cubicBezTo>
                  <a:cubicBezTo>
                    <a:pt x="168" y="4290"/>
                    <a:pt x="0" y="3850"/>
                    <a:pt x="188" y="3390"/>
                  </a:cubicBezTo>
                  <a:cubicBezTo>
                    <a:pt x="272" y="3348"/>
                    <a:pt x="356" y="3285"/>
                    <a:pt x="419" y="3285"/>
                  </a:cubicBezTo>
                  <a:cubicBezTo>
                    <a:pt x="1611" y="3055"/>
                    <a:pt x="2616" y="2469"/>
                    <a:pt x="3557" y="1779"/>
                  </a:cubicBezTo>
                  <a:cubicBezTo>
                    <a:pt x="4122" y="1381"/>
                    <a:pt x="4603" y="942"/>
                    <a:pt x="5126" y="523"/>
                  </a:cubicBezTo>
                  <a:cubicBezTo>
                    <a:pt x="5336" y="335"/>
                    <a:pt x="5545" y="147"/>
                    <a:pt x="5754" y="0"/>
                  </a:cubicBezTo>
                  <a:cubicBezTo>
                    <a:pt x="6361" y="565"/>
                    <a:pt x="6863" y="1590"/>
                    <a:pt x="7010" y="26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4"/>
            <p:cNvSpPr/>
            <p:nvPr/>
          </p:nvSpPr>
          <p:spPr>
            <a:xfrm>
              <a:off x="6485325" y="2949750"/>
              <a:ext cx="186250" cy="159050"/>
            </a:xfrm>
            <a:custGeom>
              <a:avLst/>
              <a:gdLst/>
              <a:ahLst/>
              <a:cxnLst/>
              <a:rect l="l" t="t" r="r" b="b"/>
              <a:pathLst>
                <a:path w="7450" h="6362" extrusionOk="0">
                  <a:moveTo>
                    <a:pt x="6257" y="1444"/>
                  </a:moveTo>
                  <a:cubicBezTo>
                    <a:pt x="6152" y="1298"/>
                    <a:pt x="6027" y="1172"/>
                    <a:pt x="5859" y="1026"/>
                  </a:cubicBezTo>
                  <a:cubicBezTo>
                    <a:pt x="5567" y="649"/>
                    <a:pt x="5127" y="314"/>
                    <a:pt x="4520" y="189"/>
                  </a:cubicBezTo>
                  <a:cubicBezTo>
                    <a:pt x="3683" y="0"/>
                    <a:pt x="2679" y="273"/>
                    <a:pt x="1863" y="775"/>
                  </a:cubicBezTo>
                  <a:cubicBezTo>
                    <a:pt x="1340" y="1005"/>
                    <a:pt x="901" y="1361"/>
                    <a:pt x="629" y="1884"/>
                  </a:cubicBezTo>
                  <a:cubicBezTo>
                    <a:pt x="377" y="2260"/>
                    <a:pt x="189" y="2658"/>
                    <a:pt x="126" y="3097"/>
                  </a:cubicBezTo>
                  <a:cubicBezTo>
                    <a:pt x="1" y="3976"/>
                    <a:pt x="608" y="5315"/>
                    <a:pt x="1382" y="5775"/>
                  </a:cubicBezTo>
                  <a:cubicBezTo>
                    <a:pt x="1696" y="5943"/>
                    <a:pt x="2009" y="6026"/>
                    <a:pt x="2365" y="6026"/>
                  </a:cubicBezTo>
                  <a:cubicBezTo>
                    <a:pt x="2888" y="6299"/>
                    <a:pt x="3474" y="6361"/>
                    <a:pt x="4060" y="6215"/>
                  </a:cubicBezTo>
                  <a:cubicBezTo>
                    <a:pt x="5818" y="5713"/>
                    <a:pt x="7450" y="3181"/>
                    <a:pt x="6257" y="1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4"/>
            <p:cNvSpPr/>
            <p:nvPr/>
          </p:nvSpPr>
          <p:spPr>
            <a:xfrm>
              <a:off x="6935200" y="2742600"/>
              <a:ext cx="109875" cy="130275"/>
            </a:xfrm>
            <a:custGeom>
              <a:avLst/>
              <a:gdLst/>
              <a:ahLst/>
              <a:cxnLst/>
              <a:rect l="l" t="t" r="r" b="b"/>
              <a:pathLst>
                <a:path w="4395" h="5211" extrusionOk="0">
                  <a:moveTo>
                    <a:pt x="4185" y="1654"/>
                  </a:moveTo>
                  <a:cubicBezTo>
                    <a:pt x="3829" y="608"/>
                    <a:pt x="2825" y="1"/>
                    <a:pt x="1758" y="294"/>
                  </a:cubicBezTo>
                  <a:cubicBezTo>
                    <a:pt x="712" y="587"/>
                    <a:pt x="105" y="1528"/>
                    <a:pt x="63" y="2574"/>
                  </a:cubicBezTo>
                  <a:cubicBezTo>
                    <a:pt x="0" y="3537"/>
                    <a:pt x="272" y="5001"/>
                    <a:pt x="1444" y="5190"/>
                  </a:cubicBezTo>
                  <a:cubicBezTo>
                    <a:pt x="1590" y="5211"/>
                    <a:pt x="1737" y="5211"/>
                    <a:pt x="1862" y="5190"/>
                  </a:cubicBezTo>
                  <a:cubicBezTo>
                    <a:pt x="2030" y="5211"/>
                    <a:pt x="2260" y="5190"/>
                    <a:pt x="2490" y="5085"/>
                  </a:cubicBezTo>
                  <a:cubicBezTo>
                    <a:pt x="3097" y="4855"/>
                    <a:pt x="3620" y="4395"/>
                    <a:pt x="3892" y="3851"/>
                  </a:cubicBezTo>
                  <a:cubicBezTo>
                    <a:pt x="4185" y="3244"/>
                    <a:pt x="4394" y="2302"/>
                    <a:pt x="4185" y="16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4"/>
            <p:cNvSpPr/>
            <p:nvPr/>
          </p:nvSpPr>
          <p:spPr>
            <a:xfrm>
              <a:off x="5904700" y="2250375"/>
              <a:ext cx="1467825" cy="2083500"/>
            </a:xfrm>
            <a:custGeom>
              <a:avLst/>
              <a:gdLst/>
              <a:ahLst/>
              <a:cxnLst/>
              <a:rect l="l" t="t" r="r" b="b"/>
              <a:pathLst>
                <a:path w="58713" h="83340" extrusionOk="0">
                  <a:moveTo>
                    <a:pt x="40467" y="32830"/>
                  </a:moveTo>
                  <a:cubicBezTo>
                    <a:pt x="40781" y="32976"/>
                    <a:pt x="41011" y="33123"/>
                    <a:pt x="41241" y="33227"/>
                  </a:cubicBezTo>
                  <a:cubicBezTo>
                    <a:pt x="42371" y="33667"/>
                    <a:pt x="43417" y="34232"/>
                    <a:pt x="44442" y="34901"/>
                  </a:cubicBezTo>
                  <a:cubicBezTo>
                    <a:pt x="44986" y="35236"/>
                    <a:pt x="45489" y="35654"/>
                    <a:pt x="45907" y="36115"/>
                  </a:cubicBezTo>
                  <a:cubicBezTo>
                    <a:pt x="46179" y="36470"/>
                    <a:pt x="46535" y="36742"/>
                    <a:pt x="46849" y="37098"/>
                  </a:cubicBezTo>
                  <a:cubicBezTo>
                    <a:pt x="47079" y="37349"/>
                    <a:pt x="47372" y="37621"/>
                    <a:pt x="47539" y="37935"/>
                  </a:cubicBezTo>
                  <a:cubicBezTo>
                    <a:pt x="47895" y="38479"/>
                    <a:pt x="47790" y="38919"/>
                    <a:pt x="47288" y="39337"/>
                  </a:cubicBezTo>
                  <a:cubicBezTo>
                    <a:pt x="46995" y="39546"/>
                    <a:pt x="46681" y="39755"/>
                    <a:pt x="46367" y="39965"/>
                  </a:cubicBezTo>
                  <a:cubicBezTo>
                    <a:pt x="46598" y="40279"/>
                    <a:pt x="46890" y="40446"/>
                    <a:pt x="47162" y="40613"/>
                  </a:cubicBezTo>
                  <a:cubicBezTo>
                    <a:pt x="48313" y="41429"/>
                    <a:pt x="49464" y="42224"/>
                    <a:pt x="50615" y="42999"/>
                  </a:cubicBezTo>
                  <a:cubicBezTo>
                    <a:pt x="51201" y="43417"/>
                    <a:pt x="51766" y="43898"/>
                    <a:pt x="52226" y="44442"/>
                  </a:cubicBezTo>
                  <a:cubicBezTo>
                    <a:pt x="53021" y="45300"/>
                    <a:pt x="53816" y="46158"/>
                    <a:pt x="54590" y="47058"/>
                  </a:cubicBezTo>
                  <a:cubicBezTo>
                    <a:pt x="55113" y="47686"/>
                    <a:pt x="55553" y="48355"/>
                    <a:pt x="55992" y="49025"/>
                  </a:cubicBezTo>
                  <a:cubicBezTo>
                    <a:pt x="56181" y="49276"/>
                    <a:pt x="56327" y="49485"/>
                    <a:pt x="56641" y="49611"/>
                  </a:cubicBezTo>
                  <a:cubicBezTo>
                    <a:pt x="57038" y="49799"/>
                    <a:pt x="57415" y="50071"/>
                    <a:pt x="57792" y="50301"/>
                  </a:cubicBezTo>
                  <a:cubicBezTo>
                    <a:pt x="58210" y="50531"/>
                    <a:pt x="58419" y="50929"/>
                    <a:pt x="58629" y="51326"/>
                  </a:cubicBezTo>
                  <a:cubicBezTo>
                    <a:pt x="58712" y="51473"/>
                    <a:pt x="58691" y="51703"/>
                    <a:pt x="58629" y="51891"/>
                  </a:cubicBezTo>
                  <a:cubicBezTo>
                    <a:pt x="58608" y="51996"/>
                    <a:pt x="58482" y="52163"/>
                    <a:pt x="58378" y="52184"/>
                  </a:cubicBezTo>
                  <a:cubicBezTo>
                    <a:pt x="58273" y="52205"/>
                    <a:pt x="58105" y="52121"/>
                    <a:pt x="58043" y="52017"/>
                  </a:cubicBezTo>
                  <a:cubicBezTo>
                    <a:pt x="57833" y="51787"/>
                    <a:pt x="57666" y="51535"/>
                    <a:pt x="57478" y="51284"/>
                  </a:cubicBezTo>
                  <a:cubicBezTo>
                    <a:pt x="57373" y="51180"/>
                    <a:pt x="57227" y="51117"/>
                    <a:pt x="56955" y="50950"/>
                  </a:cubicBezTo>
                  <a:cubicBezTo>
                    <a:pt x="57059" y="51263"/>
                    <a:pt x="57122" y="51452"/>
                    <a:pt x="57164" y="51598"/>
                  </a:cubicBezTo>
                  <a:cubicBezTo>
                    <a:pt x="57206" y="51807"/>
                    <a:pt x="57227" y="52059"/>
                    <a:pt x="57227" y="52268"/>
                  </a:cubicBezTo>
                  <a:cubicBezTo>
                    <a:pt x="57227" y="52477"/>
                    <a:pt x="57017" y="52644"/>
                    <a:pt x="56850" y="52644"/>
                  </a:cubicBezTo>
                  <a:cubicBezTo>
                    <a:pt x="56683" y="52644"/>
                    <a:pt x="56515" y="52540"/>
                    <a:pt x="56473" y="52393"/>
                  </a:cubicBezTo>
                  <a:cubicBezTo>
                    <a:pt x="56306" y="51996"/>
                    <a:pt x="56181" y="51598"/>
                    <a:pt x="56013" y="51222"/>
                  </a:cubicBezTo>
                  <a:cubicBezTo>
                    <a:pt x="55909" y="50929"/>
                    <a:pt x="55783" y="50636"/>
                    <a:pt x="55657" y="50280"/>
                  </a:cubicBezTo>
                  <a:cubicBezTo>
                    <a:pt x="55532" y="50427"/>
                    <a:pt x="55427" y="50510"/>
                    <a:pt x="55365" y="50615"/>
                  </a:cubicBezTo>
                  <a:cubicBezTo>
                    <a:pt x="55281" y="50866"/>
                    <a:pt x="55239" y="51159"/>
                    <a:pt x="55176" y="51431"/>
                  </a:cubicBezTo>
                  <a:cubicBezTo>
                    <a:pt x="55155" y="51535"/>
                    <a:pt x="55176" y="51661"/>
                    <a:pt x="55176" y="51766"/>
                  </a:cubicBezTo>
                  <a:cubicBezTo>
                    <a:pt x="55155" y="52017"/>
                    <a:pt x="54967" y="52205"/>
                    <a:pt x="54758" y="52205"/>
                  </a:cubicBezTo>
                  <a:cubicBezTo>
                    <a:pt x="54548" y="52205"/>
                    <a:pt x="54381" y="52017"/>
                    <a:pt x="54318" y="51787"/>
                  </a:cubicBezTo>
                  <a:cubicBezTo>
                    <a:pt x="54214" y="51347"/>
                    <a:pt x="54214" y="50908"/>
                    <a:pt x="54402" y="50489"/>
                  </a:cubicBezTo>
                  <a:cubicBezTo>
                    <a:pt x="54548" y="50092"/>
                    <a:pt x="54737" y="49715"/>
                    <a:pt x="54946" y="49297"/>
                  </a:cubicBezTo>
                  <a:cubicBezTo>
                    <a:pt x="54841" y="48983"/>
                    <a:pt x="54653" y="48732"/>
                    <a:pt x="54444" y="48502"/>
                  </a:cubicBezTo>
                  <a:cubicBezTo>
                    <a:pt x="53272" y="47162"/>
                    <a:pt x="52079" y="45823"/>
                    <a:pt x="50866" y="44484"/>
                  </a:cubicBezTo>
                  <a:cubicBezTo>
                    <a:pt x="50678" y="44275"/>
                    <a:pt x="50447" y="44129"/>
                    <a:pt x="50217" y="43961"/>
                  </a:cubicBezTo>
                  <a:cubicBezTo>
                    <a:pt x="49046" y="43124"/>
                    <a:pt x="47832" y="42287"/>
                    <a:pt x="46639" y="41450"/>
                  </a:cubicBezTo>
                  <a:cubicBezTo>
                    <a:pt x="46221" y="41178"/>
                    <a:pt x="45823" y="40885"/>
                    <a:pt x="45405" y="40572"/>
                  </a:cubicBezTo>
                  <a:cubicBezTo>
                    <a:pt x="44442" y="41095"/>
                    <a:pt x="43522" y="41722"/>
                    <a:pt x="42517" y="41973"/>
                  </a:cubicBezTo>
                  <a:cubicBezTo>
                    <a:pt x="42413" y="42329"/>
                    <a:pt x="42496" y="42559"/>
                    <a:pt x="42601" y="42789"/>
                  </a:cubicBezTo>
                  <a:cubicBezTo>
                    <a:pt x="43124" y="43898"/>
                    <a:pt x="43333" y="45070"/>
                    <a:pt x="43668" y="46221"/>
                  </a:cubicBezTo>
                  <a:cubicBezTo>
                    <a:pt x="44191" y="47937"/>
                    <a:pt x="44191" y="49757"/>
                    <a:pt x="44359" y="51535"/>
                  </a:cubicBezTo>
                  <a:cubicBezTo>
                    <a:pt x="44401" y="52079"/>
                    <a:pt x="44338" y="52644"/>
                    <a:pt x="44254" y="53209"/>
                  </a:cubicBezTo>
                  <a:cubicBezTo>
                    <a:pt x="44129" y="54004"/>
                    <a:pt x="43836" y="54779"/>
                    <a:pt x="43187" y="55365"/>
                  </a:cubicBezTo>
                  <a:cubicBezTo>
                    <a:pt x="43208" y="55574"/>
                    <a:pt x="43208" y="55825"/>
                    <a:pt x="43292" y="56034"/>
                  </a:cubicBezTo>
                  <a:cubicBezTo>
                    <a:pt x="43605" y="56934"/>
                    <a:pt x="43898" y="57875"/>
                    <a:pt x="44254" y="58796"/>
                  </a:cubicBezTo>
                  <a:cubicBezTo>
                    <a:pt x="44714" y="60010"/>
                    <a:pt x="45112" y="61223"/>
                    <a:pt x="45384" y="62479"/>
                  </a:cubicBezTo>
                  <a:cubicBezTo>
                    <a:pt x="45468" y="62855"/>
                    <a:pt x="45593" y="63190"/>
                    <a:pt x="45698" y="63525"/>
                  </a:cubicBezTo>
                  <a:cubicBezTo>
                    <a:pt x="45761" y="63587"/>
                    <a:pt x="45844" y="63629"/>
                    <a:pt x="45928" y="63671"/>
                  </a:cubicBezTo>
                  <a:cubicBezTo>
                    <a:pt x="46137" y="63692"/>
                    <a:pt x="46284" y="63776"/>
                    <a:pt x="46346" y="64006"/>
                  </a:cubicBezTo>
                  <a:cubicBezTo>
                    <a:pt x="46367" y="64215"/>
                    <a:pt x="46305" y="64404"/>
                    <a:pt x="46137" y="64529"/>
                  </a:cubicBezTo>
                  <a:cubicBezTo>
                    <a:pt x="45949" y="64655"/>
                    <a:pt x="45761" y="64780"/>
                    <a:pt x="45572" y="64864"/>
                  </a:cubicBezTo>
                  <a:cubicBezTo>
                    <a:pt x="45007" y="65094"/>
                    <a:pt x="44463" y="65282"/>
                    <a:pt x="43940" y="65492"/>
                  </a:cubicBezTo>
                  <a:lnTo>
                    <a:pt x="43626" y="65659"/>
                  </a:lnTo>
                  <a:cubicBezTo>
                    <a:pt x="44233" y="67145"/>
                    <a:pt x="45070" y="68505"/>
                    <a:pt x="45614" y="70011"/>
                  </a:cubicBezTo>
                  <a:cubicBezTo>
                    <a:pt x="46158" y="71538"/>
                    <a:pt x="46451" y="73108"/>
                    <a:pt x="46849" y="74614"/>
                  </a:cubicBezTo>
                  <a:cubicBezTo>
                    <a:pt x="47142" y="74656"/>
                    <a:pt x="47162" y="74405"/>
                    <a:pt x="47267" y="74259"/>
                  </a:cubicBezTo>
                  <a:cubicBezTo>
                    <a:pt x="47769" y="73463"/>
                    <a:pt x="48334" y="72773"/>
                    <a:pt x="49087" y="72187"/>
                  </a:cubicBezTo>
                  <a:cubicBezTo>
                    <a:pt x="50217" y="71350"/>
                    <a:pt x="51473" y="70994"/>
                    <a:pt x="52854" y="70953"/>
                  </a:cubicBezTo>
                  <a:cubicBezTo>
                    <a:pt x="53942" y="70953"/>
                    <a:pt x="54611" y="71664"/>
                    <a:pt x="54695" y="72731"/>
                  </a:cubicBezTo>
                  <a:cubicBezTo>
                    <a:pt x="54779" y="74175"/>
                    <a:pt x="54193" y="75305"/>
                    <a:pt x="53063" y="76142"/>
                  </a:cubicBezTo>
                  <a:cubicBezTo>
                    <a:pt x="52017" y="76958"/>
                    <a:pt x="50866" y="77585"/>
                    <a:pt x="49611" y="78004"/>
                  </a:cubicBezTo>
                  <a:cubicBezTo>
                    <a:pt x="49129" y="78150"/>
                    <a:pt x="48606" y="78318"/>
                    <a:pt x="48083" y="78422"/>
                  </a:cubicBezTo>
                  <a:cubicBezTo>
                    <a:pt x="47706" y="78485"/>
                    <a:pt x="47288" y="78485"/>
                    <a:pt x="46932" y="78443"/>
                  </a:cubicBezTo>
                  <a:cubicBezTo>
                    <a:pt x="46514" y="78380"/>
                    <a:pt x="46242" y="78129"/>
                    <a:pt x="46116" y="77690"/>
                  </a:cubicBezTo>
                  <a:cubicBezTo>
                    <a:pt x="45991" y="77188"/>
                    <a:pt x="45886" y="76707"/>
                    <a:pt x="45844" y="76184"/>
                  </a:cubicBezTo>
                  <a:cubicBezTo>
                    <a:pt x="45719" y="73882"/>
                    <a:pt x="45175" y="71664"/>
                    <a:pt x="44317" y="69530"/>
                  </a:cubicBezTo>
                  <a:cubicBezTo>
                    <a:pt x="43836" y="68337"/>
                    <a:pt x="43229" y="67186"/>
                    <a:pt x="42664" y="65994"/>
                  </a:cubicBezTo>
                  <a:cubicBezTo>
                    <a:pt x="41032" y="66621"/>
                    <a:pt x="39400" y="66559"/>
                    <a:pt x="37747" y="66726"/>
                  </a:cubicBezTo>
                  <a:cubicBezTo>
                    <a:pt x="36931" y="66810"/>
                    <a:pt x="36261" y="66517"/>
                    <a:pt x="35885" y="65701"/>
                  </a:cubicBezTo>
                  <a:cubicBezTo>
                    <a:pt x="35634" y="65157"/>
                    <a:pt x="35257" y="64655"/>
                    <a:pt x="35152" y="64027"/>
                  </a:cubicBezTo>
                  <a:cubicBezTo>
                    <a:pt x="35110" y="63818"/>
                    <a:pt x="34964" y="63608"/>
                    <a:pt x="34901" y="63420"/>
                  </a:cubicBezTo>
                  <a:cubicBezTo>
                    <a:pt x="34608" y="62771"/>
                    <a:pt x="34315" y="62102"/>
                    <a:pt x="34022" y="61432"/>
                  </a:cubicBezTo>
                  <a:cubicBezTo>
                    <a:pt x="33960" y="61223"/>
                    <a:pt x="33855" y="61056"/>
                    <a:pt x="33709" y="60784"/>
                  </a:cubicBezTo>
                  <a:cubicBezTo>
                    <a:pt x="33144" y="61495"/>
                    <a:pt x="32704" y="62207"/>
                    <a:pt x="32495" y="63002"/>
                  </a:cubicBezTo>
                  <a:cubicBezTo>
                    <a:pt x="32286" y="63797"/>
                    <a:pt x="31972" y="64550"/>
                    <a:pt x="31553" y="65240"/>
                  </a:cubicBezTo>
                  <a:cubicBezTo>
                    <a:pt x="31281" y="65701"/>
                    <a:pt x="31030" y="66182"/>
                    <a:pt x="30779" y="66642"/>
                  </a:cubicBezTo>
                  <a:cubicBezTo>
                    <a:pt x="30549" y="67082"/>
                    <a:pt x="30235" y="67479"/>
                    <a:pt x="29900" y="67856"/>
                  </a:cubicBezTo>
                  <a:cubicBezTo>
                    <a:pt x="29608" y="68128"/>
                    <a:pt x="29315" y="68274"/>
                    <a:pt x="28959" y="68316"/>
                  </a:cubicBezTo>
                  <a:cubicBezTo>
                    <a:pt x="28017" y="68400"/>
                    <a:pt x="27076" y="68505"/>
                    <a:pt x="26051" y="68588"/>
                  </a:cubicBezTo>
                  <a:cubicBezTo>
                    <a:pt x="26051" y="68693"/>
                    <a:pt x="26009" y="68797"/>
                    <a:pt x="26030" y="68923"/>
                  </a:cubicBezTo>
                  <a:cubicBezTo>
                    <a:pt x="26071" y="69969"/>
                    <a:pt x="25904" y="70994"/>
                    <a:pt x="25653" y="71978"/>
                  </a:cubicBezTo>
                  <a:cubicBezTo>
                    <a:pt x="25339" y="73296"/>
                    <a:pt x="24481" y="74133"/>
                    <a:pt x="23226" y="74510"/>
                  </a:cubicBezTo>
                  <a:cubicBezTo>
                    <a:pt x="22766" y="74677"/>
                    <a:pt x="22242" y="74719"/>
                    <a:pt x="21761" y="74803"/>
                  </a:cubicBezTo>
                  <a:cubicBezTo>
                    <a:pt x="21405" y="74865"/>
                    <a:pt x="21050" y="74886"/>
                    <a:pt x="20694" y="74928"/>
                  </a:cubicBezTo>
                  <a:cubicBezTo>
                    <a:pt x="20778" y="75556"/>
                    <a:pt x="20841" y="76142"/>
                    <a:pt x="20924" y="76707"/>
                  </a:cubicBezTo>
                  <a:cubicBezTo>
                    <a:pt x="21050" y="78004"/>
                    <a:pt x="21154" y="79280"/>
                    <a:pt x="21301" y="80557"/>
                  </a:cubicBezTo>
                  <a:cubicBezTo>
                    <a:pt x="21343" y="81163"/>
                    <a:pt x="21238" y="81728"/>
                    <a:pt x="21008" y="82293"/>
                  </a:cubicBezTo>
                  <a:cubicBezTo>
                    <a:pt x="20736" y="82942"/>
                    <a:pt x="20276" y="83298"/>
                    <a:pt x="19543" y="83339"/>
                  </a:cubicBezTo>
                  <a:cubicBezTo>
                    <a:pt x="18790" y="83339"/>
                    <a:pt x="18120" y="83130"/>
                    <a:pt x="17597" y="82523"/>
                  </a:cubicBezTo>
                  <a:cubicBezTo>
                    <a:pt x="16949" y="81791"/>
                    <a:pt x="16551" y="80954"/>
                    <a:pt x="16447" y="79992"/>
                  </a:cubicBezTo>
                  <a:cubicBezTo>
                    <a:pt x="16321" y="78862"/>
                    <a:pt x="16279" y="77753"/>
                    <a:pt x="16384" y="76644"/>
                  </a:cubicBezTo>
                  <a:cubicBezTo>
                    <a:pt x="16488" y="75639"/>
                    <a:pt x="16865" y="74803"/>
                    <a:pt x="17744" y="74259"/>
                  </a:cubicBezTo>
                  <a:cubicBezTo>
                    <a:pt x="18183" y="73966"/>
                    <a:pt x="18644" y="73819"/>
                    <a:pt x="19167" y="73966"/>
                  </a:cubicBezTo>
                  <a:cubicBezTo>
                    <a:pt x="19460" y="74049"/>
                    <a:pt x="19732" y="74028"/>
                    <a:pt x="19983" y="73966"/>
                  </a:cubicBezTo>
                  <a:cubicBezTo>
                    <a:pt x="20401" y="73882"/>
                    <a:pt x="20820" y="73861"/>
                    <a:pt x="21238" y="73819"/>
                  </a:cubicBezTo>
                  <a:cubicBezTo>
                    <a:pt x="21677" y="73756"/>
                    <a:pt x="22138" y="73735"/>
                    <a:pt x="22577" y="73631"/>
                  </a:cubicBezTo>
                  <a:cubicBezTo>
                    <a:pt x="23665" y="73401"/>
                    <a:pt x="24439" y="72731"/>
                    <a:pt x="24690" y="71622"/>
                  </a:cubicBezTo>
                  <a:cubicBezTo>
                    <a:pt x="24921" y="70534"/>
                    <a:pt x="25109" y="69467"/>
                    <a:pt x="25004" y="68400"/>
                  </a:cubicBezTo>
                  <a:cubicBezTo>
                    <a:pt x="24962" y="68337"/>
                    <a:pt x="24900" y="68295"/>
                    <a:pt x="24858" y="68295"/>
                  </a:cubicBezTo>
                  <a:cubicBezTo>
                    <a:pt x="24063" y="68212"/>
                    <a:pt x="23330" y="67898"/>
                    <a:pt x="22598" y="67605"/>
                  </a:cubicBezTo>
                  <a:cubicBezTo>
                    <a:pt x="21615" y="67228"/>
                    <a:pt x="20610" y="66831"/>
                    <a:pt x="19627" y="66496"/>
                  </a:cubicBezTo>
                  <a:cubicBezTo>
                    <a:pt x="19104" y="66308"/>
                    <a:pt x="18895" y="65973"/>
                    <a:pt x="18832" y="65450"/>
                  </a:cubicBezTo>
                  <a:cubicBezTo>
                    <a:pt x="18748" y="64676"/>
                    <a:pt x="18811" y="63922"/>
                    <a:pt x="19062" y="63211"/>
                  </a:cubicBezTo>
                  <a:cubicBezTo>
                    <a:pt x="19481" y="62060"/>
                    <a:pt x="19941" y="60909"/>
                    <a:pt x="20380" y="59758"/>
                  </a:cubicBezTo>
                  <a:cubicBezTo>
                    <a:pt x="20736" y="58796"/>
                    <a:pt x="21154" y="57854"/>
                    <a:pt x="21552" y="56892"/>
                  </a:cubicBezTo>
                  <a:cubicBezTo>
                    <a:pt x="21657" y="56599"/>
                    <a:pt x="21782" y="56348"/>
                    <a:pt x="21929" y="55992"/>
                  </a:cubicBezTo>
                  <a:cubicBezTo>
                    <a:pt x="21740" y="55929"/>
                    <a:pt x="21573" y="55825"/>
                    <a:pt x="21405" y="55762"/>
                  </a:cubicBezTo>
                  <a:cubicBezTo>
                    <a:pt x="20987" y="55637"/>
                    <a:pt x="20631" y="55406"/>
                    <a:pt x="20317" y="55134"/>
                  </a:cubicBezTo>
                  <a:cubicBezTo>
                    <a:pt x="19836" y="54779"/>
                    <a:pt x="19732" y="54276"/>
                    <a:pt x="19878" y="53732"/>
                  </a:cubicBezTo>
                  <a:cubicBezTo>
                    <a:pt x="20045" y="53168"/>
                    <a:pt x="20192" y="52644"/>
                    <a:pt x="20380" y="52121"/>
                  </a:cubicBezTo>
                  <a:cubicBezTo>
                    <a:pt x="20422" y="51975"/>
                    <a:pt x="20464" y="51807"/>
                    <a:pt x="20506" y="51598"/>
                  </a:cubicBezTo>
                  <a:cubicBezTo>
                    <a:pt x="20359" y="51452"/>
                    <a:pt x="20192" y="51326"/>
                    <a:pt x="20045" y="51159"/>
                  </a:cubicBezTo>
                  <a:cubicBezTo>
                    <a:pt x="18895" y="50134"/>
                    <a:pt x="18602" y="48878"/>
                    <a:pt x="18936" y="47455"/>
                  </a:cubicBezTo>
                  <a:cubicBezTo>
                    <a:pt x="19125" y="46598"/>
                    <a:pt x="19334" y="45740"/>
                    <a:pt x="19857" y="44986"/>
                  </a:cubicBezTo>
                  <a:cubicBezTo>
                    <a:pt x="19334" y="44735"/>
                    <a:pt x="18853" y="44526"/>
                    <a:pt x="18372" y="44338"/>
                  </a:cubicBezTo>
                  <a:cubicBezTo>
                    <a:pt x="17974" y="44170"/>
                    <a:pt x="17848" y="44003"/>
                    <a:pt x="17848" y="43585"/>
                  </a:cubicBezTo>
                  <a:cubicBezTo>
                    <a:pt x="17848" y="43417"/>
                    <a:pt x="17890" y="43229"/>
                    <a:pt x="17911" y="43082"/>
                  </a:cubicBezTo>
                  <a:cubicBezTo>
                    <a:pt x="18162" y="42078"/>
                    <a:pt x="18602" y="41199"/>
                    <a:pt x="19125" y="40341"/>
                  </a:cubicBezTo>
                  <a:cubicBezTo>
                    <a:pt x="19732" y="39358"/>
                    <a:pt x="20610" y="38688"/>
                    <a:pt x="21322" y="37831"/>
                  </a:cubicBezTo>
                  <a:cubicBezTo>
                    <a:pt x="21531" y="37559"/>
                    <a:pt x="21887" y="37412"/>
                    <a:pt x="22201" y="37224"/>
                  </a:cubicBezTo>
                  <a:cubicBezTo>
                    <a:pt x="22514" y="37035"/>
                    <a:pt x="22828" y="36910"/>
                    <a:pt x="23205" y="36722"/>
                  </a:cubicBezTo>
                  <a:cubicBezTo>
                    <a:pt x="22263" y="36387"/>
                    <a:pt x="21343" y="36115"/>
                    <a:pt x="20506" y="35675"/>
                  </a:cubicBezTo>
                  <a:cubicBezTo>
                    <a:pt x="19669" y="35257"/>
                    <a:pt x="18916" y="34650"/>
                    <a:pt x="18079" y="34127"/>
                  </a:cubicBezTo>
                  <a:cubicBezTo>
                    <a:pt x="17639" y="34211"/>
                    <a:pt x="17137" y="34315"/>
                    <a:pt x="16635" y="34378"/>
                  </a:cubicBezTo>
                  <a:cubicBezTo>
                    <a:pt x="15798" y="34483"/>
                    <a:pt x="15045" y="34274"/>
                    <a:pt x="14312" y="33876"/>
                  </a:cubicBezTo>
                  <a:cubicBezTo>
                    <a:pt x="13245" y="33332"/>
                    <a:pt x="12346" y="32600"/>
                    <a:pt x="11467" y="31805"/>
                  </a:cubicBezTo>
                  <a:cubicBezTo>
                    <a:pt x="10546" y="30988"/>
                    <a:pt x="9960" y="30026"/>
                    <a:pt x="9835" y="28771"/>
                  </a:cubicBezTo>
                  <a:cubicBezTo>
                    <a:pt x="9730" y="27787"/>
                    <a:pt x="9584" y="26783"/>
                    <a:pt x="9646" y="25799"/>
                  </a:cubicBezTo>
                  <a:cubicBezTo>
                    <a:pt x="9102" y="25402"/>
                    <a:pt x="8537" y="25339"/>
                    <a:pt x="7868" y="25423"/>
                  </a:cubicBezTo>
                  <a:cubicBezTo>
                    <a:pt x="7387" y="25486"/>
                    <a:pt x="6884" y="25444"/>
                    <a:pt x="6382" y="25381"/>
                  </a:cubicBezTo>
                  <a:cubicBezTo>
                    <a:pt x="5336" y="25235"/>
                    <a:pt x="4269" y="25130"/>
                    <a:pt x="3223" y="24921"/>
                  </a:cubicBezTo>
                  <a:cubicBezTo>
                    <a:pt x="2491" y="24795"/>
                    <a:pt x="1779" y="24460"/>
                    <a:pt x="1172" y="23958"/>
                  </a:cubicBezTo>
                  <a:cubicBezTo>
                    <a:pt x="524" y="23414"/>
                    <a:pt x="105" y="22766"/>
                    <a:pt x="84" y="21887"/>
                  </a:cubicBezTo>
                  <a:cubicBezTo>
                    <a:pt x="84" y="21636"/>
                    <a:pt x="22" y="21405"/>
                    <a:pt x="22" y="21133"/>
                  </a:cubicBezTo>
                  <a:cubicBezTo>
                    <a:pt x="1" y="20213"/>
                    <a:pt x="294" y="19418"/>
                    <a:pt x="942" y="18790"/>
                  </a:cubicBezTo>
                  <a:cubicBezTo>
                    <a:pt x="1423" y="18309"/>
                    <a:pt x="1905" y="17848"/>
                    <a:pt x="2428" y="17430"/>
                  </a:cubicBezTo>
                  <a:cubicBezTo>
                    <a:pt x="3767" y="16426"/>
                    <a:pt x="5190" y="15589"/>
                    <a:pt x="6696" y="14919"/>
                  </a:cubicBezTo>
                  <a:cubicBezTo>
                    <a:pt x="6780" y="14877"/>
                    <a:pt x="6864" y="14856"/>
                    <a:pt x="6926" y="14815"/>
                  </a:cubicBezTo>
                  <a:cubicBezTo>
                    <a:pt x="7805" y="14417"/>
                    <a:pt x="8642" y="13999"/>
                    <a:pt x="9605" y="13873"/>
                  </a:cubicBezTo>
                  <a:cubicBezTo>
                    <a:pt x="9646" y="13685"/>
                    <a:pt x="9709" y="13559"/>
                    <a:pt x="9751" y="13413"/>
                  </a:cubicBezTo>
                  <a:cubicBezTo>
                    <a:pt x="10002" y="12346"/>
                    <a:pt x="10379" y="11320"/>
                    <a:pt x="10860" y="10358"/>
                  </a:cubicBezTo>
                  <a:cubicBezTo>
                    <a:pt x="11739" y="8475"/>
                    <a:pt x="12785" y="6696"/>
                    <a:pt x="14145" y="5127"/>
                  </a:cubicBezTo>
                  <a:cubicBezTo>
                    <a:pt x="16237" y="2700"/>
                    <a:pt x="18853" y="1172"/>
                    <a:pt x="22054" y="586"/>
                  </a:cubicBezTo>
                  <a:cubicBezTo>
                    <a:pt x="25088" y="1"/>
                    <a:pt x="28017" y="314"/>
                    <a:pt x="30947" y="1047"/>
                  </a:cubicBezTo>
                  <a:cubicBezTo>
                    <a:pt x="32390" y="1423"/>
                    <a:pt x="33771" y="1947"/>
                    <a:pt x="35048" y="2721"/>
                  </a:cubicBezTo>
                  <a:cubicBezTo>
                    <a:pt x="35654" y="3097"/>
                    <a:pt x="36261" y="3432"/>
                    <a:pt x="36889" y="3746"/>
                  </a:cubicBezTo>
                  <a:cubicBezTo>
                    <a:pt x="38144" y="4395"/>
                    <a:pt x="39211" y="5315"/>
                    <a:pt x="40237" y="6257"/>
                  </a:cubicBezTo>
                  <a:cubicBezTo>
                    <a:pt x="40781" y="6759"/>
                    <a:pt x="41136" y="7387"/>
                    <a:pt x="41450" y="8035"/>
                  </a:cubicBezTo>
                  <a:cubicBezTo>
                    <a:pt x="41618" y="8370"/>
                    <a:pt x="41743" y="8768"/>
                    <a:pt x="42057" y="9019"/>
                  </a:cubicBezTo>
                  <a:cubicBezTo>
                    <a:pt x="42245" y="9207"/>
                    <a:pt x="42287" y="9479"/>
                    <a:pt x="42287" y="9730"/>
                  </a:cubicBezTo>
                  <a:cubicBezTo>
                    <a:pt x="42287" y="10128"/>
                    <a:pt x="42266" y="10525"/>
                    <a:pt x="42245" y="10965"/>
                  </a:cubicBezTo>
                  <a:cubicBezTo>
                    <a:pt x="42266" y="11006"/>
                    <a:pt x="42329" y="11111"/>
                    <a:pt x="42392" y="11174"/>
                  </a:cubicBezTo>
                  <a:cubicBezTo>
                    <a:pt x="43794" y="12408"/>
                    <a:pt x="44631" y="13936"/>
                    <a:pt x="45217" y="15672"/>
                  </a:cubicBezTo>
                  <a:cubicBezTo>
                    <a:pt x="45823" y="17430"/>
                    <a:pt x="46033" y="19271"/>
                    <a:pt x="46137" y="21113"/>
                  </a:cubicBezTo>
                  <a:cubicBezTo>
                    <a:pt x="46221" y="22263"/>
                    <a:pt x="46200" y="23393"/>
                    <a:pt x="45991" y="24544"/>
                  </a:cubicBezTo>
                  <a:cubicBezTo>
                    <a:pt x="45489" y="27055"/>
                    <a:pt x="44359" y="29210"/>
                    <a:pt x="42455" y="30968"/>
                  </a:cubicBezTo>
                  <a:cubicBezTo>
                    <a:pt x="41911" y="31491"/>
                    <a:pt x="41304" y="31930"/>
                    <a:pt x="40718" y="32432"/>
                  </a:cubicBezTo>
                  <a:cubicBezTo>
                    <a:pt x="40718" y="32600"/>
                    <a:pt x="40613" y="32704"/>
                    <a:pt x="40467" y="32830"/>
                  </a:cubicBezTo>
                  <a:close/>
                  <a:moveTo>
                    <a:pt x="23916" y="1382"/>
                  </a:moveTo>
                  <a:cubicBezTo>
                    <a:pt x="23456" y="1465"/>
                    <a:pt x="23017" y="1528"/>
                    <a:pt x="22577" y="1591"/>
                  </a:cubicBezTo>
                  <a:cubicBezTo>
                    <a:pt x="19460" y="2051"/>
                    <a:pt x="16970" y="3558"/>
                    <a:pt x="14961" y="5943"/>
                  </a:cubicBezTo>
                  <a:cubicBezTo>
                    <a:pt x="13413" y="7763"/>
                    <a:pt x="12262" y="9856"/>
                    <a:pt x="11362" y="12053"/>
                  </a:cubicBezTo>
                  <a:cubicBezTo>
                    <a:pt x="10965" y="13036"/>
                    <a:pt x="10693" y="14019"/>
                    <a:pt x="10651" y="15066"/>
                  </a:cubicBezTo>
                  <a:cubicBezTo>
                    <a:pt x="10546" y="17053"/>
                    <a:pt x="10986" y="18936"/>
                    <a:pt x="11634" y="20799"/>
                  </a:cubicBezTo>
                  <a:cubicBezTo>
                    <a:pt x="12011" y="21782"/>
                    <a:pt x="12638" y="22598"/>
                    <a:pt x="13141" y="23519"/>
                  </a:cubicBezTo>
                  <a:cubicBezTo>
                    <a:pt x="13245" y="23728"/>
                    <a:pt x="13496" y="23874"/>
                    <a:pt x="13706" y="23958"/>
                  </a:cubicBezTo>
                  <a:cubicBezTo>
                    <a:pt x="13999" y="24063"/>
                    <a:pt x="14312" y="24126"/>
                    <a:pt x="14605" y="24126"/>
                  </a:cubicBezTo>
                  <a:cubicBezTo>
                    <a:pt x="16384" y="24126"/>
                    <a:pt x="18183" y="24251"/>
                    <a:pt x="19941" y="23812"/>
                  </a:cubicBezTo>
                  <a:cubicBezTo>
                    <a:pt x="20066" y="23770"/>
                    <a:pt x="20213" y="23770"/>
                    <a:pt x="20359" y="23749"/>
                  </a:cubicBezTo>
                  <a:cubicBezTo>
                    <a:pt x="21949" y="23519"/>
                    <a:pt x="23540" y="23184"/>
                    <a:pt x="25088" y="22703"/>
                  </a:cubicBezTo>
                  <a:cubicBezTo>
                    <a:pt x="26636" y="22201"/>
                    <a:pt x="28143" y="21657"/>
                    <a:pt x="29691" y="21113"/>
                  </a:cubicBezTo>
                  <a:cubicBezTo>
                    <a:pt x="30507" y="20820"/>
                    <a:pt x="31344" y="20527"/>
                    <a:pt x="32097" y="20171"/>
                  </a:cubicBezTo>
                  <a:cubicBezTo>
                    <a:pt x="33395" y="19543"/>
                    <a:pt x="34692" y="18853"/>
                    <a:pt x="35989" y="18204"/>
                  </a:cubicBezTo>
                  <a:cubicBezTo>
                    <a:pt x="36198" y="18100"/>
                    <a:pt x="36408" y="17995"/>
                    <a:pt x="36575" y="17869"/>
                  </a:cubicBezTo>
                  <a:cubicBezTo>
                    <a:pt x="37140" y="17304"/>
                    <a:pt x="37726" y="16740"/>
                    <a:pt x="38291" y="16154"/>
                  </a:cubicBezTo>
                  <a:cubicBezTo>
                    <a:pt x="38856" y="15568"/>
                    <a:pt x="39358" y="14856"/>
                    <a:pt x="39839" y="14166"/>
                  </a:cubicBezTo>
                  <a:cubicBezTo>
                    <a:pt x="40383" y="13371"/>
                    <a:pt x="40823" y="12492"/>
                    <a:pt x="41116" y="11550"/>
                  </a:cubicBezTo>
                  <a:cubicBezTo>
                    <a:pt x="41346" y="10797"/>
                    <a:pt x="41388" y="10023"/>
                    <a:pt x="40969" y="9291"/>
                  </a:cubicBezTo>
                  <a:cubicBezTo>
                    <a:pt x="40864" y="9102"/>
                    <a:pt x="40760" y="8893"/>
                    <a:pt x="40676" y="8684"/>
                  </a:cubicBezTo>
                  <a:cubicBezTo>
                    <a:pt x="40404" y="8140"/>
                    <a:pt x="40090" y="7575"/>
                    <a:pt x="39651" y="7156"/>
                  </a:cubicBezTo>
                  <a:cubicBezTo>
                    <a:pt x="38688" y="6278"/>
                    <a:pt x="37684" y="5420"/>
                    <a:pt x="36512" y="4792"/>
                  </a:cubicBezTo>
                  <a:cubicBezTo>
                    <a:pt x="35759" y="4374"/>
                    <a:pt x="35006" y="3955"/>
                    <a:pt x="34232" y="3495"/>
                  </a:cubicBezTo>
                  <a:cubicBezTo>
                    <a:pt x="33374" y="2972"/>
                    <a:pt x="32453" y="2595"/>
                    <a:pt x="31470" y="2323"/>
                  </a:cubicBezTo>
                  <a:cubicBezTo>
                    <a:pt x="30716" y="2114"/>
                    <a:pt x="29942" y="1905"/>
                    <a:pt x="29189" y="1758"/>
                  </a:cubicBezTo>
                  <a:cubicBezTo>
                    <a:pt x="27494" y="1382"/>
                    <a:pt x="25716" y="1214"/>
                    <a:pt x="23916" y="1382"/>
                  </a:cubicBezTo>
                  <a:close/>
                  <a:moveTo>
                    <a:pt x="18706" y="33165"/>
                  </a:moveTo>
                  <a:cubicBezTo>
                    <a:pt x="18999" y="33583"/>
                    <a:pt x="19439" y="33855"/>
                    <a:pt x="19878" y="34085"/>
                  </a:cubicBezTo>
                  <a:cubicBezTo>
                    <a:pt x="21154" y="34755"/>
                    <a:pt x="22514" y="35257"/>
                    <a:pt x="23916" y="35717"/>
                  </a:cubicBezTo>
                  <a:cubicBezTo>
                    <a:pt x="25109" y="36136"/>
                    <a:pt x="26343" y="36282"/>
                    <a:pt x="27620" y="36136"/>
                  </a:cubicBezTo>
                  <a:cubicBezTo>
                    <a:pt x="29461" y="35968"/>
                    <a:pt x="31302" y="35801"/>
                    <a:pt x="33144" y="35613"/>
                  </a:cubicBezTo>
                  <a:cubicBezTo>
                    <a:pt x="33960" y="35550"/>
                    <a:pt x="34734" y="35362"/>
                    <a:pt x="35445" y="34922"/>
                  </a:cubicBezTo>
                  <a:cubicBezTo>
                    <a:pt x="36512" y="34253"/>
                    <a:pt x="37621" y="33667"/>
                    <a:pt x="38626" y="32934"/>
                  </a:cubicBezTo>
                  <a:cubicBezTo>
                    <a:pt x="39714" y="32160"/>
                    <a:pt x="40634" y="31261"/>
                    <a:pt x="41660" y="30424"/>
                  </a:cubicBezTo>
                  <a:lnTo>
                    <a:pt x="41911" y="30172"/>
                  </a:lnTo>
                  <a:cubicBezTo>
                    <a:pt x="43940" y="28227"/>
                    <a:pt x="45007" y="25820"/>
                    <a:pt x="45196" y="23038"/>
                  </a:cubicBezTo>
                  <a:cubicBezTo>
                    <a:pt x="45321" y="20861"/>
                    <a:pt x="45091" y="18727"/>
                    <a:pt x="44526" y="16635"/>
                  </a:cubicBezTo>
                  <a:cubicBezTo>
                    <a:pt x="44129" y="15149"/>
                    <a:pt x="43438" y="13747"/>
                    <a:pt x="42434" y="12555"/>
                  </a:cubicBezTo>
                  <a:cubicBezTo>
                    <a:pt x="42329" y="12429"/>
                    <a:pt x="42183" y="12346"/>
                    <a:pt x="42036" y="12220"/>
                  </a:cubicBezTo>
                  <a:cubicBezTo>
                    <a:pt x="41932" y="12429"/>
                    <a:pt x="41848" y="12555"/>
                    <a:pt x="41806" y="12701"/>
                  </a:cubicBezTo>
                  <a:cubicBezTo>
                    <a:pt x="41660" y="13078"/>
                    <a:pt x="41618" y="13475"/>
                    <a:pt x="41429" y="13810"/>
                  </a:cubicBezTo>
                  <a:cubicBezTo>
                    <a:pt x="40948" y="14689"/>
                    <a:pt x="40425" y="15568"/>
                    <a:pt x="39902" y="16426"/>
                  </a:cubicBezTo>
                  <a:cubicBezTo>
                    <a:pt x="39755" y="16656"/>
                    <a:pt x="39546" y="16844"/>
                    <a:pt x="39358" y="17053"/>
                  </a:cubicBezTo>
                  <a:cubicBezTo>
                    <a:pt x="38542" y="17932"/>
                    <a:pt x="37579" y="18560"/>
                    <a:pt x="36512" y="19062"/>
                  </a:cubicBezTo>
                  <a:cubicBezTo>
                    <a:pt x="36094" y="19271"/>
                    <a:pt x="35780" y="19543"/>
                    <a:pt x="35654" y="20004"/>
                  </a:cubicBezTo>
                  <a:cubicBezTo>
                    <a:pt x="35508" y="20548"/>
                    <a:pt x="35236" y="21029"/>
                    <a:pt x="34838" y="21468"/>
                  </a:cubicBezTo>
                  <a:cubicBezTo>
                    <a:pt x="34713" y="21594"/>
                    <a:pt x="34566" y="21782"/>
                    <a:pt x="34525" y="21970"/>
                  </a:cubicBezTo>
                  <a:cubicBezTo>
                    <a:pt x="34399" y="22682"/>
                    <a:pt x="33918" y="23163"/>
                    <a:pt x="33457" y="23644"/>
                  </a:cubicBezTo>
                  <a:cubicBezTo>
                    <a:pt x="33018" y="24084"/>
                    <a:pt x="32495" y="24398"/>
                    <a:pt x="31805" y="24188"/>
                  </a:cubicBezTo>
                  <a:cubicBezTo>
                    <a:pt x="31533" y="24105"/>
                    <a:pt x="31260" y="24146"/>
                    <a:pt x="30968" y="24105"/>
                  </a:cubicBezTo>
                  <a:cubicBezTo>
                    <a:pt x="30570" y="24586"/>
                    <a:pt x="30214" y="25046"/>
                    <a:pt x="29838" y="25527"/>
                  </a:cubicBezTo>
                  <a:cubicBezTo>
                    <a:pt x="29294" y="26239"/>
                    <a:pt x="28561" y="26490"/>
                    <a:pt x="27703" y="26448"/>
                  </a:cubicBezTo>
                  <a:cubicBezTo>
                    <a:pt x="27431" y="26406"/>
                    <a:pt x="27159" y="26302"/>
                    <a:pt x="26908" y="26197"/>
                  </a:cubicBezTo>
                  <a:cubicBezTo>
                    <a:pt x="26657" y="26092"/>
                    <a:pt x="26678" y="25779"/>
                    <a:pt x="26574" y="25548"/>
                  </a:cubicBezTo>
                  <a:cubicBezTo>
                    <a:pt x="26574" y="25527"/>
                    <a:pt x="26553" y="25527"/>
                    <a:pt x="26469" y="25465"/>
                  </a:cubicBezTo>
                  <a:cubicBezTo>
                    <a:pt x="26364" y="25527"/>
                    <a:pt x="26239" y="25569"/>
                    <a:pt x="26155" y="25674"/>
                  </a:cubicBezTo>
                  <a:cubicBezTo>
                    <a:pt x="25548" y="26281"/>
                    <a:pt x="24837" y="26699"/>
                    <a:pt x="24084" y="27097"/>
                  </a:cubicBezTo>
                  <a:cubicBezTo>
                    <a:pt x="23874" y="27201"/>
                    <a:pt x="23665" y="27348"/>
                    <a:pt x="23519" y="27536"/>
                  </a:cubicBezTo>
                  <a:cubicBezTo>
                    <a:pt x="23310" y="27808"/>
                    <a:pt x="23038" y="27913"/>
                    <a:pt x="22703" y="27934"/>
                  </a:cubicBezTo>
                  <a:cubicBezTo>
                    <a:pt x="22473" y="27934"/>
                    <a:pt x="22263" y="27955"/>
                    <a:pt x="22033" y="27975"/>
                  </a:cubicBezTo>
                  <a:cubicBezTo>
                    <a:pt x="21761" y="27975"/>
                    <a:pt x="21615" y="27850"/>
                    <a:pt x="21531" y="27620"/>
                  </a:cubicBezTo>
                  <a:cubicBezTo>
                    <a:pt x="21468" y="27431"/>
                    <a:pt x="21447" y="27222"/>
                    <a:pt x="21426" y="27034"/>
                  </a:cubicBezTo>
                  <a:cubicBezTo>
                    <a:pt x="21385" y="26783"/>
                    <a:pt x="21343" y="26490"/>
                    <a:pt x="21280" y="26155"/>
                  </a:cubicBezTo>
                  <a:cubicBezTo>
                    <a:pt x="21050" y="26281"/>
                    <a:pt x="20861" y="26364"/>
                    <a:pt x="20736" y="26469"/>
                  </a:cubicBezTo>
                  <a:cubicBezTo>
                    <a:pt x="20338" y="26804"/>
                    <a:pt x="19962" y="27201"/>
                    <a:pt x="19564" y="27536"/>
                  </a:cubicBezTo>
                  <a:cubicBezTo>
                    <a:pt x="19292" y="27766"/>
                    <a:pt x="19041" y="28059"/>
                    <a:pt x="18706" y="28185"/>
                  </a:cubicBezTo>
                  <a:cubicBezTo>
                    <a:pt x="17995" y="28499"/>
                    <a:pt x="17242" y="28645"/>
                    <a:pt x="16551" y="28143"/>
                  </a:cubicBezTo>
                  <a:cubicBezTo>
                    <a:pt x="15589" y="27431"/>
                    <a:pt x="14584" y="26762"/>
                    <a:pt x="13915" y="25779"/>
                  </a:cubicBezTo>
                  <a:cubicBezTo>
                    <a:pt x="13057" y="25653"/>
                    <a:pt x="12199" y="25569"/>
                    <a:pt x="11383" y="25820"/>
                  </a:cubicBezTo>
                  <a:cubicBezTo>
                    <a:pt x="10776" y="26615"/>
                    <a:pt x="10714" y="27494"/>
                    <a:pt x="10923" y="28394"/>
                  </a:cubicBezTo>
                  <a:cubicBezTo>
                    <a:pt x="10986" y="28645"/>
                    <a:pt x="11090" y="28875"/>
                    <a:pt x="11111" y="29126"/>
                  </a:cubicBezTo>
                  <a:cubicBezTo>
                    <a:pt x="11216" y="30005"/>
                    <a:pt x="11655" y="30654"/>
                    <a:pt x="12325" y="31177"/>
                  </a:cubicBezTo>
                  <a:cubicBezTo>
                    <a:pt x="12994" y="31742"/>
                    <a:pt x="13685" y="32349"/>
                    <a:pt x="14563" y="32579"/>
                  </a:cubicBezTo>
                  <a:cubicBezTo>
                    <a:pt x="14626" y="32579"/>
                    <a:pt x="14668" y="32641"/>
                    <a:pt x="14731" y="32662"/>
                  </a:cubicBezTo>
                  <a:cubicBezTo>
                    <a:pt x="15170" y="33060"/>
                    <a:pt x="15693" y="33039"/>
                    <a:pt x="16237" y="32997"/>
                  </a:cubicBezTo>
                  <a:cubicBezTo>
                    <a:pt x="16551" y="32976"/>
                    <a:pt x="16865" y="32934"/>
                    <a:pt x="17158" y="33039"/>
                  </a:cubicBezTo>
                  <a:cubicBezTo>
                    <a:pt x="17681" y="33227"/>
                    <a:pt x="18183" y="33185"/>
                    <a:pt x="18706" y="33165"/>
                  </a:cubicBezTo>
                  <a:close/>
                  <a:moveTo>
                    <a:pt x="29315" y="52686"/>
                  </a:moveTo>
                  <a:cubicBezTo>
                    <a:pt x="29461" y="52854"/>
                    <a:pt x="29566" y="52916"/>
                    <a:pt x="29712" y="52916"/>
                  </a:cubicBezTo>
                  <a:cubicBezTo>
                    <a:pt x="30256" y="52979"/>
                    <a:pt x="30821" y="53042"/>
                    <a:pt x="31365" y="53147"/>
                  </a:cubicBezTo>
                  <a:cubicBezTo>
                    <a:pt x="31616" y="53209"/>
                    <a:pt x="31888" y="53335"/>
                    <a:pt x="32118" y="53460"/>
                  </a:cubicBezTo>
                  <a:cubicBezTo>
                    <a:pt x="32286" y="53565"/>
                    <a:pt x="32244" y="53900"/>
                    <a:pt x="32077" y="53963"/>
                  </a:cubicBezTo>
                  <a:cubicBezTo>
                    <a:pt x="31867" y="54025"/>
                    <a:pt x="31616" y="54067"/>
                    <a:pt x="31407" y="54025"/>
                  </a:cubicBezTo>
                  <a:cubicBezTo>
                    <a:pt x="30884" y="53984"/>
                    <a:pt x="30361" y="53879"/>
                    <a:pt x="29838" y="53795"/>
                  </a:cubicBezTo>
                  <a:cubicBezTo>
                    <a:pt x="29733" y="53774"/>
                    <a:pt x="29628" y="53816"/>
                    <a:pt x="29419" y="53858"/>
                  </a:cubicBezTo>
                  <a:cubicBezTo>
                    <a:pt x="29608" y="54004"/>
                    <a:pt x="29712" y="54151"/>
                    <a:pt x="29817" y="54151"/>
                  </a:cubicBezTo>
                  <a:cubicBezTo>
                    <a:pt x="30026" y="54172"/>
                    <a:pt x="30256" y="54109"/>
                    <a:pt x="30507" y="54109"/>
                  </a:cubicBezTo>
                  <a:cubicBezTo>
                    <a:pt x="30716" y="54109"/>
                    <a:pt x="30947" y="54109"/>
                    <a:pt x="31156" y="54172"/>
                  </a:cubicBezTo>
                  <a:cubicBezTo>
                    <a:pt x="31260" y="54193"/>
                    <a:pt x="31407" y="54360"/>
                    <a:pt x="31407" y="54465"/>
                  </a:cubicBezTo>
                  <a:cubicBezTo>
                    <a:pt x="31449" y="54569"/>
                    <a:pt x="31302" y="54716"/>
                    <a:pt x="31240" y="54800"/>
                  </a:cubicBezTo>
                  <a:cubicBezTo>
                    <a:pt x="31135" y="54862"/>
                    <a:pt x="30988" y="54925"/>
                    <a:pt x="30842" y="54946"/>
                  </a:cubicBezTo>
                  <a:cubicBezTo>
                    <a:pt x="30424" y="55009"/>
                    <a:pt x="30005" y="55051"/>
                    <a:pt x="29587" y="55093"/>
                  </a:cubicBezTo>
                  <a:cubicBezTo>
                    <a:pt x="29482" y="55093"/>
                    <a:pt x="29356" y="55093"/>
                    <a:pt x="29252" y="55030"/>
                  </a:cubicBezTo>
                  <a:cubicBezTo>
                    <a:pt x="28666" y="54800"/>
                    <a:pt x="28143" y="54444"/>
                    <a:pt x="27850" y="53879"/>
                  </a:cubicBezTo>
                  <a:cubicBezTo>
                    <a:pt x="27745" y="53691"/>
                    <a:pt x="27683" y="53481"/>
                    <a:pt x="27599" y="53293"/>
                  </a:cubicBezTo>
                  <a:cubicBezTo>
                    <a:pt x="26574" y="53147"/>
                    <a:pt x="25548" y="53021"/>
                    <a:pt x="24586" y="52854"/>
                  </a:cubicBezTo>
                  <a:cubicBezTo>
                    <a:pt x="23561" y="52707"/>
                    <a:pt x="22556" y="52540"/>
                    <a:pt x="21573" y="52184"/>
                  </a:cubicBezTo>
                  <a:cubicBezTo>
                    <a:pt x="21217" y="52833"/>
                    <a:pt x="21092" y="53502"/>
                    <a:pt x="20945" y="54172"/>
                  </a:cubicBezTo>
                  <a:cubicBezTo>
                    <a:pt x="21238" y="54548"/>
                    <a:pt x="21615" y="54695"/>
                    <a:pt x="21970" y="54820"/>
                  </a:cubicBezTo>
                  <a:cubicBezTo>
                    <a:pt x="23561" y="55365"/>
                    <a:pt x="25193" y="55741"/>
                    <a:pt x="26846" y="56076"/>
                  </a:cubicBezTo>
                  <a:cubicBezTo>
                    <a:pt x="27515" y="56222"/>
                    <a:pt x="28227" y="56264"/>
                    <a:pt x="28938" y="56201"/>
                  </a:cubicBezTo>
                  <a:cubicBezTo>
                    <a:pt x="29356" y="56160"/>
                    <a:pt x="29775" y="56160"/>
                    <a:pt x="30193" y="56118"/>
                  </a:cubicBezTo>
                  <a:cubicBezTo>
                    <a:pt x="31240" y="56097"/>
                    <a:pt x="32244" y="56118"/>
                    <a:pt x="33290" y="56055"/>
                  </a:cubicBezTo>
                  <a:cubicBezTo>
                    <a:pt x="35466" y="55888"/>
                    <a:pt x="37642" y="55637"/>
                    <a:pt x="39818" y="55469"/>
                  </a:cubicBezTo>
                  <a:cubicBezTo>
                    <a:pt x="40760" y="55385"/>
                    <a:pt x="41597" y="55030"/>
                    <a:pt x="42392" y="54590"/>
                  </a:cubicBezTo>
                  <a:cubicBezTo>
                    <a:pt x="42664" y="54444"/>
                    <a:pt x="42852" y="54256"/>
                    <a:pt x="42957" y="53984"/>
                  </a:cubicBezTo>
                  <a:cubicBezTo>
                    <a:pt x="43061" y="53670"/>
                    <a:pt x="43187" y="53356"/>
                    <a:pt x="43208" y="53021"/>
                  </a:cubicBezTo>
                  <a:cubicBezTo>
                    <a:pt x="43313" y="52184"/>
                    <a:pt x="43396" y="51347"/>
                    <a:pt x="43271" y="50510"/>
                  </a:cubicBezTo>
                  <a:cubicBezTo>
                    <a:pt x="43166" y="49799"/>
                    <a:pt x="43124" y="49108"/>
                    <a:pt x="43061" y="48418"/>
                  </a:cubicBezTo>
                  <a:cubicBezTo>
                    <a:pt x="43020" y="48125"/>
                    <a:pt x="42999" y="47832"/>
                    <a:pt x="42915" y="47581"/>
                  </a:cubicBezTo>
                  <a:cubicBezTo>
                    <a:pt x="42476" y="46116"/>
                    <a:pt x="42266" y="44568"/>
                    <a:pt x="41597" y="43145"/>
                  </a:cubicBezTo>
                  <a:cubicBezTo>
                    <a:pt x="41534" y="43040"/>
                    <a:pt x="41534" y="42936"/>
                    <a:pt x="41492" y="42831"/>
                  </a:cubicBezTo>
                  <a:cubicBezTo>
                    <a:pt x="41178" y="41848"/>
                    <a:pt x="40885" y="40844"/>
                    <a:pt x="40572" y="39881"/>
                  </a:cubicBezTo>
                  <a:cubicBezTo>
                    <a:pt x="40300" y="39044"/>
                    <a:pt x="40090" y="38207"/>
                    <a:pt x="39672" y="37454"/>
                  </a:cubicBezTo>
                  <a:cubicBezTo>
                    <a:pt x="39567" y="37266"/>
                    <a:pt x="39525" y="37035"/>
                    <a:pt x="39442" y="36826"/>
                  </a:cubicBezTo>
                  <a:cubicBezTo>
                    <a:pt x="39232" y="36094"/>
                    <a:pt x="38667" y="35069"/>
                    <a:pt x="38082" y="34462"/>
                  </a:cubicBezTo>
                  <a:cubicBezTo>
                    <a:pt x="37726" y="34734"/>
                    <a:pt x="37370" y="35027"/>
                    <a:pt x="36994" y="35236"/>
                  </a:cubicBezTo>
                  <a:cubicBezTo>
                    <a:pt x="36575" y="35466"/>
                    <a:pt x="36115" y="35654"/>
                    <a:pt x="35675" y="35801"/>
                  </a:cubicBezTo>
                  <a:cubicBezTo>
                    <a:pt x="35131" y="36010"/>
                    <a:pt x="34525" y="36094"/>
                    <a:pt x="34001" y="36366"/>
                  </a:cubicBezTo>
                  <a:cubicBezTo>
                    <a:pt x="33374" y="36680"/>
                    <a:pt x="32725" y="36701"/>
                    <a:pt x="32035" y="36742"/>
                  </a:cubicBezTo>
                  <a:cubicBezTo>
                    <a:pt x="30612" y="36889"/>
                    <a:pt x="29147" y="37014"/>
                    <a:pt x="27703" y="37140"/>
                  </a:cubicBezTo>
                  <a:cubicBezTo>
                    <a:pt x="27473" y="37161"/>
                    <a:pt x="27201" y="37140"/>
                    <a:pt x="26950" y="37370"/>
                  </a:cubicBezTo>
                  <a:cubicBezTo>
                    <a:pt x="26783" y="38165"/>
                    <a:pt x="26657" y="39023"/>
                    <a:pt x="26574" y="39881"/>
                  </a:cubicBezTo>
                  <a:cubicBezTo>
                    <a:pt x="26532" y="40467"/>
                    <a:pt x="26469" y="41074"/>
                    <a:pt x="26427" y="41639"/>
                  </a:cubicBezTo>
                  <a:cubicBezTo>
                    <a:pt x="26385" y="41952"/>
                    <a:pt x="26364" y="42245"/>
                    <a:pt x="26323" y="42559"/>
                  </a:cubicBezTo>
                  <a:cubicBezTo>
                    <a:pt x="26239" y="43313"/>
                    <a:pt x="26155" y="44045"/>
                    <a:pt x="26051" y="44798"/>
                  </a:cubicBezTo>
                  <a:cubicBezTo>
                    <a:pt x="26030" y="44965"/>
                    <a:pt x="26009" y="45154"/>
                    <a:pt x="25946" y="45300"/>
                  </a:cubicBezTo>
                  <a:cubicBezTo>
                    <a:pt x="25841" y="45677"/>
                    <a:pt x="25590" y="45928"/>
                    <a:pt x="25193" y="45991"/>
                  </a:cubicBezTo>
                  <a:cubicBezTo>
                    <a:pt x="24774" y="46033"/>
                    <a:pt x="24356" y="46053"/>
                    <a:pt x="23937" y="45949"/>
                  </a:cubicBezTo>
                  <a:lnTo>
                    <a:pt x="23540" y="45886"/>
                  </a:lnTo>
                  <a:cubicBezTo>
                    <a:pt x="22828" y="47183"/>
                    <a:pt x="21845" y="50301"/>
                    <a:pt x="21845" y="51180"/>
                  </a:cubicBezTo>
                  <a:cubicBezTo>
                    <a:pt x="22159" y="51284"/>
                    <a:pt x="22494" y="51452"/>
                    <a:pt x="22849" y="51494"/>
                  </a:cubicBezTo>
                  <a:cubicBezTo>
                    <a:pt x="24272" y="51787"/>
                    <a:pt x="25716" y="52059"/>
                    <a:pt x="27159" y="52310"/>
                  </a:cubicBezTo>
                  <a:cubicBezTo>
                    <a:pt x="27390" y="52372"/>
                    <a:pt x="27599" y="52331"/>
                    <a:pt x="27745" y="52121"/>
                  </a:cubicBezTo>
                  <a:cubicBezTo>
                    <a:pt x="28017" y="51787"/>
                    <a:pt x="28415" y="51703"/>
                    <a:pt x="28792" y="51682"/>
                  </a:cubicBezTo>
                  <a:cubicBezTo>
                    <a:pt x="29608" y="51640"/>
                    <a:pt x="30424" y="51556"/>
                    <a:pt x="31240" y="51494"/>
                  </a:cubicBezTo>
                  <a:lnTo>
                    <a:pt x="31658" y="51494"/>
                  </a:lnTo>
                  <a:cubicBezTo>
                    <a:pt x="31867" y="51535"/>
                    <a:pt x="32014" y="51682"/>
                    <a:pt x="32035" y="51870"/>
                  </a:cubicBezTo>
                  <a:cubicBezTo>
                    <a:pt x="32077" y="52059"/>
                    <a:pt x="31930" y="52247"/>
                    <a:pt x="31721" y="52310"/>
                  </a:cubicBezTo>
                  <a:cubicBezTo>
                    <a:pt x="31512" y="52372"/>
                    <a:pt x="31281" y="52393"/>
                    <a:pt x="31072" y="52414"/>
                  </a:cubicBezTo>
                  <a:cubicBezTo>
                    <a:pt x="30758" y="52435"/>
                    <a:pt x="30465" y="52477"/>
                    <a:pt x="30152" y="52519"/>
                  </a:cubicBezTo>
                  <a:cubicBezTo>
                    <a:pt x="29984" y="52603"/>
                    <a:pt x="29691" y="52624"/>
                    <a:pt x="29315" y="52686"/>
                  </a:cubicBezTo>
                  <a:close/>
                  <a:moveTo>
                    <a:pt x="22933" y="56285"/>
                  </a:moveTo>
                  <a:cubicBezTo>
                    <a:pt x="22786" y="56662"/>
                    <a:pt x="22619" y="56997"/>
                    <a:pt x="22494" y="57331"/>
                  </a:cubicBezTo>
                  <a:lnTo>
                    <a:pt x="21552" y="59842"/>
                  </a:lnTo>
                  <a:cubicBezTo>
                    <a:pt x="21154" y="60846"/>
                    <a:pt x="20778" y="61809"/>
                    <a:pt x="20380" y="62792"/>
                  </a:cubicBezTo>
                  <a:cubicBezTo>
                    <a:pt x="20213" y="63211"/>
                    <a:pt x="20087" y="63629"/>
                    <a:pt x="19983" y="64090"/>
                  </a:cubicBezTo>
                  <a:cubicBezTo>
                    <a:pt x="19878" y="64550"/>
                    <a:pt x="19794" y="65031"/>
                    <a:pt x="20004" y="65471"/>
                  </a:cubicBezTo>
                  <a:cubicBezTo>
                    <a:pt x="20087" y="65512"/>
                    <a:pt x="20171" y="65575"/>
                    <a:pt x="20213" y="65596"/>
                  </a:cubicBezTo>
                  <a:lnTo>
                    <a:pt x="24146" y="67082"/>
                  </a:lnTo>
                  <a:cubicBezTo>
                    <a:pt x="24356" y="67165"/>
                    <a:pt x="24586" y="67186"/>
                    <a:pt x="24795" y="67228"/>
                  </a:cubicBezTo>
                  <a:cubicBezTo>
                    <a:pt x="25109" y="67270"/>
                    <a:pt x="25423" y="67270"/>
                    <a:pt x="25716" y="67354"/>
                  </a:cubicBezTo>
                  <a:cubicBezTo>
                    <a:pt x="26427" y="67563"/>
                    <a:pt x="27159" y="67542"/>
                    <a:pt x="27892" y="67437"/>
                  </a:cubicBezTo>
                  <a:cubicBezTo>
                    <a:pt x="28038" y="67396"/>
                    <a:pt x="28227" y="67375"/>
                    <a:pt x="28373" y="67375"/>
                  </a:cubicBezTo>
                  <a:cubicBezTo>
                    <a:pt x="29043" y="67396"/>
                    <a:pt x="29398" y="67019"/>
                    <a:pt x="29733" y="66538"/>
                  </a:cubicBezTo>
                  <a:cubicBezTo>
                    <a:pt x="29838" y="66412"/>
                    <a:pt x="29921" y="66245"/>
                    <a:pt x="30005" y="66098"/>
                  </a:cubicBezTo>
                  <a:cubicBezTo>
                    <a:pt x="30256" y="65596"/>
                    <a:pt x="30528" y="65094"/>
                    <a:pt x="30821" y="64634"/>
                  </a:cubicBezTo>
                  <a:cubicBezTo>
                    <a:pt x="31365" y="63692"/>
                    <a:pt x="31700" y="62646"/>
                    <a:pt x="31825" y="61537"/>
                  </a:cubicBezTo>
                  <a:cubicBezTo>
                    <a:pt x="31867" y="61349"/>
                    <a:pt x="31909" y="61181"/>
                    <a:pt x="31993" y="60972"/>
                  </a:cubicBezTo>
                  <a:cubicBezTo>
                    <a:pt x="32097" y="60574"/>
                    <a:pt x="32411" y="60302"/>
                    <a:pt x="32746" y="60093"/>
                  </a:cubicBezTo>
                  <a:cubicBezTo>
                    <a:pt x="33018" y="59884"/>
                    <a:pt x="33290" y="59884"/>
                    <a:pt x="33604" y="59947"/>
                  </a:cubicBezTo>
                  <a:cubicBezTo>
                    <a:pt x="33855" y="59968"/>
                    <a:pt x="34106" y="59926"/>
                    <a:pt x="34378" y="59926"/>
                  </a:cubicBezTo>
                  <a:cubicBezTo>
                    <a:pt x="34629" y="59926"/>
                    <a:pt x="34859" y="59926"/>
                    <a:pt x="35131" y="59968"/>
                  </a:cubicBezTo>
                  <a:cubicBezTo>
                    <a:pt x="35320" y="59989"/>
                    <a:pt x="35382" y="60198"/>
                    <a:pt x="35278" y="60365"/>
                  </a:cubicBezTo>
                  <a:cubicBezTo>
                    <a:pt x="35173" y="60512"/>
                    <a:pt x="35048" y="60658"/>
                    <a:pt x="34922" y="60826"/>
                  </a:cubicBezTo>
                  <a:cubicBezTo>
                    <a:pt x="35215" y="61495"/>
                    <a:pt x="35487" y="62123"/>
                    <a:pt x="35780" y="62771"/>
                  </a:cubicBezTo>
                  <a:cubicBezTo>
                    <a:pt x="35968" y="63190"/>
                    <a:pt x="36198" y="63587"/>
                    <a:pt x="36303" y="64006"/>
                  </a:cubicBezTo>
                  <a:cubicBezTo>
                    <a:pt x="36429" y="64487"/>
                    <a:pt x="36742" y="64906"/>
                    <a:pt x="36952" y="65366"/>
                  </a:cubicBezTo>
                  <a:cubicBezTo>
                    <a:pt x="37098" y="65596"/>
                    <a:pt x="37328" y="65722"/>
                    <a:pt x="37559" y="65743"/>
                  </a:cubicBezTo>
                  <a:cubicBezTo>
                    <a:pt x="37726" y="65784"/>
                    <a:pt x="37893" y="65784"/>
                    <a:pt x="38061" y="65743"/>
                  </a:cubicBezTo>
                  <a:cubicBezTo>
                    <a:pt x="38981" y="65680"/>
                    <a:pt x="39881" y="65617"/>
                    <a:pt x="40802" y="65492"/>
                  </a:cubicBezTo>
                  <a:cubicBezTo>
                    <a:pt x="41304" y="65408"/>
                    <a:pt x="41764" y="65282"/>
                    <a:pt x="42266" y="65115"/>
                  </a:cubicBezTo>
                  <a:cubicBezTo>
                    <a:pt x="42894" y="64927"/>
                    <a:pt x="43522" y="64655"/>
                    <a:pt x="44149" y="64445"/>
                  </a:cubicBezTo>
                  <a:cubicBezTo>
                    <a:pt x="44380" y="64362"/>
                    <a:pt x="44631" y="64257"/>
                    <a:pt x="44798" y="64006"/>
                  </a:cubicBezTo>
                  <a:cubicBezTo>
                    <a:pt x="44693" y="63629"/>
                    <a:pt x="44568" y="63232"/>
                    <a:pt x="44484" y="62855"/>
                  </a:cubicBezTo>
                  <a:cubicBezTo>
                    <a:pt x="44233" y="61600"/>
                    <a:pt x="43836" y="60365"/>
                    <a:pt x="43375" y="59152"/>
                  </a:cubicBezTo>
                  <a:cubicBezTo>
                    <a:pt x="43103" y="58482"/>
                    <a:pt x="42894" y="57771"/>
                    <a:pt x="42664" y="57101"/>
                  </a:cubicBezTo>
                  <a:cubicBezTo>
                    <a:pt x="42538" y="56725"/>
                    <a:pt x="42496" y="56327"/>
                    <a:pt x="42245" y="55992"/>
                  </a:cubicBezTo>
                  <a:cubicBezTo>
                    <a:pt x="42120" y="56013"/>
                    <a:pt x="41973" y="56055"/>
                    <a:pt x="41911" y="56076"/>
                  </a:cubicBezTo>
                  <a:cubicBezTo>
                    <a:pt x="41304" y="56390"/>
                    <a:pt x="40655" y="56494"/>
                    <a:pt x="39965" y="56536"/>
                  </a:cubicBezTo>
                  <a:cubicBezTo>
                    <a:pt x="37684" y="56745"/>
                    <a:pt x="35382" y="56955"/>
                    <a:pt x="33123" y="57164"/>
                  </a:cubicBezTo>
                  <a:cubicBezTo>
                    <a:pt x="32537" y="57227"/>
                    <a:pt x="31930" y="57248"/>
                    <a:pt x="31365" y="57269"/>
                  </a:cubicBezTo>
                  <a:cubicBezTo>
                    <a:pt x="30507" y="57310"/>
                    <a:pt x="29628" y="57269"/>
                    <a:pt x="28771" y="57331"/>
                  </a:cubicBezTo>
                  <a:cubicBezTo>
                    <a:pt x="27431" y="57415"/>
                    <a:pt x="26155" y="57101"/>
                    <a:pt x="24900" y="56725"/>
                  </a:cubicBezTo>
                  <a:cubicBezTo>
                    <a:pt x="24335" y="56306"/>
                    <a:pt x="23665" y="56348"/>
                    <a:pt x="22933" y="56285"/>
                  </a:cubicBezTo>
                  <a:close/>
                  <a:moveTo>
                    <a:pt x="9646" y="14856"/>
                  </a:moveTo>
                  <a:cubicBezTo>
                    <a:pt x="9207" y="14815"/>
                    <a:pt x="8956" y="14982"/>
                    <a:pt x="8684" y="15128"/>
                  </a:cubicBezTo>
                  <a:cubicBezTo>
                    <a:pt x="7115" y="15861"/>
                    <a:pt x="5608" y="16656"/>
                    <a:pt x="4143" y="17597"/>
                  </a:cubicBezTo>
                  <a:cubicBezTo>
                    <a:pt x="3307" y="18162"/>
                    <a:pt x="2511" y="18811"/>
                    <a:pt x="1842" y="19543"/>
                  </a:cubicBezTo>
                  <a:cubicBezTo>
                    <a:pt x="1444" y="19941"/>
                    <a:pt x="1235" y="20401"/>
                    <a:pt x="1235" y="20987"/>
                  </a:cubicBezTo>
                  <a:cubicBezTo>
                    <a:pt x="1235" y="21259"/>
                    <a:pt x="1256" y="21531"/>
                    <a:pt x="1256" y="21824"/>
                  </a:cubicBezTo>
                  <a:cubicBezTo>
                    <a:pt x="1256" y="22410"/>
                    <a:pt x="1570" y="22870"/>
                    <a:pt x="2051" y="23226"/>
                  </a:cubicBezTo>
                  <a:cubicBezTo>
                    <a:pt x="2511" y="23582"/>
                    <a:pt x="3035" y="23854"/>
                    <a:pt x="3641" y="23958"/>
                  </a:cubicBezTo>
                  <a:cubicBezTo>
                    <a:pt x="4604" y="24146"/>
                    <a:pt x="5566" y="24251"/>
                    <a:pt x="6550" y="24377"/>
                  </a:cubicBezTo>
                  <a:cubicBezTo>
                    <a:pt x="6905" y="24439"/>
                    <a:pt x="7240" y="24356"/>
                    <a:pt x="7596" y="24586"/>
                  </a:cubicBezTo>
                  <a:cubicBezTo>
                    <a:pt x="7721" y="24690"/>
                    <a:pt x="7952" y="24607"/>
                    <a:pt x="8161" y="24607"/>
                  </a:cubicBezTo>
                  <a:cubicBezTo>
                    <a:pt x="8851" y="24565"/>
                    <a:pt x="9500" y="24481"/>
                    <a:pt x="10169" y="24439"/>
                  </a:cubicBezTo>
                  <a:cubicBezTo>
                    <a:pt x="10379" y="24398"/>
                    <a:pt x="10630" y="24377"/>
                    <a:pt x="10839" y="24439"/>
                  </a:cubicBezTo>
                  <a:cubicBezTo>
                    <a:pt x="11153" y="24502"/>
                    <a:pt x="11425" y="24544"/>
                    <a:pt x="11718" y="24460"/>
                  </a:cubicBezTo>
                  <a:cubicBezTo>
                    <a:pt x="12011" y="24377"/>
                    <a:pt x="12304" y="24356"/>
                    <a:pt x="12680" y="24272"/>
                  </a:cubicBezTo>
                  <a:cubicBezTo>
                    <a:pt x="11592" y="22912"/>
                    <a:pt x="10902" y="21426"/>
                    <a:pt x="10358" y="19878"/>
                  </a:cubicBezTo>
                  <a:cubicBezTo>
                    <a:pt x="9730" y="18267"/>
                    <a:pt x="9605" y="16593"/>
                    <a:pt x="9646" y="14856"/>
                  </a:cubicBezTo>
                  <a:close/>
                  <a:moveTo>
                    <a:pt x="19041" y="43354"/>
                  </a:moveTo>
                  <a:cubicBezTo>
                    <a:pt x="19732" y="43752"/>
                    <a:pt x="20359" y="44024"/>
                    <a:pt x="21050" y="44129"/>
                  </a:cubicBezTo>
                  <a:cubicBezTo>
                    <a:pt x="21426" y="44170"/>
                    <a:pt x="21761" y="44254"/>
                    <a:pt x="22054" y="44547"/>
                  </a:cubicBezTo>
                  <a:cubicBezTo>
                    <a:pt x="22284" y="44756"/>
                    <a:pt x="22577" y="44861"/>
                    <a:pt x="22891" y="44861"/>
                  </a:cubicBezTo>
                  <a:cubicBezTo>
                    <a:pt x="23519" y="44882"/>
                    <a:pt x="24167" y="44924"/>
                    <a:pt x="24795" y="44965"/>
                  </a:cubicBezTo>
                  <a:cubicBezTo>
                    <a:pt x="24900" y="44965"/>
                    <a:pt x="25004" y="44903"/>
                    <a:pt x="25109" y="44861"/>
                  </a:cubicBezTo>
                  <a:cubicBezTo>
                    <a:pt x="25172" y="44673"/>
                    <a:pt x="25193" y="44526"/>
                    <a:pt x="25214" y="44338"/>
                  </a:cubicBezTo>
                  <a:cubicBezTo>
                    <a:pt x="25318" y="43396"/>
                    <a:pt x="25444" y="42455"/>
                    <a:pt x="25548" y="41513"/>
                  </a:cubicBezTo>
                  <a:cubicBezTo>
                    <a:pt x="25632" y="40864"/>
                    <a:pt x="25716" y="40174"/>
                    <a:pt x="25737" y="39525"/>
                  </a:cubicBezTo>
                  <a:cubicBezTo>
                    <a:pt x="25758" y="39002"/>
                    <a:pt x="25716" y="38479"/>
                    <a:pt x="25799" y="37935"/>
                  </a:cubicBezTo>
                  <a:cubicBezTo>
                    <a:pt x="25820" y="37831"/>
                    <a:pt x="25737" y="37663"/>
                    <a:pt x="25695" y="37538"/>
                  </a:cubicBezTo>
                  <a:cubicBezTo>
                    <a:pt x="24983" y="37517"/>
                    <a:pt x="24335" y="37579"/>
                    <a:pt x="23728" y="37893"/>
                  </a:cubicBezTo>
                  <a:cubicBezTo>
                    <a:pt x="22912" y="38312"/>
                    <a:pt x="22033" y="38584"/>
                    <a:pt x="21468" y="39400"/>
                  </a:cubicBezTo>
                  <a:cubicBezTo>
                    <a:pt x="21364" y="39525"/>
                    <a:pt x="21217" y="39609"/>
                    <a:pt x="21113" y="39735"/>
                  </a:cubicBezTo>
                  <a:cubicBezTo>
                    <a:pt x="20861" y="39965"/>
                    <a:pt x="20673" y="40216"/>
                    <a:pt x="20443" y="40488"/>
                  </a:cubicBezTo>
                  <a:cubicBezTo>
                    <a:pt x="20276" y="40697"/>
                    <a:pt x="20150" y="40948"/>
                    <a:pt x="19983" y="41178"/>
                  </a:cubicBezTo>
                  <a:cubicBezTo>
                    <a:pt x="19481" y="41827"/>
                    <a:pt x="19208" y="42538"/>
                    <a:pt x="19041" y="43354"/>
                  </a:cubicBezTo>
                  <a:close/>
                  <a:moveTo>
                    <a:pt x="42224" y="41136"/>
                  </a:moveTo>
                  <a:cubicBezTo>
                    <a:pt x="42957" y="41095"/>
                    <a:pt x="43375" y="40655"/>
                    <a:pt x="43857" y="40362"/>
                  </a:cubicBezTo>
                  <a:cubicBezTo>
                    <a:pt x="44380" y="40069"/>
                    <a:pt x="44882" y="39755"/>
                    <a:pt x="45363" y="39421"/>
                  </a:cubicBezTo>
                  <a:cubicBezTo>
                    <a:pt x="45823" y="39086"/>
                    <a:pt x="46367" y="38835"/>
                    <a:pt x="46744" y="38416"/>
                  </a:cubicBezTo>
                  <a:cubicBezTo>
                    <a:pt x="46681" y="38312"/>
                    <a:pt x="46681" y="38270"/>
                    <a:pt x="46660" y="38207"/>
                  </a:cubicBezTo>
                  <a:cubicBezTo>
                    <a:pt x="45991" y="37517"/>
                    <a:pt x="45300" y="36826"/>
                    <a:pt x="44610" y="36115"/>
                  </a:cubicBezTo>
                  <a:cubicBezTo>
                    <a:pt x="44505" y="36010"/>
                    <a:pt x="44401" y="35947"/>
                    <a:pt x="44275" y="35864"/>
                  </a:cubicBezTo>
                  <a:cubicBezTo>
                    <a:pt x="42936" y="34964"/>
                    <a:pt x="41534" y="34274"/>
                    <a:pt x="40048" y="33688"/>
                  </a:cubicBezTo>
                  <a:cubicBezTo>
                    <a:pt x="39860" y="33604"/>
                    <a:pt x="39672" y="33562"/>
                    <a:pt x="39483" y="33541"/>
                  </a:cubicBezTo>
                  <a:cubicBezTo>
                    <a:pt x="39421" y="33541"/>
                    <a:pt x="39316" y="33604"/>
                    <a:pt x="39191" y="33667"/>
                  </a:cubicBezTo>
                  <a:cubicBezTo>
                    <a:pt x="39881" y="34608"/>
                    <a:pt x="40383" y="35571"/>
                    <a:pt x="40634" y="36680"/>
                  </a:cubicBezTo>
                  <a:cubicBezTo>
                    <a:pt x="40697" y="36910"/>
                    <a:pt x="40823" y="37140"/>
                    <a:pt x="40927" y="37349"/>
                  </a:cubicBezTo>
                  <a:cubicBezTo>
                    <a:pt x="41011" y="37538"/>
                    <a:pt x="41116" y="37684"/>
                    <a:pt x="41157" y="37872"/>
                  </a:cubicBezTo>
                  <a:cubicBezTo>
                    <a:pt x="41408" y="38626"/>
                    <a:pt x="41639" y="39421"/>
                    <a:pt x="41869" y="40195"/>
                  </a:cubicBezTo>
                  <a:cubicBezTo>
                    <a:pt x="41973" y="40509"/>
                    <a:pt x="42078" y="40802"/>
                    <a:pt x="42224" y="41136"/>
                  </a:cubicBezTo>
                  <a:close/>
                  <a:moveTo>
                    <a:pt x="47204" y="77481"/>
                  </a:moveTo>
                  <a:cubicBezTo>
                    <a:pt x="47434" y="77481"/>
                    <a:pt x="47623" y="77502"/>
                    <a:pt x="47811" y="77439"/>
                  </a:cubicBezTo>
                  <a:cubicBezTo>
                    <a:pt x="48313" y="77334"/>
                    <a:pt x="48774" y="77230"/>
                    <a:pt x="49276" y="77083"/>
                  </a:cubicBezTo>
                  <a:cubicBezTo>
                    <a:pt x="50427" y="76707"/>
                    <a:pt x="51494" y="76163"/>
                    <a:pt x="52477" y="75430"/>
                  </a:cubicBezTo>
                  <a:cubicBezTo>
                    <a:pt x="53335" y="74782"/>
                    <a:pt x="53795" y="73966"/>
                    <a:pt x="53753" y="72836"/>
                  </a:cubicBezTo>
                  <a:cubicBezTo>
                    <a:pt x="53712" y="72292"/>
                    <a:pt x="53481" y="72041"/>
                    <a:pt x="52937" y="71999"/>
                  </a:cubicBezTo>
                  <a:lnTo>
                    <a:pt x="52519" y="71999"/>
                  </a:lnTo>
                  <a:cubicBezTo>
                    <a:pt x="50866" y="72166"/>
                    <a:pt x="49569" y="72898"/>
                    <a:pt x="48564" y="74259"/>
                  </a:cubicBezTo>
                  <a:cubicBezTo>
                    <a:pt x="48041" y="74991"/>
                    <a:pt x="47686" y="75807"/>
                    <a:pt x="47225" y="76581"/>
                  </a:cubicBezTo>
                  <a:cubicBezTo>
                    <a:pt x="47079" y="76853"/>
                    <a:pt x="47100" y="77104"/>
                    <a:pt x="47204" y="77481"/>
                  </a:cubicBezTo>
                  <a:close/>
                  <a:moveTo>
                    <a:pt x="27599" y="25486"/>
                  </a:moveTo>
                  <a:cubicBezTo>
                    <a:pt x="28227" y="25653"/>
                    <a:pt x="28666" y="25444"/>
                    <a:pt x="29001" y="25046"/>
                  </a:cubicBezTo>
                  <a:cubicBezTo>
                    <a:pt x="29461" y="24565"/>
                    <a:pt x="29880" y="24042"/>
                    <a:pt x="30298" y="23519"/>
                  </a:cubicBezTo>
                  <a:cubicBezTo>
                    <a:pt x="30570" y="23142"/>
                    <a:pt x="30863" y="22933"/>
                    <a:pt x="31365" y="23142"/>
                  </a:cubicBezTo>
                  <a:cubicBezTo>
                    <a:pt x="31574" y="23247"/>
                    <a:pt x="31867" y="23247"/>
                    <a:pt x="32097" y="23289"/>
                  </a:cubicBezTo>
                  <a:cubicBezTo>
                    <a:pt x="32244" y="23289"/>
                    <a:pt x="32432" y="23247"/>
                    <a:pt x="32558" y="23184"/>
                  </a:cubicBezTo>
                  <a:cubicBezTo>
                    <a:pt x="32976" y="22891"/>
                    <a:pt x="33374" y="22494"/>
                    <a:pt x="33478" y="22033"/>
                  </a:cubicBezTo>
                  <a:cubicBezTo>
                    <a:pt x="33604" y="21468"/>
                    <a:pt x="33918" y="21092"/>
                    <a:pt x="34273" y="20673"/>
                  </a:cubicBezTo>
                  <a:cubicBezTo>
                    <a:pt x="34336" y="20569"/>
                    <a:pt x="34483" y="20464"/>
                    <a:pt x="34315" y="20276"/>
                  </a:cubicBezTo>
                  <a:cubicBezTo>
                    <a:pt x="34169" y="20359"/>
                    <a:pt x="33981" y="20401"/>
                    <a:pt x="33813" y="20485"/>
                  </a:cubicBezTo>
                  <a:cubicBezTo>
                    <a:pt x="32621" y="21133"/>
                    <a:pt x="31365" y="21657"/>
                    <a:pt x="30047" y="22096"/>
                  </a:cubicBezTo>
                  <a:cubicBezTo>
                    <a:pt x="29084" y="22452"/>
                    <a:pt x="28122" y="22786"/>
                    <a:pt x="27159" y="23142"/>
                  </a:cubicBezTo>
                  <a:cubicBezTo>
                    <a:pt x="26783" y="23289"/>
                    <a:pt x="26385" y="23414"/>
                    <a:pt x="26113" y="23644"/>
                  </a:cubicBezTo>
                  <a:cubicBezTo>
                    <a:pt x="25904" y="23833"/>
                    <a:pt x="25716" y="23937"/>
                    <a:pt x="25444" y="23937"/>
                  </a:cubicBezTo>
                  <a:cubicBezTo>
                    <a:pt x="24356" y="24021"/>
                    <a:pt x="23330" y="24460"/>
                    <a:pt x="22284" y="24670"/>
                  </a:cubicBezTo>
                  <a:cubicBezTo>
                    <a:pt x="22159" y="24690"/>
                    <a:pt x="22054" y="24774"/>
                    <a:pt x="21929" y="24858"/>
                  </a:cubicBezTo>
                  <a:cubicBezTo>
                    <a:pt x="22494" y="25486"/>
                    <a:pt x="22138" y="26343"/>
                    <a:pt x="22494" y="27076"/>
                  </a:cubicBezTo>
                  <a:cubicBezTo>
                    <a:pt x="22619" y="26992"/>
                    <a:pt x="22786" y="26971"/>
                    <a:pt x="22870" y="26867"/>
                  </a:cubicBezTo>
                  <a:cubicBezTo>
                    <a:pt x="23100" y="26574"/>
                    <a:pt x="23414" y="26385"/>
                    <a:pt x="23749" y="26239"/>
                  </a:cubicBezTo>
                  <a:cubicBezTo>
                    <a:pt x="24398" y="25925"/>
                    <a:pt x="25004" y="25527"/>
                    <a:pt x="25548" y="25004"/>
                  </a:cubicBezTo>
                  <a:cubicBezTo>
                    <a:pt x="25841" y="24753"/>
                    <a:pt x="26155" y="24502"/>
                    <a:pt x="26469" y="24272"/>
                  </a:cubicBezTo>
                  <a:cubicBezTo>
                    <a:pt x="26971" y="23937"/>
                    <a:pt x="27390" y="24146"/>
                    <a:pt x="27494" y="24753"/>
                  </a:cubicBezTo>
                  <a:cubicBezTo>
                    <a:pt x="27515" y="24983"/>
                    <a:pt x="27536" y="25193"/>
                    <a:pt x="27599" y="25486"/>
                  </a:cubicBezTo>
                  <a:close/>
                  <a:moveTo>
                    <a:pt x="18644" y="74886"/>
                  </a:moveTo>
                  <a:cubicBezTo>
                    <a:pt x="17848" y="75221"/>
                    <a:pt x="17493" y="75870"/>
                    <a:pt x="17430" y="76707"/>
                  </a:cubicBezTo>
                  <a:cubicBezTo>
                    <a:pt x="17284" y="77816"/>
                    <a:pt x="17388" y="78883"/>
                    <a:pt x="17535" y="79992"/>
                  </a:cubicBezTo>
                  <a:cubicBezTo>
                    <a:pt x="17597" y="80745"/>
                    <a:pt x="17911" y="81373"/>
                    <a:pt x="18434" y="81917"/>
                  </a:cubicBezTo>
                  <a:cubicBezTo>
                    <a:pt x="18706" y="82210"/>
                    <a:pt x="19020" y="82335"/>
                    <a:pt x="19376" y="82377"/>
                  </a:cubicBezTo>
                  <a:cubicBezTo>
                    <a:pt x="19773" y="82419"/>
                    <a:pt x="19962" y="82314"/>
                    <a:pt x="20108" y="81958"/>
                  </a:cubicBezTo>
                  <a:cubicBezTo>
                    <a:pt x="20297" y="81519"/>
                    <a:pt x="20359" y="81059"/>
                    <a:pt x="20317" y="80577"/>
                  </a:cubicBezTo>
                  <a:cubicBezTo>
                    <a:pt x="20213" y="79343"/>
                    <a:pt x="20087" y="78129"/>
                    <a:pt x="20004" y="76895"/>
                  </a:cubicBezTo>
                  <a:cubicBezTo>
                    <a:pt x="19962" y="76351"/>
                    <a:pt x="19962" y="75786"/>
                    <a:pt x="19941" y="75221"/>
                  </a:cubicBezTo>
                  <a:cubicBezTo>
                    <a:pt x="19146" y="75137"/>
                    <a:pt x="19146" y="75137"/>
                    <a:pt x="18644" y="74886"/>
                  </a:cubicBezTo>
                  <a:close/>
                  <a:moveTo>
                    <a:pt x="15379" y="25904"/>
                  </a:moveTo>
                  <a:cubicBezTo>
                    <a:pt x="15882" y="26469"/>
                    <a:pt x="16488" y="26887"/>
                    <a:pt x="17074" y="27285"/>
                  </a:cubicBezTo>
                  <a:cubicBezTo>
                    <a:pt x="17535" y="27599"/>
                    <a:pt x="17974" y="27599"/>
                    <a:pt x="18392" y="27243"/>
                  </a:cubicBezTo>
                  <a:cubicBezTo>
                    <a:pt x="18727" y="26971"/>
                    <a:pt x="19062" y="26678"/>
                    <a:pt x="19355" y="26343"/>
                  </a:cubicBezTo>
                  <a:cubicBezTo>
                    <a:pt x="19753" y="25883"/>
                    <a:pt x="20171" y="25507"/>
                    <a:pt x="20715" y="25235"/>
                  </a:cubicBezTo>
                  <a:cubicBezTo>
                    <a:pt x="20820" y="25193"/>
                    <a:pt x="20924" y="25151"/>
                    <a:pt x="20820" y="24942"/>
                  </a:cubicBezTo>
                  <a:cubicBezTo>
                    <a:pt x="20338" y="24942"/>
                    <a:pt x="19857" y="24921"/>
                    <a:pt x="19355" y="24983"/>
                  </a:cubicBezTo>
                  <a:cubicBezTo>
                    <a:pt x="18497" y="25109"/>
                    <a:pt x="17639" y="25193"/>
                    <a:pt x="16760" y="25130"/>
                  </a:cubicBezTo>
                  <a:cubicBezTo>
                    <a:pt x="16342" y="25109"/>
                    <a:pt x="15923" y="25172"/>
                    <a:pt x="15568" y="25360"/>
                  </a:cubicBezTo>
                  <a:cubicBezTo>
                    <a:pt x="15505" y="25402"/>
                    <a:pt x="15484" y="25444"/>
                    <a:pt x="15442" y="25507"/>
                  </a:cubicBezTo>
                  <a:cubicBezTo>
                    <a:pt x="15400" y="25632"/>
                    <a:pt x="15400" y="25758"/>
                    <a:pt x="15379" y="25904"/>
                  </a:cubicBezTo>
                  <a:close/>
                  <a:moveTo>
                    <a:pt x="21259" y="45279"/>
                  </a:moveTo>
                  <a:cubicBezTo>
                    <a:pt x="20422" y="45928"/>
                    <a:pt x="20401" y="45991"/>
                    <a:pt x="20171" y="46890"/>
                  </a:cubicBezTo>
                  <a:cubicBezTo>
                    <a:pt x="20108" y="47142"/>
                    <a:pt x="20066" y="47393"/>
                    <a:pt x="19983" y="47623"/>
                  </a:cubicBezTo>
                  <a:cubicBezTo>
                    <a:pt x="19732" y="48313"/>
                    <a:pt x="19878" y="48962"/>
                    <a:pt x="20108" y="49590"/>
                  </a:cubicBezTo>
                  <a:cubicBezTo>
                    <a:pt x="20255" y="49924"/>
                    <a:pt x="20464" y="50280"/>
                    <a:pt x="20882" y="50406"/>
                  </a:cubicBezTo>
                  <a:cubicBezTo>
                    <a:pt x="21426" y="48836"/>
                    <a:pt x="21949" y="47309"/>
                    <a:pt x="22452" y="45802"/>
                  </a:cubicBezTo>
                  <a:cubicBezTo>
                    <a:pt x="22473" y="45740"/>
                    <a:pt x="22410" y="45698"/>
                    <a:pt x="22389" y="45593"/>
                  </a:cubicBezTo>
                  <a:cubicBezTo>
                    <a:pt x="22054" y="45447"/>
                    <a:pt x="21657" y="45363"/>
                    <a:pt x="21259" y="452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4"/>
            <p:cNvSpPr/>
            <p:nvPr/>
          </p:nvSpPr>
          <p:spPr>
            <a:xfrm>
              <a:off x="6581050" y="2510350"/>
              <a:ext cx="226525" cy="207175"/>
            </a:xfrm>
            <a:custGeom>
              <a:avLst/>
              <a:gdLst/>
              <a:ahLst/>
              <a:cxnLst/>
              <a:rect l="l" t="t" r="r" b="b"/>
              <a:pathLst>
                <a:path w="9061" h="8287" extrusionOk="0">
                  <a:moveTo>
                    <a:pt x="9019" y="4248"/>
                  </a:moveTo>
                  <a:cubicBezTo>
                    <a:pt x="8517" y="4520"/>
                    <a:pt x="8098" y="4897"/>
                    <a:pt x="7659" y="5273"/>
                  </a:cubicBezTo>
                  <a:cubicBezTo>
                    <a:pt x="6383" y="6403"/>
                    <a:pt x="5023" y="7408"/>
                    <a:pt x="3349" y="7910"/>
                  </a:cubicBezTo>
                  <a:cubicBezTo>
                    <a:pt x="2763" y="8077"/>
                    <a:pt x="2135" y="8140"/>
                    <a:pt x="1528" y="8224"/>
                  </a:cubicBezTo>
                  <a:cubicBezTo>
                    <a:pt x="942" y="8286"/>
                    <a:pt x="545" y="7931"/>
                    <a:pt x="377" y="7366"/>
                  </a:cubicBezTo>
                  <a:cubicBezTo>
                    <a:pt x="357" y="7240"/>
                    <a:pt x="357" y="7073"/>
                    <a:pt x="336" y="6947"/>
                  </a:cubicBezTo>
                  <a:cubicBezTo>
                    <a:pt x="252" y="6278"/>
                    <a:pt x="147" y="5608"/>
                    <a:pt x="43" y="4960"/>
                  </a:cubicBezTo>
                  <a:cubicBezTo>
                    <a:pt x="1" y="4541"/>
                    <a:pt x="64" y="4227"/>
                    <a:pt x="482" y="3976"/>
                  </a:cubicBezTo>
                  <a:cubicBezTo>
                    <a:pt x="880" y="3767"/>
                    <a:pt x="1214" y="3537"/>
                    <a:pt x="1696" y="3453"/>
                  </a:cubicBezTo>
                  <a:cubicBezTo>
                    <a:pt x="2114" y="3390"/>
                    <a:pt x="2533" y="3139"/>
                    <a:pt x="2930" y="2930"/>
                  </a:cubicBezTo>
                  <a:cubicBezTo>
                    <a:pt x="3893" y="2407"/>
                    <a:pt x="4730" y="1737"/>
                    <a:pt x="5567" y="1026"/>
                  </a:cubicBezTo>
                  <a:cubicBezTo>
                    <a:pt x="5880" y="775"/>
                    <a:pt x="6194" y="482"/>
                    <a:pt x="6529" y="210"/>
                  </a:cubicBezTo>
                  <a:cubicBezTo>
                    <a:pt x="6822" y="1"/>
                    <a:pt x="7136" y="1"/>
                    <a:pt x="7345" y="294"/>
                  </a:cubicBezTo>
                  <a:cubicBezTo>
                    <a:pt x="8203" y="1423"/>
                    <a:pt x="8872" y="2616"/>
                    <a:pt x="9040" y="4060"/>
                  </a:cubicBezTo>
                  <a:cubicBezTo>
                    <a:pt x="9061" y="4102"/>
                    <a:pt x="9040" y="4144"/>
                    <a:pt x="9019" y="4248"/>
                  </a:cubicBezTo>
                  <a:close/>
                  <a:moveTo>
                    <a:pt x="8015" y="3830"/>
                  </a:moveTo>
                  <a:cubicBezTo>
                    <a:pt x="7868" y="2783"/>
                    <a:pt x="7366" y="1758"/>
                    <a:pt x="6759" y="1193"/>
                  </a:cubicBezTo>
                  <a:cubicBezTo>
                    <a:pt x="6550" y="1361"/>
                    <a:pt x="6341" y="1549"/>
                    <a:pt x="6131" y="1716"/>
                  </a:cubicBezTo>
                  <a:cubicBezTo>
                    <a:pt x="5608" y="2135"/>
                    <a:pt x="5106" y="2574"/>
                    <a:pt x="4562" y="2972"/>
                  </a:cubicBezTo>
                  <a:cubicBezTo>
                    <a:pt x="3600" y="3662"/>
                    <a:pt x="2595" y="4248"/>
                    <a:pt x="1424" y="4478"/>
                  </a:cubicBezTo>
                  <a:cubicBezTo>
                    <a:pt x="1340" y="4520"/>
                    <a:pt x="1277" y="4562"/>
                    <a:pt x="1193" y="4583"/>
                  </a:cubicBezTo>
                  <a:cubicBezTo>
                    <a:pt x="1005" y="5022"/>
                    <a:pt x="1173" y="5483"/>
                    <a:pt x="1214" y="5922"/>
                  </a:cubicBezTo>
                  <a:cubicBezTo>
                    <a:pt x="1277" y="6341"/>
                    <a:pt x="1173" y="6801"/>
                    <a:pt x="1507" y="7177"/>
                  </a:cubicBezTo>
                  <a:cubicBezTo>
                    <a:pt x="1968" y="7240"/>
                    <a:pt x="2386" y="7136"/>
                    <a:pt x="2805" y="6926"/>
                  </a:cubicBezTo>
                  <a:cubicBezTo>
                    <a:pt x="3202" y="6738"/>
                    <a:pt x="3642" y="6571"/>
                    <a:pt x="4060" y="6508"/>
                  </a:cubicBezTo>
                  <a:cubicBezTo>
                    <a:pt x="4458" y="6424"/>
                    <a:pt x="4813" y="6236"/>
                    <a:pt x="5148" y="6048"/>
                  </a:cubicBezTo>
                  <a:cubicBezTo>
                    <a:pt x="6194" y="5420"/>
                    <a:pt x="7073" y="4625"/>
                    <a:pt x="8015" y="3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4"/>
            <p:cNvSpPr/>
            <p:nvPr/>
          </p:nvSpPr>
          <p:spPr>
            <a:xfrm>
              <a:off x="6694575" y="2867100"/>
              <a:ext cx="237500" cy="181550"/>
            </a:xfrm>
            <a:custGeom>
              <a:avLst/>
              <a:gdLst/>
              <a:ahLst/>
              <a:cxnLst/>
              <a:rect l="l" t="t" r="r" b="b"/>
              <a:pathLst>
                <a:path w="9500" h="7262" extrusionOk="0">
                  <a:moveTo>
                    <a:pt x="3976" y="7261"/>
                  </a:moveTo>
                  <a:cubicBezTo>
                    <a:pt x="3557" y="7240"/>
                    <a:pt x="3139" y="7261"/>
                    <a:pt x="2720" y="7219"/>
                  </a:cubicBezTo>
                  <a:cubicBezTo>
                    <a:pt x="1904" y="7115"/>
                    <a:pt x="1235" y="6738"/>
                    <a:pt x="795" y="6047"/>
                  </a:cubicBezTo>
                  <a:cubicBezTo>
                    <a:pt x="607" y="5755"/>
                    <a:pt x="398" y="5483"/>
                    <a:pt x="230" y="5190"/>
                  </a:cubicBezTo>
                  <a:cubicBezTo>
                    <a:pt x="147" y="5064"/>
                    <a:pt x="84" y="4918"/>
                    <a:pt x="63" y="4729"/>
                  </a:cubicBezTo>
                  <a:cubicBezTo>
                    <a:pt x="0" y="4541"/>
                    <a:pt x="126" y="4311"/>
                    <a:pt x="293" y="4227"/>
                  </a:cubicBezTo>
                  <a:cubicBezTo>
                    <a:pt x="482" y="4164"/>
                    <a:pt x="628" y="4185"/>
                    <a:pt x="754" y="4311"/>
                  </a:cubicBezTo>
                  <a:cubicBezTo>
                    <a:pt x="1005" y="4562"/>
                    <a:pt x="1235" y="4855"/>
                    <a:pt x="1444" y="5148"/>
                  </a:cubicBezTo>
                  <a:cubicBezTo>
                    <a:pt x="1967" y="5943"/>
                    <a:pt x="2678" y="6194"/>
                    <a:pt x="3578" y="6173"/>
                  </a:cubicBezTo>
                  <a:cubicBezTo>
                    <a:pt x="4603" y="6131"/>
                    <a:pt x="5419" y="5755"/>
                    <a:pt x="6047" y="4939"/>
                  </a:cubicBezTo>
                  <a:cubicBezTo>
                    <a:pt x="6298" y="4562"/>
                    <a:pt x="6591" y="4227"/>
                    <a:pt x="6800" y="3830"/>
                  </a:cubicBezTo>
                  <a:cubicBezTo>
                    <a:pt x="7303" y="2972"/>
                    <a:pt x="7763" y="2093"/>
                    <a:pt x="8265" y="1193"/>
                  </a:cubicBezTo>
                  <a:cubicBezTo>
                    <a:pt x="8453" y="858"/>
                    <a:pt x="8663" y="524"/>
                    <a:pt x="8893" y="231"/>
                  </a:cubicBezTo>
                  <a:cubicBezTo>
                    <a:pt x="9081" y="1"/>
                    <a:pt x="9416" y="105"/>
                    <a:pt x="9479" y="377"/>
                  </a:cubicBezTo>
                  <a:cubicBezTo>
                    <a:pt x="9500" y="586"/>
                    <a:pt x="9479" y="838"/>
                    <a:pt x="9416" y="1047"/>
                  </a:cubicBezTo>
                  <a:cubicBezTo>
                    <a:pt x="9332" y="1319"/>
                    <a:pt x="9186" y="1612"/>
                    <a:pt x="9060" y="1884"/>
                  </a:cubicBezTo>
                  <a:cubicBezTo>
                    <a:pt x="8537" y="3055"/>
                    <a:pt x="7909" y="4185"/>
                    <a:pt x="7177" y="5231"/>
                  </a:cubicBezTo>
                  <a:cubicBezTo>
                    <a:pt x="6989" y="5483"/>
                    <a:pt x="6759" y="5755"/>
                    <a:pt x="6508" y="5985"/>
                  </a:cubicBezTo>
                  <a:cubicBezTo>
                    <a:pt x="5817" y="6780"/>
                    <a:pt x="4980" y="7156"/>
                    <a:pt x="3976" y="7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4"/>
            <p:cNvSpPr/>
            <p:nvPr/>
          </p:nvSpPr>
          <p:spPr>
            <a:xfrm>
              <a:off x="6894925" y="2751500"/>
              <a:ext cx="43425" cy="50775"/>
            </a:xfrm>
            <a:custGeom>
              <a:avLst/>
              <a:gdLst/>
              <a:ahLst/>
              <a:cxnLst/>
              <a:rect l="l" t="t" r="r" b="b"/>
              <a:pathLst>
                <a:path w="1737" h="2031" extrusionOk="0">
                  <a:moveTo>
                    <a:pt x="1193" y="21"/>
                  </a:moveTo>
                  <a:cubicBezTo>
                    <a:pt x="1527" y="440"/>
                    <a:pt x="1737" y="796"/>
                    <a:pt x="1716" y="1277"/>
                  </a:cubicBezTo>
                  <a:cubicBezTo>
                    <a:pt x="1695" y="1612"/>
                    <a:pt x="1507" y="1821"/>
                    <a:pt x="1172" y="1925"/>
                  </a:cubicBezTo>
                  <a:cubicBezTo>
                    <a:pt x="858" y="2030"/>
                    <a:pt x="565" y="1925"/>
                    <a:pt x="418" y="1612"/>
                  </a:cubicBezTo>
                  <a:cubicBezTo>
                    <a:pt x="314" y="1423"/>
                    <a:pt x="209" y="1214"/>
                    <a:pt x="146" y="1005"/>
                  </a:cubicBezTo>
                  <a:cubicBezTo>
                    <a:pt x="0" y="440"/>
                    <a:pt x="251" y="42"/>
                    <a:pt x="879" y="0"/>
                  </a:cubicBezTo>
                  <a:cubicBezTo>
                    <a:pt x="963" y="0"/>
                    <a:pt x="1067" y="21"/>
                    <a:pt x="1193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4"/>
            <p:cNvSpPr/>
            <p:nvPr/>
          </p:nvSpPr>
          <p:spPr>
            <a:xfrm>
              <a:off x="6646975" y="2888025"/>
              <a:ext cx="43950" cy="45000"/>
            </a:xfrm>
            <a:custGeom>
              <a:avLst/>
              <a:gdLst/>
              <a:ahLst/>
              <a:cxnLst/>
              <a:rect l="l" t="t" r="r" b="b"/>
              <a:pathLst>
                <a:path w="1758" h="1800" extrusionOk="0">
                  <a:moveTo>
                    <a:pt x="1716" y="817"/>
                  </a:moveTo>
                  <a:cubicBezTo>
                    <a:pt x="1758" y="1130"/>
                    <a:pt x="1695" y="1402"/>
                    <a:pt x="1444" y="1570"/>
                  </a:cubicBezTo>
                  <a:cubicBezTo>
                    <a:pt x="1151" y="1758"/>
                    <a:pt x="816" y="1800"/>
                    <a:pt x="461" y="1612"/>
                  </a:cubicBezTo>
                  <a:cubicBezTo>
                    <a:pt x="126" y="1465"/>
                    <a:pt x="0" y="984"/>
                    <a:pt x="230" y="670"/>
                  </a:cubicBezTo>
                  <a:cubicBezTo>
                    <a:pt x="419" y="461"/>
                    <a:pt x="649" y="293"/>
                    <a:pt x="879" y="189"/>
                  </a:cubicBezTo>
                  <a:cubicBezTo>
                    <a:pt x="1235" y="1"/>
                    <a:pt x="1549" y="189"/>
                    <a:pt x="1674" y="565"/>
                  </a:cubicBezTo>
                  <a:cubicBezTo>
                    <a:pt x="1695" y="649"/>
                    <a:pt x="1695" y="733"/>
                    <a:pt x="1716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7" name="Google Shape;2287;p74"/>
          <p:cNvGrpSpPr/>
          <p:nvPr/>
        </p:nvGrpSpPr>
        <p:grpSpPr>
          <a:xfrm>
            <a:off x="2634793" y="1470563"/>
            <a:ext cx="3874407" cy="2937163"/>
            <a:chOff x="4211406" y="1267963"/>
            <a:chExt cx="3874407" cy="2937163"/>
          </a:xfrm>
        </p:grpSpPr>
        <p:sp>
          <p:nvSpPr>
            <p:cNvPr id="2288" name="Google Shape;2288;p74"/>
            <p:cNvSpPr/>
            <p:nvPr/>
          </p:nvSpPr>
          <p:spPr>
            <a:xfrm>
              <a:off x="6116888" y="2798550"/>
              <a:ext cx="543000" cy="844825"/>
            </a:xfrm>
            <a:custGeom>
              <a:avLst/>
              <a:gdLst/>
              <a:ahLst/>
              <a:cxnLst/>
              <a:rect l="l" t="t" r="r" b="b"/>
              <a:pathLst>
                <a:path w="21720" h="33793" extrusionOk="0">
                  <a:moveTo>
                    <a:pt x="21614" y="33457"/>
                  </a:moveTo>
                  <a:cubicBezTo>
                    <a:pt x="21280" y="33520"/>
                    <a:pt x="21029" y="33520"/>
                    <a:pt x="20777" y="33374"/>
                  </a:cubicBezTo>
                  <a:cubicBezTo>
                    <a:pt x="20652" y="33332"/>
                    <a:pt x="20485" y="33311"/>
                    <a:pt x="20338" y="33311"/>
                  </a:cubicBezTo>
                  <a:lnTo>
                    <a:pt x="17953" y="33311"/>
                  </a:lnTo>
                  <a:cubicBezTo>
                    <a:pt x="17827" y="33311"/>
                    <a:pt x="17660" y="33311"/>
                    <a:pt x="17555" y="33353"/>
                  </a:cubicBezTo>
                  <a:cubicBezTo>
                    <a:pt x="17262" y="33520"/>
                    <a:pt x="16990" y="33478"/>
                    <a:pt x="16676" y="33478"/>
                  </a:cubicBezTo>
                  <a:lnTo>
                    <a:pt x="14626" y="33478"/>
                  </a:lnTo>
                  <a:cubicBezTo>
                    <a:pt x="14396" y="33478"/>
                    <a:pt x="14187" y="33541"/>
                    <a:pt x="13956" y="33562"/>
                  </a:cubicBezTo>
                  <a:cubicBezTo>
                    <a:pt x="13789" y="33583"/>
                    <a:pt x="13601" y="33625"/>
                    <a:pt x="13454" y="33625"/>
                  </a:cubicBezTo>
                  <a:lnTo>
                    <a:pt x="11697" y="33625"/>
                  </a:lnTo>
                  <a:cubicBezTo>
                    <a:pt x="11508" y="33625"/>
                    <a:pt x="11299" y="33646"/>
                    <a:pt x="11153" y="33688"/>
                  </a:cubicBezTo>
                  <a:cubicBezTo>
                    <a:pt x="10839" y="33792"/>
                    <a:pt x="10525" y="33792"/>
                    <a:pt x="10211" y="33771"/>
                  </a:cubicBezTo>
                  <a:cubicBezTo>
                    <a:pt x="10002" y="33750"/>
                    <a:pt x="9793" y="33729"/>
                    <a:pt x="9583" y="33729"/>
                  </a:cubicBezTo>
                  <a:lnTo>
                    <a:pt x="5754" y="33729"/>
                  </a:lnTo>
                  <a:cubicBezTo>
                    <a:pt x="5503" y="33729"/>
                    <a:pt x="5231" y="33729"/>
                    <a:pt x="4980" y="33646"/>
                  </a:cubicBezTo>
                  <a:cubicBezTo>
                    <a:pt x="4792" y="33583"/>
                    <a:pt x="4604" y="33583"/>
                    <a:pt x="4415" y="33583"/>
                  </a:cubicBezTo>
                  <a:cubicBezTo>
                    <a:pt x="4080" y="33583"/>
                    <a:pt x="3746" y="33625"/>
                    <a:pt x="3411" y="33625"/>
                  </a:cubicBezTo>
                  <a:cubicBezTo>
                    <a:pt x="3181" y="33625"/>
                    <a:pt x="2909" y="33583"/>
                    <a:pt x="2679" y="33562"/>
                  </a:cubicBezTo>
                  <a:cubicBezTo>
                    <a:pt x="2574" y="33562"/>
                    <a:pt x="2490" y="33499"/>
                    <a:pt x="2386" y="33541"/>
                  </a:cubicBezTo>
                  <a:cubicBezTo>
                    <a:pt x="1883" y="33646"/>
                    <a:pt x="1528" y="33353"/>
                    <a:pt x="1130" y="33081"/>
                  </a:cubicBezTo>
                  <a:cubicBezTo>
                    <a:pt x="921" y="32955"/>
                    <a:pt x="754" y="32767"/>
                    <a:pt x="649" y="32516"/>
                  </a:cubicBezTo>
                  <a:cubicBezTo>
                    <a:pt x="523" y="32139"/>
                    <a:pt x="377" y="31784"/>
                    <a:pt x="398" y="31365"/>
                  </a:cubicBezTo>
                  <a:cubicBezTo>
                    <a:pt x="419" y="31030"/>
                    <a:pt x="398" y="30675"/>
                    <a:pt x="398" y="30340"/>
                  </a:cubicBezTo>
                  <a:cubicBezTo>
                    <a:pt x="398" y="30026"/>
                    <a:pt x="398" y="29754"/>
                    <a:pt x="272" y="29461"/>
                  </a:cubicBezTo>
                  <a:cubicBezTo>
                    <a:pt x="230" y="29419"/>
                    <a:pt x="230" y="29377"/>
                    <a:pt x="230" y="29356"/>
                  </a:cubicBezTo>
                  <a:cubicBezTo>
                    <a:pt x="168" y="28247"/>
                    <a:pt x="0" y="27180"/>
                    <a:pt x="189" y="26092"/>
                  </a:cubicBezTo>
                  <a:cubicBezTo>
                    <a:pt x="293" y="25423"/>
                    <a:pt x="272" y="24774"/>
                    <a:pt x="230" y="24084"/>
                  </a:cubicBezTo>
                  <a:cubicBezTo>
                    <a:pt x="189" y="23226"/>
                    <a:pt x="168" y="22347"/>
                    <a:pt x="293" y="21468"/>
                  </a:cubicBezTo>
                  <a:cubicBezTo>
                    <a:pt x="335" y="21154"/>
                    <a:pt x="335" y="20820"/>
                    <a:pt x="335" y="20506"/>
                  </a:cubicBezTo>
                  <a:cubicBezTo>
                    <a:pt x="335" y="19773"/>
                    <a:pt x="293" y="19062"/>
                    <a:pt x="440" y="18372"/>
                  </a:cubicBezTo>
                  <a:cubicBezTo>
                    <a:pt x="523" y="17911"/>
                    <a:pt x="628" y="17472"/>
                    <a:pt x="712" y="17032"/>
                  </a:cubicBezTo>
                  <a:cubicBezTo>
                    <a:pt x="754" y="16802"/>
                    <a:pt x="816" y="16593"/>
                    <a:pt x="816" y="16342"/>
                  </a:cubicBezTo>
                  <a:cubicBezTo>
                    <a:pt x="816" y="16007"/>
                    <a:pt x="858" y="15693"/>
                    <a:pt x="942" y="15400"/>
                  </a:cubicBezTo>
                  <a:cubicBezTo>
                    <a:pt x="1067" y="14961"/>
                    <a:pt x="1151" y="14522"/>
                    <a:pt x="1130" y="14082"/>
                  </a:cubicBezTo>
                  <a:cubicBezTo>
                    <a:pt x="1109" y="13601"/>
                    <a:pt x="1151" y="13162"/>
                    <a:pt x="1235" y="12722"/>
                  </a:cubicBezTo>
                  <a:cubicBezTo>
                    <a:pt x="1381" y="11906"/>
                    <a:pt x="1528" y="11069"/>
                    <a:pt x="1674" y="10253"/>
                  </a:cubicBezTo>
                  <a:cubicBezTo>
                    <a:pt x="1737" y="9960"/>
                    <a:pt x="1800" y="9646"/>
                    <a:pt x="1946" y="9395"/>
                  </a:cubicBezTo>
                  <a:cubicBezTo>
                    <a:pt x="2260" y="8747"/>
                    <a:pt x="2386" y="8035"/>
                    <a:pt x="2511" y="7324"/>
                  </a:cubicBezTo>
                  <a:cubicBezTo>
                    <a:pt x="2595" y="6884"/>
                    <a:pt x="2720" y="6487"/>
                    <a:pt x="2909" y="6089"/>
                  </a:cubicBezTo>
                  <a:cubicBezTo>
                    <a:pt x="3034" y="5775"/>
                    <a:pt x="3160" y="5462"/>
                    <a:pt x="3327" y="5148"/>
                  </a:cubicBezTo>
                  <a:cubicBezTo>
                    <a:pt x="3432" y="4939"/>
                    <a:pt x="3536" y="4771"/>
                    <a:pt x="3641" y="4562"/>
                  </a:cubicBezTo>
                  <a:cubicBezTo>
                    <a:pt x="3725" y="4395"/>
                    <a:pt x="3787" y="4269"/>
                    <a:pt x="3892" y="4102"/>
                  </a:cubicBezTo>
                  <a:cubicBezTo>
                    <a:pt x="4311" y="3348"/>
                    <a:pt x="4771" y="2595"/>
                    <a:pt x="5315" y="1905"/>
                  </a:cubicBezTo>
                  <a:cubicBezTo>
                    <a:pt x="5420" y="1779"/>
                    <a:pt x="5545" y="1654"/>
                    <a:pt x="5650" y="1528"/>
                  </a:cubicBezTo>
                  <a:cubicBezTo>
                    <a:pt x="6759" y="273"/>
                    <a:pt x="8161" y="1"/>
                    <a:pt x="9709" y="314"/>
                  </a:cubicBezTo>
                  <a:cubicBezTo>
                    <a:pt x="10483" y="482"/>
                    <a:pt x="11194" y="838"/>
                    <a:pt x="11885" y="1319"/>
                  </a:cubicBezTo>
                  <a:cubicBezTo>
                    <a:pt x="12785" y="1946"/>
                    <a:pt x="13601" y="2700"/>
                    <a:pt x="14312" y="3516"/>
                  </a:cubicBezTo>
                  <a:cubicBezTo>
                    <a:pt x="15044" y="4353"/>
                    <a:pt x="15672" y="5231"/>
                    <a:pt x="16237" y="6173"/>
                  </a:cubicBezTo>
                  <a:cubicBezTo>
                    <a:pt x="16844" y="7198"/>
                    <a:pt x="17388" y="8224"/>
                    <a:pt x="17890" y="9291"/>
                  </a:cubicBezTo>
                  <a:cubicBezTo>
                    <a:pt x="18371" y="10274"/>
                    <a:pt x="18811" y="11278"/>
                    <a:pt x="19208" y="12325"/>
                  </a:cubicBezTo>
                  <a:cubicBezTo>
                    <a:pt x="19773" y="13894"/>
                    <a:pt x="20254" y="15484"/>
                    <a:pt x="20568" y="17137"/>
                  </a:cubicBezTo>
                  <a:cubicBezTo>
                    <a:pt x="20589" y="17263"/>
                    <a:pt x="20631" y="17388"/>
                    <a:pt x="20610" y="17535"/>
                  </a:cubicBezTo>
                  <a:cubicBezTo>
                    <a:pt x="20485" y="18016"/>
                    <a:pt x="20631" y="18497"/>
                    <a:pt x="20736" y="18957"/>
                  </a:cubicBezTo>
                  <a:cubicBezTo>
                    <a:pt x="20777" y="19125"/>
                    <a:pt x="20777" y="19271"/>
                    <a:pt x="20798" y="19418"/>
                  </a:cubicBezTo>
                  <a:cubicBezTo>
                    <a:pt x="20903" y="20004"/>
                    <a:pt x="21008" y="20610"/>
                    <a:pt x="21133" y="21196"/>
                  </a:cubicBezTo>
                  <a:cubicBezTo>
                    <a:pt x="21217" y="21552"/>
                    <a:pt x="21301" y="21887"/>
                    <a:pt x="21259" y="22263"/>
                  </a:cubicBezTo>
                  <a:cubicBezTo>
                    <a:pt x="21259" y="22452"/>
                    <a:pt x="21259" y="22661"/>
                    <a:pt x="21321" y="22828"/>
                  </a:cubicBezTo>
                  <a:cubicBezTo>
                    <a:pt x="21426" y="23205"/>
                    <a:pt x="21426" y="23540"/>
                    <a:pt x="21426" y="23916"/>
                  </a:cubicBezTo>
                  <a:cubicBezTo>
                    <a:pt x="21426" y="24377"/>
                    <a:pt x="21447" y="24858"/>
                    <a:pt x="21510" y="25318"/>
                  </a:cubicBezTo>
                  <a:cubicBezTo>
                    <a:pt x="21552" y="25904"/>
                    <a:pt x="21552" y="26448"/>
                    <a:pt x="21552" y="27013"/>
                  </a:cubicBezTo>
                  <a:cubicBezTo>
                    <a:pt x="21552" y="27264"/>
                    <a:pt x="21531" y="27473"/>
                    <a:pt x="21656" y="27683"/>
                  </a:cubicBezTo>
                  <a:cubicBezTo>
                    <a:pt x="21719" y="27745"/>
                    <a:pt x="21719" y="27892"/>
                    <a:pt x="21719" y="28017"/>
                  </a:cubicBezTo>
                  <a:cubicBezTo>
                    <a:pt x="21719" y="29733"/>
                    <a:pt x="21677" y="31470"/>
                    <a:pt x="21677" y="33185"/>
                  </a:cubicBezTo>
                  <a:cubicBezTo>
                    <a:pt x="21656" y="33248"/>
                    <a:pt x="21635" y="33332"/>
                    <a:pt x="21614" y="33457"/>
                  </a:cubicBezTo>
                  <a:close/>
                  <a:moveTo>
                    <a:pt x="12408" y="10713"/>
                  </a:moveTo>
                  <a:cubicBezTo>
                    <a:pt x="12492" y="10107"/>
                    <a:pt x="12324" y="9605"/>
                    <a:pt x="12073" y="9102"/>
                  </a:cubicBezTo>
                  <a:cubicBezTo>
                    <a:pt x="12010" y="8998"/>
                    <a:pt x="11969" y="8872"/>
                    <a:pt x="11906" y="8747"/>
                  </a:cubicBezTo>
                  <a:cubicBezTo>
                    <a:pt x="11801" y="8454"/>
                    <a:pt x="11613" y="8224"/>
                    <a:pt x="11362" y="8119"/>
                  </a:cubicBezTo>
                  <a:cubicBezTo>
                    <a:pt x="11006" y="7952"/>
                    <a:pt x="10692" y="7742"/>
                    <a:pt x="10378" y="7533"/>
                  </a:cubicBezTo>
                  <a:cubicBezTo>
                    <a:pt x="10253" y="7470"/>
                    <a:pt x="10127" y="7408"/>
                    <a:pt x="10002" y="7303"/>
                  </a:cubicBezTo>
                  <a:cubicBezTo>
                    <a:pt x="9813" y="7198"/>
                    <a:pt x="9646" y="7177"/>
                    <a:pt x="9437" y="7219"/>
                  </a:cubicBezTo>
                  <a:cubicBezTo>
                    <a:pt x="9186" y="7303"/>
                    <a:pt x="8914" y="7366"/>
                    <a:pt x="8684" y="7470"/>
                  </a:cubicBezTo>
                  <a:cubicBezTo>
                    <a:pt x="8349" y="7617"/>
                    <a:pt x="7972" y="7742"/>
                    <a:pt x="7700" y="8014"/>
                  </a:cubicBezTo>
                  <a:cubicBezTo>
                    <a:pt x="7303" y="8349"/>
                    <a:pt x="6989" y="8768"/>
                    <a:pt x="6717" y="9186"/>
                  </a:cubicBezTo>
                  <a:cubicBezTo>
                    <a:pt x="6570" y="9416"/>
                    <a:pt x="6487" y="9688"/>
                    <a:pt x="6487" y="10002"/>
                  </a:cubicBezTo>
                  <a:lnTo>
                    <a:pt x="6487" y="11195"/>
                  </a:lnTo>
                  <a:cubicBezTo>
                    <a:pt x="6487" y="11383"/>
                    <a:pt x="6528" y="11592"/>
                    <a:pt x="6591" y="11760"/>
                  </a:cubicBezTo>
                  <a:cubicBezTo>
                    <a:pt x="6780" y="12136"/>
                    <a:pt x="7010" y="12513"/>
                    <a:pt x="7324" y="12827"/>
                  </a:cubicBezTo>
                  <a:cubicBezTo>
                    <a:pt x="7428" y="12910"/>
                    <a:pt x="7533" y="13015"/>
                    <a:pt x="7637" y="13057"/>
                  </a:cubicBezTo>
                  <a:cubicBezTo>
                    <a:pt x="7951" y="13162"/>
                    <a:pt x="8244" y="13287"/>
                    <a:pt x="8495" y="13475"/>
                  </a:cubicBezTo>
                  <a:cubicBezTo>
                    <a:pt x="8579" y="13538"/>
                    <a:pt x="8684" y="13559"/>
                    <a:pt x="8767" y="13559"/>
                  </a:cubicBezTo>
                  <a:cubicBezTo>
                    <a:pt x="9521" y="13643"/>
                    <a:pt x="10232" y="13496"/>
                    <a:pt x="10902" y="13182"/>
                  </a:cubicBezTo>
                  <a:cubicBezTo>
                    <a:pt x="10985" y="13162"/>
                    <a:pt x="11048" y="13120"/>
                    <a:pt x="11090" y="13057"/>
                  </a:cubicBezTo>
                  <a:cubicBezTo>
                    <a:pt x="11362" y="12806"/>
                    <a:pt x="11613" y="12555"/>
                    <a:pt x="11822" y="12283"/>
                  </a:cubicBezTo>
                  <a:cubicBezTo>
                    <a:pt x="12282" y="11781"/>
                    <a:pt x="12554" y="11278"/>
                    <a:pt x="12408" y="107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4"/>
            <p:cNvSpPr/>
            <p:nvPr/>
          </p:nvSpPr>
          <p:spPr>
            <a:xfrm>
              <a:off x="6956438" y="1783750"/>
              <a:ext cx="635575" cy="472900"/>
            </a:xfrm>
            <a:custGeom>
              <a:avLst/>
              <a:gdLst/>
              <a:ahLst/>
              <a:cxnLst/>
              <a:rect l="l" t="t" r="r" b="b"/>
              <a:pathLst>
                <a:path w="25423" h="18916" extrusionOk="0">
                  <a:moveTo>
                    <a:pt x="189" y="6236"/>
                  </a:moveTo>
                  <a:lnTo>
                    <a:pt x="252" y="6173"/>
                  </a:lnTo>
                  <a:cubicBezTo>
                    <a:pt x="461" y="6110"/>
                    <a:pt x="628" y="5964"/>
                    <a:pt x="838" y="5922"/>
                  </a:cubicBezTo>
                  <a:cubicBezTo>
                    <a:pt x="1047" y="5859"/>
                    <a:pt x="1298" y="5922"/>
                    <a:pt x="1528" y="5922"/>
                  </a:cubicBezTo>
                  <a:cubicBezTo>
                    <a:pt x="1988" y="5964"/>
                    <a:pt x="2407" y="5818"/>
                    <a:pt x="2804" y="5525"/>
                  </a:cubicBezTo>
                  <a:cubicBezTo>
                    <a:pt x="3328" y="5169"/>
                    <a:pt x="3851" y="4792"/>
                    <a:pt x="4395" y="4437"/>
                  </a:cubicBezTo>
                  <a:cubicBezTo>
                    <a:pt x="4709" y="4227"/>
                    <a:pt x="4960" y="3976"/>
                    <a:pt x="5169" y="3662"/>
                  </a:cubicBezTo>
                  <a:cubicBezTo>
                    <a:pt x="5294" y="3495"/>
                    <a:pt x="5399" y="3286"/>
                    <a:pt x="5650" y="3181"/>
                  </a:cubicBezTo>
                  <a:cubicBezTo>
                    <a:pt x="5692" y="3349"/>
                    <a:pt x="5692" y="3453"/>
                    <a:pt x="5692" y="3600"/>
                  </a:cubicBezTo>
                  <a:cubicBezTo>
                    <a:pt x="5692" y="4039"/>
                    <a:pt x="5838" y="4248"/>
                    <a:pt x="6299" y="4332"/>
                  </a:cubicBezTo>
                  <a:cubicBezTo>
                    <a:pt x="6780" y="4437"/>
                    <a:pt x="7303" y="4457"/>
                    <a:pt x="7742" y="4185"/>
                  </a:cubicBezTo>
                  <a:cubicBezTo>
                    <a:pt x="8119" y="3955"/>
                    <a:pt x="8496" y="3746"/>
                    <a:pt x="8851" y="3516"/>
                  </a:cubicBezTo>
                  <a:cubicBezTo>
                    <a:pt x="9040" y="3390"/>
                    <a:pt x="9207" y="3223"/>
                    <a:pt x="9395" y="3097"/>
                  </a:cubicBezTo>
                  <a:cubicBezTo>
                    <a:pt x="9835" y="2784"/>
                    <a:pt x="10232" y="2386"/>
                    <a:pt x="10567" y="1947"/>
                  </a:cubicBezTo>
                  <a:cubicBezTo>
                    <a:pt x="11090" y="1256"/>
                    <a:pt x="11655" y="628"/>
                    <a:pt x="12304" y="1"/>
                  </a:cubicBezTo>
                  <a:cubicBezTo>
                    <a:pt x="12388" y="84"/>
                    <a:pt x="12492" y="168"/>
                    <a:pt x="12534" y="252"/>
                  </a:cubicBezTo>
                  <a:cubicBezTo>
                    <a:pt x="13224" y="1298"/>
                    <a:pt x="14187" y="2030"/>
                    <a:pt x="15066" y="2825"/>
                  </a:cubicBezTo>
                  <a:cubicBezTo>
                    <a:pt x="15108" y="2825"/>
                    <a:pt x="15108" y="2867"/>
                    <a:pt x="15128" y="2867"/>
                  </a:cubicBezTo>
                  <a:cubicBezTo>
                    <a:pt x="15903" y="3202"/>
                    <a:pt x="16614" y="3704"/>
                    <a:pt x="17514" y="3767"/>
                  </a:cubicBezTo>
                  <a:cubicBezTo>
                    <a:pt x="18079" y="3830"/>
                    <a:pt x="18623" y="3851"/>
                    <a:pt x="19209" y="3872"/>
                  </a:cubicBezTo>
                  <a:cubicBezTo>
                    <a:pt x="19648" y="3913"/>
                    <a:pt x="20025" y="3767"/>
                    <a:pt x="20338" y="3453"/>
                  </a:cubicBezTo>
                  <a:cubicBezTo>
                    <a:pt x="20380" y="3411"/>
                    <a:pt x="20401" y="3390"/>
                    <a:pt x="20464" y="3349"/>
                  </a:cubicBezTo>
                  <a:lnTo>
                    <a:pt x="20548" y="3349"/>
                  </a:lnTo>
                  <a:cubicBezTo>
                    <a:pt x="20610" y="3495"/>
                    <a:pt x="20715" y="3621"/>
                    <a:pt x="20820" y="3746"/>
                  </a:cubicBezTo>
                  <a:cubicBezTo>
                    <a:pt x="21071" y="4081"/>
                    <a:pt x="21343" y="4395"/>
                    <a:pt x="21803" y="4499"/>
                  </a:cubicBezTo>
                  <a:cubicBezTo>
                    <a:pt x="21866" y="4541"/>
                    <a:pt x="21971" y="4562"/>
                    <a:pt x="22054" y="4604"/>
                  </a:cubicBezTo>
                  <a:cubicBezTo>
                    <a:pt x="22682" y="5064"/>
                    <a:pt x="23393" y="4918"/>
                    <a:pt x="24105" y="4918"/>
                  </a:cubicBezTo>
                  <a:cubicBezTo>
                    <a:pt x="24335" y="4918"/>
                    <a:pt x="24481" y="4792"/>
                    <a:pt x="24628" y="4646"/>
                  </a:cubicBezTo>
                  <a:lnTo>
                    <a:pt x="25004" y="4165"/>
                  </a:lnTo>
                  <a:cubicBezTo>
                    <a:pt x="25172" y="4227"/>
                    <a:pt x="25276" y="4290"/>
                    <a:pt x="25297" y="4437"/>
                  </a:cubicBezTo>
                  <a:cubicBezTo>
                    <a:pt x="25360" y="4667"/>
                    <a:pt x="25402" y="4918"/>
                    <a:pt x="25402" y="5169"/>
                  </a:cubicBezTo>
                  <a:cubicBezTo>
                    <a:pt x="25402" y="6006"/>
                    <a:pt x="25423" y="6843"/>
                    <a:pt x="25402" y="7680"/>
                  </a:cubicBezTo>
                  <a:cubicBezTo>
                    <a:pt x="25381" y="8370"/>
                    <a:pt x="25214" y="9061"/>
                    <a:pt x="25172" y="9772"/>
                  </a:cubicBezTo>
                  <a:cubicBezTo>
                    <a:pt x="25109" y="10316"/>
                    <a:pt x="24942" y="10839"/>
                    <a:pt x="24732" y="11341"/>
                  </a:cubicBezTo>
                  <a:cubicBezTo>
                    <a:pt x="24481" y="11802"/>
                    <a:pt x="24272" y="12304"/>
                    <a:pt x="24063" y="12806"/>
                  </a:cubicBezTo>
                  <a:cubicBezTo>
                    <a:pt x="24000" y="13015"/>
                    <a:pt x="23833" y="13183"/>
                    <a:pt x="23686" y="13350"/>
                  </a:cubicBezTo>
                  <a:cubicBezTo>
                    <a:pt x="23184" y="13873"/>
                    <a:pt x="22682" y="14396"/>
                    <a:pt x="22222" y="14940"/>
                  </a:cubicBezTo>
                  <a:cubicBezTo>
                    <a:pt x="21950" y="15233"/>
                    <a:pt x="21636" y="15442"/>
                    <a:pt x="21447" y="15777"/>
                  </a:cubicBezTo>
                  <a:cubicBezTo>
                    <a:pt x="20820" y="16196"/>
                    <a:pt x="20338" y="16802"/>
                    <a:pt x="19543" y="16991"/>
                  </a:cubicBezTo>
                  <a:cubicBezTo>
                    <a:pt x="19188" y="17095"/>
                    <a:pt x="18832" y="17242"/>
                    <a:pt x="18476" y="17367"/>
                  </a:cubicBezTo>
                  <a:cubicBezTo>
                    <a:pt x="17932" y="17556"/>
                    <a:pt x="17367" y="17765"/>
                    <a:pt x="16802" y="17953"/>
                  </a:cubicBezTo>
                  <a:cubicBezTo>
                    <a:pt x="16196" y="18142"/>
                    <a:pt x="15631" y="18309"/>
                    <a:pt x="15024" y="18497"/>
                  </a:cubicBezTo>
                  <a:cubicBezTo>
                    <a:pt x="14731" y="18581"/>
                    <a:pt x="14438" y="18686"/>
                    <a:pt x="14124" y="18686"/>
                  </a:cubicBezTo>
                  <a:cubicBezTo>
                    <a:pt x="13789" y="18706"/>
                    <a:pt x="13476" y="18895"/>
                    <a:pt x="13141" y="18895"/>
                  </a:cubicBezTo>
                  <a:cubicBezTo>
                    <a:pt x="12701" y="18916"/>
                    <a:pt x="12283" y="18916"/>
                    <a:pt x="11823" y="18895"/>
                  </a:cubicBezTo>
                  <a:cubicBezTo>
                    <a:pt x="11676" y="18895"/>
                    <a:pt x="11488" y="18874"/>
                    <a:pt x="11341" y="18790"/>
                  </a:cubicBezTo>
                  <a:cubicBezTo>
                    <a:pt x="11132" y="18686"/>
                    <a:pt x="10944" y="18686"/>
                    <a:pt x="10735" y="18686"/>
                  </a:cubicBezTo>
                  <a:lnTo>
                    <a:pt x="10295" y="18686"/>
                  </a:lnTo>
                  <a:cubicBezTo>
                    <a:pt x="9082" y="18769"/>
                    <a:pt x="7931" y="18476"/>
                    <a:pt x="6759" y="18183"/>
                  </a:cubicBezTo>
                  <a:cubicBezTo>
                    <a:pt x="5922" y="17974"/>
                    <a:pt x="5169" y="17618"/>
                    <a:pt x="4437" y="17137"/>
                  </a:cubicBezTo>
                  <a:cubicBezTo>
                    <a:pt x="3851" y="16781"/>
                    <a:pt x="3286" y="16321"/>
                    <a:pt x="2867" y="15756"/>
                  </a:cubicBezTo>
                  <a:cubicBezTo>
                    <a:pt x="2512" y="15275"/>
                    <a:pt x="2177" y="14794"/>
                    <a:pt x="1821" y="14313"/>
                  </a:cubicBezTo>
                  <a:cubicBezTo>
                    <a:pt x="1340" y="13664"/>
                    <a:pt x="984" y="12952"/>
                    <a:pt x="691" y="12220"/>
                  </a:cubicBezTo>
                  <a:cubicBezTo>
                    <a:pt x="377" y="11383"/>
                    <a:pt x="210" y="10546"/>
                    <a:pt x="147" y="9688"/>
                  </a:cubicBezTo>
                  <a:cubicBezTo>
                    <a:pt x="63" y="8851"/>
                    <a:pt x="43" y="8015"/>
                    <a:pt x="1" y="7178"/>
                  </a:cubicBezTo>
                  <a:cubicBezTo>
                    <a:pt x="1" y="6947"/>
                    <a:pt x="1" y="6738"/>
                    <a:pt x="43" y="6487"/>
                  </a:cubicBezTo>
                  <a:cubicBezTo>
                    <a:pt x="147" y="6424"/>
                    <a:pt x="189" y="6320"/>
                    <a:pt x="189" y="6236"/>
                  </a:cubicBezTo>
                  <a:close/>
                  <a:moveTo>
                    <a:pt x="15275" y="9877"/>
                  </a:moveTo>
                  <a:lnTo>
                    <a:pt x="13643" y="9877"/>
                  </a:lnTo>
                  <a:cubicBezTo>
                    <a:pt x="13538" y="9877"/>
                    <a:pt x="13434" y="9919"/>
                    <a:pt x="13287" y="9939"/>
                  </a:cubicBezTo>
                  <a:cubicBezTo>
                    <a:pt x="12325" y="10191"/>
                    <a:pt x="11467" y="10672"/>
                    <a:pt x="10525" y="10944"/>
                  </a:cubicBezTo>
                  <a:cubicBezTo>
                    <a:pt x="10421" y="10965"/>
                    <a:pt x="10316" y="11048"/>
                    <a:pt x="10211" y="11090"/>
                  </a:cubicBezTo>
                  <a:cubicBezTo>
                    <a:pt x="9605" y="11341"/>
                    <a:pt x="8977" y="11509"/>
                    <a:pt x="8412" y="11802"/>
                  </a:cubicBezTo>
                  <a:cubicBezTo>
                    <a:pt x="8370" y="11823"/>
                    <a:pt x="8328" y="11802"/>
                    <a:pt x="8307" y="11823"/>
                  </a:cubicBezTo>
                  <a:cubicBezTo>
                    <a:pt x="8035" y="11906"/>
                    <a:pt x="7805" y="11990"/>
                    <a:pt x="7533" y="12074"/>
                  </a:cubicBezTo>
                  <a:cubicBezTo>
                    <a:pt x="7282" y="12136"/>
                    <a:pt x="7010" y="12283"/>
                    <a:pt x="6738" y="12304"/>
                  </a:cubicBezTo>
                  <a:cubicBezTo>
                    <a:pt x="6675" y="12304"/>
                    <a:pt x="6592" y="12325"/>
                    <a:pt x="6571" y="12346"/>
                  </a:cubicBezTo>
                  <a:cubicBezTo>
                    <a:pt x="6529" y="12408"/>
                    <a:pt x="6445" y="12492"/>
                    <a:pt x="6424" y="12555"/>
                  </a:cubicBezTo>
                  <a:cubicBezTo>
                    <a:pt x="6424" y="12618"/>
                    <a:pt x="6466" y="12722"/>
                    <a:pt x="6529" y="12743"/>
                  </a:cubicBezTo>
                  <a:cubicBezTo>
                    <a:pt x="6634" y="12806"/>
                    <a:pt x="6759" y="12848"/>
                    <a:pt x="6864" y="12869"/>
                  </a:cubicBezTo>
                  <a:cubicBezTo>
                    <a:pt x="6926" y="13224"/>
                    <a:pt x="6989" y="13496"/>
                    <a:pt x="7052" y="13810"/>
                  </a:cubicBezTo>
                  <a:cubicBezTo>
                    <a:pt x="7073" y="14020"/>
                    <a:pt x="7198" y="14187"/>
                    <a:pt x="7324" y="14375"/>
                  </a:cubicBezTo>
                  <a:cubicBezTo>
                    <a:pt x="7847" y="15003"/>
                    <a:pt x="8517" y="15380"/>
                    <a:pt x="9249" y="15673"/>
                  </a:cubicBezTo>
                  <a:cubicBezTo>
                    <a:pt x="9709" y="15861"/>
                    <a:pt x="10191" y="15965"/>
                    <a:pt x="10672" y="16007"/>
                  </a:cubicBezTo>
                  <a:cubicBezTo>
                    <a:pt x="11613" y="16112"/>
                    <a:pt x="12555" y="15903"/>
                    <a:pt x="13496" y="15840"/>
                  </a:cubicBezTo>
                  <a:cubicBezTo>
                    <a:pt x="13580" y="15840"/>
                    <a:pt x="13685" y="15777"/>
                    <a:pt x="13768" y="15735"/>
                  </a:cubicBezTo>
                  <a:cubicBezTo>
                    <a:pt x="14020" y="15589"/>
                    <a:pt x="14292" y="15484"/>
                    <a:pt x="14522" y="15338"/>
                  </a:cubicBezTo>
                  <a:cubicBezTo>
                    <a:pt x="14773" y="15149"/>
                    <a:pt x="15045" y="14961"/>
                    <a:pt x="15296" y="14752"/>
                  </a:cubicBezTo>
                  <a:cubicBezTo>
                    <a:pt x="15589" y="14229"/>
                    <a:pt x="15882" y="13685"/>
                    <a:pt x="15861" y="13057"/>
                  </a:cubicBezTo>
                  <a:cubicBezTo>
                    <a:pt x="15819" y="12325"/>
                    <a:pt x="15819" y="11613"/>
                    <a:pt x="15819" y="10881"/>
                  </a:cubicBezTo>
                  <a:cubicBezTo>
                    <a:pt x="15819" y="10546"/>
                    <a:pt x="15777" y="10253"/>
                    <a:pt x="15463" y="10086"/>
                  </a:cubicBezTo>
                  <a:cubicBezTo>
                    <a:pt x="15421" y="10044"/>
                    <a:pt x="15359" y="9981"/>
                    <a:pt x="15275" y="9877"/>
                  </a:cubicBezTo>
                  <a:close/>
                  <a:moveTo>
                    <a:pt x="5587" y="8517"/>
                  </a:moveTo>
                  <a:cubicBezTo>
                    <a:pt x="5545" y="8370"/>
                    <a:pt x="5504" y="8224"/>
                    <a:pt x="5441" y="8056"/>
                  </a:cubicBezTo>
                  <a:cubicBezTo>
                    <a:pt x="5378" y="7889"/>
                    <a:pt x="5190" y="7784"/>
                    <a:pt x="4981" y="7826"/>
                  </a:cubicBezTo>
                  <a:cubicBezTo>
                    <a:pt x="4688" y="7889"/>
                    <a:pt x="4478" y="8203"/>
                    <a:pt x="4562" y="8454"/>
                  </a:cubicBezTo>
                  <a:cubicBezTo>
                    <a:pt x="4583" y="8579"/>
                    <a:pt x="4667" y="8684"/>
                    <a:pt x="4709" y="8831"/>
                  </a:cubicBezTo>
                  <a:cubicBezTo>
                    <a:pt x="4813" y="9040"/>
                    <a:pt x="5001" y="9103"/>
                    <a:pt x="5190" y="9061"/>
                  </a:cubicBezTo>
                  <a:cubicBezTo>
                    <a:pt x="5420" y="8998"/>
                    <a:pt x="5608" y="8768"/>
                    <a:pt x="5587" y="8517"/>
                  </a:cubicBezTo>
                  <a:close/>
                  <a:moveTo>
                    <a:pt x="13162" y="7157"/>
                  </a:moveTo>
                  <a:cubicBezTo>
                    <a:pt x="13162" y="7094"/>
                    <a:pt x="13141" y="6989"/>
                    <a:pt x="13099" y="6885"/>
                  </a:cubicBezTo>
                  <a:cubicBezTo>
                    <a:pt x="13036" y="6654"/>
                    <a:pt x="12848" y="6550"/>
                    <a:pt x="12576" y="6571"/>
                  </a:cubicBezTo>
                  <a:cubicBezTo>
                    <a:pt x="12388" y="6592"/>
                    <a:pt x="12220" y="6759"/>
                    <a:pt x="12220" y="7010"/>
                  </a:cubicBezTo>
                  <a:cubicBezTo>
                    <a:pt x="12220" y="7178"/>
                    <a:pt x="12241" y="7366"/>
                    <a:pt x="12325" y="7512"/>
                  </a:cubicBezTo>
                  <a:cubicBezTo>
                    <a:pt x="12408" y="7722"/>
                    <a:pt x="12639" y="7805"/>
                    <a:pt x="12848" y="7701"/>
                  </a:cubicBezTo>
                  <a:cubicBezTo>
                    <a:pt x="13057" y="7596"/>
                    <a:pt x="13162" y="7429"/>
                    <a:pt x="13162" y="7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4"/>
            <p:cNvSpPr/>
            <p:nvPr/>
          </p:nvSpPr>
          <p:spPr>
            <a:xfrm>
              <a:off x="7392713" y="2349750"/>
              <a:ext cx="534100" cy="545600"/>
            </a:xfrm>
            <a:custGeom>
              <a:avLst/>
              <a:gdLst/>
              <a:ahLst/>
              <a:cxnLst/>
              <a:rect l="l" t="t" r="r" b="b"/>
              <a:pathLst>
                <a:path w="21364" h="21824" extrusionOk="0">
                  <a:moveTo>
                    <a:pt x="21363" y="12659"/>
                  </a:moveTo>
                  <a:lnTo>
                    <a:pt x="21363" y="14751"/>
                  </a:lnTo>
                  <a:cubicBezTo>
                    <a:pt x="21363" y="14981"/>
                    <a:pt x="21342" y="15191"/>
                    <a:pt x="21217" y="15400"/>
                  </a:cubicBezTo>
                  <a:cubicBezTo>
                    <a:pt x="21028" y="15714"/>
                    <a:pt x="20986" y="16049"/>
                    <a:pt x="20735" y="16362"/>
                  </a:cubicBezTo>
                  <a:cubicBezTo>
                    <a:pt x="20421" y="16781"/>
                    <a:pt x="20087" y="17157"/>
                    <a:pt x="19647" y="17429"/>
                  </a:cubicBezTo>
                  <a:cubicBezTo>
                    <a:pt x="19313" y="17639"/>
                    <a:pt x="19041" y="17953"/>
                    <a:pt x="18622" y="18036"/>
                  </a:cubicBezTo>
                  <a:cubicBezTo>
                    <a:pt x="18224" y="18455"/>
                    <a:pt x="17701" y="18538"/>
                    <a:pt x="17178" y="18622"/>
                  </a:cubicBezTo>
                  <a:cubicBezTo>
                    <a:pt x="16655" y="18685"/>
                    <a:pt x="16132" y="18790"/>
                    <a:pt x="15609" y="18894"/>
                  </a:cubicBezTo>
                  <a:cubicBezTo>
                    <a:pt x="15400" y="18957"/>
                    <a:pt x="15232" y="18999"/>
                    <a:pt x="15023" y="19082"/>
                  </a:cubicBezTo>
                  <a:cubicBezTo>
                    <a:pt x="14856" y="19145"/>
                    <a:pt x="14709" y="19208"/>
                    <a:pt x="14542" y="19271"/>
                  </a:cubicBezTo>
                  <a:cubicBezTo>
                    <a:pt x="14249" y="19375"/>
                    <a:pt x="13998" y="19501"/>
                    <a:pt x="13705" y="19606"/>
                  </a:cubicBezTo>
                  <a:cubicBezTo>
                    <a:pt x="13600" y="19668"/>
                    <a:pt x="13496" y="19710"/>
                    <a:pt x="13391" y="19731"/>
                  </a:cubicBezTo>
                  <a:cubicBezTo>
                    <a:pt x="12952" y="19878"/>
                    <a:pt x="12533" y="19982"/>
                    <a:pt x="12094" y="20087"/>
                  </a:cubicBezTo>
                  <a:cubicBezTo>
                    <a:pt x="11926" y="20129"/>
                    <a:pt x="11738" y="20150"/>
                    <a:pt x="11592" y="20233"/>
                  </a:cubicBezTo>
                  <a:cubicBezTo>
                    <a:pt x="11278" y="20359"/>
                    <a:pt x="10985" y="20547"/>
                    <a:pt x="10629" y="20568"/>
                  </a:cubicBezTo>
                  <a:cubicBezTo>
                    <a:pt x="10587" y="20568"/>
                    <a:pt x="10587" y="20568"/>
                    <a:pt x="10566" y="20610"/>
                  </a:cubicBezTo>
                  <a:cubicBezTo>
                    <a:pt x="10127" y="20861"/>
                    <a:pt x="9625" y="20986"/>
                    <a:pt x="9123" y="21133"/>
                  </a:cubicBezTo>
                  <a:cubicBezTo>
                    <a:pt x="8307" y="21342"/>
                    <a:pt x="7512" y="21614"/>
                    <a:pt x="6633" y="21656"/>
                  </a:cubicBezTo>
                  <a:cubicBezTo>
                    <a:pt x="6256" y="21656"/>
                    <a:pt x="5859" y="21719"/>
                    <a:pt x="5461" y="21761"/>
                  </a:cubicBezTo>
                  <a:cubicBezTo>
                    <a:pt x="5147" y="21782"/>
                    <a:pt x="4875" y="21823"/>
                    <a:pt x="4582" y="21719"/>
                  </a:cubicBezTo>
                  <a:cubicBezTo>
                    <a:pt x="4499" y="21698"/>
                    <a:pt x="4415" y="21698"/>
                    <a:pt x="4352" y="21719"/>
                  </a:cubicBezTo>
                  <a:cubicBezTo>
                    <a:pt x="3871" y="21823"/>
                    <a:pt x="3452" y="21656"/>
                    <a:pt x="2971" y="21656"/>
                  </a:cubicBezTo>
                  <a:cubicBezTo>
                    <a:pt x="2887" y="21656"/>
                    <a:pt x="2783" y="21593"/>
                    <a:pt x="2657" y="21551"/>
                  </a:cubicBezTo>
                  <a:cubicBezTo>
                    <a:pt x="2532" y="21489"/>
                    <a:pt x="2406" y="21405"/>
                    <a:pt x="2302" y="21447"/>
                  </a:cubicBezTo>
                  <a:cubicBezTo>
                    <a:pt x="1799" y="21489"/>
                    <a:pt x="1402" y="21175"/>
                    <a:pt x="963" y="21028"/>
                  </a:cubicBezTo>
                  <a:cubicBezTo>
                    <a:pt x="837" y="20966"/>
                    <a:pt x="732" y="20882"/>
                    <a:pt x="732" y="20735"/>
                  </a:cubicBezTo>
                  <a:cubicBezTo>
                    <a:pt x="732" y="20652"/>
                    <a:pt x="711" y="20547"/>
                    <a:pt x="649" y="20526"/>
                  </a:cubicBezTo>
                  <a:cubicBezTo>
                    <a:pt x="272" y="20254"/>
                    <a:pt x="293" y="19794"/>
                    <a:pt x="188" y="19396"/>
                  </a:cubicBezTo>
                  <a:cubicBezTo>
                    <a:pt x="84" y="19041"/>
                    <a:pt x="84" y="18643"/>
                    <a:pt x="21" y="18266"/>
                  </a:cubicBezTo>
                  <a:cubicBezTo>
                    <a:pt x="0" y="17932"/>
                    <a:pt x="105" y="17639"/>
                    <a:pt x="314" y="17388"/>
                  </a:cubicBezTo>
                  <a:cubicBezTo>
                    <a:pt x="439" y="17199"/>
                    <a:pt x="544" y="16990"/>
                    <a:pt x="690" y="16802"/>
                  </a:cubicBezTo>
                  <a:cubicBezTo>
                    <a:pt x="921" y="16530"/>
                    <a:pt x="1151" y="16258"/>
                    <a:pt x="1381" y="16007"/>
                  </a:cubicBezTo>
                  <a:cubicBezTo>
                    <a:pt x="1527" y="15860"/>
                    <a:pt x="1674" y="15756"/>
                    <a:pt x="1799" y="15609"/>
                  </a:cubicBezTo>
                  <a:cubicBezTo>
                    <a:pt x="2092" y="15295"/>
                    <a:pt x="2364" y="14919"/>
                    <a:pt x="2720" y="14688"/>
                  </a:cubicBezTo>
                  <a:cubicBezTo>
                    <a:pt x="2783" y="14668"/>
                    <a:pt x="2804" y="14605"/>
                    <a:pt x="2825" y="14563"/>
                  </a:cubicBezTo>
                  <a:cubicBezTo>
                    <a:pt x="3411" y="13831"/>
                    <a:pt x="4164" y="13287"/>
                    <a:pt x="4938" y="12784"/>
                  </a:cubicBezTo>
                  <a:cubicBezTo>
                    <a:pt x="5336" y="12554"/>
                    <a:pt x="5670" y="12261"/>
                    <a:pt x="5963" y="11885"/>
                  </a:cubicBezTo>
                  <a:cubicBezTo>
                    <a:pt x="6131" y="11675"/>
                    <a:pt x="6340" y="11529"/>
                    <a:pt x="6507" y="11320"/>
                  </a:cubicBezTo>
                  <a:cubicBezTo>
                    <a:pt x="6591" y="11236"/>
                    <a:pt x="6675" y="11194"/>
                    <a:pt x="6696" y="11111"/>
                  </a:cubicBezTo>
                  <a:cubicBezTo>
                    <a:pt x="6863" y="10713"/>
                    <a:pt x="7198" y="10462"/>
                    <a:pt x="7491" y="10148"/>
                  </a:cubicBezTo>
                  <a:cubicBezTo>
                    <a:pt x="7867" y="9730"/>
                    <a:pt x="8160" y="9248"/>
                    <a:pt x="8349" y="8704"/>
                  </a:cubicBezTo>
                  <a:cubicBezTo>
                    <a:pt x="8453" y="8390"/>
                    <a:pt x="8600" y="8118"/>
                    <a:pt x="8579" y="7784"/>
                  </a:cubicBezTo>
                  <a:lnTo>
                    <a:pt x="8579" y="7742"/>
                  </a:lnTo>
                  <a:cubicBezTo>
                    <a:pt x="8872" y="7010"/>
                    <a:pt x="8788" y="6235"/>
                    <a:pt x="8851" y="5482"/>
                  </a:cubicBezTo>
                  <a:cubicBezTo>
                    <a:pt x="8872" y="5189"/>
                    <a:pt x="8872" y="4917"/>
                    <a:pt x="8955" y="4645"/>
                  </a:cubicBezTo>
                  <a:cubicBezTo>
                    <a:pt x="8997" y="4436"/>
                    <a:pt x="9081" y="4206"/>
                    <a:pt x="9206" y="4017"/>
                  </a:cubicBezTo>
                  <a:cubicBezTo>
                    <a:pt x="9437" y="3704"/>
                    <a:pt x="9625" y="3390"/>
                    <a:pt x="9834" y="3076"/>
                  </a:cubicBezTo>
                  <a:cubicBezTo>
                    <a:pt x="10002" y="2846"/>
                    <a:pt x="10169" y="2616"/>
                    <a:pt x="10378" y="2427"/>
                  </a:cubicBezTo>
                  <a:cubicBezTo>
                    <a:pt x="10964" y="1925"/>
                    <a:pt x="11487" y="1381"/>
                    <a:pt x="12136" y="1004"/>
                  </a:cubicBezTo>
                  <a:cubicBezTo>
                    <a:pt x="12324" y="900"/>
                    <a:pt x="12470" y="774"/>
                    <a:pt x="12638" y="649"/>
                  </a:cubicBezTo>
                  <a:cubicBezTo>
                    <a:pt x="13077" y="314"/>
                    <a:pt x="13559" y="42"/>
                    <a:pt x="14123" y="21"/>
                  </a:cubicBezTo>
                  <a:cubicBezTo>
                    <a:pt x="14542" y="0"/>
                    <a:pt x="14981" y="63"/>
                    <a:pt x="15379" y="251"/>
                  </a:cubicBezTo>
                  <a:cubicBezTo>
                    <a:pt x="15965" y="523"/>
                    <a:pt x="16530" y="753"/>
                    <a:pt x="17011" y="1193"/>
                  </a:cubicBezTo>
                  <a:cubicBezTo>
                    <a:pt x="17053" y="1256"/>
                    <a:pt x="17116" y="1297"/>
                    <a:pt x="17178" y="1318"/>
                  </a:cubicBezTo>
                  <a:cubicBezTo>
                    <a:pt x="17429" y="1402"/>
                    <a:pt x="17597" y="1569"/>
                    <a:pt x="17701" y="1820"/>
                  </a:cubicBezTo>
                  <a:cubicBezTo>
                    <a:pt x="17743" y="1883"/>
                    <a:pt x="17764" y="1925"/>
                    <a:pt x="17806" y="1946"/>
                  </a:cubicBezTo>
                  <a:cubicBezTo>
                    <a:pt x="18078" y="2113"/>
                    <a:pt x="18204" y="2364"/>
                    <a:pt x="18371" y="2574"/>
                  </a:cubicBezTo>
                  <a:cubicBezTo>
                    <a:pt x="18894" y="3201"/>
                    <a:pt x="19229" y="3913"/>
                    <a:pt x="19647" y="4603"/>
                  </a:cubicBezTo>
                  <a:cubicBezTo>
                    <a:pt x="19752" y="4771"/>
                    <a:pt x="19836" y="4959"/>
                    <a:pt x="19898" y="5168"/>
                  </a:cubicBezTo>
                  <a:cubicBezTo>
                    <a:pt x="19961" y="5294"/>
                    <a:pt x="20003" y="5461"/>
                    <a:pt x="20087" y="5587"/>
                  </a:cubicBezTo>
                  <a:cubicBezTo>
                    <a:pt x="20463" y="6089"/>
                    <a:pt x="20589" y="6696"/>
                    <a:pt x="20735" y="7261"/>
                  </a:cubicBezTo>
                  <a:cubicBezTo>
                    <a:pt x="20840" y="7658"/>
                    <a:pt x="20840" y="8098"/>
                    <a:pt x="20986" y="8495"/>
                  </a:cubicBezTo>
                  <a:cubicBezTo>
                    <a:pt x="21154" y="9039"/>
                    <a:pt x="21133" y="9646"/>
                    <a:pt x="21300" y="10211"/>
                  </a:cubicBezTo>
                  <a:cubicBezTo>
                    <a:pt x="21342" y="10378"/>
                    <a:pt x="21321" y="10567"/>
                    <a:pt x="21321" y="10713"/>
                  </a:cubicBezTo>
                  <a:cubicBezTo>
                    <a:pt x="21363" y="11341"/>
                    <a:pt x="21363" y="11989"/>
                    <a:pt x="21363" y="126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4"/>
            <p:cNvSpPr/>
            <p:nvPr/>
          </p:nvSpPr>
          <p:spPr>
            <a:xfrm>
              <a:off x="6906738" y="1494475"/>
              <a:ext cx="706200" cy="422700"/>
            </a:xfrm>
            <a:custGeom>
              <a:avLst/>
              <a:gdLst/>
              <a:ahLst/>
              <a:cxnLst/>
              <a:rect l="l" t="t" r="r" b="b"/>
              <a:pathLst>
                <a:path w="28248" h="16908" extrusionOk="0">
                  <a:moveTo>
                    <a:pt x="23435" y="880"/>
                  </a:moveTo>
                  <a:cubicBezTo>
                    <a:pt x="23519" y="1382"/>
                    <a:pt x="23394" y="1738"/>
                    <a:pt x="23017" y="2031"/>
                  </a:cubicBezTo>
                  <a:cubicBezTo>
                    <a:pt x="22787" y="2240"/>
                    <a:pt x="22557" y="2449"/>
                    <a:pt x="22285" y="2658"/>
                  </a:cubicBezTo>
                  <a:cubicBezTo>
                    <a:pt x="21971" y="2909"/>
                    <a:pt x="21762" y="3265"/>
                    <a:pt x="21510" y="3537"/>
                  </a:cubicBezTo>
                  <a:cubicBezTo>
                    <a:pt x="21615" y="3851"/>
                    <a:pt x="21762" y="3997"/>
                    <a:pt x="22117" y="3997"/>
                  </a:cubicBezTo>
                  <a:cubicBezTo>
                    <a:pt x="23498" y="3956"/>
                    <a:pt x="23310" y="3914"/>
                    <a:pt x="24356" y="4541"/>
                  </a:cubicBezTo>
                  <a:cubicBezTo>
                    <a:pt x="24858" y="4855"/>
                    <a:pt x="25319" y="5190"/>
                    <a:pt x="25821" y="5525"/>
                  </a:cubicBezTo>
                  <a:cubicBezTo>
                    <a:pt x="25925" y="5609"/>
                    <a:pt x="26009" y="5713"/>
                    <a:pt x="26093" y="5818"/>
                  </a:cubicBezTo>
                  <a:cubicBezTo>
                    <a:pt x="26448" y="6341"/>
                    <a:pt x="26825" y="6906"/>
                    <a:pt x="27181" y="7429"/>
                  </a:cubicBezTo>
                  <a:cubicBezTo>
                    <a:pt x="27913" y="8475"/>
                    <a:pt x="28227" y="9647"/>
                    <a:pt x="28227" y="10902"/>
                  </a:cubicBezTo>
                  <a:cubicBezTo>
                    <a:pt x="28227" y="11007"/>
                    <a:pt x="28248" y="11132"/>
                    <a:pt x="28206" y="11237"/>
                  </a:cubicBezTo>
                  <a:cubicBezTo>
                    <a:pt x="28039" y="11572"/>
                    <a:pt x="28122" y="11927"/>
                    <a:pt x="28122" y="12241"/>
                  </a:cubicBezTo>
                  <a:cubicBezTo>
                    <a:pt x="28122" y="12764"/>
                    <a:pt x="28122" y="13308"/>
                    <a:pt x="28080" y="13832"/>
                  </a:cubicBezTo>
                  <a:cubicBezTo>
                    <a:pt x="28039" y="14271"/>
                    <a:pt x="27892" y="14396"/>
                    <a:pt x="27390" y="14501"/>
                  </a:cubicBezTo>
                  <a:cubicBezTo>
                    <a:pt x="27264" y="14376"/>
                    <a:pt x="27285" y="14187"/>
                    <a:pt x="27264" y="14041"/>
                  </a:cubicBezTo>
                  <a:cubicBezTo>
                    <a:pt x="27244" y="13957"/>
                    <a:pt x="27202" y="13852"/>
                    <a:pt x="27181" y="13769"/>
                  </a:cubicBezTo>
                  <a:cubicBezTo>
                    <a:pt x="27160" y="13748"/>
                    <a:pt x="27097" y="13727"/>
                    <a:pt x="27055" y="13706"/>
                  </a:cubicBezTo>
                  <a:cubicBezTo>
                    <a:pt x="27034" y="13706"/>
                    <a:pt x="26972" y="13727"/>
                    <a:pt x="26951" y="13748"/>
                  </a:cubicBezTo>
                  <a:cubicBezTo>
                    <a:pt x="26930" y="13769"/>
                    <a:pt x="26888" y="13811"/>
                    <a:pt x="26888" y="13852"/>
                  </a:cubicBezTo>
                  <a:cubicBezTo>
                    <a:pt x="26846" y="14187"/>
                    <a:pt x="26679" y="14501"/>
                    <a:pt x="26574" y="14815"/>
                  </a:cubicBezTo>
                  <a:cubicBezTo>
                    <a:pt x="26469" y="15129"/>
                    <a:pt x="26260" y="15380"/>
                    <a:pt x="26030" y="15652"/>
                  </a:cubicBezTo>
                  <a:cubicBezTo>
                    <a:pt x="25737" y="15652"/>
                    <a:pt x="25402" y="15694"/>
                    <a:pt x="25088" y="15652"/>
                  </a:cubicBezTo>
                  <a:cubicBezTo>
                    <a:pt x="24963" y="15652"/>
                    <a:pt x="24837" y="15610"/>
                    <a:pt x="24733" y="15547"/>
                  </a:cubicBezTo>
                  <a:cubicBezTo>
                    <a:pt x="24544" y="15484"/>
                    <a:pt x="24377" y="15380"/>
                    <a:pt x="24210" y="15317"/>
                  </a:cubicBezTo>
                  <a:cubicBezTo>
                    <a:pt x="23917" y="15233"/>
                    <a:pt x="23707" y="15066"/>
                    <a:pt x="23540" y="14815"/>
                  </a:cubicBezTo>
                  <a:cubicBezTo>
                    <a:pt x="23331" y="14564"/>
                    <a:pt x="23101" y="14292"/>
                    <a:pt x="22891" y="14041"/>
                  </a:cubicBezTo>
                  <a:cubicBezTo>
                    <a:pt x="22745" y="13873"/>
                    <a:pt x="22578" y="13727"/>
                    <a:pt x="22473" y="13518"/>
                  </a:cubicBezTo>
                  <a:cubicBezTo>
                    <a:pt x="22389" y="13350"/>
                    <a:pt x="22243" y="13225"/>
                    <a:pt x="22075" y="13099"/>
                  </a:cubicBezTo>
                  <a:cubicBezTo>
                    <a:pt x="21950" y="12974"/>
                    <a:pt x="21762" y="12974"/>
                    <a:pt x="21615" y="13036"/>
                  </a:cubicBezTo>
                  <a:cubicBezTo>
                    <a:pt x="21448" y="13120"/>
                    <a:pt x="21385" y="13308"/>
                    <a:pt x="21406" y="13497"/>
                  </a:cubicBezTo>
                  <a:cubicBezTo>
                    <a:pt x="21427" y="13622"/>
                    <a:pt x="21490" y="13748"/>
                    <a:pt x="21552" y="13852"/>
                  </a:cubicBezTo>
                  <a:cubicBezTo>
                    <a:pt x="21762" y="14062"/>
                    <a:pt x="21720" y="14292"/>
                    <a:pt x="21699" y="14564"/>
                  </a:cubicBezTo>
                  <a:lnTo>
                    <a:pt x="21301" y="14648"/>
                  </a:lnTo>
                  <a:cubicBezTo>
                    <a:pt x="20653" y="14668"/>
                    <a:pt x="19962" y="14668"/>
                    <a:pt x="19313" y="14480"/>
                  </a:cubicBezTo>
                  <a:cubicBezTo>
                    <a:pt x="18707" y="14313"/>
                    <a:pt x="18100" y="14124"/>
                    <a:pt x="17619" y="13727"/>
                  </a:cubicBezTo>
                  <a:cubicBezTo>
                    <a:pt x="16572" y="12890"/>
                    <a:pt x="15568" y="12032"/>
                    <a:pt x="14857" y="10798"/>
                  </a:cubicBezTo>
                  <a:cubicBezTo>
                    <a:pt x="14899" y="10505"/>
                    <a:pt x="14961" y="10170"/>
                    <a:pt x="14815" y="9751"/>
                  </a:cubicBezTo>
                  <a:cubicBezTo>
                    <a:pt x="14585" y="10065"/>
                    <a:pt x="14376" y="10358"/>
                    <a:pt x="14124" y="10609"/>
                  </a:cubicBezTo>
                  <a:cubicBezTo>
                    <a:pt x="13915" y="10881"/>
                    <a:pt x="13685" y="11132"/>
                    <a:pt x="13476" y="11404"/>
                  </a:cubicBezTo>
                  <a:cubicBezTo>
                    <a:pt x="12953" y="12032"/>
                    <a:pt x="12409" y="12618"/>
                    <a:pt x="11886" y="13246"/>
                  </a:cubicBezTo>
                  <a:cubicBezTo>
                    <a:pt x="11697" y="13455"/>
                    <a:pt x="11509" y="13664"/>
                    <a:pt x="11279" y="13852"/>
                  </a:cubicBezTo>
                  <a:cubicBezTo>
                    <a:pt x="10986" y="14062"/>
                    <a:pt x="10714" y="14292"/>
                    <a:pt x="10421" y="14501"/>
                  </a:cubicBezTo>
                  <a:lnTo>
                    <a:pt x="9710" y="14982"/>
                  </a:lnTo>
                  <a:cubicBezTo>
                    <a:pt x="9249" y="15233"/>
                    <a:pt x="9249" y="15233"/>
                    <a:pt x="8622" y="15171"/>
                  </a:cubicBezTo>
                  <a:cubicBezTo>
                    <a:pt x="8475" y="14920"/>
                    <a:pt x="8538" y="14689"/>
                    <a:pt x="8642" y="14459"/>
                  </a:cubicBezTo>
                  <a:cubicBezTo>
                    <a:pt x="8998" y="13643"/>
                    <a:pt x="9354" y="12806"/>
                    <a:pt x="9877" y="12095"/>
                  </a:cubicBezTo>
                  <a:cubicBezTo>
                    <a:pt x="10002" y="11886"/>
                    <a:pt x="10149" y="11676"/>
                    <a:pt x="10254" y="11467"/>
                  </a:cubicBezTo>
                  <a:cubicBezTo>
                    <a:pt x="10358" y="11258"/>
                    <a:pt x="10421" y="11049"/>
                    <a:pt x="10463" y="10839"/>
                  </a:cubicBezTo>
                  <a:cubicBezTo>
                    <a:pt x="10400" y="10714"/>
                    <a:pt x="10295" y="10714"/>
                    <a:pt x="10212" y="10798"/>
                  </a:cubicBezTo>
                  <a:cubicBezTo>
                    <a:pt x="10023" y="10944"/>
                    <a:pt x="9835" y="11132"/>
                    <a:pt x="9710" y="11342"/>
                  </a:cubicBezTo>
                  <a:cubicBezTo>
                    <a:pt x="9396" y="11781"/>
                    <a:pt x="9082" y="12262"/>
                    <a:pt x="8768" y="12702"/>
                  </a:cubicBezTo>
                  <a:cubicBezTo>
                    <a:pt x="8663" y="12869"/>
                    <a:pt x="8538" y="12995"/>
                    <a:pt x="8412" y="13120"/>
                  </a:cubicBezTo>
                  <a:cubicBezTo>
                    <a:pt x="7701" y="13706"/>
                    <a:pt x="7010" y="14292"/>
                    <a:pt x="6466" y="15024"/>
                  </a:cubicBezTo>
                  <a:cubicBezTo>
                    <a:pt x="6383" y="15129"/>
                    <a:pt x="6278" y="15233"/>
                    <a:pt x="6173" y="15296"/>
                  </a:cubicBezTo>
                  <a:cubicBezTo>
                    <a:pt x="5588" y="15715"/>
                    <a:pt x="4960" y="16133"/>
                    <a:pt x="4353" y="16552"/>
                  </a:cubicBezTo>
                  <a:cubicBezTo>
                    <a:pt x="4123" y="16698"/>
                    <a:pt x="3872" y="16782"/>
                    <a:pt x="3621" y="16782"/>
                  </a:cubicBezTo>
                  <a:cubicBezTo>
                    <a:pt x="2888" y="16803"/>
                    <a:pt x="2156" y="16865"/>
                    <a:pt x="1340" y="16907"/>
                  </a:cubicBezTo>
                  <a:cubicBezTo>
                    <a:pt x="775" y="16363"/>
                    <a:pt x="378" y="15694"/>
                    <a:pt x="315" y="14815"/>
                  </a:cubicBezTo>
                  <a:cubicBezTo>
                    <a:pt x="294" y="14376"/>
                    <a:pt x="210" y="13936"/>
                    <a:pt x="85" y="13497"/>
                  </a:cubicBezTo>
                  <a:cubicBezTo>
                    <a:pt x="43" y="13350"/>
                    <a:pt x="1" y="13204"/>
                    <a:pt x="1" y="13036"/>
                  </a:cubicBezTo>
                  <a:cubicBezTo>
                    <a:pt x="1" y="12597"/>
                    <a:pt x="43" y="12137"/>
                    <a:pt x="85" y="11676"/>
                  </a:cubicBezTo>
                  <a:cubicBezTo>
                    <a:pt x="106" y="11342"/>
                    <a:pt x="315" y="11091"/>
                    <a:pt x="524" y="10839"/>
                  </a:cubicBezTo>
                  <a:cubicBezTo>
                    <a:pt x="691" y="10672"/>
                    <a:pt x="796" y="10484"/>
                    <a:pt x="901" y="10295"/>
                  </a:cubicBezTo>
                  <a:cubicBezTo>
                    <a:pt x="1194" y="9772"/>
                    <a:pt x="1466" y="9228"/>
                    <a:pt x="1759" y="8705"/>
                  </a:cubicBezTo>
                  <a:cubicBezTo>
                    <a:pt x="1884" y="8475"/>
                    <a:pt x="2072" y="8266"/>
                    <a:pt x="2240" y="8057"/>
                  </a:cubicBezTo>
                  <a:cubicBezTo>
                    <a:pt x="3014" y="7052"/>
                    <a:pt x="3956" y="6236"/>
                    <a:pt x="4981" y="5504"/>
                  </a:cubicBezTo>
                  <a:cubicBezTo>
                    <a:pt x="5420" y="5169"/>
                    <a:pt x="5943" y="4876"/>
                    <a:pt x="6445" y="4646"/>
                  </a:cubicBezTo>
                  <a:cubicBezTo>
                    <a:pt x="7115" y="4332"/>
                    <a:pt x="7826" y="4039"/>
                    <a:pt x="8559" y="3809"/>
                  </a:cubicBezTo>
                  <a:cubicBezTo>
                    <a:pt x="8956" y="3684"/>
                    <a:pt x="9375" y="3600"/>
                    <a:pt x="9772" y="3516"/>
                  </a:cubicBezTo>
                  <a:cubicBezTo>
                    <a:pt x="10546" y="3370"/>
                    <a:pt x="11342" y="3244"/>
                    <a:pt x="12116" y="3098"/>
                  </a:cubicBezTo>
                  <a:cubicBezTo>
                    <a:pt x="12409" y="3056"/>
                    <a:pt x="12702" y="3056"/>
                    <a:pt x="12953" y="3035"/>
                  </a:cubicBezTo>
                  <a:cubicBezTo>
                    <a:pt x="13497" y="2993"/>
                    <a:pt x="14062" y="2993"/>
                    <a:pt x="14606" y="2993"/>
                  </a:cubicBezTo>
                  <a:cubicBezTo>
                    <a:pt x="14961" y="2993"/>
                    <a:pt x="15338" y="3035"/>
                    <a:pt x="15673" y="3056"/>
                  </a:cubicBezTo>
                  <a:cubicBezTo>
                    <a:pt x="15987" y="3077"/>
                    <a:pt x="16300" y="3181"/>
                    <a:pt x="16593" y="3307"/>
                  </a:cubicBezTo>
                  <a:cubicBezTo>
                    <a:pt x="16949" y="3495"/>
                    <a:pt x="17326" y="3621"/>
                    <a:pt x="17681" y="3788"/>
                  </a:cubicBezTo>
                  <a:cubicBezTo>
                    <a:pt x="17744" y="3809"/>
                    <a:pt x="17786" y="3809"/>
                    <a:pt x="17849" y="3809"/>
                  </a:cubicBezTo>
                  <a:cubicBezTo>
                    <a:pt x="17974" y="3809"/>
                    <a:pt x="18100" y="3704"/>
                    <a:pt x="18142" y="3579"/>
                  </a:cubicBezTo>
                  <a:cubicBezTo>
                    <a:pt x="18163" y="3453"/>
                    <a:pt x="18142" y="3349"/>
                    <a:pt x="18058" y="3265"/>
                  </a:cubicBezTo>
                  <a:cubicBezTo>
                    <a:pt x="17974" y="3181"/>
                    <a:pt x="17870" y="3140"/>
                    <a:pt x="17765" y="3077"/>
                  </a:cubicBezTo>
                  <a:cubicBezTo>
                    <a:pt x="17263" y="2763"/>
                    <a:pt x="16782" y="2449"/>
                    <a:pt x="16300" y="2114"/>
                  </a:cubicBezTo>
                  <a:cubicBezTo>
                    <a:pt x="16217" y="2052"/>
                    <a:pt x="16175" y="1989"/>
                    <a:pt x="16091" y="1926"/>
                  </a:cubicBezTo>
                  <a:cubicBezTo>
                    <a:pt x="15903" y="1717"/>
                    <a:pt x="15694" y="1507"/>
                    <a:pt x="15443" y="1382"/>
                  </a:cubicBezTo>
                  <a:cubicBezTo>
                    <a:pt x="15171" y="1256"/>
                    <a:pt x="15108" y="1047"/>
                    <a:pt x="15129" y="775"/>
                  </a:cubicBezTo>
                  <a:lnTo>
                    <a:pt x="15129" y="733"/>
                  </a:lnTo>
                  <a:cubicBezTo>
                    <a:pt x="15129" y="147"/>
                    <a:pt x="15317" y="1"/>
                    <a:pt x="15861" y="106"/>
                  </a:cubicBezTo>
                  <a:cubicBezTo>
                    <a:pt x="16468" y="231"/>
                    <a:pt x="17033" y="419"/>
                    <a:pt x="17472" y="880"/>
                  </a:cubicBezTo>
                  <a:cubicBezTo>
                    <a:pt x="17535" y="943"/>
                    <a:pt x="17577" y="1005"/>
                    <a:pt x="17640" y="1047"/>
                  </a:cubicBezTo>
                  <a:cubicBezTo>
                    <a:pt x="18163" y="1382"/>
                    <a:pt x="18560" y="1884"/>
                    <a:pt x="18895" y="2407"/>
                  </a:cubicBezTo>
                  <a:cubicBezTo>
                    <a:pt x="19021" y="2575"/>
                    <a:pt x="19104" y="2784"/>
                    <a:pt x="19209" y="2993"/>
                  </a:cubicBezTo>
                  <a:cubicBezTo>
                    <a:pt x="19230" y="3056"/>
                    <a:pt x="19334" y="3140"/>
                    <a:pt x="19397" y="3140"/>
                  </a:cubicBezTo>
                  <a:cubicBezTo>
                    <a:pt x="19460" y="3098"/>
                    <a:pt x="19544" y="3056"/>
                    <a:pt x="19627" y="2993"/>
                  </a:cubicBezTo>
                  <a:cubicBezTo>
                    <a:pt x="19648" y="2993"/>
                    <a:pt x="19648" y="2972"/>
                    <a:pt x="19648" y="2951"/>
                  </a:cubicBezTo>
                  <a:cubicBezTo>
                    <a:pt x="19627" y="2533"/>
                    <a:pt x="19941" y="2261"/>
                    <a:pt x="20150" y="1947"/>
                  </a:cubicBezTo>
                  <a:cubicBezTo>
                    <a:pt x="20276" y="1780"/>
                    <a:pt x="20402" y="1633"/>
                    <a:pt x="20590" y="1528"/>
                  </a:cubicBezTo>
                  <a:cubicBezTo>
                    <a:pt x="20674" y="1507"/>
                    <a:pt x="20715" y="1466"/>
                    <a:pt x="20778" y="1403"/>
                  </a:cubicBezTo>
                  <a:cubicBezTo>
                    <a:pt x="21343" y="859"/>
                    <a:pt x="22117" y="796"/>
                    <a:pt x="22808" y="671"/>
                  </a:cubicBezTo>
                  <a:cubicBezTo>
                    <a:pt x="23059" y="566"/>
                    <a:pt x="23226" y="754"/>
                    <a:pt x="23435" y="8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4"/>
            <p:cNvSpPr/>
            <p:nvPr/>
          </p:nvSpPr>
          <p:spPr>
            <a:xfrm>
              <a:off x="4841588" y="2747300"/>
              <a:ext cx="458775" cy="505325"/>
            </a:xfrm>
            <a:custGeom>
              <a:avLst/>
              <a:gdLst/>
              <a:ahLst/>
              <a:cxnLst/>
              <a:rect l="l" t="t" r="r" b="b"/>
              <a:pathLst>
                <a:path w="18351" h="20213" extrusionOk="0">
                  <a:moveTo>
                    <a:pt x="1193" y="544"/>
                  </a:moveTo>
                  <a:cubicBezTo>
                    <a:pt x="1361" y="565"/>
                    <a:pt x="1402" y="565"/>
                    <a:pt x="1486" y="586"/>
                  </a:cubicBezTo>
                  <a:cubicBezTo>
                    <a:pt x="2198" y="795"/>
                    <a:pt x="2888" y="795"/>
                    <a:pt x="3620" y="795"/>
                  </a:cubicBezTo>
                  <a:cubicBezTo>
                    <a:pt x="4081" y="795"/>
                    <a:pt x="4541" y="837"/>
                    <a:pt x="4980" y="879"/>
                  </a:cubicBezTo>
                  <a:cubicBezTo>
                    <a:pt x="5775" y="983"/>
                    <a:pt x="6571" y="963"/>
                    <a:pt x="7366" y="963"/>
                  </a:cubicBezTo>
                  <a:cubicBezTo>
                    <a:pt x="7596" y="963"/>
                    <a:pt x="7868" y="879"/>
                    <a:pt x="8098" y="816"/>
                  </a:cubicBezTo>
                  <a:cubicBezTo>
                    <a:pt x="8914" y="670"/>
                    <a:pt x="9688" y="502"/>
                    <a:pt x="10504" y="356"/>
                  </a:cubicBezTo>
                  <a:cubicBezTo>
                    <a:pt x="10797" y="293"/>
                    <a:pt x="11048" y="209"/>
                    <a:pt x="11320" y="126"/>
                  </a:cubicBezTo>
                  <a:cubicBezTo>
                    <a:pt x="11446" y="105"/>
                    <a:pt x="11571" y="42"/>
                    <a:pt x="11697" y="0"/>
                  </a:cubicBezTo>
                  <a:cubicBezTo>
                    <a:pt x="11781" y="126"/>
                    <a:pt x="11864" y="230"/>
                    <a:pt x="11927" y="335"/>
                  </a:cubicBezTo>
                  <a:cubicBezTo>
                    <a:pt x="12199" y="858"/>
                    <a:pt x="12471" y="1381"/>
                    <a:pt x="12743" y="1904"/>
                  </a:cubicBezTo>
                  <a:cubicBezTo>
                    <a:pt x="12848" y="2113"/>
                    <a:pt x="12994" y="2302"/>
                    <a:pt x="13057" y="2490"/>
                  </a:cubicBezTo>
                  <a:cubicBezTo>
                    <a:pt x="13413" y="3390"/>
                    <a:pt x="13852" y="4227"/>
                    <a:pt x="14291" y="5064"/>
                  </a:cubicBezTo>
                  <a:cubicBezTo>
                    <a:pt x="14375" y="5210"/>
                    <a:pt x="14459" y="5398"/>
                    <a:pt x="14563" y="5608"/>
                  </a:cubicBezTo>
                  <a:cubicBezTo>
                    <a:pt x="14417" y="5608"/>
                    <a:pt x="14312" y="5629"/>
                    <a:pt x="14250" y="5629"/>
                  </a:cubicBezTo>
                  <a:cubicBezTo>
                    <a:pt x="13664" y="5608"/>
                    <a:pt x="13120" y="5566"/>
                    <a:pt x="12576" y="5398"/>
                  </a:cubicBezTo>
                  <a:cubicBezTo>
                    <a:pt x="12366" y="5356"/>
                    <a:pt x="12115" y="5336"/>
                    <a:pt x="11885" y="5273"/>
                  </a:cubicBezTo>
                  <a:cubicBezTo>
                    <a:pt x="11592" y="5210"/>
                    <a:pt x="11341" y="5147"/>
                    <a:pt x="11069" y="5064"/>
                  </a:cubicBezTo>
                  <a:cubicBezTo>
                    <a:pt x="10860" y="5001"/>
                    <a:pt x="10630" y="4917"/>
                    <a:pt x="10421" y="4917"/>
                  </a:cubicBezTo>
                  <a:cubicBezTo>
                    <a:pt x="9751" y="4854"/>
                    <a:pt x="9144" y="4561"/>
                    <a:pt x="8558" y="4248"/>
                  </a:cubicBezTo>
                  <a:cubicBezTo>
                    <a:pt x="8014" y="3934"/>
                    <a:pt x="7491" y="3620"/>
                    <a:pt x="7094" y="3097"/>
                  </a:cubicBezTo>
                  <a:cubicBezTo>
                    <a:pt x="6989" y="2971"/>
                    <a:pt x="6863" y="2846"/>
                    <a:pt x="6654" y="2908"/>
                  </a:cubicBezTo>
                  <a:cubicBezTo>
                    <a:pt x="6508" y="2971"/>
                    <a:pt x="6487" y="3201"/>
                    <a:pt x="6571" y="3411"/>
                  </a:cubicBezTo>
                  <a:cubicBezTo>
                    <a:pt x="6759" y="3724"/>
                    <a:pt x="6947" y="4017"/>
                    <a:pt x="7240" y="4248"/>
                  </a:cubicBezTo>
                  <a:cubicBezTo>
                    <a:pt x="7889" y="4833"/>
                    <a:pt x="8642" y="5273"/>
                    <a:pt x="9479" y="5566"/>
                  </a:cubicBezTo>
                  <a:cubicBezTo>
                    <a:pt x="9667" y="5629"/>
                    <a:pt x="9876" y="5691"/>
                    <a:pt x="10086" y="5712"/>
                  </a:cubicBezTo>
                  <a:cubicBezTo>
                    <a:pt x="10400" y="5754"/>
                    <a:pt x="10693" y="5796"/>
                    <a:pt x="10944" y="5963"/>
                  </a:cubicBezTo>
                  <a:cubicBezTo>
                    <a:pt x="10985" y="5984"/>
                    <a:pt x="11027" y="5984"/>
                    <a:pt x="11048" y="5984"/>
                  </a:cubicBezTo>
                  <a:cubicBezTo>
                    <a:pt x="11822" y="6131"/>
                    <a:pt x="12576" y="6298"/>
                    <a:pt x="13329" y="6424"/>
                  </a:cubicBezTo>
                  <a:cubicBezTo>
                    <a:pt x="13831" y="6507"/>
                    <a:pt x="14354" y="6549"/>
                    <a:pt x="14856" y="6612"/>
                  </a:cubicBezTo>
                  <a:cubicBezTo>
                    <a:pt x="14961" y="6612"/>
                    <a:pt x="15024" y="6654"/>
                    <a:pt x="15128" y="6696"/>
                  </a:cubicBezTo>
                  <a:cubicBezTo>
                    <a:pt x="15317" y="7072"/>
                    <a:pt x="15484" y="7491"/>
                    <a:pt x="15651" y="7888"/>
                  </a:cubicBezTo>
                  <a:cubicBezTo>
                    <a:pt x="16216" y="9144"/>
                    <a:pt x="16739" y="10399"/>
                    <a:pt x="17283" y="11655"/>
                  </a:cubicBezTo>
                  <a:cubicBezTo>
                    <a:pt x="17367" y="11843"/>
                    <a:pt x="17430" y="12052"/>
                    <a:pt x="17493" y="12240"/>
                  </a:cubicBezTo>
                  <a:cubicBezTo>
                    <a:pt x="17639" y="12763"/>
                    <a:pt x="17807" y="13245"/>
                    <a:pt x="18058" y="13726"/>
                  </a:cubicBezTo>
                  <a:cubicBezTo>
                    <a:pt x="18204" y="13956"/>
                    <a:pt x="18246" y="14249"/>
                    <a:pt x="18351" y="14542"/>
                  </a:cubicBezTo>
                  <a:cubicBezTo>
                    <a:pt x="17974" y="14960"/>
                    <a:pt x="17702" y="15400"/>
                    <a:pt x="17325" y="15756"/>
                  </a:cubicBezTo>
                  <a:cubicBezTo>
                    <a:pt x="16907" y="16153"/>
                    <a:pt x="16447" y="16467"/>
                    <a:pt x="15944" y="16739"/>
                  </a:cubicBezTo>
                  <a:cubicBezTo>
                    <a:pt x="15442" y="16990"/>
                    <a:pt x="14919" y="17220"/>
                    <a:pt x="14396" y="17471"/>
                  </a:cubicBezTo>
                  <a:cubicBezTo>
                    <a:pt x="14312" y="17513"/>
                    <a:pt x="14208" y="17534"/>
                    <a:pt x="14145" y="17576"/>
                  </a:cubicBezTo>
                  <a:cubicBezTo>
                    <a:pt x="13664" y="17890"/>
                    <a:pt x="13203" y="18204"/>
                    <a:pt x="12701" y="18476"/>
                  </a:cubicBezTo>
                  <a:cubicBezTo>
                    <a:pt x="12471" y="18622"/>
                    <a:pt x="12220" y="18727"/>
                    <a:pt x="11969" y="18831"/>
                  </a:cubicBezTo>
                  <a:cubicBezTo>
                    <a:pt x="11153" y="19082"/>
                    <a:pt x="10337" y="19375"/>
                    <a:pt x="9542" y="19605"/>
                  </a:cubicBezTo>
                  <a:cubicBezTo>
                    <a:pt x="8977" y="19773"/>
                    <a:pt x="8454" y="19898"/>
                    <a:pt x="7868" y="19898"/>
                  </a:cubicBezTo>
                  <a:cubicBezTo>
                    <a:pt x="7282" y="19898"/>
                    <a:pt x="6675" y="20003"/>
                    <a:pt x="6131" y="20149"/>
                  </a:cubicBezTo>
                  <a:cubicBezTo>
                    <a:pt x="5985" y="20212"/>
                    <a:pt x="5796" y="20212"/>
                    <a:pt x="5629" y="20212"/>
                  </a:cubicBezTo>
                  <a:lnTo>
                    <a:pt x="3118" y="20212"/>
                  </a:lnTo>
                  <a:cubicBezTo>
                    <a:pt x="2783" y="20212"/>
                    <a:pt x="2490" y="20149"/>
                    <a:pt x="2177" y="19919"/>
                  </a:cubicBezTo>
                  <a:cubicBezTo>
                    <a:pt x="2239" y="19501"/>
                    <a:pt x="2009" y="19103"/>
                    <a:pt x="1863" y="18727"/>
                  </a:cubicBezTo>
                  <a:cubicBezTo>
                    <a:pt x="1821" y="18559"/>
                    <a:pt x="1758" y="18434"/>
                    <a:pt x="1758" y="18266"/>
                  </a:cubicBezTo>
                  <a:cubicBezTo>
                    <a:pt x="1800" y="17848"/>
                    <a:pt x="1633" y="17492"/>
                    <a:pt x="1528" y="17116"/>
                  </a:cubicBezTo>
                  <a:cubicBezTo>
                    <a:pt x="1423" y="16676"/>
                    <a:pt x="1319" y="16216"/>
                    <a:pt x="1214" y="15756"/>
                  </a:cubicBezTo>
                  <a:cubicBezTo>
                    <a:pt x="1109" y="15295"/>
                    <a:pt x="1068" y="14856"/>
                    <a:pt x="1068" y="14375"/>
                  </a:cubicBezTo>
                  <a:cubicBezTo>
                    <a:pt x="1068" y="14270"/>
                    <a:pt x="1005" y="14165"/>
                    <a:pt x="984" y="14040"/>
                  </a:cubicBezTo>
                  <a:cubicBezTo>
                    <a:pt x="963" y="13935"/>
                    <a:pt x="900" y="13851"/>
                    <a:pt x="921" y="13747"/>
                  </a:cubicBezTo>
                  <a:cubicBezTo>
                    <a:pt x="984" y="13140"/>
                    <a:pt x="754" y="12596"/>
                    <a:pt x="712" y="11989"/>
                  </a:cubicBezTo>
                  <a:cubicBezTo>
                    <a:pt x="712" y="11968"/>
                    <a:pt x="712" y="11927"/>
                    <a:pt x="691" y="11885"/>
                  </a:cubicBezTo>
                  <a:cubicBezTo>
                    <a:pt x="461" y="11424"/>
                    <a:pt x="545" y="10880"/>
                    <a:pt x="398" y="10399"/>
                  </a:cubicBezTo>
                  <a:cubicBezTo>
                    <a:pt x="377" y="10315"/>
                    <a:pt x="356" y="10190"/>
                    <a:pt x="377" y="10106"/>
                  </a:cubicBezTo>
                  <a:cubicBezTo>
                    <a:pt x="503" y="9792"/>
                    <a:pt x="377" y="9478"/>
                    <a:pt x="356" y="9165"/>
                  </a:cubicBezTo>
                  <a:cubicBezTo>
                    <a:pt x="356" y="8851"/>
                    <a:pt x="356" y="8516"/>
                    <a:pt x="335" y="8202"/>
                  </a:cubicBezTo>
                  <a:cubicBezTo>
                    <a:pt x="335" y="8077"/>
                    <a:pt x="273" y="7951"/>
                    <a:pt x="252" y="7805"/>
                  </a:cubicBezTo>
                  <a:cubicBezTo>
                    <a:pt x="231" y="7658"/>
                    <a:pt x="147" y="7491"/>
                    <a:pt x="189" y="7323"/>
                  </a:cubicBezTo>
                  <a:cubicBezTo>
                    <a:pt x="231" y="7177"/>
                    <a:pt x="168" y="7051"/>
                    <a:pt x="147" y="6926"/>
                  </a:cubicBezTo>
                  <a:cubicBezTo>
                    <a:pt x="63" y="6549"/>
                    <a:pt x="21" y="6214"/>
                    <a:pt x="105" y="5859"/>
                  </a:cubicBezTo>
                  <a:cubicBezTo>
                    <a:pt x="105" y="5796"/>
                    <a:pt x="126" y="5754"/>
                    <a:pt x="126" y="5691"/>
                  </a:cubicBezTo>
                  <a:cubicBezTo>
                    <a:pt x="1" y="5064"/>
                    <a:pt x="210" y="4478"/>
                    <a:pt x="335" y="3913"/>
                  </a:cubicBezTo>
                  <a:cubicBezTo>
                    <a:pt x="419" y="3578"/>
                    <a:pt x="524" y="3264"/>
                    <a:pt x="482" y="2929"/>
                  </a:cubicBezTo>
                  <a:cubicBezTo>
                    <a:pt x="482" y="2867"/>
                    <a:pt x="482" y="2825"/>
                    <a:pt x="524" y="2762"/>
                  </a:cubicBezTo>
                  <a:cubicBezTo>
                    <a:pt x="754" y="1988"/>
                    <a:pt x="963" y="1276"/>
                    <a:pt x="1193" y="5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4"/>
            <p:cNvSpPr/>
            <p:nvPr/>
          </p:nvSpPr>
          <p:spPr>
            <a:xfrm>
              <a:off x="4735413" y="2269175"/>
              <a:ext cx="578025" cy="480225"/>
            </a:xfrm>
            <a:custGeom>
              <a:avLst/>
              <a:gdLst/>
              <a:ahLst/>
              <a:cxnLst/>
              <a:rect l="l" t="t" r="r" b="b"/>
              <a:pathLst>
                <a:path w="23121" h="19209" extrusionOk="0">
                  <a:moveTo>
                    <a:pt x="0" y="12367"/>
                  </a:moveTo>
                  <a:cubicBezTo>
                    <a:pt x="314" y="12178"/>
                    <a:pt x="628" y="12011"/>
                    <a:pt x="963" y="11927"/>
                  </a:cubicBezTo>
                  <a:cubicBezTo>
                    <a:pt x="1276" y="11865"/>
                    <a:pt x="1548" y="11739"/>
                    <a:pt x="1779" y="11551"/>
                  </a:cubicBezTo>
                  <a:cubicBezTo>
                    <a:pt x="1988" y="11425"/>
                    <a:pt x="2197" y="11300"/>
                    <a:pt x="2385" y="11132"/>
                  </a:cubicBezTo>
                  <a:cubicBezTo>
                    <a:pt x="3013" y="10672"/>
                    <a:pt x="3264" y="10065"/>
                    <a:pt x="3097" y="9312"/>
                  </a:cubicBezTo>
                  <a:lnTo>
                    <a:pt x="3097" y="9207"/>
                  </a:lnTo>
                  <a:cubicBezTo>
                    <a:pt x="3369" y="8998"/>
                    <a:pt x="3683" y="8789"/>
                    <a:pt x="3955" y="8538"/>
                  </a:cubicBezTo>
                  <a:cubicBezTo>
                    <a:pt x="4478" y="8098"/>
                    <a:pt x="4896" y="7575"/>
                    <a:pt x="5001" y="6906"/>
                  </a:cubicBezTo>
                  <a:cubicBezTo>
                    <a:pt x="5043" y="6529"/>
                    <a:pt x="5022" y="6152"/>
                    <a:pt x="5022" y="5776"/>
                  </a:cubicBezTo>
                  <a:cubicBezTo>
                    <a:pt x="5022" y="5671"/>
                    <a:pt x="5001" y="5587"/>
                    <a:pt x="5001" y="5483"/>
                  </a:cubicBezTo>
                  <a:cubicBezTo>
                    <a:pt x="5356" y="5253"/>
                    <a:pt x="5838" y="5232"/>
                    <a:pt x="6152" y="4897"/>
                  </a:cubicBezTo>
                  <a:cubicBezTo>
                    <a:pt x="6465" y="4541"/>
                    <a:pt x="6758" y="4207"/>
                    <a:pt x="6968" y="3788"/>
                  </a:cubicBezTo>
                  <a:cubicBezTo>
                    <a:pt x="7177" y="3370"/>
                    <a:pt x="7030" y="2930"/>
                    <a:pt x="7135" y="2491"/>
                  </a:cubicBezTo>
                  <a:cubicBezTo>
                    <a:pt x="7512" y="2386"/>
                    <a:pt x="7846" y="2240"/>
                    <a:pt x="8181" y="2198"/>
                  </a:cubicBezTo>
                  <a:cubicBezTo>
                    <a:pt x="8976" y="2030"/>
                    <a:pt x="9604" y="1591"/>
                    <a:pt x="10232" y="1089"/>
                  </a:cubicBezTo>
                  <a:cubicBezTo>
                    <a:pt x="10650" y="754"/>
                    <a:pt x="10734" y="587"/>
                    <a:pt x="10985" y="1"/>
                  </a:cubicBezTo>
                  <a:cubicBezTo>
                    <a:pt x="11173" y="22"/>
                    <a:pt x="11194" y="168"/>
                    <a:pt x="11299" y="315"/>
                  </a:cubicBezTo>
                  <a:cubicBezTo>
                    <a:pt x="11424" y="524"/>
                    <a:pt x="11592" y="691"/>
                    <a:pt x="11843" y="775"/>
                  </a:cubicBezTo>
                  <a:cubicBezTo>
                    <a:pt x="12010" y="838"/>
                    <a:pt x="12136" y="942"/>
                    <a:pt x="12261" y="1047"/>
                  </a:cubicBezTo>
                  <a:cubicBezTo>
                    <a:pt x="12387" y="1152"/>
                    <a:pt x="12554" y="1256"/>
                    <a:pt x="12701" y="1256"/>
                  </a:cubicBezTo>
                  <a:cubicBezTo>
                    <a:pt x="13224" y="1277"/>
                    <a:pt x="13789" y="1277"/>
                    <a:pt x="14270" y="1110"/>
                  </a:cubicBezTo>
                  <a:cubicBezTo>
                    <a:pt x="14458" y="1068"/>
                    <a:pt x="14626" y="963"/>
                    <a:pt x="14772" y="838"/>
                  </a:cubicBezTo>
                  <a:cubicBezTo>
                    <a:pt x="14856" y="754"/>
                    <a:pt x="14960" y="670"/>
                    <a:pt x="15086" y="566"/>
                  </a:cubicBezTo>
                  <a:cubicBezTo>
                    <a:pt x="15191" y="691"/>
                    <a:pt x="15295" y="838"/>
                    <a:pt x="15379" y="942"/>
                  </a:cubicBezTo>
                  <a:cubicBezTo>
                    <a:pt x="15609" y="1319"/>
                    <a:pt x="15923" y="1675"/>
                    <a:pt x="16237" y="1989"/>
                  </a:cubicBezTo>
                  <a:cubicBezTo>
                    <a:pt x="16655" y="2407"/>
                    <a:pt x="17199" y="2574"/>
                    <a:pt x="17785" y="2637"/>
                  </a:cubicBezTo>
                  <a:lnTo>
                    <a:pt x="18120" y="2637"/>
                  </a:lnTo>
                  <a:cubicBezTo>
                    <a:pt x="18559" y="2658"/>
                    <a:pt x="18936" y="2470"/>
                    <a:pt x="19250" y="2156"/>
                  </a:cubicBezTo>
                  <a:lnTo>
                    <a:pt x="19898" y="1507"/>
                  </a:lnTo>
                  <a:cubicBezTo>
                    <a:pt x="20108" y="1738"/>
                    <a:pt x="20212" y="1947"/>
                    <a:pt x="20380" y="2198"/>
                  </a:cubicBezTo>
                  <a:cubicBezTo>
                    <a:pt x="20484" y="2365"/>
                    <a:pt x="20610" y="2533"/>
                    <a:pt x="20735" y="2679"/>
                  </a:cubicBezTo>
                  <a:cubicBezTo>
                    <a:pt x="21217" y="3181"/>
                    <a:pt x="21572" y="3265"/>
                    <a:pt x="22200" y="2993"/>
                  </a:cubicBezTo>
                  <a:cubicBezTo>
                    <a:pt x="22284" y="2972"/>
                    <a:pt x="22346" y="2951"/>
                    <a:pt x="22451" y="2930"/>
                  </a:cubicBezTo>
                  <a:cubicBezTo>
                    <a:pt x="22681" y="3370"/>
                    <a:pt x="22870" y="3830"/>
                    <a:pt x="22974" y="4311"/>
                  </a:cubicBezTo>
                  <a:cubicBezTo>
                    <a:pt x="23037" y="4855"/>
                    <a:pt x="23100" y="5399"/>
                    <a:pt x="23100" y="5964"/>
                  </a:cubicBezTo>
                  <a:cubicBezTo>
                    <a:pt x="23121" y="6529"/>
                    <a:pt x="23100" y="7136"/>
                    <a:pt x="23100" y="7701"/>
                  </a:cubicBezTo>
                  <a:cubicBezTo>
                    <a:pt x="23121" y="9333"/>
                    <a:pt x="22807" y="10881"/>
                    <a:pt x="22179" y="12367"/>
                  </a:cubicBezTo>
                  <a:cubicBezTo>
                    <a:pt x="22095" y="12555"/>
                    <a:pt x="21991" y="12764"/>
                    <a:pt x="21928" y="12911"/>
                  </a:cubicBezTo>
                  <a:cubicBezTo>
                    <a:pt x="21656" y="13392"/>
                    <a:pt x="21363" y="13831"/>
                    <a:pt x="21133" y="14292"/>
                  </a:cubicBezTo>
                  <a:cubicBezTo>
                    <a:pt x="20798" y="14982"/>
                    <a:pt x="20254" y="15484"/>
                    <a:pt x="19668" y="15945"/>
                  </a:cubicBezTo>
                  <a:cubicBezTo>
                    <a:pt x="19061" y="16426"/>
                    <a:pt x="18413" y="16865"/>
                    <a:pt x="17785" y="17305"/>
                  </a:cubicBezTo>
                  <a:cubicBezTo>
                    <a:pt x="17639" y="17409"/>
                    <a:pt x="17429" y="17514"/>
                    <a:pt x="17241" y="17598"/>
                  </a:cubicBezTo>
                  <a:cubicBezTo>
                    <a:pt x="16551" y="17849"/>
                    <a:pt x="15860" y="18142"/>
                    <a:pt x="15170" y="18372"/>
                  </a:cubicBezTo>
                  <a:cubicBezTo>
                    <a:pt x="14751" y="18518"/>
                    <a:pt x="14333" y="18581"/>
                    <a:pt x="13914" y="18686"/>
                  </a:cubicBezTo>
                  <a:cubicBezTo>
                    <a:pt x="13307" y="18832"/>
                    <a:pt x="12722" y="18937"/>
                    <a:pt x="12136" y="19062"/>
                  </a:cubicBezTo>
                  <a:cubicBezTo>
                    <a:pt x="11382" y="19209"/>
                    <a:pt x="10587" y="19209"/>
                    <a:pt x="9813" y="19146"/>
                  </a:cubicBezTo>
                  <a:cubicBezTo>
                    <a:pt x="8914" y="19062"/>
                    <a:pt x="8035" y="18958"/>
                    <a:pt x="7135" y="18979"/>
                  </a:cubicBezTo>
                  <a:cubicBezTo>
                    <a:pt x="6696" y="18979"/>
                    <a:pt x="6277" y="18958"/>
                    <a:pt x="5838" y="19000"/>
                  </a:cubicBezTo>
                  <a:cubicBezTo>
                    <a:pt x="5566" y="19041"/>
                    <a:pt x="5315" y="19000"/>
                    <a:pt x="5043" y="18979"/>
                  </a:cubicBezTo>
                  <a:cubicBezTo>
                    <a:pt x="4896" y="18958"/>
                    <a:pt x="4729" y="18874"/>
                    <a:pt x="4582" y="18832"/>
                  </a:cubicBezTo>
                  <a:cubicBezTo>
                    <a:pt x="4561" y="18832"/>
                    <a:pt x="4499" y="18790"/>
                    <a:pt x="4478" y="18769"/>
                  </a:cubicBezTo>
                  <a:cubicBezTo>
                    <a:pt x="3850" y="18414"/>
                    <a:pt x="3264" y="17995"/>
                    <a:pt x="2595" y="17723"/>
                  </a:cubicBezTo>
                  <a:cubicBezTo>
                    <a:pt x="2364" y="17619"/>
                    <a:pt x="2197" y="17472"/>
                    <a:pt x="2092" y="17200"/>
                  </a:cubicBezTo>
                  <a:cubicBezTo>
                    <a:pt x="2051" y="17054"/>
                    <a:pt x="1946" y="16907"/>
                    <a:pt x="1799" y="16782"/>
                  </a:cubicBezTo>
                  <a:cubicBezTo>
                    <a:pt x="1590" y="16572"/>
                    <a:pt x="1465" y="16342"/>
                    <a:pt x="1381" y="16049"/>
                  </a:cubicBezTo>
                  <a:cubicBezTo>
                    <a:pt x="1214" y="15526"/>
                    <a:pt x="942" y="15024"/>
                    <a:pt x="732" y="14543"/>
                  </a:cubicBezTo>
                  <a:cubicBezTo>
                    <a:pt x="628" y="14292"/>
                    <a:pt x="544" y="14041"/>
                    <a:pt x="481" y="13769"/>
                  </a:cubicBezTo>
                  <a:cubicBezTo>
                    <a:pt x="293" y="13329"/>
                    <a:pt x="167" y="12869"/>
                    <a:pt x="0" y="12367"/>
                  </a:cubicBezTo>
                  <a:close/>
                  <a:moveTo>
                    <a:pt x="10127" y="12388"/>
                  </a:moveTo>
                  <a:cubicBezTo>
                    <a:pt x="10546" y="13413"/>
                    <a:pt x="10797" y="13810"/>
                    <a:pt x="11466" y="14417"/>
                  </a:cubicBezTo>
                  <a:cubicBezTo>
                    <a:pt x="11822" y="14752"/>
                    <a:pt x="12199" y="15066"/>
                    <a:pt x="12575" y="15380"/>
                  </a:cubicBezTo>
                  <a:cubicBezTo>
                    <a:pt x="12722" y="15484"/>
                    <a:pt x="12889" y="15589"/>
                    <a:pt x="13077" y="15631"/>
                  </a:cubicBezTo>
                  <a:cubicBezTo>
                    <a:pt x="13831" y="15882"/>
                    <a:pt x="14605" y="16028"/>
                    <a:pt x="15379" y="15945"/>
                  </a:cubicBezTo>
                  <a:lnTo>
                    <a:pt x="15776" y="15945"/>
                  </a:lnTo>
                  <a:cubicBezTo>
                    <a:pt x="16216" y="15945"/>
                    <a:pt x="16634" y="15819"/>
                    <a:pt x="17011" y="15568"/>
                  </a:cubicBezTo>
                  <a:cubicBezTo>
                    <a:pt x="17283" y="15359"/>
                    <a:pt x="17555" y="15108"/>
                    <a:pt x="17806" y="14857"/>
                  </a:cubicBezTo>
                  <a:cubicBezTo>
                    <a:pt x="18308" y="14375"/>
                    <a:pt x="18517" y="13790"/>
                    <a:pt x="18517" y="13120"/>
                  </a:cubicBezTo>
                  <a:lnTo>
                    <a:pt x="18517" y="11425"/>
                  </a:lnTo>
                  <a:cubicBezTo>
                    <a:pt x="18517" y="11028"/>
                    <a:pt x="18517" y="10651"/>
                    <a:pt x="18392" y="10253"/>
                  </a:cubicBezTo>
                  <a:cubicBezTo>
                    <a:pt x="18329" y="10128"/>
                    <a:pt x="18371" y="9940"/>
                    <a:pt x="18329" y="9814"/>
                  </a:cubicBezTo>
                  <a:cubicBezTo>
                    <a:pt x="18287" y="9563"/>
                    <a:pt x="18225" y="9333"/>
                    <a:pt x="18120" y="9103"/>
                  </a:cubicBezTo>
                  <a:cubicBezTo>
                    <a:pt x="18078" y="8998"/>
                    <a:pt x="17953" y="8872"/>
                    <a:pt x="17848" y="8831"/>
                  </a:cubicBezTo>
                  <a:cubicBezTo>
                    <a:pt x="17450" y="8789"/>
                    <a:pt x="17053" y="8726"/>
                    <a:pt x="16697" y="8998"/>
                  </a:cubicBezTo>
                  <a:cubicBezTo>
                    <a:pt x="16404" y="9207"/>
                    <a:pt x="16048" y="9354"/>
                    <a:pt x="15714" y="9458"/>
                  </a:cubicBezTo>
                  <a:cubicBezTo>
                    <a:pt x="15588" y="9521"/>
                    <a:pt x="15484" y="9563"/>
                    <a:pt x="15358" y="9647"/>
                  </a:cubicBezTo>
                  <a:cubicBezTo>
                    <a:pt x="15086" y="9835"/>
                    <a:pt x="14772" y="9961"/>
                    <a:pt x="14479" y="10065"/>
                  </a:cubicBezTo>
                  <a:cubicBezTo>
                    <a:pt x="14144" y="10191"/>
                    <a:pt x="13810" y="10295"/>
                    <a:pt x="13496" y="10484"/>
                  </a:cubicBezTo>
                  <a:cubicBezTo>
                    <a:pt x="13182" y="10672"/>
                    <a:pt x="12868" y="10818"/>
                    <a:pt x="12533" y="10965"/>
                  </a:cubicBezTo>
                  <a:cubicBezTo>
                    <a:pt x="11864" y="11195"/>
                    <a:pt x="11215" y="11425"/>
                    <a:pt x="10608" y="11823"/>
                  </a:cubicBezTo>
                  <a:cubicBezTo>
                    <a:pt x="10420" y="11969"/>
                    <a:pt x="10232" y="12137"/>
                    <a:pt x="10127" y="12388"/>
                  </a:cubicBezTo>
                  <a:close/>
                  <a:moveTo>
                    <a:pt x="8809" y="9040"/>
                  </a:moveTo>
                  <a:cubicBezTo>
                    <a:pt x="8788" y="8684"/>
                    <a:pt x="8642" y="8391"/>
                    <a:pt x="8495" y="8098"/>
                  </a:cubicBezTo>
                  <a:cubicBezTo>
                    <a:pt x="8432" y="7973"/>
                    <a:pt x="8286" y="7952"/>
                    <a:pt x="8160" y="7994"/>
                  </a:cubicBezTo>
                  <a:cubicBezTo>
                    <a:pt x="7909" y="8098"/>
                    <a:pt x="7679" y="8266"/>
                    <a:pt x="7658" y="8559"/>
                  </a:cubicBezTo>
                  <a:cubicBezTo>
                    <a:pt x="7616" y="8914"/>
                    <a:pt x="7909" y="9416"/>
                    <a:pt x="8265" y="9542"/>
                  </a:cubicBezTo>
                  <a:cubicBezTo>
                    <a:pt x="8453" y="9626"/>
                    <a:pt x="8704" y="9521"/>
                    <a:pt x="8788" y="9333"/>
                  </a:cubicBezTo>
                  <a:cubicBezTo>
                    <a:pt x="8788" y="9228"/>
                    <a:pt x="8809" y="9124"/>
                    <a:pt x="8809" y="9040"/>
                  </a:cubicBezTo>
                  <a:close/>
                  <a:moveTo>
                    <a:pt x="17576" y="4479"/>
                  </a:moveTo>
                  <a:cubicBezTo>
                    <a:pt x="17241" y="4479"/>
                    <a:pt x="17136" y="4541"/>
                    <a:pt x="17074" y="4855"/>
                  </a:cubicBezTo>
                  <a:cubicBezTo>
                    <a:pt x="17053" y="4939"/>
                    <a:pt x="17053" y="5023"/>
                    <a:pt x="17053" y="5106"/>
                  </a:cubicBezTo>
                  <a:cubicBezTo>
                    <a:pt x="17032" y="5525"/>
                    <a:pt x="17262" y="5734"/>
                    <a:pt x="17681" y="5671"/>
                  </a:cubicBezTo>
                  <a:cubicBezTo>
                    <a:pt x="18057" y="5629"/>
                    <a:pt x="18204" y="5420"/>
                    <a:pt x="18183" y="5043"/>
                  </a:cubicBezTo>
                  <a:cubicBezTo>
                    <a:pt x="18162" y="4939"/>
                    <a:pt x="18120" y="4813"/>
                    <a:pt x="18099" y="4709"/>
                  </a:cubicBezTo>
                  <a:cubicBezTo>
                    <a:pt x="18057" y="4583"/>
                    <a:pt x="17973" y="4479"/>
                    <a:pt x="17806" y="4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4"/>
            <p:cNvSpPr/>
            <p:nvPr/>
          </p:nvSpPr>
          <p:spPr>
            <a:xfrm>
              <a:off x="7258788" y="2203800"/>
              <a:ext cx="357825" cy="566525"/>
            </a:xfrm>
            <a:custGeom>
              <a:avLst/>
              <a:gdLst/>
              <a:ahLst/>
              <a:cxnLst/>
              <a:rect l="l" t="t" r="r" b="b"/>
              <a:pathLst>
                <a:path w="14313" h="22661" extrusionOk="0">
                  <a:moveTo>
                    <a:pt x="9500" y="0"/>
                  </a:moveTo>
                  <a:cubicBezTo>
                    <a:pt x="9625" y="105"/>
                    <a:pt x="9751" y="189"/>
                    <a:pt x="9856" y="293"/>
                  </a:cubicBezTo>
                  <a:cubicBezTo>
                    <a:pt x="9981" y="419"/>
                    <a:pt x="10065" y="544"/>
                    <a:pt x="10190" y="649"/>
                  </a:cubicBezTo>
                  <a:cubicBezTo>
                    <a:pt x="10944" y="1256"/>
                    <a:pt x="11446" y="2072"/>
                    <a:pt x="12053" y="2804"/>
                  </a:cubicBezTo>
                  <a:cubicBezTo>
                    <a:pt x="12387" y="3557"/>
                    <a:pt x="12973" y="4122"/>
                    <a:pt x="13371" y="4855"/>
                  </a:cubicBezTo>
                  <a:cubicBezTo>
                    <a:pt x="13559" y="5252"/>
                    <a:pt x="13747" y="5671"/>
                    <a:pt x="13852" y="6110"/>
                  </a:cubicBezTo>
                  <a:cubicBezTo>
                    <a:pt x="13998" y="6696"/>
                    <a:pt x="14250" y="7219"/>
                    <a:pt x="14270" y="7826"/>
                  </a:cubicBezTo>
                  <a:cubicBezTo>
                    <a:pt x="14270" y="7993"/>
                    <a:pt x="14312" y="8161"/>
                    <a:pt x="14312" y="8349"/>
                  </a:cubicBezTo>
                  <a:cubicBezTo>
                    <a:pt x="14312" y="8726"/>
                    <a:pt x="14229" y="9060"/>
                    <a:pt x="13957" y="9395"/>
                  </a:cubicBezTo>
                  <a:cubicBezTo>
                    <a:pt x="13685" y="9730"/>
                    <a:pt x="13517" y="10169"/>
                    <a:pt x="13517" y="10630"/>
                  </a:cubicBezTo>
                  <a:cubicBezTo>
                    <a:pt x="13517" y="11111"/>
                    <a:pt x="13434" y="11571"/>
                    <a:pt x="13392" y="12052"/>
                  </a:cubicBezTo>
                  <a:cubicBezTo>
                    <a:pt x="13392" y="12136"/>
                    <a:pt x="13371" y="12199"/>
                    <a:pt x="13371" y="12283"/>
                  </a:cubicBezTo>
                  <a:cubicBezTo>
                    <a:pt x="13392" y="12889"/>
                    <a:pt x="13224" y="13433"/>
                    <a:pt x="12994" y="13977"/>
                  </a:cubicBezTo>
                  <a:cubicBezTo>
                    <a:pt x="12910" y="14166"/>
                    <a:pt x="12869" y="14375"/>
                    <a:pt x="12806" y="14584"/>
                  </a:cubicBezTo>
                  <a:cubicBezTo>
                    <a:pt x="12743" y="14877"/>
                    <a:pt x="12597" y="15128"/>
                    <a:pt x="12366" y="15296"/>
                  </a:cubicBezTo>
                  <a:cubicBezTo>
                    <a:pt x="12032" y="15547"/>
                    <a:pt x="11843" y="15902"/>
                    <a:pt x="11634" y="16216"/>
                  </a:cubicBezTo>
                  <a:cubicBezTo>
                    <a:pt x="11529" y="16384"/>
                    <a:pt x="11404" y="16551"/>
                    <a:pt x="11237" y="16677"/>
                  </a:cubicBezTo>
                  <a:cubicBezTo>
                    <a:pt x="11027" y="16865"/>
                    <a:pt x="10881" y="17074"/>
                    <a:pt x="10713" y="17262"/>
                  </a:cubicBezTo>
                  <a:cubicBezTo>
                    <a:pt x="10525" y="17493"/>
                    <a:pt x="10295" y="17702"/>
                    <a:pt x="10044" y="17827"/>
                  </a:cubicBezTo>
                  <a:cubicBezTo>
                    <a:pt x="9353" y="18204"/>
                    <a:pt x="8809" y="18685"/>
                    <a:pt x="8203" y="19166"/>
                  </a:cubicBezTo>
                  <a:lnTo>
                    <a:pt x="7972" y="19397"/>
                  </a:lnTo>
                  <a:cubicBezTo>
                    <a:pt x="7533" y="19941"/>
                    <a:pt x="7094" y="20464"/>
                    <a:pt x="6529" y="20924"/>
                  </a:cubicBezTo>
                  <a:cubicBezTo>
                    <a:pt x="6194" y="21196"/>
                    <a:pt x="5943" y="21594"/>
                    <a:pt x="5483" y="21782"/>
                  </a:cubicBezTo>
                  <a:cubicBezTo>
                    <a:pt x="5357" y="21824"/>
                    <a:pt x="5252" y="22012"/>
                    <a:pt x="5169" y="22179"/>
                  </a:cubicBezTo>
                  <a:cubicBezTo>
                    <a:pt x="5043" y="22410"/>
                    <a:pt x="4876" y="22493"/>
                    <a:pt x="4625" y="22514"/>
                  </a:cubicBezTo>
                  <a:cubicBezTo>
                    <a:pt x="4143" y="22535"/>
                    <a:pt x="3683" y="22598"/>
                    <a:pt x="3202" y="22640"/>
                  </a:cubicBezTo>
                  <a:cubicBezTo>
                    <a:pt x="2762" y="22661"/>
                    <a:pt x="2344" y="22556"/>
                    <a:pt x="1926" y="22493"/>
                  </a:cubicBezTo>
                  <a:cubicBezTo>
                    <a:pt x="1382" y="22389"/>
                    <a:pt x="858" y="22284"/>
                    <a:pt x="294" y="22138"/>
                  </a:cubicBezTo>
                  <a:cubicBezTo>
                    <a:pt x="252" y="22075"/>
                    <a:pt x="231" y="21970"/>
                    <a:pt x="210" y="21866"/>
                  </a:cubicBezTo>
                  <a:cubicBezTo>
                    <a:pt x="126" y="21259"/>
                    <a:pt x="84" y="20652"/>
                    <a:pt x="21" y="20045"/>
                  </a:cubicBezTo>
                  <a:cubicBezTo>
                    <a:pt x="1" y="19815"/>
                    <a:pt x="21" y="19606"/>
                    <a:pt x="42" y="19376"/>
                  </a:cubicBezTo>
                  <a:cubicBezTo>
                    <a:pt x="105" y="19062"/>
                    <a:pt x="84" y="18769"/>
                    <a:pt x="42" y="18455"/>
                  </a:cubicBezTo>
                  <a:cubicBezTo>
                    <a:pt x="21" y="18141"/>
                    <a:pt x="1" y="17806"/>
                    <a:pt x="1" y="17493"/>
                  </a:cubicBezTo>
                  <a:cubicBezTo>
                    <a:pt x="21" y="15735"/>
                    <a:pt x="63" y="14019"/>
                    <a:pt x="105" y="12262"/>
                  </a:cubicBezTo>
                  <a:cubicBezTo>
                    <a:pt x="105" y="12178"/>
                    <a:pt x="105" y="12094"/>
                    <a:pt x="126" y="11990"/>
                  </a:cubicBezTo>
                  <a:cubicBezTo>
                    <a:pt x="231" y="11927"/>
                    <a:pt x="335" y="11843"/>
                    <a:pt x="440" y="11780"/>
                  </a:cubicBezTo>
                  <a:cubicBezTo>
                    <a:pt x="545" y="11739"/>
                    <a:pt x="628" y="11655"/>
                    <a:pt x="733" y="11634"/>
                  </a:cubicBezTo>
                  <a:cubicBezTo>
                    <a:pt x="1695" y="11195"/>
                    <a:pt x="2532" y="10588"/>
                    <a:pt x="3390" y="9981"/>
                  </a:cubicBezTo>
                  <a:cubicBezTo>
                    <a:pt x="3871" y="9667"/>
                    <a:pt x="4290" y="9228"/>
                    <a:pt x="4834" y="8956"/>
                  </a:cubicBezTo>
                  <a:cubicBezTo>
                    <a:pt x="5629" y="8286"/>
                    <a:pt x="6257" y="7470"/>
                    <a:pt x="6675" y="6529"/>
                  </a:cubicBezTo>
                  <a:cubicBezTo>
                    <a:pt x="6780" y="6278"/>
                    <a:pt x="6801" y="5985"/>
                    <a:pt x="6843" y="5692"/>
                  </a:cubicBezTo>
                  <a:cubicBezTo>
                    <a:pt x="6884" y="5608"/>
                    <a:pt x="6822" y="5503"/>
                    <a:pt x="6780" y="5441"/>
                  </a:cubicBezTo>
                  <a:cubicBezTo>
                    <a:pt x="6696" y="5252"/>
                    <a:pt x="6466" y="5252"/>
                    <a:pt x="6361" y="5399"/>
                  </a:cubicBezTo>
                  <a:cubicBezTo>
                    <a:pt x="6278" y="5503"/>
                    <a:pt x="6215" y="5650"/>
                    <a:pt x="6194" y="5775"/>
                  </a:cubicBezTo>
                  <a:cubicBezTo>
                    <a:pt x="5985" y="6424"/>
                    <a:pt x="5545" y="6968"/>
                    <a:pt x="5127" y="7491"/>
                  </a:cubicBezTo>
                  <a:cubicBezTo>
                    <a:pt x="4918" y="7763"/>
                    <a:pt x="4646" y="7993"/>
                    <a:pt x="4395" y="8223"/>
                  </a:cubicBezTo>
                  <a:cubicBezTo>
                    <a:pt x="4290" y="8328"/>
                    <a:pt x="4164" y="8412"/>
                    <a:pt x="4018" y="8495"/>
                  </a:cubicBezTo>
                  <a:cubicBezTo>
                    <a:pt x="3704" y="8642"/>
                    <a:pt x="3432" y="8830"/>
                    <a:pt x="3223" y="9102"/>
                  </a:cubicBezTo>
                  <a:cubicBezTo>
                    <a:pt x="3223" y="9123"/>
                    <a:pt x="3181" y="9123"/>
                    <a:pt x="3160" y="9144"/>
                  </a:cubicBezTo>
                  <a:cubicBezTo>
                    <a:pt x="3034" y="9249"/>
                    <a:pt x="2909" y="9353"/>
                    <a:pt x="2742" y="9437"/>
                  </a:cubicBezTo>
                  <a:cubicBezTo>
                    <a:pt x="1967" y="9897"/>
                    <a:pt x="1235" y="10504"/>
                    <a:pt x="335" y="10818"/>
                  </a:cubicBezTo>
                  <a:cubicBezTo>
                    <a:pt x="210" y="10734"/>
                    <a:pt x="252" y="10609"/>
                    <a:pt x="294" y="10504"/>
                  </a:cubicBezTo>
                  <a:cubicBezTo>
                    <a:pt x="440" y="9437"/>
                    <a:pt x="524" y="8370"/>
                    <a:pt x="482" y="7261"/>
                  </a:cubicBezTo>
                  <a:cubicBezTo>
                    <a:pt x="482" y="7010"/>
                    <a:pt x="545" y="6738"/>
                    <a:pt x="586" y="6487"/>
                  </a:cubicBezTo>
                  <a:cubicBezTo>
                    <a:pt x="733" y="5692"/>
                    <a:pt x="691" y="4876"/>
                    <a:pt x="775" y="4101"/>
                  </a:cubicBezTo>
                  <a:cubicBezTo>
                    <a:pt x="817" y="3934"/>
                    <a:pt x="817" y="3767"/>
                    <a:pt x="838" y="3599"/>
                  </a:cubicBezTo>
                  <a:cubicBezTo>
                    <a:pt x="879" y="3390"/>
                    <a:pt x="984" y="3181"/>
                    <a:pt x="1047" y="2951"/>
                  </a:cubicBezTo>
                  <a:cubicBezTo>
                    <a:pt x="1298" y="2846"/>
                    <a:pt x="1591" y="2888"/>
                    <a:pt x="1821" y="2888"/>
                  </a:cubicBezTo>
                  <a:cubicBezTo>
                    <a:pt x="2302" y="2930"/>
                    <a:pt x="2762" y="2846"/>
                    <a:pt x="3202" y="2679"/>
                  </a:cubicBezTo>
                  <a:cubicBezTo>
                    <a:pt x="4018" y="2428"/>
                    <a:pt x="4855" y="2218"/>
                    <a:pt x="5671" y="1946"/>
                  </a:cubicBezTo>
                  <a:cubicBezTo>
                    <a:pt x="6340" y="1716"/>
                    <a:pt x="7031" y="1465"/>
                    <a:pt x="7680" y="1172"/>
                  </a:cubicBezTo>
                  <a:cubicBezTo>
                    <a:pt x="7868" y="1088"/>
                    <a:pt x="8056" y="963"/>
                    <a:pt x="8203" y="858"/>
                  </a:cubicBezTo>
                  <a:cubicBezTo>
                    <a:pt x="8621" y="565"/>
                    <a:pt x="9040" y="293"/>
                    <a:pt x="9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4"/>
            <p:cNvSpPr/>
            <p:nvPr/>
          </p:nvSpPr>
          <p:spPr>
            <a:xfrm>
              <a:off x="4614563" y="2949200"/>
              <a:ext cx="285625" cy="463475"/>
            </a:xfrm>
            <a:custGeom>
              <a:avLst/>
              <a:gdLst/>
              <a:ahLst/>
              <a:cxnLst/>
              <a:rect l="l" t="t" r="r" b="b"/>
              <a:pathLst>
                <a:path w="11425" h="18539" extrusionOk="0">
                  <a:moveTo>
                    <a:pt x="8558" y="1172"/>
                  </a:moveTo>
                  <a:cubicBezTo>
                    <a:pt x="8579" y="1298"/>
                    <a:pt x="8600" y="1340"/>
                    <a:pt x="8579" y="1382"/>
                  </a:cubicBezTo>
                  <a:cubicBezTo>
                    <a:pt x="8517" y="2072"/>
                    <a:pt x="8684" y="2679"/>
                    <a:pt x="8830" y="3348"/>
                  </a:cubicBezTo>
                  <a:cubicBezTo>
                    <a:pt x="8935" y="3725"/>
                    <a:pt x="9019" y="4123"/>
                    <a:pt x="9123" y="4499"/>
                  </a:cubicBezTo>
                  <a:cubicBezTo>
                    <a:pt x="9207" y="4834"/>
                    <a:pt x="9228" y="5211"/>
                    <a:pt x="9270" y="5566"/>
                  </a:cubicBezTo>
                  <a:cubicBezTo>
                    <a:pt x="9333" y="6110"/>
                    <a:pt x="9458" y="6696"/>
                    <a:pt x="9437" y="7261"/>
                  </a:cubicBezTo>
                  <a:cubicBezTo>
                    <a:pt x="9667" y="7952"/>
                    <a:pt x="9646" y="8684"/>
                    <a:pt x="9898" y="9353"/>
                  </a:cubicBezTo>
                  <a:cubicBezTo>
                    <a:pt x="10023" y="9646"/>
                    <a:pt x="10044" y="9981"/>
                    <a:pt x="10086" y="10295"/>
                  </a:cubicBezTo>
                  <a:cubicBezTo>
                    <a:pt x="10107" y="10462"/>
                    <a:pt x="10170" y="10651"/>
                    <a:pt x="10190" y="10797"/>
                  </a:cubicBezTo>
                  <a:cubicBezTo>
                    <a:pt x="10211" y="11027"/>
                    <a:pt x="10295" y="11237"/>
                    <a:pt x="10274" y="11488"/>
                  </a:cubicBezTo>
                  <a:cubicBezTo>
                    <a:pt x="10253" y="11822"/>
                    <a:pt x="10379" y="12157"/>
                    <a:pt x="10421" y="12471"/>
                  </a:cubicBezTo>
                  <a:cubicBezTo>
                    <a:pt x="10463" y="12680"/>
                    <a:pt x="10609" y="12806"/>
                    <a:pt x="10818" y="12806"/>
                  </a:cubicBezTo>
                  <a:cubicBezTo>
                    <a:pt x="11027" y="12827"/>
                    <a:pt x="11237" y="12827"/>
                    <a:pt x="11425" y="13078"/>
                  </a:cubicBezTo>
                  <a:cubicBezTo>
                    <a:pt x="11425" y="14647"/>
                    <a:pt x="11425" y="16237"/>
                    <a:pt x="11404" y="17848"/>
                  </a:cubicBezTo>
                  <a:cubicBezTo>
                    <a:pt x="11404" y="17932"/>
                    <a:pt x="11383" y="18037"/>
                    <a:pt x="11341" y="18141"/>
                  </a:cubicBezTo>
                  <a:cubicBezTo>
                    <a:pt x="11090" y="18162"/>
                    <a:pt x="10860" y="18225"/>
                    <a:pt x="10588" y="18225"/>
                  </a:cubicBezTo>
                  <a:cubicBezTo>
                    <a:pt x="9960" y="18204"/>
                    <a:pt x="9354" y="18351"/>
                    <a:pt x="8726" y="18267"/>
                  </a:cubicBezTo>
                  <a:cubicBezTo>
                    <a:pt x="8579" y="18246"/>
                    <a:pt x="8412" y="18246"/>
                    <a:pt x="8286" y="18309"/>
                  </a:cubicBezTo>
                  <a:cubicBezTo>
                    <a:pt x="7973" y="18434"/>
                    <a:pt x="7638" y="18455"/>
                    <a:pt x="7303" y="18497"/>
                  </a:cubicBezTo>
                  <a:cubicBezTo>
                    <a:pt x="7052" y="18497"/>
                    <a:pt x="6822" y="18539"/>
                    <a:pt x="6592" y="18434"/>
                  </a:cubicBezTo>
                  <a:cubicBezTo>
                    <a:pt x="6069" y="18497"/>
                    <a:pt x="5587" y="18309"/>
                    <a:pt x="5127" y="18037"/>
                  </a:cubicBezTo>
                  <a:cubicBezTo>
                    <a:pt x="4897" y="17911"/>
                    <a:pt x="4688" y="17974"/>
                    <a:pt x="4499" y="18141"/>
                  </a:cubicBezTo>
                  <a:cubicBezTo>
                    <a:pt x="4374" y="18037"/>
                    <a:pt x="4227" y="17953"/>
                    <a:pt x="4102" y="17890"/>
                  </a:cubicBezTo>
                  <a:cubicBezTo>
                    <a:pt x="3955" y="17786"/>
                    <a:pt x="3809" y="17639"/>
                    <a:pt x="3662" y="17514"/>
                  </a:cubicBezTo>
                  <a:cubicBezTo>
                    <a:pt x="3537" y="17409"/>
                    <a:pt x="3432" y="17283"/>
                    <a:pt x="3286" y="17158"/>
                  </a:cubicBezTo>
                  <a:cubicBezTo>
                    <a:pt x="3160" y="17011"/>
                    <a:pt x="3056" y="16865"/>
                    <a:pt x="2909" y="16760"/>
                  </a:cubicBezTo>
                  <a:cubicBezTo>
                    <a:pt x="2742" y="16656"/>
                    <a:pt x="2616" y="16488"/>
                    <a:pt x="2532" y="16342"/>
                  </a:cubicBezTo>
                  <a:cubicBezTo>
                    <a:pt x="2240" y="15819"/>
                    <a:pt x="1926" y="15296"/>
                    <a:pt x="1779" y="14689"/>
                  </a:cubicBezTo>
                  <a:cubicBezTo>
                    <a:pt x="1696" y="14396"/>
                    <a:pt x="1570" y="14124"/>
                    <a:pt x="1444" y="13852"/>
                  </a:cubicBezTo>
                  <a:cubicBezTo>
                    <a:pt x="1403" y="13789"/>
                    <a:pt x="1361" y="13664"/>
                    <a:pt x="1361" y="13601"/>
                  </a:cubicBezTo>
                  <a:cubicBezTo>
                    <a:pt x="1382" y="13141"/>
                    <a:pt x="1193" y="12743"/>
                    <a:pt x="1089" y="12304"/>
                  </a:cubicBezTo>
                  <a:cubicBezTo>
                    <a:pt x="1047" y="12178"/>
                    <a:pt x="1047" y="12032"/>
                    <a:pt x="1005" y="11864"/>
                  </a:cubicBezTo>
                  <a:lnTo>
                    <a:pt x="1005" y="11634"/>
                  </a:lnTo>
                  <a:cubicBezTo>
                    <a:pt x="796" y="10944"/>
                    <a:pt x="796" y="10211"/>
                    <a:pt x="566" y="9542"/>
                  </a:cubicBezTo>
                  <a:cubicBezTo>
                    <a:pt x="524" y="9416"/>
                    <a:pt x="524" y="9249"/>
                    <a:pt x="482" y="9102"/>
                  </a:cubicBezTo>
                  <a:cubicBezTo>
                    <a:pt x="461" y="8935"/>
                    <a:pt x="440" y="8809"/>
                    <a:pt x="377" y="8642"/>
                  </a:cubicBezTo>
                  <a:cubicBezTo>
                    <a:pt x="231" y="8224"/>
                    <a:pt x="147" y="7805"/>
                    <a:pt x="147" y="7366"/>
                  </a:cubicBezTo>
                  <a:cubicBezTo>
                    <a:pt x="147" y="7115"/>
                    <a:pt x="147" y="6843"/>
                    <a:pt x="43" y="6592"/>
                  </a:cubicBezTo>
                  <a:cubicBezTo>
                    <a:pt x="1" y="6445"/>
                    <a:pt x="1" y="6299"/>
                    <a:pt x="22" y="6131"/>
                  </a:cubicBezTo>
                  <a:cubicBezTo>
                    <a:pt x="126" y="5378"/>
                    <a:pt x="315" y="4646"/>
                    <a:pt x="628" y="3976"/>
                  </a:cubicBezTo>
                  <a:cubicBezTo>
                    <a:pt x="691" y="3788"/>
                    <a:pt x="796" y="3579"/>
                    <a:pt x="859" y="3390"/>
                  </a:cubicBezTo>
                  <a:cubicBezTo>
                    <a:pt x="963" y="3139"/>
                    <a:pt x="1068" y="2867"/>
                    <a:pt x="1340" y="2721"/>
                  </a:cubicBezTo>
                  <a:cubicBezTo>
                    <a:pt x="1465" y="2637"/>
                    <a:pt x="1570" y="2449"/>
                    <a:pt x="1612" y="2323"/>
                  </a:cubicBezTo>
                  <a:cubicBezTo>
                    <a:pt x="1905" y="1716"/>
                    <a:pt x="2344" y="1277"/>
                    <a:pt x="2825" y="838"/>
                  </a:cubicBezTo>
                  <a:cubicBezTo>
                    <a:pt x="3097" y="566"/>
                    <a:pt x="3453" y="356"/>
                    <a:pt x="3809" y="210"/>
                  </a:cubicBezTo>
                  <a:cubicBezTo>
                    <a:pt x="4332" y="1"/>
                    <a:pt x="4876" y="63"/>
                    <a:pt x="5441" y="231"/>
                  </a:cubicBezTo>
                  <a:cubicBezTo>
                    <a:pt x="5692" y="273"/>
                    <a:pt x="5964" y="356"/>
                    <a:pt x="6215" y="419"/>
                  </a:cubicBezTo>
                  <a:cubicBezTo>
                    <a:pt x="6696" y="524"/>
                    <a:pt x="7136" y="628"/>
                    <a:pt x="7575" y="796"/>
                  </a:cubicBezTo>
                  <a:cubicBezTo>
                    <a:pt x="7701" y="858"/>
                    <a:pt x="7868" y="900"/>
                    <a:pt x="7994" y="963"/>
                  </a:cubicBezTo>
                  <a:cubicBezTo>
                    <a:pt x="8245" y="1026"/>
                    <a:pt x="8391" y="1089"/>
                    <a:pt x="8558" y="1172"/>
                  </a:cubicBezTo>
                  <a:close/>
                  <a:moveTo>
                    <a:pt x="4709" y="8496"/>
                  </a:moveTo>
                  <a:cubicBezTo>
                    <a:pt x="4625" y="8579"/>
                    <a:pt x="4583" y="8600"/>
                    <a:pt x="4541" y="8684"/>
                  </a:cubicBezTo>
                  <a:cubicBezTo>
                    <a:pt x="4374" y="9040"/>
                    <a:pt x="4332" y="9437"/>
                    <a:pt x="4437" y="9856"/>
                  </a:cubicBezTo>
                  <a:cubicBezTo>
                    <a:pt x="4583" y="10337"/>
                    <a:pt x="4709" y="10818"/>
                    <a:pt x="4855" y="11278"/>
                  </a:cubicBezTo>
                  <a:cubicBezTo>
                    <a:pt x="5273" y="12366"/>
                    <a:pt x="5859" y="13371"/>
                    <a:pt x="7010" y="13894"/>
                  </a:cubicBezTo>
                  <a:cubicBezTo>
                    <a:pt x="7136" y="13936"/>
                    <a:pt x="7240" y="14019"/>
                    <a:pt x="7345" y="14061"/>
                  </a:cubicBezTo>
                  <a:cubicBezTo>
                    <a:pt x="7450" y="14124"/>
                    <a:pt x="7554" y="14145"/>
                    <a:pt x="7659" y="14145"/>
                  </a:cubicBezTo>
                  <a:lnTo>
                    <a:pt x="9082" y="14061"/>
                  </a:lnTo>
                  <a:cubicBezTo>
                    <a:pt x="9354" y="14040"/>
                    <a:pt x="9500" y="13852"/>
                    <a:pt x="9500" y="13538"/>
                  </a:cubicBezTo>
                  <a:cubicBezTo>
                    <a:pt x="9312" y="13434"/>
                    <a:pt x="9102" y="13413"/>
                    <a:pt x="8893" y="13392"/>
                  </a:cubicBezTo>
                  <a:cubicBezTo>
                    <a:pt x="8642" y="13371"/>
                    <a:pt x="8454" y="13329"/>
                    <a:pt x="8203" y="13371"/>
                  </a:cubicBezTo>
                  <a:cubicBezTo>
                    <a:pt x="7847" y="13392"/>
                    <a:pt x="7533" y="13287"/>
                    <a:pt x="7240" y="13078"/>
                  </a:cubicBezTo>
                  <a:lnTo>
                    <a:pt x="6843" y="12848"/>
                  </a:lnTo>
                  <a:cubicBezTo>
                    <a:pt x="6592" y="12701"/>
                    <a:pt x="6403" y="12492"/>
                    <a:pt x="6236" y="12262"/>
                  </a:cubicBezTo>
                  <a:cubicBezTo>
                    <a:pt x="5755" y="11613"/>
                    <a:pt x="5399" y="10881"/>
                    <a:pt x="5148" y="10086"/>
                  </a:cubicBezTo>
                  <a:cubicBezTo>
                    <a:pt x="5043" y="9814"/>
                    <a:pt x="4939" y="9521"/>
                    <a:pt x="4960" y="9207"/>
                  </a:cubicBezTo>
                  <a:cubicBezTo>
                    <a:pt x="4960" y="8935"/>
                    <a:pt x="4918" y="8705"/>
                    <a:pt x="4709" y="84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4"/>
            <p:cNvSpPr/>
            <p:nvPr/>
          </p:nvSpPr>
          <p:spPr>
            <a:xfrm>
              <a:off x="4922663" y="3127050"/>
              <a:ext cx="509000" cy="310750"/>
            </a:xfrm>
            <a:custGeom>
              <a:avLst/>
              <a:gdLst/>
              <a:ahLst/>
              <a:cxnLst/>
              <a:rect l="l" t="t" r="r" b="b"/>
              <a:pathLst>
                <a:path w="20360" h="12430" extrusionOk="0">
                  <a:moveTo>
                    <a:pt x="147" y="11927"/>
                  </a:moveTo>
                  <a:cubicBezTo>
                    <a:pt x="105" y="11467"/>
                    <a:pt x="22" y="11027"/>
                    <a:pt x="22" y="10588"/>
                  </a:cubicBezTo>
                  <a:cubicBezTo>
                    <a:pt x="1" y="9186"/>
                    <a:pt x="1" y="7784"/>
                    <a:pt x="1" y="6382"/>
                  </a:cubicBezTo>
                  <a:cubicBezTo>
                    <a:pt x="1" y="6215"/>
                    <a:pt x="22" y="6089"/>
                    <a:pt x="22" y="5901"/>
                  </a:cubicBezTo>
                  <a:cubicBezTo>
                    <a:pt x="231" y="5901"/>
                    <a:pt x="377" y="5880"/>
                    <a:pt x="545" y="5880"/>
                  </a:cubicBezTo>
                  <a:lnTo>
                    <a:pt x="2574" y="5880"/>
                  </a:lnTo>
                  <a:cubicBezTo>
                    <a:pt x="2825" y="5880"/>
                    <a:pt x="3035" y="5817"/>
                    <a:pt x="3265" y="5776"/>
                  </a:cubicBezTo>
                  <a:cubicBezTo>
                    <a:pt x="3369" y="5755"/>
                    <a:pt x="3474" y="5713"/>
                    <a:pt x="3600" y="5692"/>
                  </a:cubicBezTo>
                  <a:cubicBezTo>
                    <a:pt x="4185" y="5629"/>
                    <a:pt x="4771" y="5566"/>
                    <a:pt x="5357" y="5462"/>
                  </a:cubicBezTo>
                  <a:cubicBezTo>
                    <a:pt x="6089" y="5315"/>
                    <a:pt x="6801" y="5106"/>
                    <a:pt x="7491" y="4918"/>
                  </a:cubicBezTo>
                  <a:cubicBezTo>
                    <a:pt x="7701" y="4855"/>
                    <a:pt x="7910" y="4750"/>
                    <a:pt x="8161" y="4708"/>
                  </a:cubicBezTo>
                  <a:cubicBezTo>
                    <a:pt x="8328" y="4646"/>
                    <a:pt x="8517" y="4583"/>
                    <a:pt x="8684" y="4520"/>
                  </a:cubicBezTo>
                  <a:cubicBezTo>
                    <a:pt x="8789" y="4478"/>
                    <a:pt x="8893" y="4395"/>
                    <a:pt x="8977" y="4395"/>
                  </a:cubicBezTo>
                  <a:cubicBezTo>
                    <a:pt x="9667" y="4311"/>
                    <a:pt x="10170" y="3892"/>
                    <a:pt x="10651" y="3495"/>
                  </a:cubicBezTo>
                  <a:cubicBezTo>
                    <a:pt x="10797" y="3390"/>
                    <a:pt x="10944" y="3348"/>
                    <a:pt x="11111" y="3265"/>
                  </a:cubicBezTo>
                  <a:cubicBezTo>
                    <a:pt x="11634" y="3035"/>
                    <a:pt x="12178" y="2763"/>
                    <a:pt x="12701" y="2532"/>
                  </a:cubicBezTo>
                  <a:cubicBezTo>
                    <a:pt x="13245" y="2302"/>
                    <a:pt x="13727" y="1967"/>
                    <a:pt x="14187" y="1591"/>
                  </a:cubicBezTo>
                  <a:cubicBezTo>
                    <a:pt x="14584" y="1298"/>
                    <a:pt x="14919" y="942"/>
                    <a:pt x="15191" y="503"/>
                  </a:cubicBezTo>
                  <a:cubicBezTo>
                    <a:pt x="15296" y="314"/>
                    <a:pt x="15421" y="147"/>
                    <a:pt x="15547" y="1"/>
                  </a:cubicBezTo>
                  <a:cubicBezTo>
                    <a:pt x="15861" y="42"/>
                    <a:pt x="16091" y="210"/>
                    <a:pt x="16300" y="398"/>
                  </a:cubicBezTo>
                  <a:cubicBezTo>
                    <a:pt x="16489" y="524"/>
                    <a:pt x="16677" y="670"/>
                    <a:pt x="16865" y="817"/>
                  </a:cubicBezTo>
                  <a:cubicBezTo>
                    <a:pt x="16907" y="858"/>
                    <a:pt x="16991" y="879"/>
                    <a:pt x="17033" y="942"/>
                  </a:cubicBezTo>
                  <a:cubicBezTo>
                    <a:pt x="17514" y="1444"/>
                    <a:pt x="18079" y="1654"/>
                    <a:pt x="18748" y="1758"/>
                  </a:cubicBezTo>
                  <a:cubicBezTo>
                    <a:pt x="19104" y="1800"/>
                    <a:pt x="19502" y="1800"/>
                    <a:pt x="19836" y="1988"/>
                  </a:cubicBezTo>
                  <a:cubicBezTo>
                    <a:pt x="19941" y="2030"/>
                    <a:pt x="20046" y="2093"/>
                    <a:pt x="20129" y="2177"/>
                  </a:cubicBezTo>
                  <a:cubicBezTo>
                    <a:pt x="20318" y="2344"/>
                    <a:pt x="20359" y="2637"/>
                    <a:pt x="20213" y="2846"/>
                  </a:cubicBezTo>
                  <a:cubicBezTo>
                    <a:pt x="20025" y="3076"/>
                    <a:pt x="19983" y="3369"/>
                    <a:pt x="19920" y="3641"/>
                  </a:cubicBezTo>
                  <a:cubicBezTo>
                    <a:pt x="19857" y="3851"/>
                    <a:pt x="19794" y="4060"/>
                    <a:pt x="19711" y="4290"/>
                  </a:cubicBezTo>
                  <a:cubicBezTo>
                    <a:pt x="19627" y="4520"/>
                    <a:pt x="19522" y="4729"/>
                    <a:pt x="19418" y="4959"/>
                  </a:cubicBezTo>
                  <a:cubicBezTo>
                    <a:pt x="19271" y="5336"/>
                    <a:pt x="19125" y="5692"/>
                    <a:pt x="18811" y="5985"/>
                  </a:cubicBezTo>
                  <a:cubicBezTo>
                    <a:pt x="18748" y="6068"/>
                    <a:pt x="18665" y="6194"/>
                    <a:pt x="18644" y="6320"/>
                  </a:cubicBezTo>
                  <a:cubicBezTo>
                    <a:pt x="18434" y="7094"/>
                    <a:pt x="17932" y="7659"/>
                    <a:pt x="17305" y="8098"/>
                  </a:cubicBezTo>
                  <a:cubicBezTo>
                    <a:pt x="16802" y="8475"/>
                    <a:pt x="16300" y="8809"/>
                    <a:pt x="15735" y="8998"/>
                  </a:cubicBezTo>
                  <a:cubicBezTo>
                    <a:pt x="15631" y="9019"/>
                    <a:pt x="15526" y="9081"/>
                    <a:pt x="15421" y="9144"/>
                  </a:cubicBezTo>
                  <a:cubicBezTo>
                    <a:pt x="14794" y="9667"/>
                    <a:pt x="14061" y="9939"/>
                    <a:pt x="13266" y="10190"/>
                  </a:cubicBezTo>
                  <a:cubicBezTo>
                    <a:pt x="12952" y="10295"/>
                    <a:pt x="12618" y="10400"/>
                    <a:pt x="12387" y="10672"/>
                  </a:cubicBezTo>
                  <a:cubicBezTo>
                    <a:pt x="12304" y="10755"/>
                    <a:pt x="12199" y="10776"/>
                    <a:pt x="12095" y="10818"/>
                  </a:cubicBezTo>
                  <a:cubicBezTo>
                    <a:pt x="11864" y="10923"/>
                    <a:pt x="11592" y="11027"/>
                    <a:pt x="11362" y="11174"/>
                  </a:cubicBezTo>
                  <a:cubicBezTo>
                    <a:pt x="11132" y="11278"/>
                    <a:pt x="10923" y="11383"/>
                    <a:pt x="10651" y="11404"/>
                  </a:cubicBezTo>
                  <a:cubicBezTo>
                    <a:pt x="10546" y="11404"/>
                    <a:pt x="10483" y="11425"/>
                    <a:pt x="10400" y="11467"/>
                  </a:cubicBezTo>
                  <a:cubicBezTo>
                    <a:pt x="9500" y="11906"/>
                    <a:pt x="8538" y="11990"/>
                    <a:pt x="7596" y="12094"/>
                  </a:cubicBezTo>
                  <a:lnTo>
                    <a:pt x="7491" y="12094"/>
                  </a:lnTo>
                  <a:cubicBezTo>
                    <a:pt x="7031" y="12283"/>
                    <a:pt x="6529" y="12199"/>
                    <a:pt x="6027" y="12241"/>
                  </a:cubicBezTo>
                  <a:cubicBezTo>
                    <a:pt x="5880" y="12241"/>
                    <a:pt x="5692" y="12241"/>
                    <a:pt x="5566" y="12366"/>
                  </a:cubicBezTo>
                  <a:cubicBezTo>
                    <a:pt x="5504" y="12429"/>
                    <a:pt x="5357" y="12429"/>
                    <a:pt x="5253" y="12429"/>
                  </a:cubicBezTo>
                  <a:lnTo>
                    <a:pt x="2281" y="12429"/>
                  </a:lnTo>
                  <a:lnTo>
                    <a:pt x="2240" y="12429"/>
                  </a:lnTo>
                  <a:cubicBezTo>
                    <a:pt x="1905" y="12429"/>
                    <a:pt x="1612" y="12178"/>
                    <a:pt x="1235" y="12241"/>
                  </a:cubicBezTo>
                  <a:cubicBezTo>
                    <a:pt x="900" y="12283"/>
                    <a:pt x="607" y="12136"/>
                    <a:pt x="294" y="12053"/>
                  </a:cubicBezTo>
                  <a:cubicBezTo>
                    <a:pt x="231" y="12011"/>
                    <a:pt x="231" y="12011"/>
                    <a:pt x="147" y="119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4"/>
            <p:cNvSpPr/>
            <p:nvPr/>
          </p:nvSpPr>
          <p:spPr>
            <a:xfrm>
              <a:off x="5428488" y="3056950"/>
              <a:ext cx="711425" cy="207175"/>
            </a:xfrm>
            <a:custGeom>
              <a:avLst/>
              <a:gdLst/>
              <a:ahLst/>
              <a:cxnLst/>
              <a:rect l="l" t="t" r="r" b="b"/>
              <a:pathLst>
                <a:path w="28457" h="8287" extrusionOk="0">
                  <a:moveTo>
                    <a:pt x="28457" y="22"/>
                  </a:moveTo>
                  <a:cubicBezTo>
                    <a:pt x="28373" y="440"/>
                    <a:pt x="28143" y="796"/>
                    <a:pt x="28038" y="1152"/>
                  </a:cubicBezTo>
                  <a:cubicBezTo>
                    <a:pt x="27934" y="1549"/>
                    <a:pt x="27892" y="1947"/>
                    <a:pt x="27808" y="2302"/>
                  </a:cubicBezTo>
                  <a:cubicBezTo>
                    <a:pt x="27683" y="2365"/>
                    <a:pt x="27578" y="2386"/>
                    <a:pt x="27474" y="2407"/>
                  </a:cubicBezTo>
                  <a:cubicBezTo>
                    <a:pt x="25318" y="2763"/>
                    <a:pt x="23226" y="3370"/>
                    <a:pt x="21113" y="3955"/>
                  </a:cubicBezTo>
                  <a:cubicBezTo>
                    <a:pt x="19899" y="4290"/>
                    <a:pt x="18686" y="4541"/>
                    <a:pt x="17472" y="4855"/>
                  </a:cubicBezTo>
                  <a:cubicBezTo>
                    <a:pt x="17347" y="4897"/>
                    <a:pt x="17242" y="4918"/>
                    <a:pt x="17075" y="4855"/>
                  </a:cubicBezTo>
                  <a:cubicBezTo>
                    <a:pt x="17012" y="4813"/>
                    <a:pt x="16844" y="4834"/>
                    <a:pt x="16740" y="4834"/>
                  </a:cubicBezTo>
                  <a:cubicBezTo>
                    <a:pt x="15463" y="5023"/>
                    <a:pt x="14187" y="5148"/>
                    <a:pt x="12911" y="5420"/>
                  </a:cubicBezTo>
                  <a:cubicBezTo>
                    <a:pt x="11446" y="5713"/>
                    <a:pt x="10002" y="6069"/>
                    <a:pt x="8559" y="6487"/>
                  </a:cubicBezTo>
                  <a:cubicBezTo>
                    <a:pt x="7805" y="6696"/>
                    <a:pt x="6989" y="6780"/>
                    <a:pt x="6194" y="6906"/>
                  </a:cubicBezTo>
                  <a:cubicBezTo>
                    <a:pt x="5776" y="6989"/>
                    <a:pt x="5336" y="6989"/>
                    <a:pt x="4897" y="7031"/>
                  </a:cubicBezTo>
                  <a:cubicBezTo>
                    <a:pt x="4499" y="7094"/>
                    <a:pt x="4102" y="7219"/>
                    <a:pt x="3746" y="7303"/>
                  </a:cubicBezTo>
                  <a:cubicBezTo>
                    <a:pt x="3328" y="7408"/>
                    <a:pt x="2888" y="7450"/>
                    <a:pt x="2470" y="7596"/>
                  </a:cubicBezTo>
                  <a:cubicBezTo>
                    <a:pt x="2093" y="7701"/>
                    <a:pt x="1758" y="7826"/>
                    <a:pt x="1382" y="7952"/>
                  </a:cubicBezTo>
                  <a:cubicBezTo>
                    <a:pt x="1256" y="8015"/>
                    <a:pt x="1110" y="8077"/>
                    <a:pt x="963" y="8140"/>
                  </a:cubicBezTo>
                  <a:cubicBezTo>
                    <a:pt x="629" y="8287"/>
                    <a:pt x="336" y="8245"/>
                    <a:pt x="105" y="7952"/>
                  </a:cubicBezTo>
                  <a:cubicBezTo>
                    <a:pt x="85" y="7910"/>
                    <a:pt x="22" y="7847"/>
                    <a:pt x="1" y="7805"/>
                  </a:cubicBezTo>
                  <a:cubicBezTo>
                    <a:pt x="168" y="7387"/>
                    <a:pt x="419" y="6947"/>
                    <a:pt x="440" y="6487"/>
                  </a:cubicBezTo>
                  <a:cubicBezTo>
                    <a:pt x="482" y="6048"/>
                    <a:pt x="524" y="5608"/>
                    <a:pt x="545" y="5127"/>
                  </a:cubicBezTo>
                  <a:cubicBezTo>
                    <a:pt x="921" y="4960"/>
                    <a:pt x="1277" y="4960"/>
                    <a:pt x="1675" y="4918"/>
                  </a:cubicBezTo>
                  <a:cubicBezTo>
                    <a:pt x="5315" y="4416"/>
                    <a:pt x="8956" y="3788"/>
                    <a:pt x="12534" y="3014"/>
                  </a:cubicBezTo>
                  <a:cubicBezTo>
                    <a:pt x="14145" y="2679"/>
                    <a:pt x="15777" y="2365"/>
                    <a:pt x="17367" y="2030"/>
                  </a:cubicBezTo>
                  <a:cubicBezTo>
                    <a:pt x="17451" y="2010"/>
                    <a:pt x="17535" y="2010"/>
                    <a:pt x="17577" y="1989"/>
                  </a:cubicBezTo>
                  <a:cubicBezTo>
                    <a:pt x="19104" y="1507"/>
                    <a:pt x="20694" y="1277"/>
                    <a:pt x="22243" y="1026"/>
                  </a:cubicBezTo>
                  <a:cubicBezTo>
                    <a:pt x="24230" y="670"/>
                    <a:pt x="26239" y="357"/>
                    <a:pt x="28248" y="43"/>
                  </a:cubicBezTo>
                  <a:cubicBezTo>
                    <a:pt x="28331" y="1"/>
                    <a:pt x="28352" y="1"/>
                    <a:pt x="2845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4"/>
            <p:cNvSpPr/>
            <p:nvPr/>
          </p:nvSpPr>
          <p:spPr>
            <a:xfrm>
              <a:off x="6556288" y="2833075"/>
              <a:ext cx="620925" cy="192000"/>
            </a:xfrm>
            <a:custGeom>
              <a:avLst/>
              <a:gdLst/>
              <a:ahLst/>
              <a:cxnLst/>
              <a:rect l="l" t="t" r="r" b="b"/>
              <a:pathLst>
                <a:path w="24837" h="7680" extrusionOk="0">
                  <a:moveTo>
                    <a:pt x="24836" y="1"/>
                  </a:moveTo>
                  <a:cubicBezTo>
                    <a:pt x="24732" y="210"/>
                    <a:pt x="24669" y="335"/>
                    <a:pt x="24627" y="461"/>
                  </a:cubicBezTo>
                  <a:cubicBezTo>
                    <a:pt x="24481" y="691"/>
                    <a:pt x="24355" y="921"/>
                    <a:pt x="24230" y="1130"/>
                  </a:cubicBezTo>
                  <a:cubicBezTo>
                    <a:pt x="24146" y="1298"/>
                    <a:pt x="24062" y="1423"/>
                    <a:pt x="24000" y="1591"/>
                  </a:cubicBezTo>
                  <a:cubicBezTo>
                    <a:pt x="23916" y="1737"/>
                    <a:pt x="23811" y="1925"/>
                    <a:pt x="23728" y="2072"/>
                  </a:cubicBezTo>
                  <a:cubicBezTo>
                    <a:pt x="23581" y="2428"/>
                    <a:pt x="23602" y="2742"/>
                    <a:pt x="23832" y="3055"/>
                  </a:cubicBezTo>
                  <a:cubicBezTo>
                    <a:pt x="23895" y="3097"/>
                    <a:pt x="23916" y="3160"/>
                    <a:pt x="24000" y="3286"/>
                  </a:cubicBezTo>
                  <a:cubicBezTo>
                    <a:pt x="23686" y="3369"/>
                    <a:pt x="23414" y="3432"/>
                    <a:pt x="23121" y="3495"/>
                  </a:cubicBezTo>
                  <a:cubicBezTo>
                    <a:pt x="22807" y="3537"/>
                    <a:pt x="22493" y="3599"/>
                    <a:pt x="22179" y="3725"/>
                  </a:cubicBezTo>
                  <a:cubicBezTo>
                    <a:pt x="22033" y="3809"/>
                    <a:pt x="21844" y="3788"/>
                    <a:pt x="21698" y="3809"/>
                  </a:cubicBezTo>
                  <a:cubicBezTo>
                    <a:pt x="21238" y="3850"/>
                    <a:pt x="20777" y="3830"/>
                    <a:pt x="20359" y="4060"/>
                  </a:cubicBezTo>
                  <a:cubicBezTo>
                    <a:pt x="20254" y="4122"/>
                    <a:pt x="20087" y="4122"/>
                    <a:pt x="19961" y="4122"/>
                  </a:cubicBezTo>
                  <a:cubicBezTo>
                    <a:pt x="19396" y="4185"/>
                    <a:pt x="18790" y="4248"/>
                    <a:pt x="18204" y="4353"/>
                  </a:cubicBezTo>
                  <a:cubicBezTo>
                    <a:pt x="17869" y="4415"/>
                    <a:pt x="17555" y="4520"/>
                    <a:pt x="17220" y="4541"/>
                  </a:cubicBezTo>
                  <a:cubicBezTo>
                    <a:pt x="15672" y="4646"/>
                    <a:pt x="14165" y="4897"/>
                    <a:pt x="12659" y="5190"/>
                  </a:cubicBezTo>
                  <a:cubicBezTo>
                    <a:pt x="11676" y="5378"/>
                    <a:pt x="10671" y="5671"/>
                    <a:pt x="9688" y="5922"/>
                  </a:cubicBezTo>
                  <a:cubicBezTo>
                    <a:pt x="7637" y="6445"/>
                    <a:pt x="5608" y="6968"/>
                    <a:pt x="3515" y="7261"/>
                  </a:cubicBezTo>
                  <a:cubicBezTo>
                    <a:pt x="2992" y="7324"/>
                    <a:pt x="2469" y="7449"/>
                    <a:pt x="1946" y="7554"/>
                  </a:cubicBezTo>
                  <a:cubicBezTo>
                    <a:pt x="1653" y="7596"/>
                    <a:pt x="1402" y="7679"/>
                    <a:pt x="1109" y="7554"/>
                  </a:cubicBezTo>
                  <a:cubicBezTo>
                    <a:pt x="732" y="6863"/>
                    <a:pt x="398" y="6194"/>
                    <a:pt x="0" y="5462"/>
                  </a:cubicBezTo>
                  <a:cubicBezTo>
                    <a:pt x="105" y="5399"/>
                    <a:pt x="209" y="5357"/>
                    <a:pt x="314" y="5315"/>
                  </a:cubicBezTo>
                  <a:cubicBezTo>
                    <a:pt x="3411" y="4562"/>
                    <a:pt x="6528" y="3830"/>
                    <a:pt x="9625" y="3265"/>
                  </a:cubicBezTo>
                  <a:cubicBezTo>
                    <a:pt x="12387" y="2742"/>
                    <a:pt x="15149" y="2239"/>
                    <a:pt x="17890" y="1653"/>
                  </a:cubicBezTo>
                  <a:cubicBezTo>
                    <a:pt x="19417" y="1340"/>
                    <a:pt x="20924" y="963"/>
                    <a:pt x="22430" y="586"/>
                  </a:cubicBezTo>
                  <a:cubicBezTo>
                    <a:pt x="23079" y="440"/>
                    <a:pt x="23748" y="273"/>
                    <a:pt x="24418" y="126"/>
                  </a:cubicBezTo>
                  <a:cubicBezTo>
                    <a:pt x="24544" y="42"/>
                    <a:pt x="24627" y="42"/>
                    <a:pt x="24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4"/>
            <p:cNvSpPr/>
            <p:nvPr/>
          </p:nvSpPr>
          <p:spPr>
            <a:xfrm>
              <a:off x="7169863" y="2779725"/>
              <a:ext cx="210300" cy="162700"/>
            </a:xfrm>
            <a:custGeom>
              <a:avLst/>
              <a:gdLst/>
              <a:ahLst/>
              <a:cxnLst/>
              <a:rect l="l" t="t" r="r" b="b"/>
              <a:pathLst>
                <a:path w="8412" h="6508" extrusionOk="0">
                  <a:moveTo>
                    <a:pt x="1" y="4624"/>
                  </a:moveTo>
                  <a:cubicBezTo>
                    <a:pt x="105" y="4415"/>
                    <a:pt x="147" y="4290"/>
                    <a:pt x="231" y="4143"/>
                  </a:cubicBezTo>
                  <a:cubicBezTo>
                    <a:pt x="293" y="4039"/>
                    <a:pt x="377" y="3892"/>
                    <a:pt x="419" y="3787"/>
                  </a:cubicBezTo>
                  <a:cubicBezTo>
                    <a:pt x="524" y="3411"/>
                    <a:pt x="775" y="3097"/>
                    <a:pt x="1005" y="2783"/>
                  </a:cubicBezTo>
                  <a:cubicBezTo>
                    <a:pt x="1340" y="2386"/>
                    <a:pt x="1570" y="1946"/>
                    <a:pt x="1800" y="1465"/>
                  </a:cubicBezTo>
                  <a:cubicBezTo>
                    <a:pt x="1988" y="1109"/>
                    <a:pt x="2260" y="795"/>
                    <a:pt x="2511" y="440"/>
                  </a:cubicBezTo>
                  <a:cubicBezTo>
                    <a:pt x="2532" y="398"/>
                    <a:pt x="2574" y="377"/>
                    <a:pt x="2637" y="335"/>
                  </a:cubicBezTo>
                  <a:cubicBezTo>
                    <a:pt x="3034" y="272"/>
                    <a:pt x="3369" y="0"/>
                    <a:pt x="3788" y="126"/>
                  </a:cubicBezTo>
                  <a:cubicBezTo>
                    <a:pt x="4374" y="21"/>
                    <a:pt x="4897" y="230"/>
                    <a:pt x="5441" y="335"/>
                  </a:cubicBezTo>
                  <a:cubicBezTo>
                    <a:pt x="6110" y="502"/>
                    <a:pt x="6822" y="482"/>
                    <a:pt x="7533" y="377"/>
                  </a:cubicBezTo>
                  <a:cubicBezTo>
                    <a:pt x="7784" y="335"/>
                    <a:pt x="8056" y="293"/>
                    <a:pt x="8328" y="314"/>
                  </a:cubicBezTo>
                  <a:cubicBezTo>
                    <a:pt x="8307" y="502"/>
                    <a:pt x="8286" y="691"/>
                    <a:pt x="8265" y="837"/>
                  </a:cubicBezTo>
                  <a:lnTo>
                    <a:pt x="8265" y="1360"/>
                  </a:lnTo>
                  <a:cubicBezTo>
                    <a:pt x="8265" y="1591"/>
                    <a:pt x="8265" y="1842"/>
                    <a:pt x="8224" y="2093"/>
                  </a:cubicBezTo>
                  <a:cubicBezTo>
                    <a:pt x="8182" y="2323"/>
                    <a:pt x="8307" y="2574"/>
                    <a:pt x="8328" y="2825"/>
                  </a:cubicBezTo>
                  <a:cubicBezTo>
                    <a:pt x="8370" y="3013"/>
                    <a:pt x="8328" y="3181"/>
                    <a:pt x="8328" y="3411"/>
                  </a:cubicBezTo>
                  <a:cubicBezTo>
                    <a:pt x="8328" y="3515"/>
                    <a:pt x="8370" y="3620"/>
                    <a:pt x="8370" y="3746"/>
                  </a:cubicBezTo>
                  <a:cubicBezTo>
                    <a:pt x="8370" y="3850"/>
                    <a:pt x="8412" y="3976"/>
                    <a:pt x="8391" y="4080"/>
                  </a:cubicBezTo>
                  <a:cubicBezTo>
                    <a:pt x="8203" y="4750"/>
                    <a:pt x="8056" y="5440"/>
                    <a:pt x="7742" y="6068"/>
                  </a:cubicBezTo>
                  <a:cubicBezTo>
                    <a:pt x="7617" y="6319"/>
                    <a:pt x="7428" y="6424"/>
                    <a:pt x="7156" y="6424"/>
                  </a:cubicBezTo>
                  <a:lnTo>
                    <a:pt x="7010" y="6424"/>
                  </a:lnTo>
                  <a:cubicBezTo>
                    <a:pt x="6487" y="6319"/>
                    <a:pt x="5964" y="6403"/>
                    <a:pt x="5399" y="6466"/>
                  </a:cubicBezTo>
                  <a:cubicBezTo>
                    <a:pt x="5022" y="6508"/>
                    <a:pt x="4625" y="6487"/>
                    <a:pt x="4227" y="6319"/>
                  </a:cubicBezTo>
                  <a:cubicBezTo>
                    <a:pt x="3809" y="6173"/>
                    <a:pt x="3369" y="6068"/>
                    <a:pt x="2930" y="5943"/>
                  </a:cubicBezTo>
                  <a:cubicBezTo>
                    <a:pt x="2658" y="5859"/>
                    <a:pt x="2365" y="5775"/>
                    <a:pt x="2114" y="5671"/>
                  </a:cubicBezTo>
                  <a:cubicBezTo>
                    <a:pt x="1465" y="5420"/>
                    <a:pt x="838" y="5127"/>
                    <a:pt x="168" y="4834"/>
                  </a:cubicBezTo>
                  <a:cubicBezTo>
                    <a:pt x="210" y="4750"/>
                    <a:pt x="126" y="4708"/>
                    <a:pt x="1" y="46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4"/>
            <p:cNvSpPr/>
            <p:nvPr/>
          </p:nvSpPr>
          <p:spPr>
            <a:xfrm>
              <a:off x="4445613" y="1943300"/>
              <a:ext cx="888225" cy="863125"/>
            </a:xfrm>
            <a:custGeom>
              <a:avLst/>
              <a:gdLst/>
              <a:ahLst/>
              <a:cxnLst/>
              <a:rect l="l" t="t" r="r" b="b"/>
              <a:pathLst>
                <a:path w="35529" h="34525" extrusionOk="0">
                  <a:moveTo>
                    <a:pt x="6173" y="7261"/>
                  </a:moveTo>
                  <a:cubicBezTo>
                    <a:pt x="5943" y="6863"/>
                    <a:pt x="5859" y="6445"/>
                    <a:pt x="5796" y="6026"/>
                  </a:cubicBezTo>
                  <a:lnTo>
                    <a:pt x="5796" y="5922"/>
                  </a:lnTo>
                  <a:cubicBezTo>
                    <a:pt x="5796" y="5441"/>
                    <a:pt x="6361" y="4666"/>
                    <a:pt x="6801" y="4541"/>
                  </a:cubicBezTo>
                  <a:cubicBezTo>
                    <a:pt x="7386" y="4353"/>
                    <a:pt x="7993" y="4185"/>
                    <a:pt x="8579" y="4248"/>
                  </a:cubicBezTo>
                  <a:cubicBezTo>
                    <a:pt x="8893" y="4269"/>
                    <a:pt x="9186" y="4248"/>
                    <a:pt x="9500" y="4248"/>
                  </a:cubicBezTo>
                  <a:cubicBezTo>
                    <a:pt x="9730" y="4248"/>
                    <a:pt x="9939" y="4269"/>
                    <a:pt x="10190" y="4394"/>
                  </a:cubicBezTo>
                  <a:cubicBezTo>
                    <a:pt x="10232" y="4541"/>
                    <a:pt x="10253" y="4708"/>
                    <a:pt x="10337" y="4876"/>
                  </a:cubicBezTo>
                  <a:cubicBezTo>
                    <a:pt x="10399" y="5001"/>
                    <a:pt x="10462" y="5169"/>
                    <a:pt x="10567" y="5273"/>
                  </a:cubicBezTo>
                  <a:cubicBezTo>
                    <a:pt x="10839" y="5524"/>
                    <a:pt x="11195" y="5524"/>
                    <a:pt x="11487" y="5273"/>
                  </a:cubicBezTo>
                  <a:cubicBezTo>
                    <a:pt x="11780" y="5001"/>
                    <a:pt x="11801" y="4646"/>
                    <a:pt x="11571" y="4353"/>
                  </a:cubicBezTo>
                  <a:cubicBezTo>
                    <a:pt x="11404" y="4164"/>
                    <a:pt x="11257" y="4018"/>
                    <a:pt x="11069" y="3850"/>
                  </a:cubicBezTo>
                  <a:cubicBezTo>
                    <a:pt x="10943" y="3411"/>
                    <a:pt x="11132" y="3076"/>
                    <a:pt x="11467" y="2783"/>
                  </a:cubicBezTo>
                  <a:cubicBezTo>
                    <a:pt x="11822" y="2469"/>
                    <a:pt x="12220" y="2239"/>
                    <a:pt x="12722" y="2156"/>
                  </a:cubicBezTo>
                  <a:cubicBezTo>
                    <a:pt x="12743" y="2156"/>
                    <a:pt x="12806" y="2135"/>
                    <a:pt x="12827" y="2135"/>
                  </a:cubicBezTo>
                  <a:cubicBezTo>
                    <a:pt x="13538" y="1842"/>
                    <a:pt x="14270" y="1884"/>
                    <a:pt x="15024" y="1884"/>
                  </a:cubicBezTo>
                  <a:cubicBezTo>
                    <a:pt x="15316" y="1884"/>
                    <a:pt x="15547" y="1988"/>
                    <a:pt x="15651" y="2281"/>
                  </a:cubicBezTo>
                  <a:cubicBezTo>
                    <a:pt x="15693" y="2407"/>
                    <a:pt x="15756" y="2511"/>
                    <a:pt x="15840" y="2658"/>
                  </a:cubicBezTo>
                  <a:cubicBezTo>
                    <a:pt x="15902" y="2762"/>
                    <a:pt x="15986" y="2867"/>
                    <a:pt x="16091" y="2972"/>
                  </a:cubicBezTo>
                  <a:cubicBezTo>
                    <a:pt x="16363" y="3181"/>
                    <a:pt x="16823" y="3202"/>
                    <a:pt x="17032" y="2993"/>
                  </a:cubicBezTo>
                  <a:cubicBezTo>
                    <a:pt x="17241" y="2804"/>
                    <a:pt x="17262" y="2302"/>
                    <a:pt x="17053" y="2051"/>
                  </a:cubicBezTo>
                  <a:cubicBezTo>
                    <a:pt x="16948" y="1925"/>
                    <a:pt x="16823" y="1821"/>
                    <a:pt x="16697" y="1674"/>
                  </a:cubicBezTo>
                  <a:cubicBezTo>
                    <a:pt x="16614" y="1612"/>
                    <a:pt x="16509" y="1549"/>
                    <a:pt x="16425" y="1507"/>
                  </a:cubicBezTo>
                  <a:cubicBezTo>
                    <a:pt x="16404" y="1193"/>
                    <a:pt x="16509" y="942"/>
                    <a:pt x="16718" y="775"/>
                  </a:cubicBezTo>
                  <a:cubicBezTo>
                    <a:pt x="16802" y="712"/>
                    <a:pt x="16844" y="628"/>
                    <a:pt x="16928" y="565"/>
                  </a:cubicBezTo>
                  <a:cubicBezTo>
                    <a:pt x="17409" y="0"/>
                    <a:pt x="17974" y="0"/>
                    <a:pt x="18622" y="147"/>
                  </a:cubicBezTo>
                  <a:cubicBezTo>
                    <a:pt x="19564" y="314"/>
                    <a:pt x="20359" y="775"/>
                    <a:pt x="21133" y="1298"/>
                  </a:cubicBezTo>
                  <a:cubicBezTo>
                    <a:pt x="21384" y="1444"/>
                    <a:pt x="21531" y="1653"/>
                    <a:pt x="21552" y="1905"/>
                  </a:cubicBezTo>
                  <a:cubicBezTo>
                    <a:pt x="21594" y="2009"/>
                    <a:pt x="21594" y="2156"/>
                    <a:pt x="21614" y="2260"/>
                  </a:cubicBezTo>
                  <a:cubicBezTo>
                    <a:pt x="21656" y="2407"/>
                    <a:pt x="21824" y="2553"/>
                    <a:pt x="21970" y="2574"/>
                  </a:cubicBezTo>
                  <a:cubicBezTo>
                    <a:pt x="22179" y="2595"/>
                    <a:pt x="22368" y="2490"/>
                    <a:pt x="22430" y="2281"/>
                  </a:cubicBezTo>
                  <a:cubicBezTo>
                    <a:pt x="22451" y="2156"/>
                    <a:pt x="22472" y="2009"/>
                    <a:pt x="22472" y="1884"/>
                  </a:cubicBezTo>
                  <a:cubicBezTo>
                    <a:pt x="22472" y="1674"/>
                    <a:pt x="22598" y="1549"/>
                    <a:pt x="22744" y="1423"/>
                  </a:cubicBezTo>
                  <a:cubicBezTo>
                    <a:pt x="23205" y="1005"/>
                    <a:pt x="23749" y="1026"/>
                    <a:pt x="24314" y="1109"/>
                  </a:cubicBezTo>
                  <a:cubicBezTo>
                    <a:pt x="24523" y="1130"/>
                    <a:pt x="24690" y="1214"/>
                    <a:pt x="24899" y="1277"/>
                  </a:cubicBezTo>
                  <a:cubicBezTo>
                    <a:pt x="25674" y="1633"/>
                    <a:pt x="26260" y="2177"/>
                    <a:pt x="26824" y="2783"/>
                  </a:cubicBezTo>
                  <a:cubicBezTo>
                    <a:pt x="26866" y="2825"/>
                    <a:pt x="26929" y="2909"/>
                    <a:pt x="26950" y="2951"/>
                  </a:cubicBezTo>
                  <a:cubicBezTo>
                    <a:pt x="26971" y="3034"/>
                    <a:pt x="26971" y="3118"/>
                    <a:pt x="26992" y="3202"/>
                  </a:cubicBezTo>
                  <a:cubicBezTo>
                    <a:pt x="26887" y="3306"/>
                    <a:pt x="26783" y="3411"/>
                    <a:pt x="26720" y="3516"/>
                  </a:cubicBezTo>
                  <a:cubicBezTo>
                    <a:pt x="26552" y="3683"/>
                    <a:pt x="26511" y="3934"/>
                    <a:pt x="26636" y="4143"/>
                  </a:cubicBezTo>
                  <a:cubicBezTo>
                    <a:pt x="26741" y="4353"/>
                    <a:pt x="26929" y="4394"/>
                    <a:pt x="27159" y="4415"/>
                  </a:cubicBezTo>
                  <a:cubicBezTo>
                    <a:pt x="27578" y="4478"/>
                    <a:pt x="27892" y="4353"/>
                    <a:pt x="28038" y="3892"/>
                  </a:cubicBezTo>
                  <a:lnTo>
                    <a:pt x="28561" y="3892"/>
                  </a:lnTo>
                  <a:cubicBezTo>
                    <a:pt x="28812" y="3892"/>
                    <a:pt x="29021" y="3955"/>
                    <a:pt x="29231" y="4081"/>
                  </a:cubicBezTo>
                  <a:cubicBezTo>
                    <a:pt x="29482" y="4248"/>
                    <a:pt x="29775" y="4353"/>
                    <a:pt x="30026" y="4499"/>
                  </a:cubicBezTo>
                  <a:cubicBezTo>
                    <a:pt x="30193" y="4583"/>
                    <a:pt x="30319" y="4687"/>
                    <a:pt x="30423" y="4813"/>
                  </a:cubicBezTo>
                  <a:cubicBezTo>
                    <a:pt x="30612" y="5085"/>
                    <a:pt x="30800" y="5336"/>
                    <a:pt x="30925" y="5650"/>
                  </a:cubicBezTo>
                  <a:cubicBezTo>
                    <a:pt x="31051" y="5964"/>
                    <a:pt x="31072" y="6278"/>
                    <a:pt x="30842" y="6612"/>
                  </a:cubicBezTo>
                  <a:cubicBezTo>
                    <a:pt x="30591" y="6989"/>
                    <a:pt x="30758" y="7324"/>
                    <a:pt x="31239" y="7345"/>
                  </a:cubicBezTo>
                  <a:cubicBezTo>
                    <a:pt x="31679" y="7345"/>
                    <a:pt x="32097" y="7386"/>
                    <a:pt x="32537" y="7345"/>
                  </a:cubicBezTo>
                  <a:cubicBezTo>
                    <a:pt x="32892" y="7324"/>
                    <a:pt x="33164" y="7428"/>
                    <a:pt x="33436" y="7638"/>
                  </a:cubicBezTo>
                  <a:cubicBezTo>
                    <a:pt x="33750" y="7910"/>
                    <a:pt x="34085" y="8161"/>
                    <a:pt x="34399" y="8454"/>
                  </a:cubicBezTo>
                  <a:cubicBezTo>
                    <a:pt x="34922" y="8914"/>
                    <a:pt x="35006" y="9583"/>
                    <a:pt x="34922" y="10232"/>
                  </a:cubicBezTo>
                  <a:cubicBezTo>
                    <a:pt x="34922" y="10316"/>
                    <a:pt x="34838" y="10420"/>
                    <a:pt x="34817" y="10483"/>
                  </a:cubicBezTo>
                  <a:cubicBezTo>
                    <a:pt x="34713" y="10734"/>
                    <a:pt x="34587" y="10964"/>
                    <a:pt x="34441" y="11195"/>
                  </a:cubicBezTo>
                  <a:cubicBezTo>
                    <a:pt x="34315" y="11425"/>
                    <a:pt x="34273" y="11697"/>
                    <a:pt x="34273" y="11948"/>
                  </a:cubicBezTo>
                  <a:cubicBezTo>
                    <a:pt x="34273" y="12157"/>
                    <a:pt x="34210" y="12366"/>
                    <a:pt x="34190" y="12555"/>
                  </a:cubicBezTo>
                  <a:cubicBezTo>
                    <a:pt x="34524" y="12868"/>
                    <a:pt x="35027" y="12827"/>
                    <a:pt x="35529" y="12994"/>
                  </a:cubicBezTo>
                  <a:cubicBezTo>
                    <a:pt x="35340" y="13078"/>
                    <a:pt x="35236" y="13140"/>
                    <a:pt x="35152" y="13161"/>
                  </a:cubicBezTo>
                  <a:cubicBezTo>
                    <a:pt x="34754" y="13245"/>
                    <a:pt x="34482" y="13454"/>
                    <a:pt x="34231" y="13789"/>
                  </a:cubicBezTo>
                  <a:cubicBezTo>
                    <a:pt x="34190" y="13831"/>
                    <a:pt x="34127" y="13894"/>
                    <a:pt x="34085" y="13998"/>
                  </a:cubicBezTo>
                  <a:cubicBezTo>
                    <a:pt x="33897" y="13685"/>
                    <a:pt x="33708" y="13392"/>
                    <a:pt x="33562" y="13099"/>
                  </a:cubicBezTo>
                  <a:cubicBezTo>
                    <a:pt x="33353" y="12743"/>
                    <a:pt x="33018" y="12555"/>
                    <a:pt x="32620" y="12450"/>
                  </a:cubicBezTo>
                  <a:cubicBezTo>
                    <a:pt x="32495" y="12555"/>
                    <a:pt x="32516" y="12659"/>
                    <a:pt x="32578" y="12764"/>
                  </a:cubicBezTo>
                  <a:cubicBezTo>
                    <a:pt x="32850" y="13392"/>
                    <a:pt x="33143" y="13998"/>
                    <a:pt x="33436" y="14626"/>
                  </a:cubicBezTo>
                  <a:cubicBezTo>
                    <a:pt x="33478" y="14752"/>
                    <a:pt x="33541" y="14856"/>
                    <a:pt x="33583" y="14982"/>
                  </a:cubicBezTo>
                  <a:cubicBezTo>
                    <a:pt x="33646" y="15128"/>
                    <a:pt x="33562" y="15254"/>
                    <a:pt x="33457" y="15337"/>
                  </a:cubicBezTo>
                  <a:cubicBezTo>
                    <a:pt x="33353" y="15400"/>
                    <a:pt x="33206" y="15400"/>
                    <a:pt x="33102" y="15296"/>
                  </a:cubicBezTo>
                  <a:cubicBezTo>
                    <a:pt x="32997" y="15191"/>
                    <a:pt x="32850" y="15086"/>
                    <a:pt x="32788" y="14961"/>
                  </a:cubicBezTo>
                  <a:cubicBezTo>
                    <a:pt x="32516" y="14501"/>
                    <a:pt x="32181" y="14082"/>
                    <a:pt x="32014" y="13580"/>
                  </a:cubicBezTo>
                  <a:cubicBezTo>
                    <a:pt x="31909" y="13266"/>
                    <a:pt x="31741" y="13161"/>
                    <a:pt x="31469" y="13182"/>
                  </a:cubicBezTo>
                  <a:cubicBezTo>
                    <a:pt x="31281" y="13203"/>
                    <a:pt x="31135" y="13266"/>
                    <a:pt x="31072" y="13454"/>
                  </a:cubicBezTo>
                  <a:cubicBezTo>
                    <a:pt x="31030" y="13580"/>
                    <a:pt x="30967" y="13685"/>
                    <a:pt x="30925" y="13810"/>
                  </a:cubicBezTo>
                  <a:cubicBezTo>
                    <a:pt x="30758" y="14208"/>
                    <a:pt x="30444" y="14459"/>
                    <a:pt x="30172" y="14731"/>
                  </a:cubicBezTo>
                  <a:cubicBezTo>
                    <a:pt x="30089" y="14773"/>
                    <a:pt x="30005" y="14835"/>
                    <a:pt x="29900" y="14835"/>
                  </a:cubicBezTo>
                  <a:cubicBezTo>
                    <a:pt x="29335" y="14877"/>
                    <a:pt x="28770" y="14814"/>
                    <a:pt x="28331" y="14333"/>
                  </a:cubicBezTo>
                  <a:cubicBezTo>
                    <a:pt x="27912" y="13915"/>
                    <a:pt x="27620" y="13454"/>
                    <a:pt x="27306" y="12973"/>
                  </a:cubicBezTo>
                  <a:cubicBezTo>
                    <a:pt x="27243" y="12848"/>
                    <a:pt x="27243" y="12680"/>
                    <a:pt x="27201" y="12534"/>
                  </a:cubicBezTo>
                  <a:cubicBezTo>
                    <a:pt x="27180" y="12408"/>
                    <a:pt x="27201" y="12262"/>
                    <a:pt x="27180" y="12136"/>
                  </a:cubicBezTo>
                  <a:cubicBezTo>
                    <a:pt x="27159" y="11990"/>
                    <a:pt x="27055" y="11885"/>
                    <a:pt x="26866" y="11843"/>
                  </a:cubicBezTo>
                  <a:cubicBezTo>
                    <a:pt x="26720" y="11822"/>
                    <a:pt x="26552" y="11843"/>
                    <a:pt x="26469" y="12011"/>
                  </a:cubicBezTo>
                  <a:cubicBezTo>
                    <a:pt x="26343" y="12199"/>
                    <a:pt x="26239" y="12408"/>
                    <a:pt x="26218" y="12638"/>
                  </a:cubicBezTo>
                  <a:cubicBezTo>
                    <a:pt x="26134" y="13099"/>
                    <a:pt x="25841" y="13371"/>
                    <a:pt x="25381" y="13454"/>
                  </a:cubicBezTo>
                  <a:cubicBezTo>
                    <a:pt x="25109" y="13496"/>
                    <a:pt x="24858" y="13475"/>
                    <a:pt x="24586" y="13496"/>
                  </a:cubicBezTo>
                  <a:lnTo>
                    <a:pt x="24544" y="13496"/>
                  </a:lnTo>
                  <a:cubicBezTo>
                    <a:pt x="24460" y="13475"/>
                    <a:pt x="24376" y="13475"/>
                    <a:pt x="24335" y="13412"/>
                  </a:cubicBezTo>
                  <a:cubicBezTo>
                    <a:pt x="24104" y="13161"/>
                    <a:pt x="23686" y="13182"/>
                    <a:pt x="23498" y="12868"/>
                  </a:cubicBezTo>
                  <a:cubicBezTo>
                    <a:pt x="23393" y="12659"/>
                    <a:pt x="23267" y="12471"/>
                    <a:pt x="23100" y="12304"/>
                  </a:cubicBezTo>
                  <a:cubicBezTo>
                    <a:pt x="22954" y="12094"/>
                    <a:pt x="22870" y="11843"/>
                    <a:pt x="22849" y="11571"/>
                  </a:cubicBezTo>
                  <a:cubicBezTo>
                    <a:pt x="22807" y="11174"/>
                    <a:pt x="22744" y="10776"/>
                    <a:pt x="22661" y="10379"/>
                  </a:cubicBezTo>
                  <a:cubicBezTo>
                    <a:pt x="22577" y="10023"/>
                    <a:pt x="22389" y="9709"/>
                    <a:pt x="22158" y="9437"/>
                  </a:cubicBezTo>
                  <a:cubicBezTo>
                    <a:pt x="22075" y="9332"/>
                    <a:pt x="21970" y="9228"/>
                    <a:pt x="21845" y="9228"/>
                  </a:cubicBezTo>
                  <a:cubicBezTo>
                    <a:pt x="21698" y="9228"/>
                    <a:pt x="21552" y="9311"/>
                    <a:pt x="21489" y="9500"/>
                  </a:cubicBezTo>
                  <a:cubicBezTo>
                    <a:pt x="21531" y="9583"/>
                    <a:pt x="21594" y="9688"/>
                    <a:pt x="21656" y="9751"/>
                  </a:cubicBezTo>
                  <a:cubicBezTo>
                    <a:pt x="22054" y="10420"/>
                    <a:pt x="22158" y="11090"/>
                    <a:pt x="22033" y="11822"/>
                  </a:cubicBezTo>
                  <a:cubicBezTo>
                    <a:pt x="21970" y="12115"/>
                    <a:pt x="21907" y="12429"/>
                    <a:pt x="21845" y="12722"/>
                  </a:cubicBezTo>
                  <a:cubicBezTo>
                    <a:pt x="21761" y="13099"/>
                    <a:pt x="21531" y="13392"/>
                    <a:pt x="21217" y="13622"/>
                  </a:cubicBezTo>
                  <a:cubicBezTo>
                    <a:pt x="20694" y="14019"/>
                    <a:pt x="20150" y="14333"/>
                    <a:pt x="19501" y="14459"/>
                  </a:cubicBezTo>
                  <a:cubicBezTo>
                    <a:pt x="19250" y="14521"/>
                    <a:pt x="19020" y="14605"/>
                    <a:pt x="18790" y="14647"/>
                  </a:cubicBezTo>
                  <a:cubicBezTo>
                    <a:pt x="18706" y="14668"/>
                    <a:pt x="18601" y="14668"/>
                    <a:pt x="18497" y="14668"/>
                  </a:cubicBezTo>
                  <a:cubicBezTo>
                    <a:pt x="18392" y="14521"/>
                    <a:pt x="18288" y="14396"/>
                    <a:pt x="18183" y="14249"/>
                  </a:cubicBezTo>
                  <a:cubicBezTo>
                    <a:pt x="18057" y="14103"/>
                    <a:pt x="17890" y="14019"/>
                    <a:pt x="17681" y="14019"/>
                  </a:cubicBezTo>
                  <a:lnTo>
                    <a:pt x="17158" y="14019"/>
                  </a:lnTo>
                  <a:cubicBezTo>
                    <a:pt x="16697" y="14040"/>
                    <a:pt x="16488" y="14501"/>
                    <a:pt x="16739" y="14877"/>
                  </a:cubicBezTo>
                  <a:cubicBezTo>
                    <a:pt x="16844" y="15045"/>
                    <a:pt x="17011" y="15149"/>
                    <a:pt x="17200" y="15254"/>
                  </a:cubicBezTo>
                  <a:cubicBezTo>
                    <a:pt x="17367" y="15358"/>
                    <a:pt x="17576" y="15400"/>
                    <a:pt x="17765" y="15484"/>
                  </a:cubicBezTo>
                  <a:cubicBezTo>
                    <a:pt x="18162" y="16551"/>
                    <a:pt x="17200" y="17681"/>
                    <a:pt x="16195" y="17681"/>
                  </a:cubicBezTo>
                  <a:cubicBezTo>
                    <a:pt x="16174" y="17660"/>
                    <a:pt x="16091" y="17639"/>
                    <a:pt x="16070" y="17576"/>
                  </a:cubicBezTo>
                  <a:cubicBezTo>
                    <a:pt x="15756" y="17221"/>
                    <a:pt x="15337" y="17221"/>
                    <a:pt x="14919" y="17242"/>
                  </a:cubicBezTo>
                  <a:cubicBezTo>
                    <a:pt x="14480" y="17283"/>
                    <a:pt x="14291" y="17744"/>
                    <a:pt x="14521" y="18099"/>
                  </a:cubicBezTo>
                  <a:cubicBezTo>
                    <a:pt x="14710" y="18392"/>
                    <a:pt x="14940" y="18643"/>
                    <a:pt x="15358" y="18622"/>
                  </a:cubicBezTo>
                  <a:cubicBezTo>
                    <a:pt x="15463" y="18622"/>
                    <a:pt x="15547" y="18643"/>
                    <a:pt x="15630" y="18643"/>
                  </a:cubicBezTo>
                  <a:cubicBezTo>
                    <a:pt x="15672" y="18706"/>
                    <a:pt x="15735" y="18748"/>
                    <a:pt x="15735" y="18811"/>
                  </a:cubicBezTo>
                  <a:cubicBezTo>
                    <a:pt x="15860" y="19480"/>
                    <a:pt x="15860" y="20150"/>
                    <a:pt x="15337" y="20673"/>
                  </a:cubicBezTo>
                  <a:cubicBezTo>
                    <a:pt x="15065" y="20924"/>
                    <a:pt x="14814" y="21154"/>
                    <a:pt x="14500" y="21343"/>
                  </a:cubicBezTo>
                  <a:cubicBezTo>
                    <a:pt x="14312" y="21447"/>
                    <a:pt x="14082" y="21468"/>
                    <a:pt x="13852" y="21531"/>
                  </a:cubicBezTo>
                  <a:cubicBezTo>
                    <a:pt x="13684" y="21552"/>
                    <a:pt x="13538" y="21531"/>
                    <a:pt x="13391" y="21552"/>
                  </a:cubicBezTo>
                  <a:cubicBezTo>
                    <a:pt x="13245" y="21573"/>
                    <a:pt x="13119" y="21740"/>
                    <a:pt x="13078" y="21928"/>
                  </a:cubicBezTo>
                  <a:cubicBezTo>
                    <a:pt x="13057" y="22075"/>
                    <a:pt x="13161" y="22263"/>
                    <a:pt x="13329" y="22347"/>
                  </a:cubicBezTo>
                  <a:cubicBezTo>
                    <a:pt x="13391" y="22368"/>
                    <a:pt x="13475" y="22368"/>
                    <a:pt x="13538" y="22389"/>
                  </a:cubicBezTo>
                  <a:cubicBezTo>
                    <a:pt x="13747" y="22451"/>
                    <a:pt x="13873" y="22577"/>
                    <a:pt x="13873" y="22786"/>
                  </a:cubicBezTo>
                  <a:cubicBezTo>
                    <a:pt x="13894" y="23037"/>
                    <a:pt x="13810" y="23288"/>
                    <a:pt x="13601" y="23435"/>
                  </a:cubicBezTo>
                  <a:cubicBezTo>
                    <a:pt x="13161" y="23749"/>
                    <a:pt x="12743" y="24146"/>
                    <a:pt x="12199" y="24230"/>
                  </a:cubicBezTo>
                  <a:cubicBezTo>
                    <a:pt x="12094" y="24251"/>
                    <a:pt x="11969" y="24272"/>
                    <a:pt x="11885" y="24335"/>
                  </a:cubicBezTo>
                  <a:cubicBezTo>
                    <a:pt x="11467" y="24607"/>
                    <a:pt x="10985" y="24607"/>
                    <a:pt x="10525" y="24586"/>
                  </a:cubicBezTo>
                  <a:cubicBezTo>
                    <a:pt x="10253" y="24586"/>
                    <a:pt x="10002" y="24607"/>
                    <a:pt x="9730" y="24565"/>
                  </a:cubicBezTo>
                  <a:cubicBezTo>
                    <a:pt x="9604" y="24146"/>
                    <a:pt x="9583" y="23874"/>
                    <a:pt x="9667" y="23435"/>
                  </a:cubicBezTo>
                  <a:cubicBezTo>
                    <a:pt x="9709" y="23184"/>
                    <a:pt x="9730" y="22912"/>
                    <a:pt x="9709" y="22661"/>
                  </a:cubicBezTo>
                  <a:cubicBezTo>
                    <a:pt x="9688" y="22368"/>
                    <a:pt x="9793" y="22096"/>
                    <a:pt x="10044" y="21928"/>
                  </a:cubicBezTo>
                  <a:cubicBezTo>
                    <a:pt x="10106" y="21907"/>
                    <a:pt x="10127" y="21845"/>
                    <a:pt x="10148" y="21824"/>
                  </a:cubicBezTo>
                  <a:cubicBezTo>
                    <a:pt x="10106" y="21635"/>
                    <a:pt x="9981" y="21635"/>
                    <a:pt x="9834" y="21615"/>
                  </a:cubicBezTo>
                  <a:cubicBezTo>
                    <a:pt x="9709" y="21594"/>
                    <a:pt x="9604" y="21615"/>
                    <a:pt x="9521" y="21719"/>
                  </a:cubicBezTo>
                  <a:cubicBezTo>
                    <a:pt x="9353" y="22033"/>
                    <a:pt x="9102" y="22326"/>
                    <a:pt x="9060" y="22744"/>
                  </a:cubicBezTo>
                  <a:cubicBezTo>
                    <a:pt x="8998" y="23205"/>
                    <a:pt x="8935" y="23707"/>
                    <a:pt x="8579" y="24125"/>
                  </a:cubicBezTo>
                  <a:cubicBezTo>
                    <a:pt x="8474" y="24251"/>
                    <a:pt x="8454" y="24439"/>
                    <a:pt x="8537" y="24607"/>
                  </a:cubicBezTo>
                  <a:cubicBezTo>
                    <a:pt x="8579" y="24774"/>
                    <a:pt x="8663" y="24941"/>
                    <a:pt x="8746" y="25088"/>
                  </a:cubicBezTo>
                  <a:cubicBezTo>
                    <a:pt x="8684" y="25276"/>
                    <a:pt x="8558" y="25381"/>
                    <a:pt x="8412" y="25444"/>
                  </a:cubicBezTo>
                  <a:cubicBezTo>
                    <a:pt x="8119" y="25590"/>
                    <a:pt x="7951" y="25841"/>
                    <a:pt x="7784" y="26071"/>
                  </a:cubicBezTo>
                  <a:cubicBezTo>
                    <a:pt x="7512" y="26448"/>
                    <a:pt x="7386" y="26845"/>
                    <a:pt x="7428" y="27306"/>
                  </a:cubicBezTo>
                  <a:cubicBezTo>
                    <a:pt x="7470" y="27536"/>
                    <a:pt x="7470" y="27808"/>
                    <a:pt x="7428" y="28038"/>
                  </a:cubicBezTo>
                  <a:cubicBezTo>
                    <a:pt x="7407" y="28331"/>
                    <a:pt x="7491" y="28624"/>
                    <a:pt x="7700" y="28833"/>
                  </a:cubicBezTo>
                  <a:cubicBezTo>
                    <a:pt x="7909" y="29084"/>
                    <a:pt x="8140" y="29356"/>
                    <a:pt x="8370" y="29586"/>
                  </a:cubicBezTo>
                  <a:cubicBezTo>
                    <a:pt x="8516" y="29733"/>
                    <a:pt x="8684" y="29879"/>
                    <a:pt x="8851" y="30005"/>
                  </a:cubicBezTo>
                  <a:cubicBezTo>
                    <a:pt x="9039" y="30193"/>
                    <a:pt x="9270" y="30298"/>
                    <a:pt x="9500" y="30319"/>
                  </a:cubicBezTo>
                  <a:cubicBezTo>
                    <a:pt x="9814" y="30340"/>
                    <a:pt x="10127" y="30423"/>
                    <a:pt x="10441" y="30507"/>
                  </a:cubicBezTo>
                  <a:cubicBezTo>
                    <a:pt x="11048" y="30612"/>
                    <a:pt x="11655" y="30633"/>
                    <a:pt x="12241" y="30423"/>
                  </a:cubicBezTo>
                  <a:cubicBezTo>
                    <a:pt x="12429" y="30361"/>
                    <a:pt x="12659" y="30340"/>
                    <a:pt x="12847" y="30319"/>
                  </a:cubicBezTo>
                  <a:cubicBezTo>
                    <a:pt x="12973" y="30716"/>
                    <a:pt x="12973" y="30716"/>
                    <a:pt x="13287" y="31051"/>
                  </a:cubicBezTo>
                  <a:cubicBezTo>
                    <a:pt x="13350" y="31135"/>
                    <a:pt x="13454" y="31177"/>
                    <a:pt x="13475" y="31260"/>
                  </a:cubicBezTo>
                  <a:cubicBezTo>
                    <a:pt x="13559" y="31616"/>
                    <a:pt x="13852" y="31721"/>
                    <a:pt x="14166" y="31867"/>
                  </a:cubicBezTo>
                  <a:cubicBezTo>
                    <a:pt x="14542" y="32014"/>
                    <a:pt x="14940" y="32202"/>
                    <a:pt x="15379" y="32390"/>
                  </a:cubicBezTo>
                  <a:cubicBezTo>
                    <a:pt x="15128" y="32871"/>
                    <a:pt x="14793" y="33248"/>
                    <a:pt x="14417" y="33583"/>
                  </a:cubicBezTo>
                  <a:cubicBezTo>
                    <a:pt x="14333" y="33667"/>
                    <a:pt x="14166" y="33667"/>
                    <a:pt x="14061" y="33646"/>
                  </a:cubicBezTo>
                  <a:cubicBezTo>
                    <a:pt x="13580" y="33583"/>
                    <a:pt x="13182" y="33374"/>
                    <a:pt x="12827" y="33081"/>
                  </a:cubicBezTo>
                  <a:cubicBezTo>
                    <a:pt x="12659" y="32955"/>
                    <a:pt x="12492" y="32830"/>
                    <a:pt x="12303" y="32746"/>
                  </a:cubicBezTo>
                  <a:cubicBezTo>
                    <a:pt x="11864" y="32537"/>
                    <a:pt x="11341" y="32599"/>
                    <a:pt x="11048" y="33143"/>
                  </a:cubicBezTo>
                  <a:cubicBezTo>
                    <a:pt x="10943" y="33332"/>
                    <a:pt x="10860" y="33499"/>
                    <a:pt x="10755" y="33687"/>
                  </a:cubicBezTo>
                  <a:cubicBezTo>
                    <a:pt x="10630" y="33897"/>
                    <a:pt x="10504" y="34106"/>
                    <a:pt x="10316" y="34294"/>
                  </a:cubicBezTo>
                  <a:cubicBezTo>
                    <a:pt x="10211" y="34399"/>
                    <a:pt x="10044" y="34483"/>
                    <a:pt x="9918" y="34503"/>
                  </a:cubicBezTo>
                  <a:cubicBezTo>
                    <a:pt x="9667" y="34524"/>
                    <a:pt x="9395" y="34524"/>
                    <a:pt x="9144" y="34503"/>
                  </a:cubicBezTo>
                  <a:cubicBezTo>
                    <a:pt x="9039" y="34503"/>
                    <a:pt x="8893" y="34441"/>
                    <a:pt x="8830" y="34378"/>
                  </a:cubicBezTo>
                  <a:cubicBezTo>
                    <a:pt x="8579" y="34169"/>
                    <a:pt x="8328" y="33959"/>
                    <a:pt x="8161" y="33667"/>
                  </a:cubicBezTo>
                  <a:cubicBezTo>
                    <a:pt x="7930" y="33185"/>
                    <a:pt x="7679" y="32767"/>
                    <a:pt x="7617" y="32223"/>
                  </a:cubicBezTo>
                  <a:cubicBezTo>
                    <a:pt x="7596" y="31972"/>
                    <a:pt x="7407" y="31804"/>
                    <a:pt x="7177" y="31804"/>
                  </a:cubicBezTo>
                  <a:cubicBezTo>
                    <a:pt x="6905" y="31783"/>
                    <a:pt x="6738" y="31888"/>
                    <a:pt x="6633" y="32118"/>
                  </a:cubicBezTo>
                  <a:cubicBezTo>
                    <a:pt x="6591" y="32202"/>
                    <a:pt x="6570" y="32307"/>
                    <a:pt x="6529" y="32390"/>
                  </a:cubicBezTo>
                  <a:cubicBezTo>
                    <a:pt x="6277" y="32851"/>
                    <a:pt x="5922" y="33143"/>
                    <a:pt x="5378" y="33123"/>
                  </a:cubicBezTo>
                  <a:cubicBezTo>
                    <a:pt x="4876" y="33081"/>
                    <a:pt x="4457" y="32934"/>
                    <a:pt x="4018" y="32725"/>
                  </a:cubicBezTo>
                  <a:cubicBezTo>
                    <a:pt x="3913" y="32662"/>
                    <a:pt x="3808" y="32599"/>
                    <a:pt x="3746" y="32516"/>
                  </a:cubicBezTo>
                  <a:cubicBezTo>
                    <a:pt x="3348" y="31888"/>
                    <a:pt x="2992" y="31260"/>
                    <a:pt x="3013" y="30465"/>
                  </a:cubicBezTo>
                  <a:cubicBezTo>
                    <a:pt x="3034" y="29503"/>
                    <a:pt x="3034" y="28540"/>
                    <a:pt x="3181" y="27578"/>
                  </a:cubicBezTo>
                  <a:cubicBezTo>
                    <a:pt x="3223" y="27117"/>
                    <a:pt x="3348" y="26678"/>
                    <a:pt x="3495" y="26239"/>
                  </a:cubicBezTo>
                  <a:cubicBezTo>
                    <a:pt x="3536" y="26071"/>
                    <a:pt x="3662" y="25946"/>
                    <a:pt x="3746" y="25820"/>
                  </a:cubicBezTo>
                  <a:cubicBezTo>
                    <a:pt x="3808" y="25716"/>
                    <a:pt x="3871" y="25611"/>
                    <a:pt x="3767" y="25506"/>
                  </a:cubicBezTo>
                  <a:cubicBezTo>
                    <a:pt x="3725" y="25444"/>
                    <a:pt x="3599" y="25423"/>
                    <a:pt x="3516" y="25485"/>
                  </a:cubicBezTo>
                  <a:cubicBezTo>
                    <a:pt x="3244" y="25611"/>
                    <a:pt x="2972" y="25590"/>
                    <a:pt x="2679" y="25590"/>
                  </a:cubicBezTo>
                  <a:cubicBezTo>
                    <a:pt x="2260" y="25611"/>
                    <a:pt x="1946" y="25444"/>
                    <a:pt x="1632" y="25192"/>
                  </a:cubicBezTo>
                  <a:cubicBezTo>
                    <a:pt x="1026" y="24690"/>
                    <a:pt x="607" y="24084"/>
                    <a:pt x="272" y="23393"/>
                  </a:cubicBezTo>
                  <a:cubicBezTo>
                    <a:pt x="189" y="23205"/>
                    <a:pt x="147" y="22996"/>
                    <a:pt x="105" y="22786"/>
                  </a:cubicBezTo>
                  <a:cubicBezTo>
                    <a:pt x="0" y="21970"/>
                    <a:pt x="147" y="21196"/>
                    <a:pt x="419" y="20422"/>
                  </a:cubicBezTo>
                  <a:cubicBezTo>
                    <a:pt x="565" y="20087"/>
                    <a:pt x="795" y="19752"/>
                    <a:pt x="1047" y="19480"/>
                  </a:cubicBezTo>
                  <a:cubicBezTo>
                    <a:pt x="1402" y="19125"/>
                    <a:pt x="1821" y="18811"/>
                    <a:pt x="2197" y="18497"/>
                  </a:cubicBezTo>
                  <a:cubicBezTo>
                    <a:pt x="2407" y="18330"/>
                    <a:pt x="2658" y="18225"/>
                    <a:pt x="2930" y="18371"/>
                  </a:cubicBezTo>
                  <a:cubicBezTo>
                    <a:pt x="3076" y="18413"/>
                    <a:pt x="3223" y="18392"/>
                    <a:pt x="3390" y="18392"/>
                  </a:cubicBezTo>
                  <a:cubicBezTo>
                    <a:pt x="3662" y="18413"/>
                    <a:pt x="3913" y="18371"/>
                    <a:pt x="4122" y="18183"/>
                  </a:cubicBezTo>
                  <a:cubicBezTo>
                    <a:pt x="4227" y="18099"/>
                    <a:pt x="4332" y="18058"/>
                    <a:pt x="4436" y="17974"/>
                  </a:cubicBezTo>
                  <a:cubicBezTo>
                    <a:pt x="4373" y="17786"/>
                    <a:pt x="4227" y="17744"/>
                    <a:pt x="4060" y="17723"/>
                  </a:cubicBezTo>
                  <a:cubicBezTo>
                    <a:pt x="3955" y="17681"/>
                    <a:pt x="3829" y="17681"/>
                    <a:pt x="3725" y="17681"/>
                  </a:cubicBezTo>
                  <a:cubicBezTo>
                    <a:pt x="3495" y="17660"/>
                    <a:pt x="3285" y="17555"/>
                    <a:pt x="3139" y="17346"/>
                  </a:cubicBezTo>
                  <a:cubicBezTo>
                    <a:pt x="3034" y="17158"/>
                    <a:pt x="2867" y="17053"/>
                    <a:pt x="2720" y="16907"/>
                  </a:cubicBezTo>
                  <a:cubicBezTo>
                    <a:pt x="2260" y="16321"/>
                    <a:pt x="1779" y="15756"/>
                    <a:pt x="1737" y="14961"/>
                  </a:cubicBezTo>
                  <a:cubicBezTo>
                    <a:pt x="1737" y="14710"/>
                    <a:pt x="1716" y="14438"/>
                    <a:pt x="1737" y="14187"/>
                  </a:cubicBezTo>
                  <a:cubicBezTo>
                    <a:pt x="1758" y="13496"/>
                    <a:pt x="2197" y="13057"/>
                    <a:pt x="2888" y="13036"/>
                  </a:cubicBezTo>
                  <a:cubicBezTo>
                    <a:pt x="2972" y="13036"/>
                    <a:pt x="3034" y="13036"/>
                    <a:pt x="3139" y="13057"/>
                  </a:cubicBezTo>
                  <a:cubicBezTo>
                    <a:pt x="3223" y="13161"/>
                    <a:pt x="3285" y="13266"/>
                    <a:pt x="3348" y="13371"/>
                  </a:cubicBezTo>
                  <a:cubicBezTo>
                    <a:pt x="3432" y="13454"/>
                    <a:pt x="3516" y="13559"/>
                    <a:pt x="3599" y="13601"/>
                  </a:cubicBezTo>
                  <a:cubicBezTo>
                    <a:pt x="3829" y="13789"/>
                    <a:pt x="4143" y="13768"/>
                    <a:pt x="4332" y="13580"/>
                  </a:cubicBezTo>
                  <a:cubicBezTo>
                    <a:pt x="4499" y="13392"/>
                    <a:pt x="4541" y="13078"/>
                    <a:pt x="4352" y="12848"/>
                  </a:cubicBezTo>
                  <a:cubicBezTo>
                    <a:pt x="4227" y="12701"/>
                    <a:pt x="4080" y="12513"/>
                    <a:pt x="3913" y="12429"/>
                  </a:cubicBezTo>
                  <a:cubicBezTo>
                    <a:pt x="3495" y="12199"/>
                    <a:pt x="3348" y="11801"/>
                    <a:pt x="3327" y="11383"/>
                  </a:cubicBezTo>
                  <a:cubicBezTo>
                    <a:pt x="3285" y="10881"/>
                    <a:pt x="3285" y="10358"/>
                    <a:pt x="3327" y="9835"/>
                  </a:cubicBezTo>
                  <a:cubicBezTo>
                    <a:pt x="3411" y="9249"/>
                    <a:pt x="3704" y="8767"/>
                    <a:pt x="4332" y="8579"/>
                  </a:cubicBezTo>
                  <a:cubicBezTo>
                    <a:pt x="4583" y="8516"/>
                    <a:pt x="4813" y="8433"/>
                    <a:pt x="5085" y="8328"/>
                  </a:cubicBezTo>
                  <a:cubicBezTo>
                    <a:pt x="5399" y="8223"/>
                    <a:pt x="5713" y="8223"/>
                    <a:pt x="6005" y="8412"/>
                  </a:cubicBezTo>
                  <a:cubicBezTo>
                    <a:pt x="6215" y="8537"/>
                    <a:pt x="6445" y="8621"/>
                    <a:pt x="6696" y="8579"/>
                  </a:cubicBezTo>
                  <a:cubicBezTo>
                    <a:pt x="7156" y="8558"/>
                    <a:pt x="7365" y="8161"/>
                    <a:pt x="7156" y="7784"/>
                  </a:cubicBezTo>
                  <a:cubicBezTo>
                    <a:pt x="7052" y="7575"/>
                    <a:pt x="6863" y="7428"/>
                    <a:pt x="6633" y="7386"/>
                  </a:cubicBezTo>
                  <a:cubicBezTo>
                    <a:pt x="6529" y="7261"/>
                    <a:pt x="6361" y="7261"/>
                    <a:pt x="6173" y="7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4"/>
            <p:cNvSpPr/>
            <p:nvPr/>
          </p:nvSpPr>
          <p:spPr>
            <a:xfrm>
              <a:off x="5299813" y="2376950"/>
              <a:ext cx="134450" cy="253200"/>
            </a:xfrm>
            <a:custGeom>
              <a:avLst/>
              <a:gdLst/>
              <a:ahLst/>
              <a:cxnLst/>
              <a:rect l="l" t="t" r="r" b="b"/>
              <a:pathLst>
                <a:path w="5378" h="10128" extrusionOk="0">
                  <a:moveTo>
                    <a:pt x="1465" y="984"/>
                  </a:moveTo>
                  <a:cubicBezTo>
                    <a:pt x="2093" y="816"/>
                    <a:pt x="2532" y="398"/>
                    <a:pt x="3035" y="0"/>
                  </a:cubicBezTo>
                  <a:cubicBezTo>
                    <a:pt x="3160" y="126"/>
                    <a:pt x="3265" y="272"/>
                    <a:pt x="3390" y="377"/>
                  </a:cubicBezTo>
                  <a:cubicBezTo>
                    <a:pt x="3495" y="460"/>
                    <a:pt x="3662" y="523"/>
                    <a:pt x="3788" y="607"/>
                  </a:cubicBezTo>
                  <a:cubicBezTo>
                    <a:pt x="3872" y="649"/>
                    <a:pt x="3955" y="732"/>
                    <a:pt x="4018" y="753"/>
                  </a:cubicBezTo>
                  <a:cubicBezTo>
                    <a:pt x="4416" y="900"/>
                    <a:pt x="4625" y="1214"/>
                    <a:pt x="4897" y="1486"/>
                  </a:cubicBezTo>
                  <a:cubicBezTo>
                    <a:pt x="4980" y="1590"/>
                    <a:pt x="5022" y="1758"/>
                    <a:pt x="5043" y="1904"/>
                  </a:cubicBezTo>
                  <a:cubicBezTo>
                    <a:pt x="5064" y="2113"/>
                    <a:pt x="5043" y="2323"/>
                    <a:pt x="5043" y="2490"/>
                  </a:cubicBezTo>
                  <a:cubicBezTo>
                    <a:pt x="4792" y="2846"/>
                    <a:pt x="4499" y="2950"/>
                    <a:pt x="4102" y="2929"/>
                  </a:cubicBezTo>
                  <a:cubicBezTo>
                    <a:pt x="3934" y="2929"/>
                    <a:pt x="3788" y="2929"/>
                    <a:pt x="3662" y="2992"/>
                  </a:cubicBezTo>
                  <a:cubicBezTo>
                    <a:pt x="3369" y="3055"/>
                    <a:pt x="3286" y="3369"/>
                    <a:pt x="3453" y="3641"/>
                  </a:cubicBezTo>
                  <a:cubicBezTo>
                    <a:pt x="3495" y="3725"/>
                    <a:pt x="3579" y="3787"/>
                    <a:pt x="3641" y="3850"/>
                  </a:cubicBezTo>
                  <a:cubicBezTo>
                    <a:pt x="3976" y="4101"/>
                    <a:pt x="4332" y="4373"/>
                    <a:pt x="4708" y="4582"/>
                  </a:cubicBezTo>
                  <a:cubicBezTo>
                    <a:pt x="5022" y="4771"/>
                    <a:pt x="5232" y="5001"/>
                    <a:pt x="5315" y="5357"/>
                  </a:cubicBezTo>
                  <a:cubicBezTo>
                    <a:pt x="5378" y="5650"/>
                    <a:pt x="5357" y="5922"/>
                    <a:pt x="5127" y="6152"/>
                  </a:cubicBezTo>
                  <a:cubicBezTo>
                    <a:pt x="4834" y="6445"/>
                    <a:pt x="4541" y="6696"/>
                    <a:pt x="4185" y="6884"/>
                  </a:cubicBezTo>
                  <a:cubicBezTo>
                    <a:pt x="3872" y="7010"/>
                    <a:pt x="3788" y="7261"/>
                    <a:pt x="3809" y="7595"/>
                  </a:cubicBezTo>
                  <a:cubicBezTo>
                    <a:pt x="3809" y="7742"/>
                    <a:pt x="3872" y="7909"/>
                    <a:pt x="3997" y="7972"/>
                  </a:cubicBezTo>
                  <a:cubicBezTo>
                    <a:pt x="4290" y="8139"/>
                    <a:pt x="4416" y="8474"/>
                    <a:pt x="4604" y="8663"/>
                  </a:cubicBezTo>
                  <a:cubicBezTo>
                    <a:pt x="4625" y="8872"/>
                    <a:pt x="4541" y="8955"/>
                    <a:pt x="4436" y="9018"/>
                  </a:cubicBezTo>
                  <a:cubicBezTo>
                    <a:pt x="3997" y="9311"/>
                    <a:pt x="3579" y="9625"/>
                    <a:pt x="3118" y="9918"/>
                  </a:cubicBezTo>
                  <a:cubicBezTo>
                    <a:pt x="2867" y="10064"/>
                    <a:pt x="2595" y="10127"/>
                    <a:pt x="2302" y="10127"/>
                  </a:cubicBezTo>
                  <a:lnTo>
                    <a:pt x="942" y="10127"/>
                  </a:lnTo>
                  <a:cubicBezTo>
                    <a:pt x="503" y="10127"/>
                    <a:pt x="189" y="9939"/>
                    <a:pt x="1" y="9520"/>
                  </a:cubicBezTo>
                  <a:cubicBezTo>
                    <a:pt x="1" y="9458"/>
                    <a:pt x="22" y="9416"/>
                    <a:pt x="42" y="9353"/>
                  </a:cubicBezTo>
                  <a:cubicBezTo>
                    <a:pt x="670" y="8286"/>
                    <a:pt x="1026" y="7135"/>
                    <a:pt x="1256" y="5942"/>
                  </a:cubicBezTo>
                  <a:cubicBezTo>
                    <a:pt x="1382" y="5273"/>
                    <a:pt x="1403" y="4624"/>
                    <a:pt x="1444" y="3955"/>
                  </a:cubicBezTo>
                  <a:cubicBezTo>
                    <a:pt x="1465" y="3160"/>
                    <a:pt x="1444" y="2406"/>
                    <a:pt x="1444" y="1611"/>
                  </a:cubicBezTo>
                  <a:cubicBezTo>
                    <a:pt x="1465" y="1381"/>
                    <a:pt x="1465" y="1214"/>
                    <a:pt x="1465" y="9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4"/>
            <p:cNvSpPr/>
            <p:nvPr/>
          </p:nvSpPr>
          <p:spPr>
            <a:xfrm>
              <a:off x="4763388" y="2576250"/>
              <a:ext cx="103600" cy="109350"/>
            </a:xfrm>
            <a:custGeom>
              <a:avLst/>
              <a:gdLst/>
              <a:ahLst/>
              <a:cxnLst/>
              <a:rect l="l" t="t" r="r" b="b"/>
              <a:pathLst>
                <a:path w="4144" h="4374" extrusionOk="0">
                  <a:moveTo>
                    <a:pt x="2804" y="209"/>
                  </a:moveTo>
                  <a:cubicBezTo>
                    <a:pt x="2930" y="711"/>
                    <a:pt x="3056" y="1214"/>
                    <a:pt x="3202" y="1674"/>
                  </a:cubicBezTo>
                  <a:cubicBezTo>
                    <a:pt x="3265" y="1967"/>
                    <a:pt x="3369" y="2260"/>
                    <a:pt x="3495" y="2532"/>
                  </a:cubicBezTo>
                  <a:cubicBezTo>
                    <a:pt x="3725" y="3013"/>
                    <a:pt x="3913" y="3473"/>
                    <a:pt x="4144" y="3976"/>
                  </a:cubicBezTo>
                  <a:cubicBezTo>
                    <a:pt x="4060" y="4038"/>
                    <a:pt x="3997" y="4101"/>
                    <a:pt x="3913" y="4143"/>
                  </a:cubicBezTo>
                  <a:cubicBezTo>
                    <a:pt x="3620" y="4248"/>
                    <a:pt x="3286" y="4373"/>
                    <a:pt x="3014" y="4373"/>
                  </a:cubicBezTo>
                  <a:cubicBezTo>
                    <a:pt x="2595" y="4373"/>
                    <a:pt x="2135" y="4289"/>
                    <a:pt x="1758" y="4164"/>
                  </a:cubicBezTo>
                  <a:cubicBezTo>
                    <a:pt x="1131" y="3955"/>
                    <a:pt x="670" y="3473"/>
                    <a:pt x="294" y="2950"/>
                  </a:cubicBezTo>
                  <a:cubicBezTo>
                    <a:pt x="231" y="2908"/>
                    <a:pt x="189" y="2825"/>
                    <a:pt x="189" y="2762"/>
                  </a:cubicBezTo>
                  <a:cubicBezTo>
                    <a:pt x="147" y="2155"/>
                    <a:pt x="1" y="1548"/>
                    <a:pt x="419" y="1004"/>
                  </a:cubicBezTo>
                  <a:cubicBezTo>
                    <a:pt x="503" y="900"/>
                    <a:pt x="607" y="795"/>
                    <a:pt x="670" y="711"/>
                  </a:cubicBezTo>
                  <a:cubicBezTo>
                    <a:pt x="817" y="607"/>
                    <a:pt x="963" y="523"/>
                    <a:pt x="1089" y="419"/>
                  </a:cubicBezTo>
                  <a:cubicBezTo>
                    <a:pt x="1277" y="230"/>
                    <a:pt x="1465" y="84"/>
                    <a:pt x="1716" y="63"/>
                  </a:cubicBezTo>
                  <a:cubicBezTo>
                    <a:pt x="2051" y="0"/>
                    <a:pt x="2386" y="63"/>
                    <a:pt x="2804" y="2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4"/>
            <p:cNvSpPr/>
            <p:nvPr/>
          </p:nvSpPr>
          <p:spPr>
            <a:xfrm>
              <a:off x="5523188" y="3461300"/>
              <a:ext cx="111950" cy="90525"/>
            </a:xfrm>
            <a:custGeom>
              <a:avLst/>
              <a:gdLst/>
              <a:ahLst/>
              <a:cxnLst/>
              <a:rect l="l" t="t" r="r" b="b"/>
              <a:pathLst>
                <a:path w="4478" h="3621" extrusionOk="0">
                  <a:moveTo>
                    <a:pt x="4415" y="3307"/>
                  </a:moveTo>
                  <a:cubicBezTo>
                    <a:pt x="4143" y="3558"/>
                    <a:pt x="3829" y="3579"/>
                    <a:pt x="3473" y="3579"/>
                  </a:cubicBezTo>
                  <a:cubicBezTo>
                    <a:pt x="2887" y="3621"/>
                    <a:pt x="2364" y="3411"/>
                    <a:pt x="1862" y="3181"/>
                  </a:cubicBezTo>
                  <a:cubicBezTo>
                    <a:pt x="1779" y="3160"/>
                    <a:pt x="1737" y="3097"/>
                    <a:pt x="1674" y="3056"/>
                  </a:cubicBezTo>
                  <a:cubicBezTo>
                    <a:pt x="1109" y="2470"/>
                    <a:pt x="460" y="1989"/>
                    <a:pt x="105" y="1193"/>
                  </a:cubicBezTo>
                  <a:cubicBezTo>
                    <a:pt x="21" y="984"/>
                    <a:pt x="0" y="796"/>
                    <a:pt x="84" y="587"/>
                  </a:cubicBezTo>
                  <a:cubicBezTo>
                    <a:pt x="167" y="419"/>
                    <a:pt x="209" y="210"/>
                    <a:pt x="293" y="1"/>
                  </a:cubicBezTo>
                  <a:cubicBezTo>
                    <a:pt x="753" y="1"/>
                    <a:pt x="1214" y="43"/>
                    <a:pt x="1653" y="252"/>
                  </a:cubicBezTo>
                  <a:cubicBezTo>
                    <a:pt x="2155" y="482"/>
                    <a:pt x="2636" y="754"/>
                    <a:pt x="3055" y="1068"/>
                  </a:cubicBezTo>
                  <a:cubicBezTo>
                    <a:pt x="3641" y="1486"/>
                    <a:pt x="4080" y="2030"/>
                    <a:pt x="4352" y="2679"/>
                  </a:cubicBezTo>
                  <a:cubicBezTo>
                    <a:pt x="4457" y="2930"/>
                    <a:pt x="4478" y="3097"/>
                    <a:pt x="4415" y="33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4"/>
            <p:cNvSpPr/>
            <p:nvPr/>
          </p:nvSpPr>
          <p:spPr>
            <a:xfrm>
              <a:off x="7609788" y="1786375"/>
              <a:ext cx="79525" cy="110925"/>
            </a:xfrm>
            <a:custGeom>
              <a:avLst/>
              <a:gdLst/>
              <a:ahLst/>
              <a:cxnLst/>
              <a:rect l="l" t="t" r="r" b="b"/>
              <a:pathLst>
                <a:path w="3181" h="4437" extrusionOk="0">
                  <a:moveTo>
                    <a:pt x="189" y="4164"/>
                  </a:moveTo>
                  <a:cubicBezTo>
                    <a:pt x="84" y="3934"/>
                    <a:pt x="0" y="3725"/>
                    <a:pt x="147" y="3495"/>
                  </a:cubicBezTo>
                  <a:cubicBezTo>
                    <a:pt x="565" y="2867"/>
                    <a:pt x="628" y="2093"/>
                    <a:pt x="712" y="1360"/>
                  </a:cubicBezTo>
                  <a:cubicBezTo>
                    <a:pt x="754" y="1005"/>
                    <a:pt x="774" y="607"/>
                    <a:pt x="816" y="272"/>
                  </a:cubicBezTo>
                  <a:cubicBezTo>
                    <a:pt x="1067" y="42"/>
                    <a:pt x="1339" y="0"/>
                    <a:pt x="1611" y="0"/>
                  </a:cubicBezTo>
                  <a:cubicBezTo>
                    <a:pt x="1946" y="0"/>
                    <a:pt x="2197" y="168"/>
                    <a:pt x="2490" y="293"/>
                  </a:cubicBezTo>
                  <a:cubicBezTo>
                    <a:pt x="2532" y="314"/>
                    <a:pt x="2553" y="377"/>
                    <a:pt x="2595" y="419"/>
                  </a:cubicBezTo>
                  <a:cubicBezTo>
                    <a:pt x="2971" y="1298"/>
                    <a:pt x="3181" y="2176"/>
                    <a:pt x="2720" y="3034"/>
                  </a:cubicBezTo>
                  <a:cubicBezTo>
                    <a:pt x="2386" y="3641"/>
                    <a:pt x="1883" y="4122"/>
                    <a:pt x="1193" y="4332"/>
                  </a:cubicBezTo>
                  <a:cubicBezTo>
                    <a:pt x="942" y="4394"/>
                    <a:pt x="670" y="4436"/>
                    <a:pt x="440" y="4248"/>
                  </a:cubicBezTo>
                  <a:cubicBezTo>
                    <a:pt x="398" y="4185"/>
                    <a:pt x="293" y="4185"/>
                    <a:pt x="189" y="4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4"/>
            <p:cNvSpPr/>
            <p:nvPr/>
          </p:nvSpPr>
          <p:spPr>
            <a:xfrm>
              <a:off x="7383813" y="3035500"/>
              <a:ext cx="106725" cy="69075"/>
            </a:xfrm>
            <a:custGeom>
              <a:avLst/>
              <a:gdLst/>
              <a:ahLst/>
              <a:cxnLst/>
              <a:rect l="l" t="t" r="r" b="b"/>
              <a:pathLst>
                <a:path w="4269" h="2763" extrusionOk="0">
                  <a:moveTo>
                    <a:pt x="0" y="2491"/>
                  </a:moveTo>
                  <a:cubicBezTo>
                    <a:pt x="168" y="2093"/>
                    <a:pt x="356" y="1759"/>
                    <a:pt x="712" y="1549"/>
                  </a:cubicBezTo>
                  <a:cubicBezTo>
                    <a:pt x="984" y="1382"/>
                    <a:pt x="1214" y="1152"/>
                    <a:pt x="1486" y="963"/>
                  </a:cubicBezTo>
                  <a:cubicBezTo>
                    <a:pt x="1632" y="838"/>
                    <a:pt x="1800" y="712"/>
                    <a:pt x="1967" y="608"/>
                  </a:cubicBezTo>
                  <a:cubicBezTo>
                    <a:pt x="2260" y="461"/>
                    <a:pt x="2574" y="357"/>
                    <a:pt x="2804" y="127"/>
                  </a:cubicBezTo>
                  <a:cubicBezTo>
                    <a:pt x="2867" y="85"/>
                    <a:pt x="2992" y="43"/>
                    <a:pt x="3076" y="43"/>
                  </a:cubicBezTo>
                  <a:cubicBezTo>
                    <a:pt x="3369" y="22"/>
                    <a:pt x="3662" y="1"/>
                    <a:pt x="3934" y="1"/>
                  </a:cubicBezTo>
                  <a:cubicBezTo>
                    <a:pt x="4248" y="336"/>
                    <a:pt x="4269" y="733"/>
                    <a:pt x="4122" y="1089"/>
                  </a:cubicBezTo>
                  <a:cubicBezTo>
                    <a:pt x="3997" y="1445"/>
                    <a:pt x="3787" y="1779"/>
                    <a:pt x="3536" y="2072"/>
                  </a:cubicBezTo>
                  <a:cubicBezTo>
                    <a:pt x="3181" y="2491"/>
                    <a:pt x="2658" y="2721"/>
                    <a:pt x="2114" y="2742"/>
                  </a:cubicBezTo>
                  <a:cubicBezTo>
                    <a:pt x="1653" y="2763"/>
                    <a:pt x="1193" y="2763"/>
                    <a:pt x="754" y="2742"/>
                  </a:cubicBezTo>
                  <a:cubicBezTo>
                    <a:pt x="461" y="2721"/>
                    <a:pt x="419" y="2700"/>
                    <a:pt x="0" y="24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4"/>
            <p:cNvSpPr/>
            <p:nvPr/>
          </p:nvSpPr>
          <p:spPr>
            <a:xfrm>
              <a:off x="5310813" y="2282775"/>
              <a:ext cx="60175" cy="99950"/>
            </a:xfrm>
            <a:custGeom>
              <a:avLst/>
              <a:gdLst/>
              <a:ahLst/>
              <a:cxnLst/>
              <a:rect l="l" t="t" r="r" b="b"/>
              <a:pathLst>
                <a:path w="2407" h="3998" extrusionOk="0">
                  <a:moveTo>
                    <a:pt x="942" y="3997"/>
                  </a:moveTo>
                  <a:cubicBezTo>
                    <a:pt x="858" y="3286"/>
                    <a:pt x="544" y="2658"/>
                    <a:pt x="314" y="2051"/>
                  </a:cubicBezTo>
                  <a:cubicBezTo>
                    <a:pt x="209" y="1779"/>
                    <a:pt x="272" y="1466"/>
                    <a:pt x="21" y="1256"/>
                  </a:cubicBezTo>
                  <a:cubicBezTo>
                    <a:pt x="63" y="1005"/>
                    <a:pt x="0" y="733"/>
                    <a:pt x="105" y="503"/>
                  </a:cubicBezTo>
                  <a:cubicBezTo>
                    <a:pt x="209" y="294"/>
                    <a:pt x="439" y="210"/>
                    <a:pt x="649" y="126"/>
                  </a:cubicBezTo>
                  <a:cubicBezTo>
                    <a:pt x="1025" y="1"/>
                    <a:pt x="1318" y="231"/>
                    <a:pt x="1653" y="189"/>
                  </a:cubicBezTo>
                  <a:cubicBezTo>
                    <a:pt x="1946" y="398"/>
                    <a:pt x="2176" y="629"/>
                    <a:pt x="2218" y="1005"/>
                  </a:cubicBezTo>
                  <a:cubicBezTo>
                    <a:pt x="2281" y="1256"/>
                    <a:pt x="2323" y="1528"/>
                    <a:pt x="2364" y="1779"/>
                  </a:cubicBezTo>
                  <a:cubicBezTo>
                    <a:pt x="2406" y="2428"/>
                    <a:pt x="2281" y="3035"/>
                    <a:pt x="1737" y="3453"/>
                  </a:cubicBezTo>
                  <a:cubicBezTo>
                    <a:pt x="1548" y="3663"/>
                    <a:pt x="1318" y="3893"/>
                    <a:pt x="942" y="39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4"/>
            <p:cNvSpPr/>
            <p:nvPr/>
          </p:nvSpPr>
          <p:spPr>
            <a:xfrm>
              <a:off x="6871713" y="1961600"/>
              <a:ext cx="68550" cy="81100"/>
            </a:xfrm>
            <a:custGeom>
              <a:avLst/>
              <a:gdLst/>
              <a:ahLst/>
              <a:cxnLst/>
              <a:rect l="l" t="t" r="r" b="b"/>
              <a:pathLst>
                <a:path w="2742" h="3244" extrusionOk="0">
                  <a:moveTo>
                    <a:pt x="523" y="43"/>
                  </a:moveTo>
                  <a:cubicBezTo>
                    <a:pt x="753" y="43"/>
                    <a:pt x="1025" y="1"/>
                    <a:pt x="1256" y="43"/>
                  </a:cubicBezTo>
                  <a:cubicBezTo>
                    <a:pt x="1590" y="84"/>
                    <a:pt x="1883" y="273"/>
                    <a:pt x="2134" y="503"/>
                  </a:cubicBezTo>
                  <a:cubicBezTo>
                    <a:pt x="2323" y="670"/>
                    <a:pt x="2448" y="880"/>
                    <a:pt x="2636" y="1047"/>
                  </a:cubicBezTo>
                  <a:cubicBezTo>
                    <a:pt x="2720" y="1633"/>
                    <a:pt x="2741" y="2721"/>
                    <a:pt x="2678" y="3139"/>
                  </a:cubicBezTo>
                  <a:cubicBezTo>
                    <a:pt x="2239" y="3244"/>
                    <a:pt x="1841" y="3223"/>
                    <a:pt x="1486" y="2888"/>
                  </a:cubicBezTo>
                  <a:cubicBezTo>
                    <a:pt x="1402" y="2825"/>
                    <a:pt x="1318" y="2763"/>
                    <a:pt x="1256" y="2721"/>
                  </a:cubicBezTo>
                  <a:cubicBezTo>
                    <a:pt x="774" y="2470"/>
                    <a:pt x="419" y="2093"/>
                    <a:pt x="105" y="1654"/>
                  </a:cubicBezTo>
                  <a:cubicBezTo>
                    <a:pt x="42" y="1570"/>
                    <a:pt x="0" y="1465"/>
                    <a:pt x="0" y="1403"/>
                  </a:cubicBezTo>
                  <a:cubicBezTo>
                    <a:pt x="84" y="1026"/>
                    <a:pt x="188" y="670"/>
                    <a:pt x="314" y="315"/>
                  </a:cubicBezTo>
                  <a:cubicBezTo>
                    <a:pt x="356" y="210"/>
                    <a:pt x="439" y="147"/>
                    <a:pt x="523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4"/>
            <p:cNvSpPr/>
            <p:nvPr/>
          </p:nvSpPr>
          <p:spPr>
            <a:xfrm>
              <a:off x="7148938" y="3110825"/>
              <a:ext cx="97325" cy="74850"/>
            </a:xfrm>
            <a:custGeom>
              <a:avLst/>
              <a:gdLst/>
              <a:ahLst/>
              <a:cxnLst/>
              <a:rect l="l" t="t" r="r" b="b"/>
              <a:pathLst>
                <a:path w="3893" h="2994" extrusionOk="0">
                  <a:moveTo>
                    <a:pt x="3641" y="1"/>
                  </a:moveTo>
                  <a:cubicBezTo>
                    <a:pt x="3746" y="147"/>
                    <a:pt x="3809" y="273"/>
                    <a:pt x="3892" y="378"/>
                  </a:cubicBezTo>
                  <a:cubicBezTo>
                    <a:pt x="3871" y="440"/>
                    <a:pt x="3871" y="482"/>
                    <a:pt x="3871" y="524"/>
                  </a:cubicBezTo>
                  <a:cubicBezTo>
                    <a:pt x="3704" y="775"/>
                    <a:pt x="3579" y="1047"/>
                    <a:pt x="3390" y="1298"/>
                  </a:cubicBezTo>
                  <a:cubicBezTo>
                    <a:pt x="3055" y="1800"/>
                    <a:pt x="2532" y="2135"/>
                    <a:pt x="2009" y="2449"/>
                  </a:cubicBezTo>
                  <a:cubicBezTo>
                    <a:pt x="1800" y="2575"/>
                    <a:pt x="1591" y="2679"/>
                    <a:pt x="1361" y="2784"/>
                  </a:cubicBezTo>
                  <a:cubicBezTo>
                    <a:pt x="921" y="2993"/>
                    <a:pt x="440" y="2993"/>
                    <a:pt x="1" y="2742"/>
                  </a:cubicBezTo>
                  <a:cubicBezTo>
                    <a:pt x="22" y="2470"/>
                    <a:pt x="84" y="2219"/>
                    <a:pt x="252" y="2010"/>
                  </a:cubicBezTo>
                  <a:cubicBezTo>
                    <a:pt x="398" y="1821"/>
                    <a:pt x="503" y="1612"/>
                    <a:pt x="628" y="1424"/>
                  </a:cubicBezTo>
                  <a:cubicBezTo>
                    <a:pt x="921" y="984"/>
                    <a:pt x="1361" y="691"/>
                    <a:pt x="1800" y="378"/>
                  </a:cubicBezTo>
                  <a:cubicBezTo>
                    <a:pt x="1926" y="273"/>
                    <a:pt x="2114" y="231"/>
                    <a:pt x="2260" y="189"/>
                  </a:cubicBezTo>
                  <a:cubicBezTo>
                    <a:pt x="2700" y="127"/>
                    <a:pt x="3139" y="64"/>
                    <a:pt x="3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4"/>
            <p:cNvSpPr/>
            <p:nvPr/>
          </p:nvSpPr>
          <p:spPr>
            <a:xfrm>
              <a:off x="5185788" y="3586850"/>
              <a:ext cx="113525" cy="48675"/>
            </a:xfrm>
            <a:custGeom>
              <a:avLst/>
              <a:gdLst/>
              <a:ahLst/>
              <a:cxnLst/>
              <a:rect l="l" t="t" r="r" b="b"/>
              <a:pathLst>
                <a:path w="4541" h="1947" extrusionOk="0">
                  <a:moveTo>
                    <a:pt x="0" y="21"/>
                  </a:moveTo>
                  <a:cubicBezTo>
                    <a:pt x="168" y="21"/>
                    <a:pt x="251" y="0"/>
                    <a:pt x="356" y="0"/>
                  </a:cubicBezTo>
                  <a:cubicBezTo>
                    <a:pt x="733" y="0"/>
                    <a:pt x="1130" y="42"/>
                    <a:pt x="1528" y="21"/>
                  </a:cubicBezTo>
                  <a:cubicBezTo>
                    <a:pt x="2051" y="0"/>
                    <a:pt x="2553" y="126"/>
                    <a:pt x="3013" y="272"/>
                  </a:cubicBezTo>
                  <a:cubicBezTo>
                    <a:pt x="3097" y="314"/>
                    <a:pt x="3202" y="356"/>
                    <a:pt x="3285" y="377"/>
                  </a:cubicBezTo>
                  <a:cubicBezTo>
                    <a:pt x="3536" y="524"/>
                    <a:pt x="3808" y="670"/>
                    <a:pt x="4080" y="796"/>
                  </a:cubicBezTo>
                  <a:cubicBezTo>
                    <a:pt x="4394" y="963"/>
                    <a:pt x="4541" y="1172"/>
                    <a:pt x="4499" y="1465"/>
                  </a:cubicBezTo>
                  <a:cubicBezTo>
                    <a:pt x="4499" y="1591"/>
                    <a:pt x="4436" y="1716"/>
                    <a:pt x="4331" y="1779"/>
                  </a:cubicBezTo>
                  <a:cubicBezTo>
                    <a:pt x="4143" y="1884"/>
                    <a:pt x="3955" y="1946"/>
                    <a:pt x="3746" y="1946"/>
                  </a:cubicBezTo>
                  <a:lnTo>
                    <a:pt x="2616" y="1946"/>
                  </a:lnTo>
                  <a:cubicBezTo>
                    <a:pt x="2239" y="1925"/>
                    <a:pt x="1842" y="1779"/>
                    <a:pt x="1507" y="1612"/>
                  </a:cubicBezTo>
                  <a:cubicBezTo>
                    <a:pt x="942" y="1381"/>
                    <a:pt x="293" y="670"/>
                    <a:pt x="0" y="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4"/>
            <p:cNvSpPr/>
            <p:nvPr/>
          </p:nvSpPr>
          <p:spPr>
            <a:xfrm>
              <a:off x="6950163" y="2665175"/>
              <a:ext cx="73775" cy="190425"/>
            </a:xfrm>
            <a:custGeom>
              <a:avLst/>
              <a:gdLst/>
              <a:ahLst/>
              <a:cxnLst/>
              <a:rect l="l" t="t" r="r" b="b"/>
              <a:pathLst>
                <a:path w="2951" h="7617" extrusionOk="0">
                  <a:moveTo>
                    <a:pt x="22" y="63"/>
                  </a:moveTo>
                  <a:lnTo>
                    <a:pt x="524" y="63"/>
                  </a:lnTo>
                  <a:cubicBezTo>
                    <a:pt x="545" y="209"/>
                    <a:pt x="566" y="377"/>
                    <a:pt x="607" y="502"/>
                  </a:cubicBezTo>
                  <a:cubicBezTo>
                    <a:pt x="649" y="732"/>
                    <a:pt x="754" y="816"/>
                    <a:pt x="1026" y="816"/>
                  </a:cubicBezTo>
                  <a:cubicBezTo>
                    <a:pt x="1089" y="816"/>
                    <a:pt x="1172" y="816"/>
                    <a:pt x="1256" y="795"/>
                  </a:cubicBezTo>
                  <a:cubicBezTo>
                    <a:pt x="1277" y="795"/>
                    <a:pt x="1298" y="774"/>
                    <a:pt x="1361" y="732"/>
                  </a:cubicBezTo>
                  <a:cubicBezTo>
                    <a:pt x="1465" y="523"/>
                    <a:pt x="1172" y="293"/>
                    <a:pt x="1403" y="63"/>
                  </a:cubicBezTo>
                  <a:cubicBezTo>
                    <a:pt x="1612" y="0"/>
                    <a:pt x="1884" y="0"/>
                    <a:pt x="2135" y="63"/>
                  </a:cubicBezTo>
                  <a:cubicBezTo>
                    <a:pt x="2177" y="105"/>
                    <a:pt x="2198" y="167"/>
                    <a:pt x="2177" y="188"/>
                  </a:cubicBezTo>
                  <a:cubicBezTo>
                    <a:pt x="1988" y="544"/>
                    <a:pt x="2030" y="942"/>
                    <a:pt x="2072" y="1339"/>
                  </a:cubicBezTo>
                  <a:cubicBezTo>
                    <a:pt x="2114" y="1967"/>
                    <a:pt x="2302" y="2574"/>
                    <a:pt x="2302" y="3201"/>
                  </a:cubicBezTo>
                  <a:cubicBezTo>
                    <a:pt x="2302" y="3327"/>
                    <a:pt x="2344" y="3452"/>
                    <a:pt x="2386" y="3578"/>
                  </a:cubicBezTo>
                  <a:cubicBezTo>
                    <a:pt x="2407" y="3724"/>
                    <a:pt x="2449" y="3850"/>
                    <a:pt x="2428" y="3976"/>
                  </a:cubicBezTo>
                  <a:cubicBezTo>
                    <a:pt x="2407" y="4478"/>
                    <a:pt x="2532" y="4959"/>
                    <a:pt x="2658" y="5419"/>
                  </a:cubicBezTo>
                  <a:cubicBezTo>
                    <a:pt x="2700" y="5503"/>
                    <a:pt x="2742" y="5608"/>
                    <a:pt x="2742" y="5670"/>
                  </a:cubicBezTo>
                  <a:cubicBezTo>
                    <a:pt x="2742" y="6152"/>
                    <a:pt x="2804" y="6633"/>
                    <a:pt x="2930" y="7072"/>
                  </a:cubicBezTo>
                  <a:cubicBezTo>
                    <a:pt x="2951" y="7114"/>
                    <a:pt x="2888" y="7219"/>
                    <a:pt x="2888" y="7302"/>
                  </a:cubicBezTo>
                  <a:cubicBezTo>
                    <a:pt x="2428" y="7449"/>
                    <a:pt x="1947" y="7595"/>
                    <a:pt x="1465" y="7616"/>
                  </a:cubicBezTo>
                  <a:cubicBezTo>
                    <a:pt x="1361" y="7219"/>
                    <a:pt x="1172" y="6863"/>
                    <a:pt x="1193" y="6465"/>
                  </a:cubicBezTo>
                  <a:cubicBezTo>
                    <a:pt x="1193" y="6445"/>
                    <a:pt x="1193" y="6382"/>
                    <a:pt x="1172" y="6361"/>
                  </a:cubicBezTo>
                  <a:cubicBezTo>
                    <a:pt x="796" y="5315"/>
                    <a:pt x="796" y="4185"/>
                    <a:pt x="482" y="3139"/>
                  </a:cubicBezTo>
                  <a:cubicBezTo>
                    <a:pt x="314" y="2490"/>
                    <a:pt x="210" y="1820"/>
                    <a:pt x="63" y="1130"/>
                  </a:cubicBezTo>
                  <a:cubicBezTo>
                    <a:pt x="1" y="795"/>
                    <a:pt x="22" y="439"/>
                    <a:pt x="22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4"/>
            <p:cNvSpPr/>
            <p:nvPr/>
          </p:nvSpPr>
          <p:spPr>
            <a:xfrm>
              <a:off x="5517938" y="2947100"/>
              <a:ext cx="88425" cy="196200"/>
            </a:xfrm>
            <a:custGeom>
              <a:avLst/>
              <a:gdLst/>
              <a:ahLst/>
              <a:cxnLst/>
              <a:rect l="l" t="t" r="r" b="b"/>
              <a:pathLst>
                <a:path w="3537" h="7848" extrusionOk="0">
                  <a:moveTo>
                    <a:pt x="1" y="859"/>
                  </a:moveTo>
                  <a:cubicBezTo>
                    <a:pt x="147" y="796"/>
                    <a:pt x="189" y="733"/>
                    <a:pt x="273" y="712"/>
                  </a:cubicBezTo>
                  <a:cubicBezTo>
                    <a:pt x="440" y="629"/>
                    <a:pt x="608" y="587"/>
                    <a:pt x="754" y="524"/>
                  </a:cubicBezTo>
                  <a:cubicBezTo>
                    <a:pt x="1026" y="670"/>
                    <a:pt x="921" y="942"/>
                    <a:pt x="1026" y="1110"/>
                  </a:cubicBezTo>
                  <a:cubicBezTo>
                    <a:pt x="1214" y="1194"/>
                    <a:pt x="1340" y="1068"/>
                    <a:pt x="1486" y="1026"/>
                  </a:cubicBezTo>
                  <a:cubicBezTo>
                    <a:pt x="1570" y="963"/>
                    <a:pt x="1654" y="838"/>
                    <a:pt x="1654" y="733"/>
                  </a:cubicBezTo>
                  <a:cubicBezTo>
                    <a:pt x="1654" y="587"/>
                    <a:pt x="1612" y="398"/>
                    <a:pt x="1570" y="210"/>
                  </a:cubicBezTo>
                  <a:cubicBezTo>
                    <a:pt x="1717" y="126"/>
                    <a:pt x="1842" y="85"/>
                    <a:pt x="1968" y="1"/>
                  </a:cubicBezTo>
                  <a:cubicBezTo>
                    <a:pt x="2009" y="64"/>
                    <a:pt x="2072" y="85"/>
                    <a:pt x="2093" y="126"/>
                  </a:cubicBezTo>
                  <a:cubicBezTo>
                    <a:pt x="2261" y="587"/>
                    <a:pt x="2407" y="1026"/>
                    <a:pt x="2470" y="1486"/>
                  </a:cubicBezTo>
                  <a:cubicBezTo>
                    <a:pt x="2616" y="2428"/>
                    <a:pt x="2763" y="3411"/>
                    <a:pt x="2993" y="4353"/>
                  </a:cubicBezTo>
                  <a:cubicBezTo>
                    <a:pt x="3139" y="4981"/>
                    <a:pt x="3244" y="5608"/>
                    <a:pt x="3328" y="6236"/>
                  </a:cubicBezTo>
                  <a:cubicBezTo>
                    <a:pt x="3369" y="6613"/>
                    <a:pt x="3537" y="6989"/>
                    <a:pt x="3537" y="7408"/>
                  </a:cubicBezTo>
                  <a:cubicBezTo>
                    <a:pt x="3537" y="7429"/>
                    <a:pt x="3516" y="7492"/>
                    <a:pt x="3516" y="7533"/>
                  </a:cubicBezTo>
                  <a:cubicBezTo>
                    <a:pt x="3097" y="7764"/>
                    <a:pt x="2595" y="7701"/>
                    <a:pt x="2177" y="7847"/>
                  </a:cubicBezTo>
                  <a:cubicBezTo>
                    <a:pt x="1989" y="7743"/>
                    <a:pt x="1968" y="7596"/>
                    <a:pt x="1947" y="7408"/>
                  </a:cubicBezTo>
                  <a:cubicBezTo>
                    <a:pt x="1905" y="7240"/>
                    <a:pt x="1947" y="7073"/>
                    <a:pt x="1863" y="6906"/>
                  </a:cubicBezTo>
                  <a:cubicBezTo>
                    <a:pt x="1675" y="6487"/>
                    <a:pt x="1591" y="6048"/>
                    <a:pt x="1549" y="5608"/>
                  </a:cubicBezTo>
                  <a:cubicBezTo>
                    <a:pt x="1528" y="5253"/>
                    <a:pt x="1445" y="4918"/>
                    <a:pt x="1277" y="4604"/>
                  </a:cubicBezTo>
                  <a:cubicBezTo>
                    <a:pt x="1235" y="4499"/>
                    <a:pt x="1214" y="4353"/>
                    <a:pt x="1193" y="4207"/>
                  </a:cubicBezTo>
                  <a:cubicBezTo>
                    <a:pt x="1152" y="3935"/>
                    <a:pt x="1089" y="3663"/>
                    <a:pt x="963" y="3411"/>
                  </a:cubicBezTo>
                  <a:cubicBezTo>
                    <a:pt x="921" y="3265"/>
                    <a:pt x="921" y="3139"/>
                    <a:pt x="880" y="3014"/>
                  </a:cubicBezTo>
                  <a:cubicBezTo>
                    <a:pt x="817" y="2805"/>
                    <a:pt x="775" y="2574"/>
                    <a:pt x="691" y="2365"/>
                  </a:cubicBezTo>
                  <a:cubicBezTo>
                    <a:pt x="670" y="2219"/>
                    <a:pt x="587" y="2093"/>
                    <a:pt x="587" y="1968"/>
                  </a:cubicBezTo>
                  <a:cubicBezTo>
                    <a:pt x="587" y="1570"/>
                    <a:pt x="398" y="1194"/>
                    <a:pt x="1" y="8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4"/>
            <p:cNvSpPr/>
            <p:nvPr/>
          </p:nvSpPr>
          <p:spPr>
            <a:xfrm>
              <a:off x="6926638" y="2591925"/>
              <a:ext cx="63300" cy="54950"/>
            </a:xfrm>
            <a:custGeom>
              <a:avLst/>
              <a:gdLst/>
              <a:ahLst/>
              <a:cxnLst/>
              <a:rect l="l" t="t" r="r" b="b"/>
              <a:pathLst>
                <a:path w="2532" h="2198" extrusionOk="0">
                  <a:moveTo>
                    <a:pt x="1611" y="2198"/>
                  </a:moveTo>
                  <a:lnTo>
                    <a:pt x="105" y="2198"/>
                  </a:lnTo>
                  <a:cubicBezTo>
                    <a:pt x="0" y="1800"/>
                    <a:pt x="21" y="1424"/>
                    <a:pt x="42" y="1047"/>
                  </a:cubicBezTo>
                  <a:cubicBezTo>
                    <a:pt x="188" y="1047"/>
                    <a:pt x="188" y="1152"/>
                    <a:pt x="209" y="1214"/>
                  </a:cubicBezTo>
                  <a:cubicBezTo>
                    <a:pt x="251" y="1340"/>
                    <a:pt x="314" y="1507"/>
                    <a:pt x="356" y="1633"/>
                  </a:cubicBezTo>
                  <a:cubicBezTo>
                    <a:pt x="398" y="1716"/>
                    <a:pt x="398" y="1821"/>
                    <a:pt x="439" y="1884"/>
                  </a:cubicBezTo>
                  <a:cubicBezTo>
                    <a:pt x="502" y="1968"/>
                    <a:pt x="565" y="2030"/>
                    <a:pt x="649" y="2051"/>
                  </a:cubicBezTo>
                  <a:cubicBezTo>
                    <a:pt x="774" y="2072"/>
                    <a:pt x="858" y="1988"/>
                    <a:pt x="921" y="1884"/>
                  </a:cubicBezTo>
                  <a:cubicBezTo>
                    <a:pt x="1025" y="1633"/>
                    <a:pt x="1025" y="1361"/>
                    <a:pt x="921" y="1131"/>
                  </a:cubicBezTo>
                  <a:cubicBezTo>
                    <a:pt x="837" y="942"/>
                    <a:pt x="753" y="733"/>
                    <a:pt x="670" y="566"/>
                  </a:cubicBezTo>
                  <a:cubicBezTo>
                    <a:pt x="649" y="419"/>
                    <a:pt x="649" y="294"/>
                    <a:pt x="649" y="189"/>
                  </a:cubicBezTo>
                  <a:cubicBezTo>
                    <a:pt x="1172" y="1"/>
                    <a:pt x="1925" y="1"/>
                    <a:pt x="2532" y="147"/>
                  </a:cubicBezTo>
                  <a:cubicBezTo>
                    <a:pt x="2385" y="503"/>
                    <a:pt x="2218" y="838"/>
                    <a:pt x="2072" y="1193"/>
                  </a:cubicBezTo>
                  <a:cubicBezTo>
                    <a:pt x="1904" y="1528"/>
                    <a:pt x="1758" y="1863"/>
                    <a:pt x="1611" y="21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4"/>
            <p:cNvSpPr/>
            <p:nvPr/>
          </p:nvSpPr>
          <p:spPr>
            <a:xfrm>
              <a:off x="5505913" y="2878050"/>
              <a:ext cx="76400" cy="57575"/>
            </a:xfrm>
            <a:custGeom>
              <a:avLst/>
              <a:gdLst/>
              <a:ahLst/>
              <a:cxnLst/>
              <a:rect l="l" t="t" r="r" b="b"/>
              <a:pathLst>
                <a:path w="3056" h="2303" extrusionOk="0">
                  <a:moveTo>
                    <a:pt x="1" y="775"/>
                  </a:moveTo>
                  <a:cubicBezTo>
                    <a:pt x="105" y="524"/>
                    <a:pt x="314" y="482"/>
                    <a:pt x="482" y="419"/>
                  </a:cubicBezTo>
                  <a:cubicBezTo>
                    <a:pt x="879" y="252"/>
                    <a:pt x="1235" y="1"/>
                    <a:pt x="1695" y="22"/>
                  </a:cubicBezTo>
                  <a:cubicBezTo>
                    <a:pt x="1884" y="210"/>
                    <a:pt x="1884" y="378"/>
                    <a:pt x="1884" y="566"/>
                  </a:cubicBezTo>
                  <a:lnTo>
                    <a:pt x="1884" y="1089"/>
                  </a:lnTo>
                  <a:cubicBezTo>
                    <a:pt x="1884" y="1361"/>
                    <a:pt x="1967" y="1570"/>
                    <a:pt x="2156" y="1738"/>
                  </a:cubicBezTo>
                  <a:cubicBezTo>
                    <a:pt x="2218" y="1800"/>
                    <a:pt x="2344" y="1821"/>
                    <a:pt x="2428" y="1821"/>
                  </a:cubicBezTo>
                  <a:cubicBezTo>
                    <a:pt x="2553" y="1800"/>
                    <a:pt x="2616" y="1696"/>
                    <a:pt x="2616" y="1570"/>
                  </a:cubicBezTo>
                  <a:cubicBezTo>
                    <a:pt x="2616" y="1466"/>
                    <a:pt x="2616" y="1382"/>
                    <a:pt x="2574" y="1277"/>
                  </a:cubicBezTo>
                  <a:cubicBezTo>
                    <a:pt x="2532" y="1068"/>
                    <a:pt x="2553" y="817"/>
                    <a:pt x="2574" y="566"/>
                  </a:cubicBezTo>
                  <a:cubicBezTo>
                    <a:pt x="2658" y="650"/>
                    <a:pt x="2679" y="671"/>
                    <a:pt x="2721" y="733"/>
                  </a:cubicBezTo>
                  <a:cubicBezTo>
                    <a:pt x="2804" y="1047"/>
                    <a:pt x="2972" y="1340"/>
                    <a:pt x="3055" y="1696"/>
                  </a:cubicBezTo>
                  <a:cubicBezTo>
                    <a:pt x="2574" y="1926"/>
                    <a:pt x="2114" y="2114"/>
                    <a:pt x="1612" y="2303"/>
                  </a:cubicBezTo>
                  <a:cubicBezTo>
                    <a:pt x="1068" y="1800"/>
                    <a:pt x="628" y="1173"/>
                    <a:pt x="1" y="7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4"/>
            <p:cNvSpPr/>
            <p:nvPr/>
          </p:nvSpPr>
          <p:spPr>
            <a:xfrm>
              <a:off x="6988863" y="2597150"/>
              <a:ext cx="37700" cy="53925"/>
            </a:xfrm>
            <a:custGeom>
              <a:avLst/>
              <a:gdLst/>
              <a:ahLst/>
              <a:cxnLst/>
              <a:rect l="l" t="t" r="r" b="b"/>
              <a:pathLst>
                <a:path w="1508" h="2157" extrusionOk="0">
                  <a:moveTo>
                    <a:pt x="1" y="1968"/>
                  </a:moveTo>
                  <a:cubicBezTo>
                    <a:pt x="210" y="1403"/>
                    <a:pt x="357" y="817"/>
                    <a:pt x="754" y="357"/>
                  </a:cubicBezTo>
                  <a:cubicBezTo>
                    <a:pt x="1005" y="1"/>
                    <a:pt x="1068" y="1"/>
                    <a:pt x="1507" y="252"/>
                  </a:cubicBezTo>
                  <a:cubicBezTo>
                    <a:pt x="1487" y="733"/>
                    <a:pt x="1424" y="1235"/>
                    <a:pt x="1403" y="1779"/>
                  </a:cubicBezTo>
                  <a:cubicBezTo>
                    <a:pt x="943" y="1863"/>
                    <a:pt x="524" y="2156"/>
                    <a:pt x="1" y="1968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4"/>
            <p:cNvSpPr/>
            <p:nvPr/>
          </p:nvSpPr>
          <p:spPr>
            <a:xfrm>
              <a:off x="5474538" y="2908400"/>
              <a:ext cx="52325" cy="43450"/>
            </a:xfrm>
            <a:custGeom>
              <a:avLst/>
              <a:gdLst/>
              <a:ahLst/>
              <a:cxnLst/>
              <a:rect l="l" t="t" r="r" b="b"/>
              <a:pathLst>
                <a:path w="2093" h="1738" extrusionOk="0">
                  <a:moveTo>
                    <a:pt x="670" y="1695"/>
                  </a:moveTo>
                  <a:cubicBezTo>
                    <a:pt x="440" y="1235"/>
                    <a:pt x="230" y="796"/>
                    <a:pt x="0" y="314"/>
                  </a:cubicBezTo>
                  <a:cubicBezTo>
                    <a:pt x="84" y="210"/>
                    <a:pt x="209" y="105"/>
                    <a:pt x="335" y="1"/>
                  </a:cubicBezTo>
                  <a:cubicBezTo>
                    <a:pt x="1109" y="210"/>
                    <a:pt x="1528" y="837"/>
                    <a:pt x="2092" y="1381"/>
                  </a:cubicBezTo>
                  <a:cubicBezTo>
                    <a:pt x="1632" y="1737"/>
                    <a:pt x="1172" y="1653"/>
                    <a:pt x="670" y="1695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4"/>
            <p:cNvSpPr/>
            <p:nvPr/>
          </p:nvSpPr>
          <p:spPr>
            <a:xfrm>
              <a:off x="5581763" y="2866025"/>
              <a:ext cx="35600" cy="46575"/>
            </a:xfrm>
            <a:custGeom>
              <a:avLst/>
              <a:gdLst/>
              <a:ahLst/>
              <a:cxnLst/>
              <a:rect l="l" t="t" r="r" b="b"/>
              <a:pathLst>
                <a:path w="1424" h="1863" extrusionOk="0">
                  <a:moveTo>
                    <a:pt x="754" y="1863"/>
                  </a:moveTo>
                  <a:cubicBezTo>
                    <a:pt x="482" y="1256"/>
                    <a:pt x="231" y="649"/>
                    <a:pt x="0" y="105"/>
                  </a:cubicBezTo>
                  <a:cubicBezTo>
                    <a:pt x="63" y="1"/>
                    <a:pt x="126" y="1"/>
                    <a:pt x="210" y="43"/>
                  </a:cubicBezTo>
                  <a:cubicBezTo>
                    <a:pt x="335" y="147"/>
                    <a:pt x="482" y="231"/>
                    <a:pt x="628" y="335"/>
                  </a:cubicBezTo>
                  <a:cubicBezTo>
                    <a:pt x="900" y="545"/>
                    <a:pt x="1151" y="817"/>
                    <a:pt x="1277" y="1152"/>
                  </a:cubicBezTo>
                  <a:cubicBezTo>
                    <a:pt x="1423" y="1549"/>
                    <a:pt x="1360" y="1675"/>
                    <a:pt x="963" y="1821"/>
                  </a:cubicBezTo>
                  <a:cubicBezTo>
                    <a:pt x="900" y="1863"/>
                    <a:pt x="837" y="1863"/>
                    <a:pt x="754" y="1863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4"/>
            <p:cNvSpPr/>
            <p:nvPr/>
          </p:nvSpPr>
          <p:spPr>
            <a:xfrm>
              <a:off x="6885838" y="2597675"/>
              <a:ext cx="23025" cy="50775"/>
            </a:xfrm>
            <a:custGeom>
              <a:avLst/>
              <a:gdLst/>
              <a:ahLst/>
              <a:cxnLst/>
              <a:rect l="l" t="t" r="r" b="b"/>
              <a:pathLst>
                <a:path w="921" h="2031" extrusionOk="0">
                  <a:moveTo>
                    <a:pt x="837" y="1"/>
                  </a:moveTo>
                  <a:cubicBezTo>
                    <a:pt x="921" y="357"/>
                    <a:pt x="921" y="1424"/>
                    <a:pt x="816" y="1947"/>
                  </a:cubicBezTo>
                  <a:cubicBezTo>
                    <a:pt x="816" y="1947"/>
                    <a:pt x="795" y="1968"/>
                    <a:pt x="774" y="1968"/>
                  </a:cubicBezTo>
                  <a:cubicBezTo>
                    <a:pt x="209" y="2030"/>
                    <a:pt x="0" y="1821"/>
                    <a:pt x="84" y="1256"/>
                  </a:cubicBezTo>
                  <a:cubicBezTo>
                    <a:pt x="167" y="859"/>
                    <a:pt x="419" y="378"/>
                    <a:pt x="837" y="1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4"/>
            <p:cNvSpPr/>
            <p:nvPr/>
          </p:nvSpPr>
          <p:spPr>
            <a:xfrm>
              <a:off x="7041713" y="2617550"/>
              <a:ext cx="6300" cy="18875"/>
            </a:xfrm>
            <a:custGeom>
              <a:avLst/>
              <a:gdLst/>
              <a:ahLst/>
              <a:cxnLst/>
              <a:rect l="l" t="t" r="r" b="b"/>
              <a:pathLst>
                <a:path w="252" h="755" extrusionOk="0">
                  <a:moveTo>
                    <a:pt x="0" y="754"/>
                  </a:moveTo>
                  <a:lnTo>
                    <a:pt x="0" y="1"/>
                  </a:lnTo>
                  <a:cubicBezTo>
                    <a:pt x="189" y="189"/>
                    <a:pt x="251" y="336"/>
                    <a:pt x="251" y="503"/>
                  </a:cubicBezTo>
                  <a:cubicBezTo>
                    <a:pt x="251" y="545"/>
                    <a:pt x="147" y="608"/>
                    <a:pt x="0" y="754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4"/>
            <p:cNvSpPr/>
            <p:nvPr/>
          </p:nvSpPr>
          <p:spPr>
            <a:xfrm>
              <a:off x="5462488" y="2934550"/>
              <a:ext cx="9450" cy="18350"/>
            </a:xfrm>
            <a:custGeom>
              <a:avLst/>
              <a:gdLst/>
              <a:ahLst/>
              <a:cxnLst/>
              <a:rect l="l" t="t" r="r" b="b"/>
              <a:pathLst>
                <a:path w="378" h="734" extrusionOk="0">
                  <a:moveTo>
                    <a:pt x="85" y="1"/>
                  </a:moveTo>
                  <a:cubicBezTo>
                    <a:pt x="231" y="273"/>
                    <a:pt x="315" y="482"/>
                    <a:pt x="378" y="712"/>
                  </a:cubicBezTo>
                  <a:cubicBezTo>
                    <a:pt x="294" y="712"/>
                    <a:pt x="210" y="733"/>
                    <a:pt x="126" y="733"/>
                  </a:cubicBezTo>
                  <a:cubicBezTo>
                    <a:pt x="1" y="503"/>
                    <a:pt x="22" y="294"/>
                    <a:pt x="85" y="1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4"/>
            <p:cNvSpPr/>
            <p:nvPr/>
          </p:nvSpPr>
          <p:spPr>
            <a:xfrm>
              <a:off x="6297338" y="2995750"/>
              <a:ext cx="113550" cy="121400"/>
            </a:xfrm>
            <a:custGeom>
              <a:avLst/>
              <a:gdLst/>
              <a:ahLst/>
              <a:cxnLst/>
              <a:rect l="l" t="t" r="r" b="b"/>
              <a:pathLst>
                <a:path w="4542" h="4856" extrusionOk="0">
                  <a:moveTo>
                    <a:pt x="147" y="2637"/>
                  </a:moveTo>
                  <a:lnTo>
                    <a:pt x="147" y="2574"/>
                  </a:lnTo>
                  <a:cubicBezTo>
                    <a:pt x="1" y="1612"/>
                    <a:pt x="629" y="1047"/>
                    <a:pt x="1319" y="545"/>
                  </a:cubicBezTo>
                  <a:cubicBezTo>
                    <a:pt x="1528" y="356"/>
                    <a:pt x="1800" y="273"/>
                    <a:pt x="2072" y="147"/>
                  </a:cubicBezTo>
                  <a:cubicBezTo>
                    <a:pt x="2407" y="1"/>
                    <a:pt x="2763" y="43"/>
                    <a:pt x="3014" y="273"/>
                  </a:cubicBezTo>
                  <a:cubicBezTo>
                    <a:pt x="3202" y="440"/>
                    <a:pt x="3412" y="587"/>
                    <a:pt x="3642" y="670"/>
                  </a:cubicBezTo>
                  <a:cubicBezTo>
                    <a:pt x="3851" y="754"/>
                    <a:pt x="3976" y="880"/>
                    <a:pt x="4060" y="1089"/>
                  </a:cubicBezTo>
                  <a:cubicBezTo>
                    <a:pt x="4144" y="1361"/>
                    <a:pt x="4248" y="1591"/>
                    <a:pt x="4353" y="1821"/>
                  </a:cubicBezTo>
                  <a:cubicBezTo>
                    <a:pt x="4541" y="2261"/>
                    <a:pt x="4500" y="2721"/>
                    <a:pt x="4437" y="3160"/>
                  </a:cubicBezTo>
                  <a:cubicBezTo>
                    <a:pt x="4374" y="3390"/>
                    <a:pt x="4228" y="3600"/>
                    <a:pt x="4081" y="3809"/>
                  </a:cubicBezTo>
                  <a:cubicBezTo>
                    <a:pt x="3537" y="4604"/>
                    <a:pt x="2784" y="4855"/>
                    <a:pt x="1863" y="4771"/>
                  </a:cubicBezTo>
                  <a:cubicBezTo>
                    <a:pt x="1403" y="4562"/>
                    <a:pt x="901" y="4437"/>
                    <a:pt x="566" y="4039"/>
                  </a:cubicBezTo>
                  <a:cubicBezTo>
                    <a:pt x="273" y="3725"/>
                    <a:pt x="85" y="3369"/>
                    <a:pt x="147" y="2888"/>
                  </a:cubicBezTo>
                  <a:cubicBezTo>
                    <a:pt x="168" y="2846"/>
                    <a:pt x="147" y="2742"/>
                    <a:pt x="147" y="26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4"/>
            <p:cNvSpPr/>
            <p:nvPr/>
          </p:nvSpPr>
          <p:spPr>
            <a:xfrm>
              <a:off x="7148413" y="2044775"/>
              <a:ext cx="187300" cy="121900"/>
            </a:xfrm>
            <a:custGeom>
              <a:avLst/>
              <a:gdLst/>
              <a:ahLst/>
              <a:cxnLst/>
              <a:rect l="l" t="t" r="r" b="b"/>
              <a:pathLst>
                <a:path w="7492" h="4876" extrusionOk="0">
                  <a:moveTo>
                    <a:pt x="105" y="2219"/>
                  </a:moveTo>
                  <a:cubicBezTo>
                    <a:pt x="147" y="2198"/>
                    <a:pt x="189" y="2156"/>
                    <a:pt x="273" y="2156"/>
                  </a:cubicBezTo>
                  <a:cubicBezTo>
                    <a:pt x="900" y="1988"/>
                    <a:pt x="1486" y="1695"/>
                    <a:pt x="2093" y="1486"/>
                  </a:cubicBezTo>
                  <a:cubicBezTo>
                    <a:pt x="2135" y="1465"/>
                    <a:pt x="2198" y="1465"/>
                    <a:pt x="2240" y="1465"/>
                  </a:cubicBezTo>
                  <a:cubicBezTo>
                    <a:pt x="2888" y="1193"/>
                    <a:pt x="3558" y="963"/>
                    <a:pt x="4206" y="712"/>
                  </a:cubicBezTo>
                  <a:cubicBezTo>
                    <a:pt x="4771" y="503"/>
                    <a:pt x="5336" y="273"/>
                    <a:pt x="5901" y="105"/>
                  </a:cubicBezTo>
                  <a:cubicBezTo>
                    <a:pt x="6278" y="1"/>
                    <a:pt x="6696" y="63"/>
                    <a:pt x="7073" y="63"/>
                  </a:cubicBezTo>
                  <a:cubicBezTo>
                    <a:pt x="7282" y="63"/>
                    <a:pt x="7429" y="231"/>
                    <a:pt x="7470" y="419"/>
                  </a:cubicBezTo>
                  <a:cubicBezTo>
                    <a:pt x="7491" y="524"/>
                    <a:pt x="7491" y="649"/>
                    <a:pt x="7491" y="754"/>
                  </a:cubicBezTo>
                  <a:cubicBezTo>
                    <a:pt x="7491" y="1340"/>
                    <a:pt x="7470" y="1947"/>
                    <a:pt x="7491" y="2511"/>
                  </a:cubicBezTo>
                  <a:cubicBezTo>
                    <a:pt x="7491" y="2930"/>
                    <a:pt x="7366" y="3286"/>
                    <a:pt x="7177" y="3641"/>
                  </a:cubicBezTo>
                  <a:lnTo>
                    <a:pt x="7115" y="3788"/>
                  </a:lnTo>
                  <a:cubicBezTo>
                    <a:pt x="6613" y="4185"/>
                    <a:pt x="6110" y="4562"/>
                    <a:pt x="5462" y="4604"/>
                  </a:cubicBezTo>
                  <a:cubicBezTo>
                    <a:pt x="5148" y="4625"/>
                    <a:pt x="4855" y="4604"/>
                    <a:pt x="4562" y="4771"/>
                  </a:cubicBezTo>
                  <a:cubicBezTo>
                    <a:pt x="4520" y="4792"/>
                    <a:pt x="4457" y="4792"/>
                    <a:pt x="4416" y="4792"/>
                  </a:cubicBezTo>
                  <a:cubicBezTo>
                    <a:pt x="3265" y="4876"/>
                    <a:pt x="2135" y="4708"/>
                    <a:pt x="1151" y="4102"/>
                  </a:cubicBezTo>
                  <a:cubicBezTo>
                    <a:pt x="838" y="3934"/>
                    <a:pt x="566" y="3662"/>
                    <a:pt x="356" y="3369"/>
                  </a:cubicBezTo>
                  <a:cubicBezTo>
                    <a:pt x="231" y="3223"/>
                    <a:pt x="168" y="2951"/>
                    <a:pt x="126" y="2742"/>
                  </a:cubicBezTo>
                  <a:cubicBezTo>
                    <a:pt x="22" y="2574"/>
                    <a:pt x="1" y="2407"/>
                    <a:pt x="105" y="2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4"/>
            <p:cNvSpPr/>
            <p:nvPr/>
          </p:nvSpPr>
          <p:spPr>
            <a:xfrm>
              <a:off x="5012113" y="2508225"/>
              <a:ext cx="168475" cy="140225"/>
            </a:xfrm>
            <a:custGeom>
              <a:avLst/>
              <a:gdLst/>
              <a:ahLst/>
              <a:cxnLst/>
              <a:rect l="l" t="t" r="r" b="b"/>
              <a:pathLst>
                <a:path w="6739" h="5609" extrusionOk="0">
                  <a:moveTo>
                    <a:pt x="1" y="2721"/>
                  </a:moveTo>
                  <a:cubicBezTo>
                    <a:pt x="210" y="2658"/>
                    <a:pt x="398" y="2595"/>
                    <a:pt x="566" y="2533"/>
                  </a:cubicBezTo>
                  <a:cubicBezTo>
                    <a:pt x="1131" y="2365"/>
                    <a:pt x="1675" y="2156"/>
                    <a:pt x="2219" y="1968"/>
                  </a:cubicBezTo>
                  <a:cubicBezTo>
                    <a:pt x="2323" y="1947"/>
                    <a:pt x="2428" y="1884"/>
                    <a:pt x="2532" y="1842"/>
                  </a:cubicBezTo>
                  <a:cubicBezTo>
                    <a:pt x="2930" y="1549"/>
                    <a:pt x="3432" y="1382"/>
                    <a:pt x="3872" y="1215"/>
                  </a:cubicBezTo>
                  <a:cubicBezTo>
                    <a:pt x="4164" y="1110"/>
                    <a:pt x="4416" y="943"/>
                    <a:pt x="4688" y="817"/>
                  </a:cubicBezTo>
                  <a:cubicBezTo>
                    <a:pt x="4813" y="754"/>
                    <a:pt x="4918" y="691"/>
                    <a:pt x="5043" y="629"/>
                  </a:cubicBezTo>
                  <a:cubicBezTo>
                    <a:pt x="5357" y="482"/>
                    <a:pt x="5671" y="336"/>
                    <a:pt x="5964" y="189"/>
                  </a:cubicBezTo>
                  <a:cubicBezTo>
                    <a:pt x="6110" y="106"/>
                    <a:pt x="6257" y="1"/>
                    <a:pt x="6466" y="106"/>
                  </a:cubicBezTo>
                  <a:cubicBezTo>
                    <a:pt x="6487" y="189"/>
                    <a:pt x="6508" y="273"/>
                    <a:pt x="6508" y="378"/>
                  </a:cubicBezTo>
                  <a:cubicBezTo>
                    <a:pt x="6529" y="503"/>
                    <a:pt x="6508" y="629"/>
                    <a:pt x="6529" y="754"/>
                  </a:cubicBezTo>
                  <a:cubicBezTo>
                    <a:pt x="6738" y="1319"/>
                    <a:pt x="6696" y="1884"/>
                    <a:pt x="6696" y="2470"/>
                  </a:cubicBezTo>
                  <a:lnTo>
                    <a:pt x="6696" y="3537"/>
                  </a:lnTo>
                  <a:cubicBezTo>
                    <a:pt x="6696" y="4039"/>
                    <a:pt x="6529" y="4458"/>
                    <a:pt x="6152" y="4792"/>
                  </a:cubicBezTo>
                  <a:cubicBezTo>
                    <a:pt x="5964" y="4939"/>
                    <a:pt x="5776" y="5127"/>
                    <a:pt x="5587" y="5253"/>
                  </a:cubicBezTo>
                  <a:cubicBezTo>
                    <a:pt x="5336" y="5462"/>
                    <a:pt x="5022" y="5546"/>
                    <a:pt x="4688" y="5546"/>
                  </a:cubicBezTo>
                  <a:cubicBezTo>
                    <a:pt x="4457" y="5546"/>
                    <a:pt x="4269" y="5525"/>
                    <a:pt x="4060" y="5546"/>
                  </a:cubicBezTo>
                  <a:cubicBezTo>
                    <a:pt x="3474" y="5608"/>
                    <a:pt x="2930" y="5441"/>
                    <a:pt x="2365" y="5295"/>
                  </a:cubicBezTo>
                  <a:cubicBezTo>
                    <a:pt x="2239" y="5253"/>
                    <a:pt x="2114" y="5190"/>
                    <a:pt x="2030" y="5106"/>
                  </a:cubicBezTo>
                  <a:cubicBezTo>
                    <a:pt x="1591" y="4709"/>
                    <a:pt x="1151" y="4353"/>
                    <a:pt x="733" y="3935"/>
                  </a:cubicBezTo>
                  <a:cubicBezTo>
                    <a:pt x="356" y="3579"/>
                    <a:pt x="189" y="3181"/>
                    <a:pt x="1" y="2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4"/>
            <p:cNvSpPr/>
            <p:nvPr/>
          </p:nvSpPr>
          <p:spPr>
            <a:xfrm>
              <a:off x="7362363" y="1930225"/>
              <a:ext cx="142825" cy="138125"/>
            </a:xfrm>
            <a:custGeom>
              <a:avLst/>
              <a:gdLst/>
              <a:ahLst/>
              <a:cxnLst/>
              <a:rect l="l" t="t" r="r" b="b"/>
              <a:pathLst>
                <a:path w="5713" h="5525" extrusionOk="0">
                  <a:moveTo>
                    <a:pt x="5001" y="1005"/>
                  </a:moveTo>
                  <a:cubicBezTo>
                    <a:pt x="4687" y="419"/>
                    <a:pt x="4143" y="0"/>
                    <a:pt x="3474" y="147"/>
                  </a:cubicBezTo>
                  <a:cubicBezTo>
                    <a:pt x="3369" y="168"/>
                    <a:pt x="3265" y="189"/>
                    <a:pt x="3181" y="210"/>
                  </a:cubicBezTo>
                  <a:cubicBezTo>
                    <a:pt x="1612" y="63"/>
                    <a:pt x="0" y="1528"/>
                    <a:pt x="252" y="3118"/>
                  </a:cubicBezTo>
                  <a:cubicBezTo>
                    <a:pt x="482" y="4896"/>
                    <a:pt x="2553" y="5524"/>
                    <a:pt x="4018" y="4771"/>
                  </a:cubicBezTo>
                  <a:cubicBezTo>
                    <a:pt x="5420" y="4080"/>
                    <a:pt x="5713" y="2344"/>
                    <a:pt x="5001" y="10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4"/>
            <p:cNvSpPr/>
            <p:nvPr/>
          </p:nvSpPr>
          <p:spPr>
            <a:xfrm>
              <a:off x="6968988" y="2010250"/>
              <a:ext cx="127150" cy="123475"/>
            </a:xfrm>
            <a:custGeom>
              <a:avLst/>
              <a:gdLst/>
              <a:ahLst/>
              <a:cxnLst/>
              <a:rect l="l" t="t" r="r" b="b"/>
              <a:pathLst>
                <a:path w="5086" h="4939" extrusionOk="0">
                  <a:moveTo>
                    <a:pt x="4918" y="1821"/>
                  </a:moveTo>
                  <a:cubicBezTo>
                    <a:pt x="4667" y="356"/>
                    <a:pt x="2721" y="1"/>
                    <a:pt x="1612" y="754"/>
                  </a:cubicBezTo>
                  <a:cubicBezTo>
                    <a:pt x="963" y="796"/>
                    <a:pt x="273" y="1193"/>
                    <a:pt x="106" y="1884"/>
                  </a:cubicBezTo>
                  <a:cubicBezTo>
                    <a:pt x="1" y="2281"/>
                    <a:pt x="189" y="2888"/>
                    <a:pt x="419" y="3328"/>
                  </a:cubicBezTo>
                  <a:cubicBezTo>
                    <a:pt x="419" y="3453"/>
                    <a:pt x="419" y="3579"/>
                    <a:pt x="440" y="3704"/>
                  </a:cubicBezTo>
                  <a:cubicBezTo>
                    <a:pt x="670" y="4897"/>
                    <a:pt x="2219" y="4939"/>
                    <a:pt x="3119" y="4708"/>
                  </a:cubicBezTo>
                  <a:cubicBezTo>
                    <a:pt x="3558" y="4583"/>
                    <a:pt x="3914" y="4374"/>
                    <a:pt x="4227" y="4081"/>
                  </a:cubicBezTo>
                  <a:cubicBezTo>
                    <a:pt x="4311" y="4018"/>
                    <a:pt x="4395" y="3955"/>
                    <a:pt x="4437" y="3872"/>
                  </a:cubicBezTo>
                  <a:cubicBezTo>
                    <a:pt x="4897" y="3286"/>
                    <a:pt x="5085" y="2595"/>
                    <a:pt x="4918" y="18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4"/>
            <p:cNvSpPr/>
            <p:nvPr/>
          </p:nvSpPr>
          <p:spPr>
            <a:xfrm>
              <a:off x="4787188" y="2536475"/>
              <a:ext cx="162175" cy="146500"/>
            </a:xfrm>
            <a:custGeom>
              <a:avLst/>
              <a:gdLst/>
              <a:ahLst/>
              <a:cxnLst/>
              <a:rect l="l" t="t" r="r" b="b"/>
              <a:pathLst>
                <a:path w="6487" h="5860" extrusionOk="0">
                  <a:moveTo>
                    <a:pt x="4332" y="336"/>
                  </a:moveTo>
                  <a:cubicBezTo>
                    <a:pt x="3118" y="1"/>
                    <a:pt x="1779" y="691"/>
                    <a:pt x="1068" y="1675"/>
                  </a:cubicBezTo>
                  <a:cubicBezTo>
                    <a:pt x="0" y="3223"/>
                    <a:pt x="1612" y="4897"/>
                    <a:pt x="3013" y="5357"/>
                  </a:cubicBezTo>
                  <a:cubicBezTo>
                    <a:pt x="4436" y="5859"/>
                    <a:pt x="6194" y="4876"/>
                    <a:pt x="6361" y="3349"/>
                  </a:cubicBezTo>
                  <a:cubicBezTo>
                    <a:pt x="6487" y="2051"/>
                    <a:pt x="5734" y="440"/>
                    <a:pt x="4332" y="3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4"/>
            <p:cNvSpPr/>
            <p:nvPr/>
          </p:nvSpPr>
          <p:spPr>
            <a:xfrm>
              <a:off x="5182113" y="2400475"/>
              <a:ext cx="137075" cy="119825"/>
            </a:xfrm>
            <a:custGeom>
              <a:avLst/>
              <a:gdLst/>
              <a:ahLst/>
              <a:cxnLst/>
              <a:rect l="l" t="t" r="r" b="b"/>
              <a:pathLst>
                <a:path w="5483" h="4793" extrusionOk="0">
                  <a:moveTo>
                    <a:pt x="5043" y="1424"/>
                  </a:moveTo>
                  <a:cubicBezTo>
                    <a:pt x="4960" y="1172"/>
                    <a:pt x="4855" y="963"/>
                    <a:pt x="4730" y="796"/>
                  </a:cubicBezTo>
                  <a:cubicBezTo>
                    <a:pt x="4206" y="84"/>
                    <a:pt x="3453" y="1"/>
                    <a:pt x="2637" y="105"/>
                  </a:cubicBezTo>
                  <a:cubicBezTo>
                    <a:pt x="1089" y="294"/>
                    <a:pt x="1" y="2051"/>
                    <a:pt x="629" y="3537"/>
                  </a:cubicBezTo>
                  <a:cubicBezTo>
                    <a:pt x="942" y="4290"/>
                    <a:pt x="1591" y="4583"/>
                    <a:pt x="2302" y="4625"/>
                  </a:cubicBezTo>
                  <a:cubicBezTo>
                    <a:pt x="2867" y="4792"/>
                    <a:pt x="3495" y="4583"/>
                    <a:pt x="4018" y="4206"/>
                  </a:cubicBezTo>
                  <a:cubicBezTo>
                    <a:pt x="4186" y="4144"/>
                    <a:pt x="4332" y="4039"/>
                    <a:pt x="4478" y="3934"/>
                  </a:cubicBezTo>
                  <a:cubicBezTo>
                    <a:pt x="5253" y="3348"/>
                    <a:pt x="5483" y="2219"/>
                    <a:pt x="5043" y="14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4"/>
            <p:cNvSpPr/>
            <p:nvPr/>
          </p:nvSpPr>
          <p:spPr>
            <a:xfrm>
              <a:off x="4884488" y="3053300"/>
              <a:ext cx="403325" cy="166375"/>
            </a:xfrm>
            <a:custGeom>
              <a:avLst/>
              <a:gdLst/>
              <a:ahLst/>
              <a:cxnLst/>
              <a:rect l="l" t="t" r="r" b="b"/>
              <a:pathLst>
                <a:path w="16133" h="6655" extrusionOk="0">
                  <a:moveTo>
                    <a:pt x="16007" y="419"/>
                  </a:moveTo>
                  <a:cubicBezTo>
                    <a:pt x="15986" y="126"/>
                    <a:pt x="15777" y="0"/>
                    <a:pt x="15505" y="21"/>
                  </a:cubicBezTo>
                  <a:cubicBezTo>
                    <a:pt x="14438" y="168"/>
                    <a:pt x="13873" y="1423"/>
                    <a:pt x="13057" y="2030"/>
                  </a:cubicBezTo>
                  <a:cubicBezTo>
                    <a:pt x="12534" y="2428"/>
                    <a:pt x="11634" y="2658"/>
                    <a:pt x="11069" y="2888"/>
                  </a:cubicBezTo>
                  <a:cubicBezTo>
                    <a:pt x="10357" y="3181"/>
                    <a:pt x="9646" y="3495"/>
                    <a:pt x="8914" y="3746"/>
                  </a:cubicBezTo>
                  <a:cubicBezTo>
                    <a:pt x="7428" y="4311"/>
                    <a:pt x="5922" y="4750"/>
                    <a:pt x="4373" y="5127"/>
                  </a:cubicBezTo>
                  <a:cubicBezTo>
                    <a:pt x="3013" y="5441"/>
                    <a:pt x="1674" y="5022"/>
                    <a:pt x="377" y="5294"/>
                  </a:cubicBezTo>
                  <a:cubicBezTo>
                    <a:pt x="0" y="5378"/>
                    <a:pt x="21" y="5922"/>
                    <a:pt x="377" y="6005"/>
                  </a:cubicBezTo>
                  <a:cubicBezTo>
                    <a:pt x="1674" y="6340"/>
                    <a:pt x="2846" y="6654"/>
                    <a:pt x="4248" y="6424"/>
                  </a:cubicBezTo>
                  <a:cubicBezTo>
                    <a:pt x="6131" y="6110"/>
                    <a:pt x="7951" y="5545"/>
                    <a:pt x="9730" y="4876"/>
                  </a:cubicBezTo>
                  <a:cubicBezTo>
                    <a:pt x="11153" y="4394"/>
                    <a:pt x="12889" y="3829"/>
                    <a:pt x="14103" y="2972"/>
                  </a:cubicBezTo>
                  <a:cubicBezTo>
                    <a:pt x="14731" y="2511"/>
                    <a:pt x="16132" y="1298"/>
                    <a:pt x="16007" y="4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4"/>
            <p:cNvSpPr/>
            <p:nvPr/>
          </p:nvSpPr>
          <p:spPr>
            <a:xfrm>
              <a:off x="4868788" y="2993675"/>
              <a:ext cx="413275" cy="167400"/>
            </a:xfrm>
            <a:custGeom>
              <a:avLst/>
              <a:gdLst/>
              <a:ahLst/>
              <a:cxnLst/>
              <a:rect l="l" t="t" r="r" b="b"/>
              <a:pathLst>
                <a:path w="16531" h="6696" extrusionOk="0">
                  <a:moveTo>
                    <a:pt x="15651" y="335"/>
                  </a:moveTo>
                  <a:cubicBezTo>
                    <a:pt x="13329" y="2072"/>
                    <a:pt x="10776" y="3139"/>
                    <a:pt x="8077" y="4080"/>
                  </a:cubicBezTo>
                  <a:cubicBezTo>
                    <a:pt x="6717" y="4541"/>
                    <a:pt x="5357" y="5043"/>
                    <a:pt x="3976" y="5482"/>
                  </a:cubicBezTo>
                  <a:cubicBezTo>
                    <a:pt x="2742" y="5880"/>
                    <a:pt x="1423" y="5712"/>
                    <a:pt x="126" y="5942"/>
                  </a:cubicBezTo>
                  <a:cubicBezTo>
                    <a:pt x="1" y="5963"/>
                    <a:pt x="1" y="6193"/>
                    <a:pt x="126" y="6214"/>
                  </a:cubicBezTo>
                  <a:cubicBezTo>
                    <a:pt x="3097" y="6696"/>
                    <a:pt x="5545" y="5880"/>
                    <a:pt x="8286" y="4896"/>
                  </a:cubicBezTo>
                  <a:cubicBezTo>
                    <a:pt x="11069" y="3892"/>
                    <a:pt x="13685" y="2867"/>
                    <a:pt x="16091" y="1088"/>
                  </a:cubicBezTo>
                  <a:cubicBezTo>
                    <a:pt x="16530" y="753"/>
                    <a:pt x="16091" y="0"/>
                    <a:pt x="15651" y="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4"/>
            <p:cNvSpPr/>
            <p:nvPr/>
          </p:nvSpPr>
          <p:spPr>
            <a:xfrm>
              <a:off x="7797563" y="2998375"/>
              <a:ext cx="137075" cy="311775"/>
            </a:xfrm>
            <a:custGeom>
              <a:avLst/>
              <a:gdLst/>
              <a:ahLst/>
              <a:cxnLst/>
              <a:rect l="l" t="t" r="r" b="b"/>
              <a:pathLst>
                <a:path w="5483" h="12471" extrusionOk="0">
                  <a:moveTo>
                    <a:pt x="5483" y="10734"/>
                  </a:moveTo>
                  <a:cubicBezTo>
                    <a:pt x="5462" y="11257"/>
                    <a:pt x="5420" y="11676"/>
                    <a:pt x="5378" y="12094"/>
                  </a:cubicBezTo>
                  <a:cubicBezTo>
                    <a:pt x="5378" y="12178"/>
                    <a:pt x="5357" y="12283"/>
                    <a:pt x="5315" y="12366"/>
                  </a:cubicBezTo>
                  <a:cubicBezTo>
                    <a:pt x="5274" y="12408"/>
                    <a:pt x="5169" y="12471"/>
                    <a:pt x="5127" y="12471"/>
                  </a:cubicBezTo>
                  <a:cubicBezTo>
                    <a:pt x="5043" y="12450"/>
                    <a:pt x="4939" y="12387"/>
                    <a:pt x="4897" y="12345"/>
                  </a:cubicBezTo>
                  <a:cubicBezTo>
                    <a:pt x="4834" y="12241"/>
                    <a:pt x="4834" y="12136"/>
                    <a:pt x="4834" y="11990"/>
                  </a:cubicBezTo>
                  <a:cubicBezTo>
                    <a:pt x="4751" y="11362"/>
                    <a:pt x="4709" y="10734"/>
                    <a:pt x="4625" y="10148"/>
                  </a:cubicBezTo>
                  <a:cubicBezTo>
                    <a:pt x="4604" y="9897"/>
                    <a:pt x="4541" y="9646"/>
                    <a:pt x="4499" y="9416"/>
                  </a:cubicBezTo>
                  <a:cubicBezTo>
                    <a:pt x="4311" y="8600"/>
                    <a:pt x="4123" y="7784"/>
                    <a:pt x="3914" y="6968"/>
                  </a:cubicBezTo>
                  <a:cubicBezTo>
                    <a:pt x="3893" y="6821"/>
                    <a:pt x="3851" y="6696"/>
                    <a:pt x="3788" y="6529"/>
                  </a:cubicBezTo>
                  <a:lnTo>
                    <a:pt x="3558" y="5901"/>
                  </a:lnTo>
                  <a:cubicBezTo>
                    <a:pt x="2867" y="4080"/>
                    <a:pt x="2867" y="4039"/>
                    <a:pt x="1821" y="2448"/>
                  </a:cubicBezTo>
                  <a:cubicBezTo>
                    <a:pt x="1424" y="1884"/>
                    <a:pt x="942" y="1381"/>
                    <a:pt x="524" y="795"/>
                  </a:cubicBezTo>
                  <a:cubicBezTo>
                    <a:pt x="440" y="670"/>
                    <a:pt x="252" y="628"/>
                    <a:pt x="126" y="523"/>
                  </a:cubicBezTo>
                  <a:cubicBezTo>
                    <a:pt x="1" y="419"/>
                    <a:pt x="22" y="231"/>
                    <a:pt x="189" y="126"/>
                  </a:cubicBezTo>
                  <a:cubicBezTo>
                    <a:pt x="378" y="0"/>
                    <a:pt x="608" y="42"/>
                    <a:pt x="754" y="210"/>
                  </a:cubicBezTo>
                  <a:cubicBezTo>
                    <a:pt x="984" y="419"/>
                    <a:pt x="1194" y="628"/>
                    <a:pt x="1403" y="837"/>
                  </a:cubicBezTo>
                  <a:cubicBezTo>
                    <a:pt x="1549" y="963"/>
                    <a:pt x="1654" y="1151"/>
                    <a:pt x="1779" y="1256"/>
                  </a:cubicBezTo>
                  <a:cubicBezTo>
                    <a:pt x="2198" y="1612"/>
                    <a:pt x="2512" y="2051"/>
                    <a:pt x="2805" y="2532"/>
                  </a:cubicBezTo>
                  <a:cubicBezTo>
                    <a:pt x="2826" y="2616"/>
                    <a:pt x="2867" y="2658"/>
                    <a:pt x="2930" y="2720"/>
                  </a:cubicBezTo>
                  <a:cubicBezTo>
                    <a:pt x="3474" y="3411"/>
                    <a:pt x="3788" y="4206"/>
                    <a:pt x="4102" y="5043"/>
                  </a:cubicBezTo>
                  <a:cubicBezTo>
                    <a:pt x="4479" y="6005"/>
                    <a:pt x="4792" y="6968"/>
                    <a:pt x="5002" y="7972"/>
                  </a:cubicBezTo>
                  <a:cubicBezTo>
                    <a:pt x="5127" y="8579"/>
                    <a:pt x="5274" y="9144"/>
                    <a:pt x="5378" y="9751"/>
                  </a:cubicBezTo>
                  <a:cubicBezTo>
                    <a:pt x="5420" y="10106"/>
                    <a:pt x="5441" y="10483"/>
                    <a:pt x="5483" y="10734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4"/>
            <p:cNvSpPr/>
            <p:nvPr/>
          </p:nvSpPr>
          <p:spPr>
            <a:xfrm>
              <a:off x="7860863" y="2936125"/>
              <a:ext cx="139175" cy="231225"/>
            </a:xfrm>
            <a:custGeom>
              <a:avLst/>
              <a:gdLst/>
              <a:ahLst/>
              <a:cxnLst/>
              <a:rect l="l" t="t" r="r" b="b"/>
              <a:pathLst>
                <a:path w="5567" h="9249" extrusionOk="0">
                  <a:moveTo>
                    <a:pt x="5462" y="9249"/>
                  </a:moveTo>
                  <a:cubicBezTo>
                    <a:pt x="5399" y="9123"/>
                    <a:pt x="5315" y="9060"/>
                    <a:pt x="5273" y="8998"/>
                  </a:cubicBezTo>
                  <a:cubicBezTo>
                    <a:pt x="5043" y="8370"/>
                    <a:pt x="4792" y="7763"/>
                    <a:pt x="4583" y="7135"/>
                  </a:cubicBezTo>
                  <a:cubicBezTo>
                    <a:pt x="4374" y="6508"/>
                    <a:pt x="4081" y="5901"/>
                    <a:pt x="3767" y="5336"/>
                  </a:cubicBezTo>
                  <a:cubicBezTo>
                    <a:pt x="3432" y="4708"/>
                    <a:pt x="3118" y="4102"/>
                    <a:pt x="2763" y="3474"/>
                  </a:cubicBezTo>
                  <a:cubicBezTo>
                    <a:pt x="2658" y="3265"/>
                    <a:pt x="2532" y="3076"/>
                    <a:pt x="2407" y="2888"/>
                  </a:cubicBezTo>
                  <a:cubicBezTo>
                    <a:pt x="1967" y="2323"/>
                    <a:pt x="1507" y="1779"/>
                    <a:pt x="1047" y="1214"/>
                  </a:cubicBezTo>
                  <a:cubicBezTo>
                    <a:pt x="775" y="900"/>
                    <a:pt x="461" y="691"/>
                    <a:pt x="147" y="461"/>
                  </a:cubicBezTo>
                  <a:cubicBezTo>
                    <a:pt x="84" y="419"/>
                    <a:pt x="1" y="356"/>
                    <a:pt x="1" y="252"/>
                  </a:cubicBezTo>
                  <a:cubicBezTo>
                    <a:pt x="1" y="126"/>
                    <a:pt x="105" y="63"/>
                    <a:pt x="231" y="42"/>
                  </a:cubicBezTo>
                  <a:cubicBezTo>
                    <a:pt x="440" y="0"/>
                    <a:pt x="649" y="21"/>
                    <a:pt x="775" y="231"/>
                  </a:cubicBezTo>
                  <a:cubicBezTo>
                    <a:pt x="859" y="356"/>
                    <a:pt x="963" y="461"/>
                    <a:pt x="1089" y="544"/>
                  </a:cubicBezTo>
                  <a:cubicBezTo>
                    <a:pt x="1382" y="712"/>
                    <a:pt x="1612" y="921"/>
                    <a:pt x="1821" y="1172"/>
                  </a:cubicBezTo>
                  <a:cubicBezTo>
                    <a:pt x="1821" y="1193"/>
                    <a:pt x="1863" y="1193"/>
                    <a:pt x="1863" y="1235"/>
                  </a:cubicBezTo>
                  <a:cubicBezTo>
                    <a:pt x="3014" y="2407"/>
                    <a:pt x="3767" y="3871"/>
                    <a:pt x="4520" y="5315"/>
                  </a:cubicBezTo>
                  <a:cubicBezTo>
                    <a:pt x="5001" y="6194"/>
                    <a:pt x="5252" y="7135"/>
                    <a:pt x="5504" y="8077"/>
                  </a:cubicBezTo>
                  <a:cubicBezTo>
                    <a:pt x="5566" y="8391"/>
                    <a:pt x="5566" y="8705"/>
                    <a:pt x="5566" y="9039"/>
                  </a:cubicBezTo>
                  <a:cubicBezTo>
                    <a:pt x="5566" y="9081"/>
                    <a:pt x="5524" y="9144"/>
                    <a:pt x="5462" y="9249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4"/>
            <p:cNvSpPr/>
            <p:nvPr/>
          </p:nvSpPr>
          <p:spPr>
            <a:xfrm>
              <a:off x="6280613" y="2976925"/>
              <a:ext cx="150150" cy="161650"/>
            </a:xfrm>
            <a:custGeom>
              <a:avLst/>
              <a:gdLst/>
              <a:ahLst/>
              <a:cxnLst/>
              <a:rect l="l" t="t" r="r" b="b"/>
              <a:pathLst>
                <a:path w="6006" h="6466" extrusionOk="0">
                  <a:moveTo>
                    <a:pt x="5859" y="3578"/>
                  </a:moveTo>
                  <a:cubicBezTo>
                    <a:pt x="6005" y="4164"/>
                    <a:pt x="5733" y="4666"/>
                    <a:pt x="5357" y="5106"/>
                  </a:cubicBezTo>
                  <a:cubicBezTo>
                    <a:pt x="5127" y="5399"/>
                    <a:pt x="4855" y="5629"/>
                    <a:pt x="4625" y="5901"/>
                  </a:cubicBezTo>
                  <a:cubicBezTo>
                    <a:pt x="4583" y="5943"/>
                    <a:pt x="4499" y="5964"/>
                    <a:pt x="4436" y="6027"/>
                  </a:cubicBezTo>
                  <a:cubicBezTo>
                    <a:pt x="3767" y="6340"/>
                    <a:pt x="3034" y="6466"/>
                    <a:pt x="2302" y="6382"/>
                  </a:cubicBezTo>
                  <a:cubicBezTo>
                    <a:pt x="2197" y="6382"/>
                    <a:pt x="2114" y="6361"/>
                    <a:pt x="2030" y="6319"/>
                  </a:cubicBezTo>
                  <a:cubicBezTo>
                    <a:pt x="1779" y="6131"/>
                    <a:pt x="1486" y="6006"/>
                    <a:pt x="1172" y="5901"/>
                  </a:cubicBezTo>
                  <a:cubicBezTo>
                    <a:pt x="1047" y="5838"/>
                    <a:pt x="942" y="5755"/>
                    <a:pt x="858" y="5671"/>
                  </a:cubicBezTo>
                  <a:cubicBezTo>
                    <a:pt x="544" y="5378"/>
                    <a:pt x="293" y="5001"/>
                    <a:pt x="126" y="4583"/>
                  </a:cubicBezTo>
                  <a:cubicBezTo>
                    <a:pt x="42" y="4436"/>
                    <a:pt x="21" y="4227"/>
                    <a:pt x="21" y="4039"/>
                  </a:cubicBezTo>
                  <a:cubicBezTo>
                    <a:pt x="0" y="3641"/>
                    <a:pt x="21" y="3244"/>
                    <a:pt x="21" y="2825"/>
                  </a:cubicBezTo>
                  <a:cubicBezTo>
                    <a:pt x="21" y="2553"/>
                    <a:pt x="105" y="2260"/>
                    <a:pt x="251" y="2030"/>
                  </a:cubicBezTo>
                  <a:cubicBezTo>
                    <a:pt x="544" y="1612"/>
                    <a:pt x="858" y="1193"/>
                    <a:pt x="1235" y="837"/>
                  </a:cubicBezTo>
                  <a:cubicBezTo>
                    <a:pt x="1507" y="586"/>
                    <a:pt x="1884" y="461"/>
                    <a:pt x="2218" y="293"/>
                  </a:cubicBezTo>
                  <a:cubicBezTo>
                    <a:pt x="2448" y="189"/>
                    <a:pt x="2720" y="147"/>
                    <a:pt x="2972" y="63"/>
                  </a:cubicBezTo>
                  <a:cubicBezTo>
                    <a:pt x="3160" y="1"/>
                    <a:pt x="3348" y="42"/>
                    <a:pt x="3537" y="147"/>
                  </a:cubicBezTo>
                  <a:cubicBezTo>
                    <a:pt x="3662" y="210"/>
                    <a:pt x="3788" y="273"/>
                    <a:pt x="3913" y="377"/>
                  </a:cubicBezTo>
                  <a:cubicBezTo>
                    <a:pt x="4227" y="586"/>
                    <a:pt x="4541" y="796"/>
                    <a:pt x="4897" y="942"/>
                  </a:cubicBezTo>
                  <a:cubicBezTo>
                    <a:pt x="5148" y="1047"/>
                    <a:pt x="5336" y="1298"/>
                    <a:pt x="5441" y="1570"/>
                  </a:cubicBezTo>
                  <a:cubicBezTo>
                    <a:pt x="5482" y="1716"/>
                    <a:pt x="5524" y="1842"/>
                    <a:pt x="5587" y="1946"/>
                  </a:cubicBezTo>
                  <a:cubicBezTo>
                    <a:pt x="5775" y="2449"/>
                    <a:pt x="5943" y="2972"/>
                    <a:pt x="5859" y="3578"/>
                  </a:cubicBezTo>
                  <a:close/>
                  <a:moveTo>
                    <a:pt x="816" y="3390"/>
                  </a:moveTo>
                  <a:lnTo>
                    <a:pt x="816" y="3683"/>
                  </a:lnTo>
                  <a:cubicBezTo>
                    <a:pt x="733" y="4122"/>
                    <a:pt x="942" y="4478"/>
                    <a:pt x="1235" y="4834"/>
                  </a:cubicBezTo>
                  <a:cubicBezTo>
                    <a:pt x="1570" y="5211"/>
                    <a:pt x="2093" y="5357"/>
                    <a:pt x="2532" y="5566"/>
                  </a:cubicBezTo>
                  <a:cubicBezTo>
                    <a:pt x="3453" y="5629"/>
                    <a:pt x="4206" y="5378"/>
                    <a:pt x="4750" y="4583"/>
                  </a:cubicBezTo>
                  <a:cubicBezTo>
                    <a:pt x="4897" y="4374"/>
                    <a:pt x="5064" y="4164"/>
                    <a:pt x="5106" y="3934"/>
                  </a:cubicBezTo>
                  <a:cubicBezTo>
                    <a:pt x="5169" y="3495"/>
                    <a:pt x="5210" y="3014"/>
                    <a:pt x="5022" y="2595"/>
                  </a:cubicBezTo>
                  <a:cubicBezTo>
                    <a:pt x="4917" y="2365"/>
                    <a:pt x="4834" y="2093"/>
                    <a:pt x="4729" y="1863"/>
                  </a:cubicBezTo>
                  <a:cubicBezTo>
                    <a:pt x="4645" y="1653"/>
                    <a:pt x="4520" y="1507"/>
                    <a:pt x="4311" y="1444"/>
                  </a:cubicBezTo>
                  <a:cubicBezTo>
                    <a:pt x="4081" y="1381"/>
                    <a:pt x="3871" y="1235"/>
                    <a:pt x="3683" y="1047"/>
                  </a:cubicBezTo>
                  <a:cubicBezTo>
                    <a:pt x="3390" y="817"/>
                    <a:pt x="3076" y="733"/>
                    <a:pt x="2741" y="921"/>
                  </a:cubicBezTo>
                  <a:cubicBezTo>
                    <a:pt x="2469" y="1047"/>
                    <a:pt x="2197" y="1130"/>
                    <a:pt x="1988" y="1319"/>
                  </a:cubicBezTo>
                  <a:cubicBezTo>
                    <a:pt x="1340" y="1842"/>
                    <a:pt x="670" y="2386"/>
                    <a:pt x="816" y="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4"/>
            <p:cNvSpPr/>
            <p:nvPr/>
          </p:nvSpPr>
          <p:spPr>
            <a:xfrm>
              <a:off x="7117038" y="2030650"/>
              <a:ext cx="236975" cy="156950"/>
            </a:xfrm>
            <a:custGeom>
              <a:avLst/>
              <a:gdLst/>
              <a:ahLst/>
              <a:cxnLst/>
              <a:rect l="l" t="t" r="r" b="b"/>
              <a:pathLst>
                <a:path w="9479" h="6278" extrusionOk="0">
                  <a:moveTo>
                    <a:pt x="8851" y="1"/>
                  </a:moveTo>
                  <a:cubicBezTo>
                    <a:pt x="8935" y="63"/>
                    <a:pt x="8997" y="168"/>
                    <a:pt x="9060" y="231"/>
                  </a:cubicBezTo>
                  <a:cubicBezTo>
                    <a:pt x="9374" y="419"/>
                    <a:pt x="9437" y="691"/>
                    <a:pt x="9437" y="1047"/>
                  </a:cubicBezTo>
                  <a:cubicBezTo>
                    <a:pt x="9437" y="1779"/>
                    <a:pt x="9437" y="2470"/>
                    <a:pt x="9458" y="3202"/>
                  </a:cubicBezTo>
                  <a:cubicBezTo>
                    <a:pt x="9479" y="3830"/>
                    <a:pt x="9207" y="4395"/>
                    <a:pt x="8914" y="4918"/>
                  </a:cubicBezTo>
                  <a:cubicBezTo>
                    <a:pt x="8642" y="5085"/>
                    <a:pt x="8412" y="5294"/>
                    <a:pt x="8119" y="5483"/>
                  </a:cubicBezTo>
                  <a:cubicBezTo>
                    <a:pt x="7888" y="5650"/>
                    <a:pt x="7637" y="5755"/>
                    <a:pt x="7365" y="5880"/>
                  </a:cubicBezTo>
                  <a:cubicBezTo>
                    <a:pt x="7282" y="5922"/>
                    <a:pt x="7177" y="5964"/>
                    <a:pt x="7114" y="5985"/>
                  </a:cubicBezTo>
                  <a:cubicBezTo>
                    <a:pt x="6152" y="6069"/>
                    <a:pt x="5210" y="6278"/>
                    <a:pt x="4290" y="6173"/>
                  </a:cubicBezTo>
                  <a:cubicBezTo>
                    <a:pt x="3787" y="6110"/>
                    <a:pt x="3306" y="6006"/>
                    <a:pt x="2846" y="5817"/>
                  </a:cubicBezTo>
                  <a:cubicBezTo>
                    <a:pt x="2114" y="5525"/>
                    <a:pt x="1465" y="5148"/>
                    <a:pt x="942" y="4520"/>
                  </a:cubicBezTo>
                  <a:cubicBezTo>
                    <a:pt x="795" y="4353"/>
                    <a:pt x="691" y="4206"/>
                    <a:pt x="649" y="3955"/>
                  </a:cubicBezTo>
                  <a:cubicBezTo>
                    <a:pt x="586" y="3641"/>
                    <a:pt x="523" y="3328"/>
                    <a:pt x="461" y="3014"/>
                  </a:cubicBezTo>
                  <a:cubicBezTo>
                    <a:pt x="356" y="2972"/>
                    <a:pt x="230" y="2951"/>
                    <a:pt x="126" y="2888"/>
                  </a:cubicBezTo>
                  <a:cubicBezTo>
                    <a:pt x="63" y="2867"/>
                    <a:pt x="0" y="2763"/>
                    <a:pt x="21" y="2700"/>
                  </a:cubicBezTo>
                  <a:cubicBezTo>
                    <a:pt x="42" y="2637"/>
                    <a:pt x="105" y="2553"/>
                    <a:pt x="168" y="2491"/>
                  </a:cubicBezTo>
                  <a:cubicBezTo>
                    <a:pt x="210" y="2470"/>
                    <a:pt x="272" y="2449"/>
                    <a:pt x="335" y="2449"/>
                  </a:cubicBezTo>
                  <a:cubicBezTo>
                    <a:pt x="628" y="2449"/>
                    <a:pt x="879" y="2323"/>
                    <a:pt x="1151" y="2219"/>
                  </a:cubicBezTo>
                  <a:cubicBezTo>
                    <a:pt x="1402" y="2135"/>
                    <a:pt x="1632" y="2051"/>
                    <a:pt x="1904" y="1988"/>
                  </a:cubicBezTo>
                  <a:cubicBezTo>
                    <a:pt x="1925" y="1988"/>
                    <a:pt x="1988" y="1988"/>
                    <a:pt x="2009" y="1947"/>
                  </a:cubicBezTo>
                  <a:cubicBezTo>
                    <a:pt x="2574" y="1654"/>
                    <a:pt x="3202" y="1486"/>
                    <a:pt x="3808" y="1235"/>
                  </a:cubicBezTo>
                  <a:cubicBezTo>
                    <a:pt x="3913" y="1193"/>
                    <a:pt x="4018" y="1110"/>
                    <a:pt x="4122" y="1089"/>
                  </a:cubicBezTo>
                  <a:cubicBezTo>
                    <a:pt x="5064" y="817"/>
                    <a:pt x="5964" y="335"/>
                    <a:pt x="6905" y="84"/>
                  </a:cubicBezTo>
                  <a:cubicBezTo>
                    <a:pt x="7010" y="63"/>
                    <a:pt x="7114" y="22"/>
                    <a:pt x="7240" y="22"/>
                  </a:cubicBezTo>
                  <a:cubicBezTo>
                    <a:pt x="7763" y="1"/>
                    <a:pt x="8307" y="1"/>
                    <a:pt x="8851" y="1"/>
                  </a:cubicBezTo>
                  <a:close/>
                  <a:moveTo>
                    <a:pt x="1360" y="2784"/>
                  </a:moveTo>
                  <a:cubicBezTo>
                    <a:pt x="1277" y="2972"/>
                    <a:pt x="1298" y="3160"/>
                    <a:pt x="1318" y="3307"/>
                  </a:cubicBezTo>
                  <a:cubicBezTo>
                    <a:pt x="1381" y="3516"/>
                    <a:pt x="1423" y="3788"/>
                    <a:pt x="1549" y="3934"/>
                  </a:cubicBezTo>
                  <a:cubicBezTo>
                    <a:pt x="1758" y="4227"/>
                    <a:pt x="2030" y="4499"/>
                    <a:pt x="2344" y="4667"/>
                  </a:cubicBezTo>
                  <a:cubicBezTo>
                    <a:pt x="3369" y="5273"/>
                    <a:pt x="4457" y="5420"/>
                    <a:pt x="5608" y="5357"/>
                  </a:cubicBezTo>
                  <a:cubicBezTo>
                    <a:pt x="5671" y="5357"/>
                    <a:pt x="5733" y="5357"/>
                    <a:pt x="5775" y="5336"/>
                  </a:cubicBezTo>
                  <a:cubicBezTo>
                    <a:pt x="6068" y="5190"/>
                    <a:pt x="6340" y="5190"/>
                    <a:pt x="6654" y="5169"/>
                  </a:cubicBezTo>
                  <a:cubicBezTo>
                    <a:pt x="7303" y="5127"/>
                    <a:pt x="7805" y="4750"/>
                    <a:pt x="8307" y="4353"/>
                  </a:cubicBezTo>
                  <a:cubicBezTo>
                    <a:pt x="8349" y="4332"/>
                    <a:pt x="8349" y="4248"/>
                    <a:pt x="8391" y="4206"/>
                  </a:cubicBezTo>
                  <a:cubicBezTo>
                    <a:pt x="8558" y="3851"/>
                    <a:pt x="8704" y="3495"/>
                    <a:pt x="8704" y="3076"/>
                  </a:cubicBezTo>
                  <a:lnTo>
                    <a:pt x="8704" y="1319"/>
                  </a:lnTo>
                  <a:cubicBezTo>
                    <a:pt x="8704" y="1214"/>
                    <a:pt x="8704" y="1089"/>
                    <a:pt x="8663" y="984"/>
                  </a:cubicBezTo>
                  <a:cubicBezTo>
                    <a:pt x="8621" y="775"/>
                    <a:pt x="8495" y="607"/>
                    <a:pt x="8286" y="607"/>
                  </a:cubicBezTo>
                  <a:cubicBezTo>
                    <a:pt x="7888" y="587"/>
                    <a:pt x="7470" y="566"/>
                    <a:pt x="7093" y="670"/>
                  </a:cubicBezTo>
                  <a:cubicBezTo>
                    <a:pt x="6528" y="817"/>
                    <a:pt x="5943" y="1068"/>
                    <a:pt x="5399" y="1277"/>
                  </a:cubicBezTo>
                  <a:cubicBezTo>
                    <a:pt x="4750" y="1507"/>
                    <a:pt x="4101" y="1758"/>
                    <a:pt x="3432" y="2030"/>
                  </a:cubicBezTo>
                  <a:cubicBezTo>
                    <a:pt x="3390" y="2051"/>
                    <a:pt x="3327" y="2051"/>
                    <a:pt x="3285" y="2051"/>
                  </a:cubicBezTo>
                  <a:cubicBezTo>
                    <a:pt x="2678" y="2260"/>
                    <a:pt x="2114" y="2553"/>
                    <a:pt x="1486" y="2700"/>
                  </a:cubicBezTo>
                  <a:cubicBezTo>
                    <a:pt x="1444" y="2721"/>
                    <a:pt x="1402" y="2763"/>
                    <a:pt x="1360" y="27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4"/>
            <p:cNvSpPr/>
            <p:nvPr/>
          </p:nvSpPr>
          <p:spPr>
            <a:xfrm>
              <a:off x="7068388" y="1978875"/>
              <a:ext cx="27750" cy="32450"/>
            </a:xfrm>
            <a:custGeom>
              <a:avLst/>
              <a:gdLst/>
              <a:ahLst/>
              <a:cxnLst/>
              <a:rect l="l" t="t" r="r" b="b"/>
              <a:pathLst>
                <a:path w="1110" h="1298" extrusionOk="0">
                  <a:moveTo>
                    <a:pt x="1109" y="712"/>
                  </a:moveTo>
                  <a:cubicBezTo>
                    <a:pt x="1109" y="963"/>
                    <a:pt x="942" y="1193"/>
                    <a:pt x="712" y="1256"/>
                  </a:cubicBezTo>
                  <a:cubicBezTo>
                    <a:pt x="523" y="1298"/>
                    <a:pt x="335" y="1193"/>
                    <a:pt x="231" y="1026"/>
                  </a:cubicBezTo>
                  <a:cubicBezTo>
                    <a:pt x="189" y="921"/>
                    <a:pt x="126" y="774"/>
                    <a:pt x="84" y="649"/>
                  </a:cubicBezTo>
                  <a:cubicBezTo>
                    <a:pt x="0" y="398"/>
                    <a:pt x="210" y="84"/>
                    <a:pt x="503" y="21"/>
                  </a:cubicBezTo>
                  <a:cubicBezTo>
                    <a:pt x="712" y="0"/>
                    <a:pt x="900" y="84"/>
                    <a:pt x="963" y="251"/>
                  </a:cubicBezTo>
                  <a:cubicBezTo>
                    <a:pt x="1047" y="419"/>
                    <a:pt x="1067" y="565"/>
                    <a:pt x="1109" y="7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4"/>
            <p:cNvSpPr/>
            <p:nvPr/>
          </p:nvSpPr>
          <p:spPr>
            <a:xfrm>
              <a:off x="7261938" y="1947475"/>
              <a:ext cx="23550" cy="30900"/>
            </a:xfrm>
            <a:custGeom>
              <a:avLst/>
              <a:gdLst/>
              <a:ahLst/>
              <a:cxnLst/>
              <a:rect l="l" t="t" r="r" b="b"/>
              <a:pathLst>
                <a:path w="942" h="1236" extrusionOk="0">
                  <a:moveTo>
                    <a:pt x="942" y="608"/>
                  </a:moveTo>
                  <a:cubicBezTo>
                    <a:pt x="942" y="880"/>
                    <a:pt x="837" y="1047"/>
                    <a:pt x="628" y="1152"/>
                  </a:cubicBezTo>
                  <a:cubicBezTo>
                    <a:pt x="419" y="1235"/>
                    <a:pt x="188" y="1152"/>
                    <a:pt x="105" y="963"/>
                  </a:cubicBezTo>
                  <a:cubicBezTo>
                    <a:pt x="42" y="817"/>
                    <a:pt x="0" y="649"/>
                    <a:pt x="0" y="461"/>
                  </a:cubicBezTo>
                  <a:cubicBezTo>
                    <a:pt x="0" y="210"/>
                    <a:pt x="168" y="43"/>
                    <a:pt x="356" y="22"/>
                  </a:cubicBezTo>
                  <a:cubicBezTo>
                    <a:pt x="628" y="1"/>
                    <a:pt x="816" y="105"/>
                    <a:pt x="879" y="336"/>
                  </a:cubicBezTo>
                  <a:cubicBezTo>
                    <a:pt x="921" y="419"/>
                    <a:pt x="942" y="545"/>
                    <a:pt x="942" y="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4"/>
            <p:cNvSpPr/>
            <p:nvPr/>
          </p:nvSpPr>
          <p:spPr>
            <a:xfrm>
              <a:off x="4988588" y="2487325"/>
              <a:ext cx="211350" cy="182575"/>
            </a:xfrm>
            <a:custGeom>
              <a:avLst/>
              <a:gdLst/>
              <a:ahLst/>
              <a:cxnLst/>
              <a:rect l="l" t="t" r="r" b="b"/>
              <a:pathLst>
                <a:path w="8454" h="7303" extrusionOk="0">
                  <a:moveTo>
                    <a:pt x="0" y="3662"/>
                  </a:moveTo>
                  <a:cubicBezTo>
                    <a:pt x="84" y="3411"/>
                    <a:pt x="293" y="3243"/>
                    <a:pt x="523" y="3097"/>
                  </a:cubicBezTo>
                  <a:cubicBezTo>
                    <a:pt x="1130" y="2699"/>
                    <a:pt x="1779" y="2469"/>
                    <a:pt x="2427" y="2239"/>
                  </a:cubicBezTo>
                  <a:cubicBezTo>
                    <a:pt x="2762" y="2092"/>
                    <a:pt x="3076" y="1946"/>
                    <a:pt x="3390" y="1758"/>
                  </a:cubicBezTo>
                  <a:cubicBezTo>
                    <a:pt x="3704" y="1569"/>
                    <a:pt x="4059" y="1444"/>
                    <a:pt x="4394" y="1339"/>
                  </a:cubicBezTo>
                  <a:cubicBezTo>
                    <a:pt x="4708" y="1235"/>
                    <a:pt x="5001" y="1109"/>
                    <a:pt x="5252" y="921"/>
                  </a:cubicBezTo>
                  <a:cubicBezTo>
                    <a:pt x="5357" y="837"/>
                    <a:pt x="5482" y="795"/>
                    <a:pt x="5629" y="732"/>
                  </a:cubicBezTo>
                  <a:cubicBezTo>
                    <a:pt x="5963" y="628"/>
                    <a:pt x="6298" y="481"/>
                    <a:pt x="6591" y="272"/>
                  </a:cubicBezTo>
                  <a:cubicBezTo>
                    <a:pt x="6947" y="0"/>
                    <a:pt x="7344" y="63"/>
                    <a:pt x="7742" y="105"/>
                  </a:cubicBezTo>
                  <a:cubicBezTo>
                    <a:pt x="7846" y="146"/>
                    <a:pt x="7972" y="230"/>
                    <a:pt x="8035" y="377"/>
                  </a:cubicBezTo>
                  <a:cubicBezTo>
                    <a:pt x="8139" y="607"/>
                    <a:pt x="8181" y="837"/>
                    <a:pt x="8244" y="1088"/>
                  </a:cubicBezTo>
                  <a:cubicBezTo>
                    <a:pt x="8265" y="1235"/>
                    <a:pt x="8244" y="1402"/>
                    <a:pt x="8286" y="1527"/>
                  </a:cubicBezTo>
                  <a:cubicBezTo>
                    <a:pt x="8453" y="1925"/>
                    <a:pt x="8411" y="2302"/>
                    <a:pt x="8411" y="2699"/>
                  </a:cubicBezTo>
                  <a:cubicBezTo>
                    <a:pt x="8411" y="3285"/>
                    <a:pt x="8453" y="3850"/>
                    <a:pt x="8411" y="4394"/>
                  </a:cubicBezTo>
                  <a:cubicBezTo>
                    <a:pt x="8411" y="5084"/>
                    <a:pt x="8202" y="5691"/>
                    <a:pt x="7721" y="6131"/>
                  </a:cubicBezTo>
                  <a:cubicBezTo>
                    <a:pt x="7449" y="6361"/>
                    <a:pt x="7198" y="6633"/>
                    <a:pt x="6905" y="6842"/>
                  </a:cubicBezTo>
                  <a:cubicBezTo>
                    <a:pt x="6528" y="7093"/>
                    <a:pt x="6110" y="7219"/>
                    <a:pt x="5670" y="7219"/>
                  </a:cubicBezTo>
                  <a:lnTo>
                    <a:pt x="5273" y="7219"/>
                  </a:lnTo>
                  <a:cubicBezTo>
                    <a:pt x="4499" y="7302"/>
                    <a:pt x="3745" y="7156"/>
                    <a:pt x="2971" y="6905"/>
                  </a:cubicBezTo>
                  <a:cubicBezTo>
                    <a:pt x="2804" y="6863"/>
                    <a:pt x="2616" y="6779"/>
                    <a:pt x="2490" y="6654"/>
                  </a:cubicBezTo>
                  <a:cubicBezTo>
                    <a:pt x="2092" y="6340"/>
                    <a:pt x="1716" y="6026"/>
                    <a:pt x="1360" y="5691"/>
                  </a:cubicBezTo>
                  <a:cubicBezTo>
                    <a:pt x="711" y="5084"/>
                    <a:pt x="439" y="4687"/>
                    <a:pt x="0" y="3662"/>
                  </a:cubicBezTo>
                  <a:close/>
                  <a:moveTo>
                    <a:pt x="942" y="3557"/>
                  </a:moveTo>
                  <a:cubicBezTo>
                    <a:pt x="1130" y="4017"/>
                    <a:pt x="1339" y="4415"/>
                    <a:pt x="1653" y="4750"/>
                  </a:cubicBezTo>
                  <a:cubicBezTo>
                    <a:pt x="2072" y="5168"/>
                    <a:pt x="2511" y="5524"/>
                    <a:pt x="2950" y="5921"/>
                  </a:cubicBezTo>
                  <a:cubicBezTo>
                    <a:pt x="3055" y="5984"/>
                    <a:pt x="3180" y="6068"/>
                    <a:pt x="3285" y="6110"/>
                  </a:cubicBezTo>
                  <a:cubicBezTo>
                    <a:pt x="3850" y="6256"/>
                    <a:pt x="4394" y="6424"/>
                    <a:pt x="4959" y="6361"/>
                  </a:cubicBezTo>
                  <a:cubicBezTo>
                    <a:pt x="5168" y="6340"/>
                    <a:pt x="5377" y="6361"/>
                    <a:pt x="5587" y="6361"/>
                  </a:cubicBezTo>
                  <a:cubicBezTo>
                    <a:pt x="5942" y="6382"/>
                    <a:pt x="6214" y="6277"/>
                    <a:pt x="6507" y="6068"/>
                  </a:cubicBezTo>
                  <a:lnTo>
                    <a:pt x="7051" y="5608"/>
                  </a:lnTo>
                  <a:cubicBezTo>
                    <a:pt x="7449" y="5273"/>
                    <a:pt x="7616" y="4854"/>
                    <a:pt x="7616" y="4352"/>
                  </a:cubicBezTo>
                  <a:lnTo>
                    <a:pt x="7616" y="3285"/>
                  </a:lnTo>
                  <a:cubicBezTo>
                    <a:pt x="7616" y="2699"/>
                    <a:pt x="7658" y="2155"/>
                    <a:pt x="7449" y="1569"/>
                  </a:cubicBezTo>
                  <a:cubicBezTo>
                    <a:pt x="7407" y="1444"/>
                    <a:pt x="7428" y="1318"/>
                    <a:pt x="7428" y="1193"/>
                  </a:cubicBezTo>
                  <a:cubicBezTo>
                    <a:pt x="7428" y="1109"/>
                    <a:pt x="7365" y="1004"/>
                    <a:pt x="7365" y="921"/>
                  </a:cubicBezTo>
                  <a:cubicBezTo>
                    <a:pt x="7156" y="837"/>
                    <a:pt x="7030" y="921"/>
                    <a:pt x="6884" y="1004"/>
                  </a:cubicBezTo>
                  <a:cubicBezTo>
                    <a:pt x="6591" y="1151"/>
                    <a:pt x="6277" y="1297"/>
                    <a:pt x="5963" y="1444"/>
                  </a:cubicBezTo>
                  <a:cubicBezTo>
                    <a:pt x="5838" y="1507"/>
                    <a:pt x="5733" y="1569"/>
                    <a:pt x="5587" y="1632"/>
                  </a:cubicBezTo>
                  <a:cubicBezTo>
                    <a:pt x="5336" y="1758"/>
                    <a:pt x="5064" y="1925"/>
                    <a:pt x="4792" y="2030"/>
                  </a:cubicBezTo>
                  <a:cubicBezTo>
                    <a:pt x="4331" y="2197"/>
                    <a:pt x="3850" y="2343"/>
                    <a:pt x="3452" y="2657"/>
                  </a:cubicBezTo>
                  <a:cubicBezTo>
                    <a:pt x="3369" y="2720"/>
                    <a:pt x="3243" y="2762"/>
                    <a:pt x="3139" y="2783"/>
                  </a:cubicBezTo>
                  <a:cubicBezTo>
                    <a:pt x="2595" y="2992"/>
                    <a:pt x="2030" y="3180"/>
                    <a:pt x="1486" y="3348"/>
                  </a:cubicBezTo>
                  <a:cubicBezTo>
                    <a:pt x="1297" y="3431"/>
                    <a:pt x="1151" y="3494"/>
                    <a:pt x="942" y="3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4"/>
            <p:cNvSpPr/>
            <p:nvPr/>
          </p:nvSpPr>
          <p:spPr>
            <a:xfrm>
              <a:off x="4925288" y="2467950"/>
              <a:ext cx="30350" cy="41875"/>
            </a:xfrm>
            <a:custGeom>
              <a:avLst/>
              <a:gdLst/>
              <a:ahLst/>
              <a:cxnLst/>
              <a:rect l="l" t="t" r="r" b="b"/>
              <a:pathLst>
                <a:path w="1214" h="1675" extrusionOk="0">
                  <a:moveTo>
                    <a:pt x="1214" y="1089"/>
                  </a:moveTo>
                  <a:cubicBezTo>
                    <a:pt x="1193" y="1173"/>
                    <a:pt x="1193" y="1277"/>
                    <a:pt x="1172" y="1382"/>
                  </a:cubicBezTo>
                  <a:cubicBezTo>
                    <a:pt x="1088" y="1591"/>
                    <a:pt x="858" y="1675"/>
                    <a:pt x="649" y="1591"/>
                  </a:cubicBezTo>
                  <a:cubicBezTo>
                    <a:pt x="272" y="1445"/>
                    <a:pt x="0" y="963"/>
                    <a:pt x="42" y="608"/>
                  </a:cubicBezTo>
                  <a:cubicBezTo>
                    <a:pt x="84" y="315"/>
                    <a:pt x="272" y="126"/>
                    <a:pt x="544" y="43"/>
                  </a:cubicBezTo>
                  <a:cubicBezTo>
                    <a:pt x="670" y="1"/>
                    <a:pt x="837" y="22"/>
                    <a:pt x="879" y="147"/>
                  </a:cubicBezTo>
                  <a:cubicBezTo>
                    <a:pt x="1047" y="440"/>
                    <a:pt x="1193" y="733"/>
                    <a:pt x="1214" y="1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4"/>
            <p:cNvSpPr/>
            <p:nvPr/>
          </p:nvSpPr>
          <p:spPr>
            <a:xfrm>
              <a:off x="5161188" y="2381125"/>
              <a:ext cx="29850" cy="31400"/>
            </a:xfrm>
            <a:custGeom>
              <a:avLst/>
              <a:gdLst/>
              <a:ahLst/>
              <a:cxnLst/>
              <a:rect l="l" t="t" r="r" b="b"/>
              <a:pathLst>
                <a:path w="1194" h="1256" extrusionOk="0">
                  <a:moveTo>
                    <a:pt x="545" y="1"/>
                  </a:moveTo>
                  <a:lnTo>
                    <a:pt x="775" y="1"/>
                  </a:lnTo>
                  <a:cubicBezTo>
                    <a:pt x="942" y="1"/>
                    <a:pt x="1026" y="105"/>
                    <a:pt x="1068" y="231"/>
                  </a:cubicBezTo>
                  <a:cubicBezTo>
                    <a:pt x="1089" y="335"/>
                    <a:pt x="1110" y="440"/>
                    <a:pt x="1152" y="565"/>
                  </a:cubicBezTo>
                  <a:cubicBezTo>
                    <a:pt x="1194" y="921"/>
                    <a:pt x="1026" y="1151"/>
                    <a:pt x="650" y="1193"/>
                  </a:cubicBezTo>
                  <a:cubicBezTo>
                    <a:pt x="231" y="1256"/>
                    <a:pt x="1" y="1026"/>
                    <a:pt x="22" y="607"/>
                  </a:cubicBezTo>
                  <a:cubicBezTo>
                    <a:pt x="22" y="545"/>
                    <a:pt x="43" y="461"/>
                    <a:pt x="43" y="377"/>
                  </a:cubicBezTo>
                  <a:cubicBezTo>
                    <a:pt x="105" y="63"/>
                    <a:pt x="210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4"/>
            <p:cNvSpPr/>
            <p:nvPr/>
          </p:nvSpPr>
          <p:spPr>
            <a:xfrm>
              <a:off x="4837663" y="3161575"/>
              <a:ext cx="129225" cy="140725"/>
            </a:xfrm>
            <a:custGeom>
              <a:avLst/>
              <a:gdLst/>
              <a:ahLst/>
              <a:cxnLst/>
              <a:rect l="l" t="t" r="r" b="b"/>
              <a:pathLst>
                <a:path w="5169" h="5629" extrusionOk="0">
                  <a:moveTo>
                    <a:pt x="357" y="1"/>
                  </a:moveTo>
                  <a:cubicBezTo>
                    <a:pt x="566" y="210"/>
                    <a:pt x="649" y="440"/>
                    <a:pt x="649" y="691"/>
                  </a:cubicBezTo>
                  <a:cubicBezTo>
                    <a:pt x="649" y="1005"/>
                    <a:pt x="754" y="1277"/>
                    <a:pt x="817" y="1570"/>
                  </a:cubicBezTo>
                  <a:cubicBezTo>
                    <a:pt x="1089" y="2365"/>
                    <a:pt x="1424" y="3097"/>
                    <a:pt x="1926" y="3746"/>
                  </a:cubicBezTo>
                  <a:cubicBezTo>
                    <a:pt x="2093" y="3976"/>
                    <a:pt x="2281" y="4185"/>
                    <a:pt x="2512" y="4311"/>
                  </a:cubicBezTo>
                  <a:lnTo>
                    <a:pt x="2909" y="4562"/>
                  </a:lnTo>
                  <a:cubicBezTo>
                    <a:pt x="3202" y="4771"/>
                    <a:pt x="3516" y="4876"/>
                    <a:pt x="3872" y="4834"/>
                  </a:cubicBezTo>
                  <a:cubicBezTo>
                    <a:pt x="4123" y="4813"/>
                    <a:pt x="4332" y="4876"/>
                    <a:pt x="4562" y="4876"/>
                  </a:cubicBezTo>
                  <a:cubicBezTo>
                    <a:pt x="4771" y="4897"/>
                    <a:pt x="4981" y="4918"/>
                    <a:pt x="5169" y="5022"/>
                  </a:cubicBezTo>
                  <a:cubicBezTo>
                    <a:pt x="5169" y="5336"/>
                    <a:pt x="5022" y="5524"/>
                    <a:pt x="4750" y="5545"/>
                  </a:cubicBezTo>
                  <a:cubicBezTo>
                    <a:pt x="4269" y="5608"/>
                    <a:pt x="3809" y="5629"/>
                    <a:pt x="3328" y="5629"/>
                  </a:cubicBezTo>
                  <a:cubicBezTo>
                    <a:pt x="3223" y="5629"/>
                    <a:pt x="3098" y="5566"/>
                    <a:pt x="3014" y="5545"/>
                  </a:cubicBezTo>
                  <a:cubicBezTo>
                    <a:pt x="2888" y="5503"/>
                    <a:pt x="2784" y="5420"/>
                    <a:pt x="2679" y="5357"/>
                  </a:cubicBezTo>
                  <a:cubicBezTo>
                    <a:pt x="1528" y="4834"/>
                    <a:pt x="984" y="3851"/>
                    <a:pt x="524" y="2742"/>
                  </a:cubicBezTo>
                  <a:cubicBezTo>
                    <a:pt x="357" y="2302"/>
                    <a:pt x="252" y="1800"/>
                    <a:pt x="126" y="1340"/>
                  </a:cubicBezTo>
                  <a:cubicBezTo>
                    <a:pt x="1" y="942"/>
                    <a:pt x="43" y="545"/>
                    <a:pt x="231" y="168"/>
                  </a:cubicBezTo>
                  <a:cubicBezTo>
                    <a:pt x="231" y="126"/>
                    <a:pt x="273" y="84"/>
                    <a:pt x="357" y="1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9" name="Google Shape;2339;p74"/>
            <p:cNvGrpSpPr/>
            <p:nvPr/>
          </p:nvGrpSpPr>
          <p:grpSpPr>
            <a:xfrm rot="-5400000">
              <a:off x="6676625" y="1251225"/>
              <a:ext cx="279350" cy="312825"/>
              <a:chOff x="1835200" y="3337050"/>
              <a:chExt cx="279350" cy="312825"/>
            </a:xfrm>
          </p:grpSpPr>
          <p:sp>
            <p:nvSpPr>
              <p:cNvPr id="2340" name="Google Shape;2340;p74"/>
              <p:cNvSpPr/>
              <p:nvPr/>
            </p:nvSpPr>
            <p:spPr>
              <a:xfrm>
                <a:off x="1835200" y="333705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74"/>
              <p:cNvSpPr/>
              <p:nvPr/>
            </p:nvSpPr>
            <p:spPr>
              <a:xfrm>
                <a:off x="1948725" y="3612700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74"/>
              <p:cNvSpPr/>
              <p:nvPr/>
            </p:nvSpPr>
            <p:spPr>
              <a:xfrm>
                <a:off x="1926750" y="3445325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3" name="Google Shape;2343;p74"/>
            <p:cNvSpPr/>
            <p:nvPr/>
          </p:nvSpPr>
          <p:spPr>
            <a:xfrm>
              <a:off x="4426788" y="1479850"/>
              <a:ext cx="3527725" cy="2187050"/>
            </a:xfrm>
            <a:custGeom>
              <a:avLst/>
              <a:gdLst/>
              <a:ahLst/>
              <a:cxnLst/>
              <a:rect l="l" t="t" r="r" b="b"/>
              <a:pathLst>
                <a:path w="141109" h="87482" extrusionOk="0">
                  <a:moveTo>
                    <a:pt x="16090" y="58900"/>
                  </a:moveTo>
                  <a:cubicBezTo>
                    <a:pt x="16090" y="58775"/>
                    <a:pt x="16090" y="58691"/>
                    <a:pt x="16069" y="58607"/>
                  </a:cubicBezTo>
                  <a:cubicBezTo>
                    <a:pt x="16007" y="58398"/>
                    <a:pt x="15923" y="58168"/>
                    <a:pt x="15986" y="57938"/>
                  </a:cubicBezTo>
                  <a:cubicBezTo>
                    <a:pt x="16007" y="57854"/>
                    <a:pt x="15986" y="57749"/>
                    <a:pt x="15965" y="57645"/>
                  </a:cubicBezTo>
                  <a:cubicBezTo>
                    <a:pt x="15923" y="57540"/>
                    <a:pt x="15902" y="57415"/>
                    <a:pt x="15902" y="57310"/>
                  </a:cubicBezTo>
                  <a:cubicBezTo>
                    <a:pt x="15881" y="56368"/>
                    <a:pt x="15860" y="55448"/>
                    <a:pt x="16111" y="54527"/>
                  </a:cubicBezTo>
                  <a:cubicBezTo>
                    <a:pt x="16216" y="54171"/>
                    <a:pt x="16237" y="53795"/>
                    <a:pt x="16321" y="53418"/>
                  </a:cubicBezTo>
                  <a:cubicBezTo>
                    <a:pt x="16341" y="53230"/>
                    <a:pt x="16404" y="53041"/>
                    <a:pt x="16446" y="52853"/>
                  </a:cubicBezTo>
                  <a:cubicBezTo>
                    <a:pt x="16551" y="52477"/>
                    <a:pt x="16697" y="52079"/>
                    <a:pt x="16844" y="51556"/>
                  </a:cubicBezTo>
                  <a:lnTo>
                    <a:pt x="16530" y="51870"/>
                  </a:lnTo>
                  <a:cubicBezTo>
                    <a:pt x="16279" y="52163"/>
                    <a:pt x="16007" y="52414"/>
                    <a:pt x="15777" y="52707"/>
                  </a:cubicBezTo>
                  <a:cubicBezTo>
                    <a:pt x="15588" y="52916"/>
                    <a:pt x="15337" y="53000"/>
                    <a:pt x="15065" y="53000"/>
                  </a:cubicBezTo>
                  <a:cubicBezTo>
                    <a:pt x="14500" y="52958"/>
                    <a:pt x="13935" y="52832"/>
                    <a:pt x="13454" y="52497"/>
                  </a:cubicBezTo>
                  <a:cubicBezTo>
                    <a:pt x="13182" y="52330"/>
                    <a:pt x="12952" y="52163"/>
                    <a:pt x="12680" y="51974"/>
                  </a:cubicBezTo>
                  <a:cubicBezTo>
                    <a:pt x="12617" y="52079"/>
                    <a:pt x="12533" y="52163"/>
                    <a:pt x="12471" y="52225"/>
                  </a:cubicBezTo>
                  <a:cubicBezTo>
                    <a:pt x="12324" y="52497"/>
                    <a:pt x="12199" y="52749"/>
                    <a:pt x="12010" y="53021"/>
                  </a:cubicBezTo>
                  <a:cubicBezTo>
                    <a:pt x="11885" y="53230"/>
                    <a:pt x="11696" y="53418"/>
                    <a:pt x="11508" y="53544"/>
                  </a:cubicBezTo>
                  <a:cubicBezTo>
                    <a:pt x="11006" y="53941"/>
                    <a:pt x="9646" y="53962"/>
                    <a:pt x="9123" y="53565"/>
                  </a:cubicBezTo>
                  <a:cubicBezTo>
                    <a:pt x="8704" y="53251"/>
                    <a:pt x="8349" y="52916"/>
                    <a:pt x="8118" y="52414"/>
                  </a:cubicBezTo>
                  <a:cubicBezTo>
                    <a:pt x="8035" y="52225"/>
                    <a:pt x="7930" y="52058"/>
                    <a:pt x="7826" y="51849"/>
                  </a:cubicBezTo>
                  <a:cubicBezTo>
                    <a:pt x="7595" y="51891"/>
                    <a:pt x="7407" y="52016"/>
                    <a:pt x="7240" y="52184"/>
                  </a:cubicBezTo>
                  <a:cubicBezTo>
                    <a:pt x="7114" y="52309"/>
                    <a:pt x="6989" y="52393"/>
                    <a:pt x="6800" y="52414"/>
                  </a:cubicBezTo>
                  <a:cubicBezTo>
                    <a:pt x="5859" y="52518"/>
                    <a:pt x="5001" y="52330"/>
                    <a:pt x="4185" y="51807"/>
                  </a:cubicBezTo>
                  <a:cubicBezTo>
                    <a:pt x="4080" y="51744"/>
                    <a:pt x="3955" y="51661"/>
                    <a:pt x="3871" y="51556"/>
                  </a:cubicBezTo>
                  <a:cubicBezTo>
                    <a:pt x="3369" y="50761"/>
                    <a:pt x="2888" y="49987"/>
                    <a:pt x="2909" y="48982"/>
                  </a:cubicBezTo>
                  <a:cubicBezTo>
                    <a:pt x="2929" y="47978"/>
                    <a:pt x="2929" y="46953"/>
                    <a:pt x="3055" y="45927"/>
                  </a:cubicBezTo>
                  <a:cubicBezTo>
                    <a:pt x="3097" y="45635"/>
                    <a:pt x="3160" y="45383"/>
                    <a:pt x="3222" y="45091"/>
                  </a:cubicBezTo>
                  <a:cubicBezTo>
                    <a:pt x="3243" y="45007"/>
                    <a:pt x="3243" y="44902"/>
                    <a:pt x="3264" y="44839"/>
                  </a:cubicBezTo>
                  <a:cubicBezTo>
                    <a:pt x="3222" y="44798"/>
                    <a:pt x="3201" y="44777"/>
                    <a:pt x="3139" y="44777"/>
                  </a:cubicBezTo>
                  <a:cubicBezTo>
                    <a:pt x="2532" y="44839"/>
                    <a:pt x="2113" y="44463"/>
                    <a:pt x="1695" y="44128"/>
                  </a:cubicBezTo>
                  <a:cubicBezTo>
                    <a:pt x="1109" y="43605"/>
                    <a:pt x="691" y="42956"/>
                    <a:pt x="335" y="42266"/>
                  </a:cubicBezTo>
                  <a:cubicBezTo>
                    <a:pt x="230" y="42036"/>
                    <a:pt x="126" y="41764"/>
                    <a:pt x="105" y="41513"/>
                  </a:cubicBezTo>
                  <a:cubicBezTo>
                    <a:pt x="0" y="40864"/>
                    <a:pt x="0" y="40236"/>
                    <a:pt x="168" y="39609"/>
                  </a:cubicBezTo>
                  <a:cubicBezTo>
                    <a:pt x="168" y="39567"/>
                    <a:pt x="188" y="39525"/>
                    <a:pt x="188" y="39504"/>
                  </a:cubicBezTo>
                  <a:cubicBezTo>
                    <a:pt x="502" y="37851"/>
                    <a:pt x="1590" y="36826"/>
                    <a:pt x="3034" y="36072"/>
                  </a:cubicBezTo>
                  <a:cubicBezTo>
                    <a:pt x="2846" y="35780"/>
                    <a:pt x="2678" y="35466"/>
                    <a:pt x="2427" y="35215"/>
                  </a:cubicBezTo>
                  <a:cubicBezTo>
                    <a:pt x="1988" y="34650"/>
                    <a:pt x="1841" y="34022"/>
                    <a:pt x="1779" y="33352"/>
                  </a:cubicBezTo>
                  <a:cubicBezTo>
                    <a:pt x="1758" y="33122"/>
                    <a:pt x="1800" y="32850"/>
                    <a:pt x="1779" y="32620"/>
                  </a:cubicBezTo>
                  <a:cubicBezTo>
                    <a:pt x="1758" y="32181"/>
                    <a:pt x="1904" y="31804"/>
                    <a:pt x="2155" y="31448"/>
                  </a:cubicBezTo>
                  <a:cubicBezTo>
                    <a:pt x="2218" y="31302"/>
                    <a:pt x="2385" y="31176"/>
                    <a:pt x="2511" y="31093"/>
                  </a:cubicBezTo>
                  <a:cubicBezTo>
                    <a:pt x="2804" y="30925"/>
                    <a:pt x="3139" y="30737"/>
                    <a:pt x="3432" y="30549"/>
                  </a:cubicBezTo>
                  <a:cubicBezTo>
                    <a:pt x="3201" y="29774"/>
                    <a:pt x="3306" y="28958"/>
                    <a:pt x="3327" y="28163"/>
                  </a:cubicBezTo>
                  <a:cubicBezTo>
                    <a:pt x="3348" y="27494"/>
                    <a:pt x="4101" y="26343"/>
                    <a:pt x="4833" y="26217"/>
                  </a:cubicBezTo>
                  <a:cubicBezTo>
                    <a:pt x="5189" y="26155"/>
                    <a:pt x="5524" y="26008"/>
                    <a:pt x="5859" y="25862"/>
                  </a:cubicBezTo>
                  <a:cubicBezTo>
                    <a:pt x="5880" y="25862"/>
                    <a:pt x="5922" y="25820"/>
                    <a:pt x="5963" y="25799"/>
                  </a:cubicBezTo>
                  <a:cubicBezTo>
                    <a:pt x="5880" y="25485"/>
                    <a:pt x="5838" y="25129"/>
                    <a:pt x="5754" y="24816"/>
                  </a:cubicBezTo>
                  <a:cubicBezTo>
                    <a:pt x="5649" y="24460"/>
                    <a:pt x="5712" y="24125"/>
                    <a:pt x="5859" y="23769"/>
                  </a:cubicBezTo>
                  <a:cubicBezTo>
                    <a:pt x="6026" y="23456"/>
                    <a:pt x="6194" y="23121"/>
                    <a:pt x="6403" y="22828"/>
                  </a:cubicBezTo>
                  <a:cubicBezTo>
                    <a:pt x="6654" y="22514"/>
                    <a:pt x="6968" y="22305"/>
                    <a:pt x="7344" y="22200"/>
                  </a:cubicBezTo>
                  <a:cubicBezTo>
                    <a:pt x="8035" y="22033"/>
                    <a:pt x="8704" y="21844"/>
                    <a:pt x="9416" y="21886"/>
                  </a:cubicBezTo>
                  <a:cubicBezTo>
                    <a:pt x="9918" y="21928"/>
                    <a:pt x="10420" y="21886"/>
                    <a:pt x="10880" y="21886"/>
                  </a:cubicBezTo>
                  <a:cubicBezTo>
                    <a:pt x="10985" y="21656"/>
                    <a:pt x="11048" y="21426"/>
                    <a:pt x="11173" y="21217"/>
                  </a:cubicBezTo>
                  <a:cubicBezTo>
                    <a:pt x="11592" y="20589"/>
                    <a:pt x="12157" y="20108"/>
                    <a:pt x="12889" y="19878"/>
                  </a:cubicBezTo>
                  <a:cubicBezTo>
                    <a:pt x="13266" y="19752"/>
                    <a:pt x="13663" y="19647"/>
                    <a:pt x="14040" y="19564"/>
                  </a:cubicBezTo>
                  <a:cubicBezTo>
                    <a:pt x="14228" y="19522"/>
                    <a:pt x="14416" y="19522"/>
                    <a:pt x="14626" y="19522"/>
                  </a:cubicBezTo>
                  <a:lnTo>
                    <a:pt x="16341" y="19522"/>
                  </a:lnTo>
                  <a:cubicBezTo>
                    <a:pt x="16530" y="18810"/>
                    <a:pt x="17137" y="18434"/>
                    <a:pt x="17597" y="17953"/>
                  </a:cubicBezTo>
                  <a:cubicBezTo>
                    <a:pt x="17660" y="17890"/>
                    <a:pt x="17743" y="17848"/>
                    <a:pt x="17785" y="17848"/>
                  </a:cubicBezTo>
                  <a:cubicBezTo>
                    <a:pt x="18434" y="17660"/>
                    <a:pt x="19062" y="17555"/>
                    <a:pt x="19752" y="17743"/>
                  </a:cubicBezTo>
                  <a:cubicBezTo>
                    <a:pt x="20631" y="17994"/>
                    <a:pt x="21468" y="18287"/>
                    <a:pt x="22200" y="18852"/>
                  </a:cubicBezTo>
                  <a:cubicBezTo>
                    <a:pt x="22388" y="19020"/>
                    <a:pt x="22619" y="19124"/>
                    <a:pt x="22891" y="19271"/>
                  </a:cubicBezTo>
                  <a:cubicBezTo>
                    <a:pt x="23037" y="19208"/>
                    <a:pt x="23204" y="19103"/>
                    <a:pt x="23393" y="18957"/>
                  </a:cubicBezTo>
                  <a:cubicBezTo>
                    <a:pt x="23727" y="18727"/>
                    <a:pt x="24083" y="18643"/>
                    <a:pt x="24502" y="18622"/>
                  </a:cubicBezTo>
                  <a:cubicBezTo>
                    <a:pt x="25234" y="18622"/>
                    <a:pt x="25862" y="18810"/>
                    <a:pt x="26531" y="19145"/>
                  </a:cubicBezTo>
                  <a:cubicBezTo>
                    <a:pt x="27285" y="19543"/>
                    <a:pt x="27849" y="20171"/>
                    <a:pt x="28414" y="20777"/>
                  </a:cubicBezTo>
                  <a:cubicBezTo>
                    <a:pt x="28582" y="20945"/>
                    <a:pt x="28645" y="21238"/>
                    <a:pt x="28770" y="21531"/>
                  </a:cubicBezTo>
                  <a:cubicBezTo>
                    <a:pt x="28958" y="21614"/>
                    <a:pt x="29209" y="21572"/>
                    <a:pt x="29461" y="21551"/>
                  </a:cubicBezTo>
                  <a:cubicBezTo>
                    <a:pt x="29816" y="21531"/>
                    <a:pt x="30151" y="21635"/>
                    <a:pt x="30465" y="21844"/>
                  </a:cubicBezTo>
                  <a:cubicBezTo>
                    <a:pt x="30674" y="21970"/>
                    <a:pt x="30883" y="22095"/>
                    <a:pt x="31134" y="22179"/>
                  </a:cubicBezTo>
                  <a:cubicBezTo>
                    <a:pt x="31448" y="22284"/>
                    <a:pt x="31699" y="22493"/>
                    <a:pt x="31888" y="22765"/>
                  </a:cubicBezTo>
                  <a:cubicBezTo>
                    <a:pt x="32202" y="23121"/>
                    <a:pt x="32411" y="23539"/>
                    <a:pt x="32599" y="23979"/>
                  </a:cubicBezTo>
                  <a:cubicBezTo>
                    <a:pt x="32641" y="24125"/>
                    <a:pt x="32641" y="24272"/>
                    <a:pt x="32662" y="24439"/>
                  </a:cubicBezTo>
                  <a:cubicBezTo>
                    <a:pt x="32704" y="24585"/>
                    <a:pt x="32704" y="24774"/>
                    <a:pt x="32704" y="24920"/>
                  </a:cubicBezTo>
                  <a:cubicBezTo>
                    <a:pt x="32955" y="25067"/>
                    <a:pt x="33185" y="25004"/>
                    <a:pt x="33457" y="25004"/>
                  </a:cubicBezTo>
                  <a:cubicBezTo>
                    <a:pt x="33917" y="24983"/>
                    <a:pt x="34294" y="25108"/>
                    <a:pt x="34650" y="25380"/>
                  </a:cubicBezTo>
                  <a:cubicBezTo>
                    <a:pt x="35110" y="25715"/>
                    <a:pt x="35549" y="26029"/>
                    <a:pt x="35905" y="26448"/>
                  </a:cubicBezTo>
                  <a:cubicBezTo>
                    <a:pt x="36365" y="26908"/>
                    <a:pt x="36533" y="27473"/>
                    <a:pt x="36596" y="28101"/>
                  </a:cubicBezTo>
                  <a:cubicBezTo>
                    <a:pt x="36616" y="28247"/>
                    <a:pt x="36596" y="28435"/>
                    <a:pt x="36596" y="28624"/>
                  </a:cubicBezTo>
                  <a:cubicBezTo>
                    <a:pt x="36616" y="28958"/>
                    <a:pt x="36533" y="29251"/>
                    <a:pt x="36324" y="29523"/>
                  </a:cubicBezTo>
                  <a:cubicBezTo>
                    <a:pt x="36072" y="29900"/>
                    <a:pt x="35884" y="30318"/>
                    <a:pt x="35654" y="30737"/>
                  </a:cubicBezTo>
                  <a:cubicBezTo>
                    <a:pt x="35738" y="30758"/>
                    <a:pt x="35780" y="30779"/>
                    <a:pt x="35842" y="30758"/>
                  </a:cubicBezTo>
                  <a:cubicBezTo>
                    <a:pt x="36428" y="30632"/>
                    <a:pt x="36805" y="31030"/>
                    <a:pt x="37098" y="31448"/>
                  </a:cubicBezTo>
                  <a:cubicBezTo>
                    <a:pt x="37202" y="31595"/>
                    <a:pt x="37307" y="31720"/>
                    <a:pt x="37474" y="31825"/>
                  </a:cubicBezTo>
                  <a:cubicBezTo>
                    <a:pt x="37830" y="32034"/>
                    <a:pt x="38060" y="32390"/>
                    <a:pt x="38269" y="32725"/>
                  </a:cubicBezTo>
                  <a:cubicBezTo>
                    <a:pt x="38311" y="32808"/>
                    <a:pt x="38353" y="32913"/>
                    <a:pt x="38353" y="32976"/>
                  </a:cubicBezTo>
                  <a:cubicBezTo>
                    <a:pt x="38353" y="33290"/>
                    <a:pt x="38458" y="33583"/>
                    <a:pt x="38520" y="33875"/>
                  </a:cubicBezTo>
                  <a:cubicBezTo>
                    <a:pt x="38604" y="34231"/>
                    <a:pt x="38583" y="34587"/>
                    <a:pt x="38458" y="34943"/>
                  </a:cubicBezTo>
                  <a:cubicBezTo>
                    <a:pt x="38395" y="35047"/>
                    <a:pt x="38395" y="35152"/>
                    <a:pt x="38353" y="35277"/>
                  </a:cubicBezTo>
                  <a:cubicBezTo>
                    <a:pt x="38583" y="35466"/>
                    <a:pt x="38793" y="35654"/>
                    <a:pt x="39044" y="35738"/>
                  </a:cubicBezTo>
                  <a:cubicBezTo>
                    <a:pt x="39295" y="35800"/>
                    <a:pt x="39504" y="35947"/>
                    <a:pt x="39671" y="36114"/>
                  </a:cubicBezTo>
                  <a:cubicBezTo>
                    <a:pt x="39901" y="36365"/>
                    <a:pt x="40173" y="36596"/>
                    <a:pt x="40404" y="36847"/>
                  </a:cubicBezTo>
                  <a:cubicBezTo>
                    <a:pt x="40697" y="37140"/>
                    <a:pt x="40864" y="37453"/>
                    <a:pt x="40822" y="37872"/>
                  </a:cubicBezTo>
                  <a:lnTo>
                    <a:pt x="40822" y="38667"/>
                  </a:lnTo>
                  <a:cubicBezTo>
                    <a:pt x="40822" y="38897"/>
                    <a:pt x="40717" y="39044"/>
                    <a:pt x="40550" y="39190"/>
                  </a:cubicBezTo>
                  <a:cubicBezTo>
                    <a:pt x="40341" y="39316"/>
                    <a:pt x="40153" y="39441"/>
                    <a:pt x="39964" y="39567"/>
                  </a:cubicBezTo>
                  <a:cubicBezTo>
                    <a:pt x="39985" y="39755"/>
                    <a:pt x="40132" y="39755"/>
                    <a:pt x="40194" y="39839"/>
                  </a:cubicBezTo>
                  <a:cubicBezTo>
                    <a:pt x="40278" y="39922"/>
                    <a:pt x="40383" y="39985"/>
                    <a:pt x="40487" y="40048"/>
                  </a:cubicBezTo>
                  <a:cubicBezTo>
                    <a:pt x="40989" y="40278"/>
                    <a:pt x="41094" y="40780"/>
                    <a:pt x="41178" y="41220"/>
                  </a:cubicBezTo>
                  <a:cubicBezTo>
                    <a:pt x="41282" y="41806"/>
                    <a:pt x="41136" y="42329"/>
                    <a:pt x="40676" y="42705"/>
                  </a:cubicBezTo>
                  <a:cubicBezTo>
                    <a:pt x="40404" y="42956"/>
                    <a:pt x="40173" y="43186"/>
                    <a:pt x="39881" y="43438"/>
                  </a:cubicBezTo>
                  <a:cubicBezTo>
                    <a:pt x="39964" y="43626"/>
                    <a:pt x="40069" y="43814"/>
                    <a:pt x="40236" y="44002"/>
                  </a:cubicBezTo>
                  <a:cubicBezTo>
                    <a:pt x="40655" y="44463"/>
                    <a:pt x="40613" y="45007"/>
                    <a:pt x="40153" y="45467"/>
                  </a:cubicBezTo>
                  <a:cubicBezTo>
                    <a:pt x="39985" y="45593"/>
                    <a:pt x="39839" y="45718"/>
                    <a:pt x="39650" y="45844"/>
                  </a:cubicBezTo>
                  <a:cubicBezTo>
                    <a:pt x="39399" y="46032"/>
                    <a:pt x="39106" y="46199"/>
                    <a:pt x="38834" y="46409"/>
                  </a:cubicBezTo>
                  <a:cubicBezTo>
                    <a:pt x="38311" y="46785"/>
                    <a:pt x="37725" y="46953"/>
                    <a:pt x="37098" y="46953"/>
                  </a:cubicBezTo>
                  <a:lnTo>
                    <a:pt x="36072" y="46953"/>
                  </a:lnTo>
                  <a:cubicBezTo>
                    <a:pt x="35466" y="46953"/>
                    <a:pt x="34943" y="46848"/>
                    <a:pt x="34503" y="46346"/>
                  </a:cubicBezTo>
                  <a:cubicBezTo>
                    <a:pt x="34419" y="46451"/>
                    <a:pt x="34315" y="46513"/>
                    <a:pt x="34273" y="46618"/>
                  </a:cubicBezTo>
                  <a:cubicBezTo>
                    <a:pt x="33855" y="47392"/>
                    <a:pt x="33227" y="47936"/>
                    <a:pt x="32536" y="48459"/>
                  </a:cubicBezTo>
                  <a:cubicBezTo>
                    <a:pt x="32013" y="48878"/>
                    <a:pt x="31448" y="49233"/>
                    <a:pt x="30925" y="49652"/>
                  </a:cubicBezTo>
                  <a:cubicBezTo>
                    <a:pt x="30549" y="49924"/>
                    <a:pt x="30151" y="50133"/>
                    <a:pt x="29712" y="50280"/>
                  </a:cubicBezTo>
                  <a:cubicBezTo>
                    <a:pt x="29481" y="50342"/>
                    <a:pt x="29251" y="50405"/>
                    <a:pt x="29042" y="50593"/>
                  </a:cubicBezTo>
                  <a:cubicBezTo>
                    <a:pt x="29105" y="50740"/>
                    <a:pt x="29189" y="50907"/>
                    <a:pt x="29251" y="51033"/>
                  </a:cubicBezTo>
                  <a:cubicBezTo>
                    <a:pt x="29879" y="51326"/>
                    <a:pt x="30507" y="51535"/>
                    <a:pt x="31155" y="51598"/>
                  </a:cubicBezTo>
                  <a:cubicBezTo>
                    <a:pt x="31281" y="51640"/>
                    <a:pt x="31406" y="51640"/>
                    <a:pt x="31553" y="51681"/>
                  </a:cubicBezTo>
                  <a:cubicBezTo>
                    <a:pt x="32327" y="52058"/>
                    <a:pt x="33185" y="52079"/>
                    <a:pt x="34022" y="52205"/>
                  </a:cubicBezTo>
                  <a:cubicBezTo>
                    <a:pt x="35947" y="52518"/>
                    <a:pt x="37851" y="52811"/>
                    <a:pt x="39755" y="53104"/>
                  </a:cubicBezTo>
                  <a:cubicBezTo>
                    <a:pt x="41596" y="53355"/>
                    <a:pt x="43333" y="53941"/>
                    <a:pt x="45049" y="54590"/>
                  </a:cubicBezTo>
                  <a:cubicBezTo>
                    <a:pt x="45383" y="54715"/>
                    <a:pt x="45718" y="54799"/>
                    <a:pt x="46116" y="54925"/>
                  </a:cubicBezTo>
                  <a:cubicBezTo>
                    <a:pt x="46137" y="54904"/>
                    <a:pt x="46220" y="54904"/>
                    <a:pt x="46262" y="54841"/>
                  </a:cubicBezTo>
                  <a:cubicBezTo>
                    <a:pt x="46513" y="54694"/>
                    <a:pt x="46743" y="54694"/>
                    <a:pt x="46974" y="54778"/>
                  </a:cubicBezTo>
                  <a:cubicBezTo>
                    <a:pt x="47601" y="54946"/>
                    <a:pt x="48229" y="55197"/>
                    <a:pt x="48731" y="55678"/>
                  </a:cubicBezTo>
                  <a:cubicBezTo>
                    <a:pt x="48940" y="55887"/>
                    <a:pt x="49171" y="56054"/>
                    <a:pt x="49401" y="56201"/>
                  </a:cubicBezTo>
                  <a:cubicBezTo>
                    <a:pt x="49673" y="56389"/>
                    <a:pt x="49777" y="56661"/>
                    <a:pt x="49798" y="56933"/>
                  </a:cubicBezTo>
                  <a:cubicBezTo>
                    <a:pt x="49819" y="57205"/>
                    <a:pt x="49694" y="57352"/>
                    <a:pt x="49401" y="57394"/>
                  </a:cubicBezTo>
                  <a:cubicBezTo>
                    <a:pt x="49338" y="57394"/>
                    <a:pt x="49254" y="57352"/>
                    <a:pt x="49171" y="57352"/>
                  </a:cubicBezTo>
                  <a:cubicBezTo>
                    <a:pt x="49066" y="57143"/>
                    <a:pt x="49024" y="56871"/>
                    <a:pt x="48752" y="56724"/>
                  </a:cubicBezTo>
                  <a:cubicBezTo>
                    <a:pt x="48543" y="56619"/>
                    <a:pt x="48417" y="56389"/>
                    <a:pt x="48187" y="56285"/>
                  </a:cubicBezTo>
                  <a:cubicBezTo>
                    <a:pt x="48145" y="56515"/>
                    <a:pt x="48292" y="56682"/>
                    <a:pt x="48334" y="56829"/>
                  </a:cubicBezTo>
                  <a:cubicBezTo>
                    <a:pt x="48459" y="57289"/>
                    <a:pt x="48250" y="57770"/>
                    <a:pt x="47832" y="57959"/>
                  </a:cubicBezTo>
                  <a:cubicBezTo>
                    <a:pt x="47559" y="58084"/>
                    <a:pt x="47246" y="58168"/>
                    <a:pt x="46974" y="58398"/>
                  </a:cubicBezTo>
                  <a:cubicBezTo>
                    <a:pt x="46932" y="58461"/>
                    <a:pt x="46785" y="58482"/>
                    <a:pt x="46723" y="58482"/>
                  </a:cubicBezTo>
                  <a:cubicBezTo>
                    <a:pt x="46534" y="58503"/>
                    <a:pt x="46367" y="58503"/>
                    <a:pt x="46220" y="58670"/>
                  </a:cubicBezTo>
                  <a:cubicBezTo>
                    <a:pt x="46220" y="58858"/>
                    <a:pt x="46346" y="58984"/>
                    <a:pt x="46430" y="59172"/>
                  </a:cubicBezTo>
                  <a:cubicBezTo>
                    <a:pt x="46576" y="59507"/>
                    <a:pt x="46723" y="59821"/>
                    <a:pt x="46764" y="60176"/>
                  </a:cubicBezTo>
                  <a:cubicBezTo>
                    <a:pt x="46785" y="60344"/>
                    <a:pt x="46827" y="60469"/>
                    <a:pt x="46869" y="60637"/>
                  </a:cubicBezTo>
                  <a:cubicBezTo>
                    <a:pt x="47078" y="61306"/>
                    <a:pt x="47183" y="61997"/>
                    <a:pt x="47308" y="62687"/>
                  </a:cubicBezTo>
                  <a:cubicBezTo>
                    <a:pt x="47350" y="62855"/>
                    <a:pt x="47371" y="63043"/>
                    <a:pt x="47413" y="63189"/>
                  </a:cubicBezTo>
                  <a:cubicBezTo>
                    <a:pt x="47601" y="63629"/>
                    <a:pt x="47664" y="64110"/>
                    <a:pt x="47706" y="64570"/>
                  </a:cubicBezTo>
                  <a:cubicBezTo>
                    <a:pt x="47727" y="64759"/>
                    <a:pt x="47769" y="64947"/>
                    <a:pt x="47811" y="65135"/>
                  </a:cubicBezTo>
                  <a:cubicBezTo>
                    <a:pt x="47915" y="65386"/>
                    <a:pt x="48041" y="65658"/>
                    <a:pt x="47811" y="65993"/>
                  </a:cubicBezTo>
                  <a:cubicBezTo>
                    <a:pt x="48208" y="65972"/>
                    <a:pt x="48501" y="65930"/>
                    <a:pt x="48752" y="65910"/>
                  </a:cubicBezTo>
                  <a:cubicBezTo>
                    <a:pt x="50008" y="65721"/>
                    <a:pt x="51263" y="65554"/>
                    <a:pt x="52518" y="65303"/>
                  </a:cubicBezTo>
                  <a:cubicBezTo>
                    <a:pt x="55301" y="64780"/>
                    <a:pt x="58063" y="64215"/>
                    <a:pt x="60846" y="63692"/>
                  </a:cubicBezTo>
                  <a:cubicBezTo>
                    <a:pt x="62478" y="63378"/>
                    <a:pt x="64152" y="63106"/>
                    <a:pt x="65826" y="62855"/>
                  </a:cubicBezTo>
                  <a:cubicBezTo>
                    <a:pt x="66642" y="62729"/>
                    <a:pt x="67479" y="62625"/>
                    <a:pt x="68316" y="62478"/>
                  </a:cubicBezTo>
                  <a:cubicBezTo>
                    <a:pt x="68483" y="62457"/>
                    <a:pt x="68609" y="62436"/>
                    <a:pt x="68797" y="62373"/>
                  </a:cubicBezTo>
                  <a:cubicBezTo>
                    <a:pt x="68923" y="61934"/>
                    <a:pt x="69027" y="61516"/>
                    <a:pt x="69153" y="61076"/>
                  </a:cubicBezTo>
                  <a:cubicBezTo>
                    <a:pt x="69383" y="60239"/>
                    <a:pt x="69592" y="59381"/>
                    <a:pt x="69885" y="58565"/>
                  </a:cubicBezTo>
                  <a:cubicBezTo>
                    <a:pt x="70157" y="57854"/>
                    <a:pt x="70492" y="57184"/>
                    <a:pt x="70827" y="56494"/>
                  </a:cubicBezTo>
                  <a:cubicBezTo>
                    <a:pt x="71245" y="55678"/>
                    <a:pt x="71747" y="54925"/>
                    <a:pt x="72312" y="54213"/>
                  </a:cubicBezTo>
                  <a:cubicBezTo>
                    <a:pt x="72772" y="53690"/>
                    <a:pt x="73254" y="53230"/>
                    <a:pt x="73860" y="52895"/>
                  </a:cubicBezTo>
                  <a:cubicBezTo>
                    <a:pt x="74300" y="52623"/>
                    <a:pt x="74802" y="52477"/>
                    <a:pt x="75304" y="52393"/>
                  </a:cubicBezTo>
                  <a:cubicBezTo>
                    <a:pt x="76664" y="52163"/>
                    <a:pt x="77941" y="52414"/>
                    <a:pt x="79154" y="53062"/>
                  </a:cubicBezTo>
                  <a:cubicBezTo>
                    <a:pt x="80158" y="53627"/>
                    <a:pt x="81037" y="54318"/>
                    <a:pt x="81832" y="55134"/>
                  </a:cubicBezTo>
                  <a:cubicBezTo>
                    <a:pt x="82753" y="56054"/>
                    <a:pt x="83548" y="57080"/>
                    <a:pt x="84218" y="58168"/>
                  </a:cubicBezTo>
                  <a:cubicBezTo>
                    <a:pt x="84343" y="58356"/>
                    <a:pt x="84448" y="58565"/>
                    <a:pt x="84594" y="58712"/>
                  </a:cubicBezTo>
                  <a:cubicBezTo>
                    <a:pt x="85013" y="58858"/>
                    <a:pt x="85368" y="58795"/>
                    <a:pt x="85766" y="58712"/>
                  </a:cubicBezTo>
                  <a:cubicBezTo>
                    <a:pt x="89218" y="57854"/>
                    <a:pt x="92671" y="57101"/>
                    <a:pt x="96165" y="56473"/>
                  </a:cubicBezTo>
                  <a:cubicBezTo>
                    <a:pt x="97923" y="56159"/>
                    <a:pt x="99680" y="55824"/>
                    <a:pt x="101438" y="55469"/>
                  </a:cubicBezTo>
                  <a:cubicBezTo>
                    <a:pt x="101501" y="55448"/>
                    <a:pt x="101605" y="55427"/>
                    <a:pt x="101668" y="55406"/>
                  </a:cubicBezTo>
                  <a:cubicBezTo>
                    <a:pt x="101752" y="55218"/>
                    <a:pt x="101668" y="55113"/>
                    <a:pt x="101563" y="55029"/>
                  </a:cubicBezTo>
                  <a:cubicBezTo>
                    <a:pt x="101354" y="54841"/>
                    <a:pt x="101270" y="54611"/>
                    <a:pt x="101291" y="54318"/>
                  </a:cubicBezTo>
                  <a:cubicBezTo>
                    <a:pt x="101333" y="54088"/>
                    <a:pt x="101270" y="53878"/>
                    <a:pt x="101187" y="53648"/>
                  </a:cubicBezTo>
                  <a:cubicBezTo>
                    <a:pt x="101061" y="53209"/>
                    <a:pt x="100957" y="52790"/>
                    <a:pt x="100957" y="52309"/>
                  </a:cubicBezTo>
                  <a:cubicBezTo>
                    <a:pt x="100957" y="52058"/>
                    <a:pt x="100915" y="51786"/>
                    <a:pt x="100831" y="51535"/>
                  </a:cubicBezTo>
                  <a:cubicBezTo>
                    <a:pt x="100601" y="50698"/>
                    <a:pt x="100559" y="49861"/>
                    <a:pt x="100392" y="49024"/>
                  </a:cubicBezTo>
                  <a:cubicBezTo>
                    <a:pt x="100329" y="48815"/>
                    <a:pt x="100350" y="48606"/>
                    <a:pt x="100350" y="48396"/>
                  </a:cubicBezTo>
                  <a:lnTo>
                    <a:pt x="100350" y="47706"/>
                  </a:lnTo>
                  <a:cubicBezTo>
                    <a:pt x="100245" y="47580"/>
                    <a:pt x="100099" y="47601"/>
                    <a:pt x="99994" y="47622"/>
                  </a:cubicBezTo>
                  <a:cubicBezTo>
                    <a:pt x="99764" y="47727"/>
                    <a:pt x="99513" y="47706"/>
                    <a:pt x="99283" y="47622"/>
                  </a:cubicBezTo>
                  <a:cubicBezTo>
                    <a:pt x="99157" y="47580"/>
                    <a:pt x="99032" y="47601"/>
                    <a:pt x="98885" y="47601"/>
                  </a:cubicBezTo>
                  <a:cubicBezTo>
                    <a:pt x="98027" y="47601"/>
                    <a:pt x="97776" y="47308"/>
                    <a:pt x="97734" y="46451"/>
                  </a:cubicBezTo>
                  <a:cubicBezTo>
                    <a:pt x="97734" y="46367"/>
                    <a:pt x="97734" y="46262"/>
                    <a:pt x="97713" y="46137"/>
                  </a:cubicBezTo>
                  <a:cubicBezTo>
                    <a:pt x="97630" y="46220"/>
                    <a:pt x="97588" y="46241"/>
                    <a:pt x="97567" y="46262"/>
                  </a:cubicBezTo>
                  <a:cubicBezTo>
                    <a:pt x="97420" y="46513"/>
                    <a:pt x="97316" y="46743"/>
                    <a:pt x="97190" y="46974"/>
                  </a:cubicBezTo>
                  <a:cubicBezTo>
                    <a:pt x="97148" y="47078"/>
                    <a:pt x="97148" y="47183"/>
                    <a:pt x="97148" y="47288"/>
                  </a:cubicBezTo>
                  <a:cubicBezTo>
                    <a:pt x="97169" y="47518"/>
                    <a:pt x="97044" y="47664"/>
                    <a:pt x="96793" y="47706"/>
                  </a:cubicBezTo>
                  <a:cubicBezTo>
                    <a:pt x="96625" y="47727"/>
                    <a:pt x="96458" y="47622"/>
                    <a:pt x="96416" y="47455"/>
                  </a:cubicBezTo>
                  <a:cubicBezTo>
                    <a:pt x="96332" y="47162"/>
                    <a:pt x="96312" y="46890"/>
                    <a:pt x="96458" y="46618"/>
                  </a:cubicBezTo>
                  <a:cubicBezTo>
                    <a:pt x="96667" y="46241"/>
                    <a:pt x="96876" y="45907"/>
                    <a:pt x="97086" y="45509"/>
                  </a:cubicBezTo>
                  <a:cubicBezTo>
                    <a:pt x="97379" y="44944"/>
                    <a:pt x="97881" y="44588"/>
                    <a:pt x="98341" y="44233"/>
                  </a:cubicBezTo>
                  <a:cubicBezTo>
                    <a:pt x="98425" y="44170"/>
                    <a:pt x="98550" y="44149"/>
                    <a:pt x="98655" y="44128"/>
                  </a:cubicBezTo>
                  <a:cubicBezTo>
                    <a:pt x="98781" y="44107"/>
                    <a:pt x="98927" y="44128"/>
                    <a:pt x="99094" y="44128"/>
                  </a:cubicBezTo>
                  <a:cubicBezTo>
                    <a:pt x="99785" y="43521"/>
                    <a:pt x="100496" y="42894"/>
                    <a:pt x="101187" y="42266"/>
                  </a:cubicBezTo>
                  <a:cubicBezTo>
                    <a:pt x="102128" y="41492"/>
                    <a:pt x="103112" y="40697"/>
                    <a:pt x="104179" y="40090"/>
                  </a:cubicBezTo>
                  <a:cubicBezTo>
                    <a:pt x="106271" y="38876"/>
                    <a:pt x="108364" y="37621"/>
                    <a:pt x="110456" y="36386"/>
                  </a:cubicBezTo>
                  <a:cubicBezTo>
                    <a:pt x="110686" y="36219"/>
                    <a:pt x="110895" y="36052"/>
                    <a:pt x="111125" y="35884"/>
                  </a:cubicBezTo>
                  <a:cubicBezTo>
                    <a:pt x="111314" y="35759"/>
                    <a:pt x="111481" y="35591"/>
                    <a:pt x="111690" y="35466"/>
                  </a:cubicBezTo>
                  <a:cubicBezTo>
                    <a:pt x="112255" y="35131"/>
                    <a:pt x="112757" y="34712"/>
                    <a:pt x="113260" y="34210"/>
                  </a:cubicBezTo>
                  <a:cubicBezTo>
                    <a:pt x="113281" y="33896"/>
                    <a:pt x="113322" y="33583"/>
                    <a:pt x="113364" y="33269"/>
                  </a:cubicBezTo>
                  <a:cubicBezTo>
                    <a:pt x="113385" y="32955"/>
                    <a:pt x="113406" y="32641"/>
                    <a:pt x="113532" y="32327"/>
                  </a:cubicBezTo>
                  <a:cubicBezTo>
                    <a:pt x="113615" y="32118"/>
                    <a:pt x="113532" y="32013"/>
                    <a:pt x="113301" y="32013"/>
                  </a:cubicBezTo>
                  <a:cubicBezTo>
                    <a:pt x="112590" y="32013"/>
                    <a:pt x="111900" y="31992"/>
                    <a:pt x="111188" y="32013"/>
                  </a:cubicBezTo>
                  <a:cubicBezTo>
                    <a:pt x="110142" y="32076"/>
                    <a:pt x="109117" y="31825"/>
                    <a:pt x="108092" y="31574"/>
                  </a:cubicBezTo>
                  <a:cubicBezTo>
                    <a:pt x="108029" y="31553"/>
                    <a:pt x="107945" y="31511"/>
                    <a:pt x="107882" y="31511"/>
                  </a:cubicBezTo>
                  <a:cubicBezTo>
                    <a:pt x="106941" y="31281"/>
                    <a:pt x="106062" y="30883"/>
                    <a:pt x="105246" y="30360"/>
                  </a:cubicBezTo>
                  <a:cubicBezTo>
                    <a:pt x="104576" y="29921"/>
                    <a:pt x="103949" y="29419"/>
                    <a:pt x="103467" y="28770"/>
                  </a:cubicBezTo>
                  <a:cubicBezTo>
                    <a:pt x="102923" y="28017"/>
                    <a:pt x="102379" y="27222"/>
                    <a:pt x="101856" y="26448"/>
                  </a:cubicBezTo>
                  <a:cubicBezTo>
                    <a:pt x="101710" y="26238"/>
                    <a:pt x="101605" y="26029"/>
                    <a:pt x="101501" y="25799"/>
                  </a:cubicBezTo>
                  <a:cubicBezTo>
                    <a:pt x="101375" y="25506"/>
                    <a:pt x="101291" y="25213"/>
                    <a:pt x="101166" y="24962"/>
                  </a:cubicBezTo>
                  <a:cubicBezTo>
                    <a:pt x="101019" y="24585"/>
                    <a:pt x="100873" y="24230"/>
                    <a:pt x="100831" y="23811"/>
                  </a:cubicBezTo>
                  <a:cubicBezTo>
                    <a:pt x="100810" y="23665"/>
                    <a:pt x="100747" y="23539"/>
                    <a:pt x="100726" y="23414"/>
                  </a:cubicBezTo>
                  <a:cubicBezTo>
                    <a:pt x="100517" y="23330"/>
                    <a:pt x="100308" y="23393"/>
                    <a:pt x="100099" y="23393"/>
                  </a:cubicBezTo>
                  <a:cubicBezTo>
                    <a:pt x="99617" y="23414"/>
                    <a:pt x="99241" y="23288"/>
                    <a:pt x="98885" y="22995"/>
                  </a:cubicBezTo>
                  <a:cubicBezTo>
                    <a:pt x="98655" y="22807"/>
                    <a:pt x="98425" y="22681"/>
                    <a:pt x="98195" y="22514"/>
                  </a:cubicBezTo>
                  <a:cubicBezTo>
                    <a:pt x="98006" y="22388"/>
                    <a:pt x="97818" y="22242"/>
                    <a:pt x="97692" y="22054"/>
                  </a:cubicBezTo>
                  <a:cubicBezTo>
                    <a:pt x="97567" y="21886"/>
                    <a:pt x="97462" y="21719"/>
                    <a:pt x="97274" y="21614"/>
                  </a:cubicBezTo>
                  <a:cubicBezTo>
                    <a:pt x="97148" y="21531"/>
                    <a:pt x="97086" y="21405"/>
                    <a:pt x="97086" y="21259"/>
                  </a:cubicBezTo>
                  <a:cubicBezTo>
                    <a:pt x="97086" y="21154"/>
                    <a:pt x="97065" y="21028"/>
                    <a:pt x="97086" y="20924"/>
                  </a:cubicBezTo>
                  <a:cubicBezTo>
                    <a:pt x="97148" y="20212"/>
                    <a:pt x="97295" y="19543"/>
                    <a:pt x="97734" y="18957"/>
                  </a:cubicBezTo>
                  <a:cubicBezTo>
                    <a:pt x="97902" y="18790"/>
                    <a:pt x="98048" y="18643"/>
                    <a:pt x="98320" y="18643"/>
                  </a:cubicBezTo>
                  <a:lnTo>
                    <a:pt x="98948" y="18643"/>
                  </a:lnTo>
                  <a:cubicBezTo>
                    <a:pt x="99283" y="18643"/>
                    <a:pt x="99576" y="18727"/>
                    <a:pt x="99827" y="18936"/>
                  </a:cubicBezTo>
                  <a:cubicBezTo>
                    <a:pt x="99994" y="19062"/>
                    <a:pt x="100141" y="19208"/>
                    <a:pt x="100413" y="19229"/>
                  </a:cubicBezTo>
                  <a:cubicBezTo>
                    <a:pt x="100454" y="18999"/>
                    <a:pt x="100496" y="18748"/>
                    <a:pt x="100517" y="18518"/>
                  </a:cubicBezTo>
                  <a:cubicBezTo>
                    <a:pt x="99576" y="18015"/>
                    <a:pt x="98718" y="16718"/>
                    <a:pt x="98676" y="15693"/>
                  </a:cubicBezTo>
                  <a:cubicBezTo>
                    <a:pt x="98676" y="14940"/>
                    <a:pt x="98571" y="14186"/>
                    <a:pt x="98571" y="13412"/>
                  </a:cubicBezTo>
                  <a:cubicBezTo>
                    <a:pt x="98571" y="12324"/>
                    <a:pt x="98864" y="11278"/>
                    <a:pt x="99471" y="10336"/>
                  </a:cubicBezTo>
                  <a:cubicBezTo>
                    <a:pt x="99764" y="9897"/>
                    <a:pt x="100015" y="9416"/>
                    <a:pt x="100308" y="8976"/>
                  </a:cubicBezTo>
                  <a:cubicBezTo>
                    <a:pt x="100496" y="8704"/>
                    <a:pt x="100664" y="8453"/>
                    <a:pt x="100873" y="8181"/>
                  </a:cubicBezTo>
                  <a:lnTo>
                    <a:pt x="100957" y="8118"/>
                  </a:lnTo>
                  <a:cubicBezTo>
                    <a:pt x="101710" y="7114"/>
                    <a:pt x="102651" y="6340"/>
                    <a:pt x="103656" y="5608"/>
                  </a:cubicBezTo>
                  <a:cubicBezTo>
                    <a:pt x="104158" y="5231"/>
                    <a:pt x="104702" y="4917"/>
                    <a:pt x="105267" y="4624"/>
                  </a:cubicBezTo>
                  <a:cubicBezTo>
                    <a:pt x="106041" y="4289"/>
                    <a:pt x="106815" y="3976"/>
                    <a:pt x="107610" y="3725"/>
                  </a:cubicBezTo>
                  <a:cubicBezTo>
                    <a:pt x="108029" y="3557"/>
                    <a:pt x="108447" y="3515"/>
                    <a:pt x="108887" y="3432"/>
                  </a:cubicBezTo>
                  <a:cubicBezTo>
                    <a:pt x="109744" y="3243"/>
                    <a:pt x="110581" y="3055"/>
                    <a:pt x="111481" y="3013"/>
                  </a:cubicBezTo>
                  <a:cubicBezTo>
                    <a:pt x="112067" y="2992"/>
                    <a:pt x="112674" y="2992"/>
                    <a:pt x="113301" y="2992"/>
                  </a:cubicBezTo>
                  <a:cubicBezTo>
                    <a:pt x="113720" y="2992"/>
                    <a:pt x="114118" y="3013"/>
                    <a:pt x="114536" y="3013"/>
                  </a:cubicBezTo>
                  <a:cubicBezTo>
                    <a:pt x="114620" y="2825"/>
                    <a:pt x="114515" y="2783"/>
                    <a:pt x="114410" y="2699"/>
                  </a:cubicBezTo>
                  <a:cubicBezTo>
                    <a:pt x="114243" y="2574"/>
                    <a:pt x="114055" y="2427"/>
                    <a:pt x="113908" y="2302"/>
                  </a:cubicBezTo>
                  <a:cubicBezTo>
                    <a:pt x="113825" y="2218"/>
                    <a:pt x="113720" y="2113"/>
                    <a:pt x="113720" y="2009"/>
                  </a:cubicBezTo>
                  <a:cubicBezTo>
                    <a:pt x="113636" y="1423"/>
                    <a:pt x="113574" y="816"/>
                    <a:pt x="114034" y="293"/>
                  </a:cubicBezTo>
                  <a:cubicBezTo>
                    <a:pt x="114138" y="188"/>
                    <a:pt x="114243" y="63"/>
                    <a:pt x="114410" y="63"/>
                  </a:cubicBezTo>
                  <a:cubicBezTo>
                    <a:pt x="114787" y="63"/>
                    <a:pt x="115185" y="0"/>
                    <a:pt x="115582" y="168"/>
                  </a:cubicBezTo>
                  <a:cubicBezTo>
                    <a:pt x="115938" y="314"/>
                    <a:pt x="116335" y="377"/>
                    <a:pt x="116670" y="628"/>
                  </a:cubicBezTo>
                  <a:cubicBezTo>
                    <a:pt x="116859" y="753"/>
                    <a:pt x="117047" y="921"/>
                    <a:pt x="117193" y="1046"/>
                  </a:cubicBezTo>
                  <a:cubicBezTo>
                    <a:pt x="117298" y="1151"/>
                    <a:pt x="117403" y="1276"/>
                    <a:pt x="117549" y="1360"/>
                  </a:cubicBezTo>
                  <a:cubicBezTo>
                    <a:pt x="117988" y="1590"/>
                    <a:pt x="118239" y="1988"/>
                    <a:pt x="118491" y="2406"/>
                  </a:cubicBezTo>
                  <a:cubicBezTo>
                    <a:pt x="118511" y="2469"/>
                    <a:pt x="118553" y="2490"/>
                    <a:pt x="118595" y="2532"/>
                  </a:cubicBezTo>
                  <a:cubicBezTo>
                    <a:pt x="118616" y="2511"/>
                    <a:pt x="118658" y="2511"/>
                    <a:pt x="118700" y="2490"/>
                  </a:cubicBezTo>
                  <a:cubicBezTo>
                    <a:pt x="118951" y="2051"/>
                    <a:pt x="119348" y="1758"/>
                    <a:pt x="119704" y="1444"/>
                  </a:cubicBezTo>
                  <a:cubicBezTo>
                    <a:pt x="119955" y="1235"/>
                    <a:pt x="120206" y="1109"/>
                    <a:pt x="120499" y="1004"/>
                  </a:cubicBezTo>
                  <a:cubicBezTo>
                    <a:pt x="120939" y="837"/>
                    <a:pt x="121420" y="732"/>
                    <a:pt x="121880" y="649"/>
                  </a:cubicBezTo>
                  <a:cubicBezTo>
                    <a:pt x="122466" y="544"/>
                    <a:pt x="122885" y="837"/>
                    <a:pt x="123261" y="1151"/>
                  </a:cubicBezTo>
                  <a:cubicBezTo>
                    <a:pt x="123366" y="1235"/>
                    <a:pt x="123429" y="1381"/>
                    <a:pt x="123449" y="1486"/>
                  </a:cubicBezTo>
                  <a:cubicBezTo>
                    <a:pt x="123470" y="1758"/>
                    <a:pt x="123470" y="2009"/>
                    <a:pt x="123449" y="2281"/>
                  </a:cubicBezTo>
                  <a:cubicBezTo>
                    <a:pt x="123408" y="2616"/>
                    <a:pt x="123240" y="2929"/>
                    <a:pt x="122947" y="3139"/>
                  </a:cubicBezTo>
                  <a:cubicBezTo>
                    <a:pt x="122675" y="3369"/>
                    <a:pt x="122382" y="3620"/>
                    <a:pt x="122089" y="3871"/>
                  </a:cubicBezTo>
                  <a:cubicBezTo>
                    <a:pt x="122110" y="4038"/>
                    <a:pt x="122215" y="3997"/>
                    <a:pt x="122299" y="3997"/>
                  </a:cubicBezTo>
                  <a:cubicBezTo>
                    <a:pt x="122717" y="3976"/>
                    <a:pt x="123094" y="4101"/>
                    <a:pt x="123449" y="4289"/>
                  </a:cubicBezTo>
                  <a:cubicBezTo>
                    <a:pt x="124245" y="4687"/>
                    <a:pt x="124977" y="5189"/>
                    <a:pt x="125626" y="5733"/>
                  </a:cubicBezTo>
                  <a:cubicBezTo>
                    <a:pt x="125960" y="6026"/>
                    <a:pt x="126232" y="6403"/>
                    <a:pt x="126504" y="6758"/>
                  </a:cubicBezTo>
                  <a:cubicBezTo>
                    <a:pt x="126546" y="6779"/>
                    <a:pt x="126567" y="6821"/>
                    <a:pt x="126567" y="6863"/>
                  </a:cubicBezTo>
                  <a:cubicBezTo>
                    <a:pt x="126588" y="7240"/>
                    <a:pt x="126860" y="7512"/>
                    <a:pt x="127069" y="7805"/>
                  </a:cubicBezTo>
                  <a:cubicBezTo>
                    <a:pt x="127843" y="8851"/>
                    <a:pt x="128241" y="10043"/>
                    <a:pt x="128262" y="11362"/>
                  </a:cubicBezTo>
                  <a:cubicBezTo>
                    <a:pt x="128262" y="11466"/>
                    <a:pt x="128262" y="11529"/>
                    <a:pt x="128283" y="11634"/>
                  </a:cubicBezTo>
                  <a:cubicBezTo>
                    <a:pt x="128450" y="11801"/>
                    <a:pt x="128639" y="11696"/>
                    <a:pt x="128785" y="11696"/>
                  </a:cubicBezTo>
                  <a:cubicBezTo>
                    <a:pt x="129371" y="11634"/>
                    <a:pt x="129852" y="11822"/>
                    <a:pt x="130375" y="12031"/>
                  </a:cubicBezTo>
                  <a:cubicBezTo>
                    <a:pt x="130543" y="12094"/>
                    <a:pt x="130626" y="12199"/>
                    <a:pt x="130689" y="12345"/>
                  </a:cubicBezTo>
                  <a:cubicBezTo>
                    <a:pt x="130961" y="12952"/>
                    <a:pt x="131191" y="13600"/>
                    <a:pt x="131212" y="14249"/>
                  </a:cubicBezTo>
                  <a:cubicBezTo>
                    <a:pt x="131275" y="15065"/>
                    <a:pt x="131066" y="15818"/>
                    <a:pt x="130459" y="16425"/>
                  </a:cubicBezTo>
                  <a:cubicBezTo>
                    <a:pt x="130229" y="16655"/>
                    <a:pt x="129957" y="16906"/>
                    <a:pt x="129706" y="17116"/>
                  </a:cubicBezTo>
                  <a:cubicBezTo>
                    <a:pt x="129183" y="17492"/>
                    <a:pt x="128597" y="17702"/>
                    <a:pt x="127948" y="17534"/>
                  </a:cubicBezTo>
                  <a:lnTo>
                    <a:pt x="127760" y="17534"/>
                  </a:lnTo>
                  <a:cubicBezTo>
                    <a:pt x="127760" y="17660"/>
                    <a:pt x="127739" y="17764"/>
                    <a:pt x="127739" y="17869"/>
                  </a:cubicBezTo>
                  <a:cubicBezTo>
                    <a:pt x="127739" y="18183"/>
                    <a:pt x="127718" y="18476"/>
                    <a:pt x="127739" y="18790"/>
                  </a:cubicBezTo>
                  <a:cubicBezTo>
                    <a:pt x="127822" y="20150"/>
                    <a:pt x="127613" y="21468"/>
                    <a:pt x="127425" y="22807"/>
                  </a:cubicBezTo>
                  <a:cubicBezTo>
                    <a:pt x="127404" y="23016"/>
                    <a:pt x="127320" y="23246"/>
                    <a:pt x="127237" y="23456"/>
                  </a:cubicBezTo>
                  <a:cubicBezTo>
                    <a:pt x="126923" y="24167"/>
                    <a:pt x="126609" y="24878"/>
                    <a:pt x="126295" y="25611"/>
                  </a:cubicBezTo>
                  <a:cubicBezTo>
                    <a:pt x="126190" y="25862"/>
                    <a:pt x="126023" y="26113"/>
                    <a:pt x="125835" y="26322"/>
                  </a:cubicBezTo>
                  <a:cubicBezTo>
                    <a:pt x="125312" y="26845"/>
                    <a:pt x="124830" y="27389"/>
                    <a:pt x="124307" y="27933"/>
                  </a:cubicBezTo>
                  <a:cubicBezTo>
                    <a:pt x="124140" y="28142"/>
                    <a:pt x="123931" y="28352"/>
                    <a:pt x="123742" y="28561"/>
                  </a:cubicBezTo>
                  <a:cubicBezTo>
                    <a:pt x="123742" y="28749"/>
                    <a:pt x="123889" y="28833"/>
                    <a:pt x="123973" y="28937"/>
                  </a:cubicBezTo>
                  <a:cubicBezTo>
                    <a:pt x="124077" y="29063"/>
                    <a:pt x="124182" y="29168"/>
                    <a:pt x="124286" y="29251"/>
                  </a:cubicBezTo>
                  <a:cubicBezTo>
                    <a:pt x="124600" y="29482"/>
                    <a:pt x="124830" y="29774"/>
                    <a:pt x="125081" y="30046"/>
                  </a:cubicBezTo>
                  <a:cubicBezTo>
                    <a:pt x="125333" y="30402"/>
                    <a:pt x="125626" y="30737"/>
                    <a:pt x="125918" y="31072"/>
                  </a:cubicBezTo>
                  <a:cubicBezTo>
                    <a:pt x="126128" y="31344"/>
                    <a:pt x="126337" y="31595"/>
                    <a:pt x="126483" y="31930"/>
                  </a:cubicBezTo>
                  <a:cubicBezTo>
                    <a:pt x="126567" y="32118"/>
                    <a:pt x="126693" y="32243"/>
                    <a:pt x="126797" y="32411"/>
                  </a:cubicBezTo>
                  <a:lnTo>
                    <a:pt x="127592" y="33583"/>
                  </a:lnTo>
                  <a:cubicBezTo>
                    <a:pt x="127634" y="33645"/>
                    <a:pt x="127655" y="33708"/>
                    <a:pt x="127697" y="33771"/>
                  </a:cubicBezTo>
                  <a:cubicBezTo>
                    <a:pt x="127864" y="34315"/>
                    <a:pt x="128053" y="34859"/>
                    <a:pt x="128262" y="35445"/>
                  </a:cubicBezTo>
                  <a:cubicBezTo>
                    <a:pt x="128262" y="35466"/>
                    <a:pt x="128262" y="35528"/>
                    <a:pt x="128283" y="35549"/>
                  </a:cubicBezTo>
                  <a:cubicBezTo>
                    <a:pt x="128492" y="35884"/>
                    <a:pt x="128534" y="36303"/>
                    <a:pt x="128576" y="36721"/>
                  </a:cubicBezTo>
                  <a:cubicBezTo>
                    <a:pt x="128806" y="36637"/>
                    <a:pt x="128973" y="36512"/>
                    <a:pt x="129120" y="36386"/>
                  </a:cubicBezTo>
                  <a:cubicBezTo>
                    <a:pt x="129517" y="35968"/>
                    <a:pt x="129957" y="35633"/>
                    <a:pt x="130459" y="35340"/>
                  </a:cubicBezTo>
                  <a:cubicBezTo>
                    <a:pt x="130626" y="35236"/>
                    <a:pt x="130773" y="35131"/>
                    <a:pt x="130940" y="35005"/>
                  </a:cubicBezTo>
                  <a:cubicBezTo>
                    <a:pt x="131317" y="34650"/>
                    <a:pt x="131798" y="34419"/>
                    <a:pt x="132258" y="34273"/>
                  </a:cubicBezTo>
                  <a:cubicBezTo>
                    <a:pt x="132740" y="34106"/>
                    <a:pt x="133200" y="34106"/>
                    <a:pt x="133723" y="34189"/>
                  </a:cubicBezTo>
                  <a:cubicBezTo>
                    <a:pt x="134455" y="34315"/>
                    <a:pt x="135062" y="34691"/>
                    <a:pt x="135753" y="34963"/>
                  </a:cubicBezTo>
                  <a:cubicBezTo>
                    <a:pt x="135878" y="35026"/>
                    <a:pt x="135962" y="35131"/>
                    <a:pt x="136066" y="35215"/>
                  </a:cubicBezTo>
                  <a:cubicBezTo>
                    <a:pt x="136297" y="35424"/>
                    <a:pt x="136548" y="35633"/>
                    <a:pt x="136903" y="35675"/>
                  </a:cubicBezTo>
                  <a:cubicBezTo>
                    <a:pt x="137029" y="35696"/>
                    <a:pt x="137133" y="35800"/>
                    <a:pt x="137154" y="35947"/>
                  </a:cubicBezTo>
                  <a:cubicBezTo>
                    <a:pt x="137343" y="36491"/>
                    <a:pt x="137698" y="36888"/>
                    <a:pt x="138075" y="37307"/>
                  </a:cubicBezTo>
                  <a:cubicBezTo>
                    <a:pt x="138305" y="37579"/>
                    <a:pt x="138514" y="37935"/>
                    <a:pt x="138724" y="38249"/>
                  </a:cubicBezTo>
                  <a:cubicBezTo>
                    <a:pt x="139058" y="38793"/>
                    <a:pt x="139435" y="39316"/>
                    <a:pt x="139644" y="39943"/>
                  </a:cubicBezTo>
                  <a:cubicBezTo>
                    <a:pt x="139665" y="39985"/>
                    <a:pt x="139665" y="40048"/>
                    <a:pt x="139728" y="40090"/>
                  </a:cubicBezTo>
                  <a:cubicBezTo>
                    <a:pt x="140146" y="40676"/>
                    <a:pt x="140272" y="41345"/>
                    <a:pt x="140502" y="41973"/>
                  </a:cubicBezTo>
                  <a:cubicBezTo>
                    <a:pt x="140523" y="42057"/>
                    <a:pt x="140586" y="42161"/>
                    <a:pt x="140565" y="42266"/>
                  </a:cubicBezTo>
                  <a:cubicBezTo>
                    <a:pt x="140523" y="42559"/>
                    <a:pt x="140628" y="42810"/>
                    <a:pt x="140732" y="43103"/>
                  </a:cubicBezTo>
                  <a:cubicBezTo>
                    <a:pt x="140879" y="43479"/>
                    <a:pt x="140983" y="43835"/>
                    <a:pt x="140921" y="44212"/>
                  </a:cubicBezTo>
                  <a:cubicBezTo>
                    <a:pt x="140921" y="44275"/>
                    <a:pt x="140921" y="44358"/>
                    <a:pt x="140942" y="44442"/>
                  </a:cubicBezTo>
                  <a:cubicBezTo>
                    <a:pt x="141109" y="45049"/>
                    <a:pt x="141109" y="45635"/>
                    <a:pt x="141109" y="46241"/>
                  </a:cubicBezTo>
                  <a:cubicBezTo>
                    <a:pt x="141109" y="47476"/>
                    <a:pt x="141088" y="48710"/>
                    <a:pt x="141109" y="49966"/>
                  </a:cubicBezTo>
                  <a:cubicBezTo>
                    <a:pt x="141109" y="50447"/>
                    <a:pt x="140983" y="50907"/>
                    <a:pt x="140795" y="51326"/>
                  </a:cubicBezTo>
                  <a:cubicBezTo>
                    <a:pt x="140607" y="51744"/>
                    <a:pt x="140419" y="52163"/>
                    <a:pt x="140000" y="52393"/>
                  </a:cubicBezTo>
                  <a:cubicBezTo>
                    <a:pt x="139854" y="52477"/>
                    <a:pt x="139791" y="52707"/>
                    <a:pt x="139644" y="52811"/>
                  </a:cubicBezTo>
                  <a:cubicBezTo>
                    <a:pt x="139372" y="53021"/>
                    <a:pt x="139058" y="53167"/>
                    <a:pt x="138786" y="53355"/>
                  </a:cubicBezTo>
                  <a:cubicBezTo>
                    <a:pt x="138745" y="53355"/>
                    <a:pt x="138745" y="53376"/>
                    <a:pt x="138724" y="53376"/>
                  </a:cubicBezTo>
                  <a:cubicBezTo>
                    <a:pt x="138535" y="53523"/>
                    <a:pt x="138389" y="53669"/>
                    <a:pt x="138180" y="53753"/>
                  </a:cubicBezTo>
                  <a:cubicBezTo>
                    <a:pt x="137970" y="53795"/>
                    <a:pt x="137782" y="53837"/>
                    <a:pt x="137594" y="53962"/>
                  </a:cubicBezTo>
                  <a:cubicBezTo>
                    <a:pt x="137573" y="53983"/>
                    <a:pt x="137531" y="54004"/>
                    <a:pt x="137489" y="53983"/>
                  </a:cubicBezTo>
                  <a:cubicBezTo>
                    <a:pt x="137071" y="53962"/>
                    <a:pt x="136715" y="54150"/>
                    <a:pt x="136338" y="54297"/>
                  </a:cubicBezTo>
                  <a:cubicBezTo>
                    <a:pt x="135878" y="54485"/>
                    <a:pt x="135376" y="54569"/>
                    <a:pt x="134874" y="54715"/>
                  </a:cubicBezTo>
                  <a:cubicBezTo>
                    <a:pt x="134434" y="54841"/>
                    <a:pt x="133995" y="55050"/>
                    <a:pt x="133556" y="55155"/>
                  </a:cubicBezTo>
                  <a:cubicBezTo>
                    <a:pt x="133388" y="55218"/>
                    <a:pt x="133242" y="55301"/>
                    <a:pt x="133074" y="55364"/>
                  </a:cubicBezTo>
                  <a:cubicBezTo>
                    <a:pt x="132760" y="55531"/>
                    <a:pt x="132426" y="55678"/>
                    <a:pt x="132049" y="55741"/>
                  </a:cubicBezTo>
                  <a:cubicBezTo>
                    <a:pt x="131944" y="55741"/>
                    <a:pt x="131840" y="55824"/>
                    <a:pt x="131735" y="55845"/>
                  </a:cubicBezTo>
                  <a:cubicBezTo>
                    <a:pt x="131212" y="55971"/>
                    <a:pt x="130668" y="56096"/>
                    <a:pt x="130208" y="56389"/>
                  </a:cubicBezTo>
                  <a:cubicBezTo>
                    <a:pt x="129810" y="56389"/>
                    <a:pt x="129517" y="56599"/>
                    <a:pt x="129183" y="56724"/>
                  </a:cubicBezTo>
                  <a:cubicBezTo>
                    <a:pt x="129099" y="56766"/>
                    <a:pt x="128994" y="56829"/>
                    <a:pt x="128911" y="56829"/>
                  </a:cubicBezTo>
                  <a:cubicBezTo>
                    <a:pt x="128450" y="56871"/>
                    <a:pt x="128011" y="57122"/>
                    <a:pt x="127530" y="57184"/>
                  </a:cubicBezTo>
                  <a:cubicBezTo>
                    <a:pt x="127425" y="57184"/>
                    <a:pt x="127341" y="57226"/>
                    <a:pt x="127278" y="57247"/>
                  </a:cubicBezTo>
                  <a:cubicBezTo>
                    <a:pt x="127027" y="57394"/>
                    <a:pt x="126776" y="57415"/>
                    <a:pt x="126504" y="57435"/>
                  </a:cubicBezTo>
                  <a:cubicBezTo>
                    <a:pt x="125835" y="57498"/>
                    <a:pt x="125144" y="57561"/>
                    <a:pt x="124475" y="57624"/>
                  </a:cubicBezTo>
                  <a:cubicBezTo>
                    <a:pt x="124098" y="57645"/>
                    <a:pt x="123721" y="57707"/>
                    <a:pt x="123345" y="57603"/>
                  </a:cubicBezTo>
                  <a:cubicBezTo>
                    <a:pt x="123052" y="57498"/>
                    <a:pt x="122738" y="57624"/>
                    <a:pt x="122424" y="57645"/>
                  </a:cubicBezTo>
                  <a:cubicBezTo>
                    <a:pt x="122424" y="57812"/>
                    <a:pt x="122424" y="57917"/>
                    <a:pt x="122466" y="58021"/>
                  </a:cubicBezTo>
                  <a:cubicBezTo>
                    <a:pt x="122487" y="58168"/>
                    <a:pt x="122508" y="58356"/>
                    <a:pt x="122592" y="58503"/>
                  </a:cubicBezTo>
                  <a:cubicBezTo>
                    <a:pt x="122801" y="58984"/>
                    <a:pt x="122738" y="59486"/>
                    <a:pt x="122885" y="59946"/>
                  </a:cubicBezTo>
                  <a:cubicBezTo>
                    <a:pt x="122947" y="60239"/>
                    <a:pt x="122926" y="60553"/>
                    <a:pt x="123010" y="60846"/>
                  </a:cubicBezTo>
                  <a:cubicBezTo>
                    <a:pt x="123094" y="61264"/>
                    <a:pt x="123115" y="61704"/>
                    <a:pt x="123345" y="62101"/>
                  </a:cubicBezTo>
                  <a:cubicBezTo>
                    <a:pt x="123429" y="62792"/>
                    <a:pt x="123575" y="63482"/>
                    <a:pt x="123157" y="64131"/>
                  </a:cubicBezTo>
                  <a:cubicBezTo>
                    <a:pt x="123115" y="64215"/>
                    <a:pt x="123052" y="64298"/>
                    <a:pt x="123031" y="64403"/>
                  </a:cubicBezTo>
                  <a:cubicBezTo>
                    <a:pt x="122592" y="65261"/>
                    <a:pt x="121838" y="65700"/>
                    <a:pt x="120939" y="65930"/>
                  </a:cubicBezTo>
                  <a:cubicBezTo>
                    <a:pt x="120792" y="65972"/>
                    <a:pt x="120646" y="65972"/>
                    <a:pt x="120499" y="65993"/>
                  </a:cubicBezTo>
                  <a:cubicBezTo>
                    <a:pt x="120185" y="65993"/>
                    <a:pt x="119851" y="65972"/>
                    <a:pt x="119537" y="65993"/>
                  </a:cubicBezTo>
                  <a:cubicBezTo>
                    <a:pt x="119055" y="66035"/>
                    <a:pt x="118637" y="65889"/>
                    <a:pt x="118198" y="65784"/>
                  </a:cubicBezTo>
                  <a:cubicBezTo>
                    <a:pt x="117884" y="65700"/>
                    <a:pt x="117716" y="65470"/>
                    <a:pt x="117695" y="65156"/>
                  </a:cubicBezTo>
                  <a:cubicBezTo>
                    <a:pt x="117695" y="64968"/>
                    <a:pt x="117675" y="64759"/>
                    <a:pt x="117758" y="64612"/>
                  </a:cubicBezTo>
                  <a:cubicBezTo>
                    <a:pt x="117967" y="64110"/>
                    <a:pt x="118198" y="63671"/>
                    <a:pt x="118721" y="63378"/>
                  </a:cubicBezTo>
                  <a:cubicBezTo>
                    <a:pt x="118972" y="63252"/>
                    <a:pt x="119181" y="63064"/>
                    <a:pt x="119390" y="62876"/>
                  </a:cubicBezTo>
                  <a:cubicBezTo>
                    <a:pt x="119704" y="62625"/>
                    <a:pt x="120018" y="62373"/>
                    <a:pt x="120395" y="62248"/>
                  </a:cubicBezTo>
                  <a:cubicBezTo>
                    <a:pt x="120520" y="62206"/>
                    <a:pt x="120688" y="62122"/>
                    <a:pt x="120792" y="62018"/>
                  </a:cubicBezTo>
                  <a:cubicBezTo>
                    <a:pt x="121001" y="61829"/>
                    <a:pt x="121211" y="61788"/>
                    <a:pt x="121462" y="61808"/>
                  </a:cubicBezTo>
                  <a:cubicBezTo>
                    <a:pt x="121734" y="61829"/>
                    <a:pt x="121985" y="61850"/>
                    <a:pt x="122278" y="61892"/>
                  </a:cubicBezTo>
                  <a:cubicBezTo>
                    <a:pt x="122299" y="61641"/>
                    <a:pt x="122299" y="61432"/>
                    <a:pt x="122257" y="61223"/>
                  </a:cubicBezTo>
                  <a:cubicBezTo>
                    <a:pt x="122173" y="60888"/>
                    <a:pt x="122152" y="60553"/>
                    <a:pt x="122089" y="60218"/>
                  </a:cubicBezTo>
                  <a:cubicBezTo>
                    <a:pt x="122006" y="59591"/>
                    <a:pt x="121880" y="58984"/>
                    <a:pt x="121734" y="58377"/>
                  </a:cubicBezTo>
                  <a:cubicBezTo>
                    <a:pt x="121650" y="58084"/>
                    <a:pt x="121650" y="57770"/>
                    <a:pt x="121587" y="57456"/>
                  </a:cubicBezTo>
                  <a:cubicBezTo>
                    <a:pt x="121357" y="57331"/>
                    <a:pt x="121127" y="57205"/>
                    <a:pt x="120834" y="57205"/>
                  </a:cubicBezTo>
                  <a:cubicBezTo>
                    <a:pt x="120541" y="57205"/>
                    <a:pt x="120290" y="57080"/>
                    <a:pt x="120018" y="56975"/>
                  </a:cubicBezTo>
                  <a:cubicBezTo>
                    <a:pt x="119767" y="56871"/>
                    <a:pt x="119474" y="56724"/>
                    <a:pt x="119181" y="56599"/>
                  </a:cubicBezTo>
                  <a:cubicBezTo>
                    <a:pt x="119139" y="56808"/>
                    <a:pt x="119055" y="56996"/>
                    <a:pt x="119014" y="57205"/>
                  </a:cubicBezTo>
                  <a:lnTo>
                    <a:pt x="118846" y="57749"/>
                  </a:lnTo>
                  <a:cubicBezTo>
                    <a:pt x="118700" y="58251"/>
                    <a:pt x="118511" y="58712"/>
                    <a:pt x="118177" y="59109"/>
                  </a:cubicBezTo>
                  <a:cubicBezTo>
                    <a:pt x="117988" y="59319"/>
                    <a:pt x="117779" y="59444"/>
                    <a:pt x="117486" y="59444"/>
                  </a:cubicBezTo>
                  <a:lnTo>
                    <a:pt x="117382" y="59444"/>
                  </a:lnTo>
                  <a:lnTo>
                    <a:pt x="115101" y="59381"/>
                  </a:lnTo>
                  <a:cubicBezTo>
                    <a:pt x="115038" y="59381"/>
                    <a:pt x="114954" y="59340"/>
                    <a:pt x="114871" y="59340"/>
                  </a:cubicBezTo>
                  <a:cubicBezTo>
                    <a:pt x="114201" y="59381"/>
                    <a:pt x="113574" y="59193"/>
                    <a:pt x="112946" y="58984"/>
                  </a:cubicBezTo>
                  <a:cubicBezTo>
                    <a:pt x="112883" y="58963"/>
                    <a:pt x="112841" y="58984"/>
                    <a:pt x="112737" y="58963"/>
                  </a:cubicBezTo>
                  <a:cubicBezTo>
                    <a:pt x="112527" y="59298"/>
                    <a:pt x="112255" y="59632"/>
                    <a:pt x="112360" y="60072"/>
                  </a:cubicBezTo>
                  <a:cubicBezTo>
                    <a:pt x="112381" y="60156"/>
                    <a:pt x="112360" y="60239"/>
                    <a:pt x="112339" y="60323"/>
                  </a:cubicBezTo>
                  <a:cubicBezTo>
                    <a:pt x="112234" y="60679"/>
                    <a:pt x="112276" y="61076"/>
                    <a:pt x="112318" y="61432"/>
                  </a:cubicBezTo>
                  <a:cubicBezTo>
                    <a:pt x="112339" y="61955"/>
                    <a:pt x="112485" y="62436"/>
                    <a:pt x="112653" y="62938"/>
                  </a:cubicBezTo>
                  <a:cubicBezTo>
                    <a:pt x="112862" y="63503"/>
                    <a:pt x="113071" y="64110"/>
                    <a:pt x="113281" y="64738"/>
                  </a:cubicBezTo>
                  <a:cubicBezTo>
                    <a:pt x="113469" y="64821"/>
                    <a:pt x="113699" y="64842"/>
                    <a:pt x="113804" y="65094"/>
                  </a:cubicBezTo>
                  <a:cubicBezTo>
                    <a:pt x="113887" y="65386"/>
                    <a:pt x="113929" y="65658"/>
                    <a:pt x="113804" y="65930"/>
                  </a:cubicBezTo>
                  <a:cubicBezTo>
                    <a:pt x="113427" y="66767"/>
                    <a:pt x="112988" y="67500"/>
                    <a:pt x="112255" y="68065"/>
                  </a:cubicBezTo>
                  <a:cubicBezTo>
                    <a:pt x="111795" y="68420"/>
                    <a:pt x="111272" y="68692"/>
                    <a:pt x="110770" y="68964"/>
                  </a:cubicBezTo>
                  <a:cubicBezTo>
                    <a:pt x="110330" y="69236"/>
                    <a:pt x="109828" y="69236"/>
                    <a:pt x="109326" y="69174"/>
                  </a:cubicBezTo>
                  <a:cubicBezTo>
                    <a:pt x="109117" y="69153"/>
                    <a:pt x="108908" y="69111"/>
                    <a:pt x="108719" y="69006"/>
                  </a:cubicBezTo>
                  <a:cubicBezTo>
                    <a:pt x="108259" y="68755"/>
                    <a:pt x="108071" y="68337"/>
                    <a:pt x="108154" y="67814"/>
                  </a:cubicBezTo>
                  <a:cubicBezTo>
                    <a:pt x="108175" y="67604"/>
                    <a:pt x="108238" y="67437"/>
                    <a:pt x="108301" y="67228"/>
                  </a:cubicBezTo>
                  <a:cubicBezTo>
                    <a:pt x="108343" y="67165"/>
                    <a:pt x="108364" y="67081"/>
                    <a:pt x="108384" y="67060"/>
                  </a:cubicBezTo>
                  <a:cubicBezTo>
                    <a:pt x="108656" y="66872"/>
                    <a:pt x="108761" y="66600"/>
                    <a:pt x="108928" y="66349"/>
                  </a:cubicBezTo>
                  <a:cubicBezTo>
                    <a:pt x="109326" y="65805"/>
                    <a:pt x="109849" y="65449"/>
                    <a:pt x="110393" y="65094"/>
                  </a:cubicBezTo>
                  <a:cubicBezTo>
                    <a:pt x="110749" y="64863"/>
                    <a:pt x="111125" y="64821"/>
                    <a:pt x="111544" y="64780"/>
                  </a:cubicBezTo>
                  <a:cubicBezTo>
                    <a:pt x="111816" y="64780"/>
                    <a:pt x="112067" y="64759"/>
                    <a:pt x="112381" y="64759"/>
                  </a:cubicBezTo>
                  <a:cubicBezTo>
                    <a:pt x="112360" y="64633"/>
                    <a:pt x="112360" y="64508"/>
                    <a:pt x="112339" y="64424"/>
                  </a:cubicBezTo>
                  <a:cubicBezTo>
                    <a:pt x="112151" y="63838"/>
                    <a:pt x="111921" y="63273"/>
                    <a:pt x="111753" y="62687"/>
                  </a:cubicBezTo>
                  <a:cubicBezTo>
                    <a:pt x="111523" y="61913"/>
                    <a:pt x="111439" y="61097"/>
                    <a:pt x="111544" y="60281"/>
                  </a:cubicBezTo>
                  <a:cubicBezTo>
                    <a:pt x="111544" y="60176"/>
                    <a:pt x="111607" y="60114"/>
                    <a:pt x="111586" y="60009"/>
                  </a:cubicBezTo>
                  <a:cubicBezTo>
                    <a:pt x="111523" y="59612"/>
                    <a:pt x="111628" y="59235"/>
                    <a:pt x="111900" y="58921"/>
                  </a:cubicBezTo>
                  <a:cubicBezTo>
                    <a:pt x="111941" y="58879"/>
                    <a:pt x="111941" y="58795"/>
                    <a:pt x="112004" y="58691"/>
                  </a:cubicBezTo>
                  <a:cubicBezTo>
                    <a:pt x="111753" y="58607"/>
                    <a:pt x="111544" y="58565"/>
                    <a:pt x="111335" y="58482"/>
                  </a:cubicBezTo>
                  <a:cubicBezTo>
                    <a:pt x="111125" y="58398"/>
                    <a:pt x="110958" y="58335"/>
                    <a:pt x="110770" y="58272"/>
                  </a:cubicBezTo>
                  <a:cubicBezTo>
                    <a:pt x="110644" y="58251"/>
                    <a:pt x="110498" y="58251"/>
                    <a:pt x="110372" y="58272"/>
                  </a:cubicBezTo>
                  <a:cubicBezTo>
                    <a:pt x="109849" y="58335"/>
                    <a:pt x="109326" y="58377"/>
                    <a:pt x="108782" y="58440"/>
                  </a:cubicBezTo>
                  <a:cubicBezTo>
                    <a:pt x="108447" y="58482"/>
                    <a:pt x="108092" y="58503"/>
                    <a:pt x="107778" y="58649"/>
                  </a:cubicBezTo>
                  <a:cubicBezTo>
                    <a:pt x="107568" y="58712"/>
                    <a:pt x="107296" y="58712"/>
                    <a:pt x="107045" y="58754"/>
                  </a:cubicBezTo>
                  <a:cubicBezTo>
                    <a:pt x="106711" y="58775"/>
                    <a:pt x="106376" y="58816"/>
                    <a:pt x="106062" y="58963"/>
                  </a:cubicBezTo>
                  <a:cubicBezTo>
                    <a:pt x="105790" y="59068"/>
                    <a:pt x="105518" y="59068"/>
                    <a:pt x="105225" y="59088"/>
                  </a:cubicBezTo>
                  <a:cubicBezTo>
                    <a:pt x="104807" y="59130"/>
                    <a:pt x="104388" y="59088"/>
                    <a:pt x="104011" y="59319"/>
                  </a:cubicBezTo>
                  <a:cubicBezTo>
                    <a:pt x="103990" y="59340"/>
                    <a:pt x="103949" y="59340"/>
                    <a:pt x="103907" y="59340"/>
                  </a:cubicBezTo>
                  <a:cubicBezTo>
                    <a:pt x="103070" y="59402"/>
                    <a:pt x="102275" y="59632"/>
                    <a:pt x="101459" y="59758"/>
                  </a:cubicBezTo>
                  <a:cubicBezTo>
                    <a:pt x="100203" y="59946"/>
                    <a:pt x="98948" y="60135"/>
                    <a:pt x="97692" y="60365"/>
                  </a:cubicBezTo>
                  <a:cubicBezTo>
                    <a:pt x="96730" y="60553"/>
                    <a:pt x="95788" y="60846"/>
                    <a:pt x="94805" y="61076"/>
                  </a:cubicBezTo>
                  <a:cubicBezTo>
                    <a:pt x="93236" y="61474"/>
                    <a:pt x="91708" y="61850"/>
                    <a:pt x="90097" y="62122"/>
                  </a:cubicBezTo>
                  <a:cubicBezTo>
                    <a:pt x="89093" y="62269"/>
                    <a:pt x="88047" y="62457"/>
                    <a:pt x="86959" y="62645"/>
                  </a:cubicBezTo>
                  <a:cubicBezTo>
                    <a:pt x="87021" y="62792"/>
                    <a:pt x="87063" y="62959"/>
                    <a:pt x="87126" y="63085"/>
                  </a:cubicBezTo>
                  <a:cubicBezTo>
                    <a:pt x="88005" y="65135"/>
                    <a:pt x="88716" y="67228"/>
                    <a:pt x="89156" y="69425"/>
                  </a:cubicBezTo>
                  <a:cubicBezTo>
                    <a:pt x="89407" y="70513"/>
                    <a:pt x="89553" y="71622"/>
                    <a:pt x="89658" y="72731"/>
                  </a:cubicBezTo>
                  <a:cubicBezTo>
                    <a:pt x="89679" y="72982"/>
                    <a:pt x="89679" y="73233"/>
                    <a:pt x="89679" y="73463"/>
                  </a:cubicBezTo>
                  <a:cubicBezTo>
                    <a:pt x="89679" y="73735"/>
                    <a:pt x="89742" y="73986"/>
                    <a:pt x="89762" y="74258"/>
                  </a:cubicBezTo>
                  <a:cubicBezTo>
                    <a:pt x="89783" y="75032"/>
                    <a:pt x="90034" y="75806"/>
                    <a:pt x="90034" y="76560"/>
                  </a:cubicBezTo>
                  <a:cubicBezTo>
                    <a:pt x="90034" y="77418"/>
                    <a:pt x="90139" y="78254"/>
                    <a:pt x="90306" y="79091"/>
                  </a:cubicBezTo>
                  <a:cubicBezTo>
                    <a:pt x="90348" y="79217"/>
                    <a:pt x="90369" y="79363"/>
                    <a:pt x="90369" y="79489"/>
                  </a:cubicBezTo>
                  <a:cubicBezTo>
                    <a:pt x="90390" y="81791"/>
                    <a:pt x="90390" y="84092"/>
                    <a:pt x="90411" y="86373"/>
                  </a:cubicBezTo>
                  <a:cubicBezTo>
                    <a:pt x="90411" y="86540"/>
                    <a:pt x="90453" y="86749"/>
                    <a:pt x="90286" y="86896"/>
                  </a:cubicBezTo>
                  <a:cubicBezTo>
                    <a:pt x="90055" y="87105"/>
                    <a:pt x="89762" y="87314"/>
                    <a:pt x="89449" y="87314"/>
                  </a:cubicBezTo>
                  <a:cubicBezTo>
                    <a:pt x="88737" y="87356"/>
                    <a:pt x="88047" y="87356"/>
                    <a:pt x="87356" y="87377"/>
                  </a:cubicBezTo>
                  <a:cubicBezTo>
                    <a:pt x="87314" y="87377"/>
                    <a:pt x="87252" y="87377"/>
                    <a:pt x="87210" y="87356"/>
                  </a:cubicBezTo>
                  <a:cubicBezTo>
                    <a:pt x="86687" y="87168"/>
                    <a:pt x="86184" y="87273"/>
                    <a:pt x="85682" y="87440"/>
                  </a:cubicBezTo>
                  <a:cubicBezTo>
                    <a:pt x="85557" y="87461"/>
                    <a:pt x="85431" y="87482"/>
                    <a:pt x="85285" y="87482"/>
                  </a:cubicBezTo>
                  <a:lnTo>
                    <a:pt x="78464" y="87482"/>
                  </a:lnTo>
                  <a:cubicBezTo>
                    <a:pt x="78234" y="87482"/>
                    <a:pt x="78024" y="87482"/>
                    <a:pt x="77794" y="87377"/>
                  </a:cubicBezTo>
                  <a:cubicBezTo>
                    <a:pt x="77627" y="87314"/>
                    <a:pt x="77417" y="87314"/>
                    <a:pt x="77229" y="87314"/>
                  </a:cubicBezTo>
                  <a:lnTo>
                    <a:pt x="73651" y="87314"/>
                  </a:lnTo>
                  <a:cubicBezTo>
                    <a:pt x="73316" y="87314"/>
                    <a:pt x="72982" y="87335"/>
                    <a:pt x="72626" y="87210"/>
                  </a:cubicBezTo>
                  <a:cubicBezTo>
                    <a:pt x="72521" y="87147"/>
                    <a:pt x="72396" y="87168"/>
                    <a:pt x="72291" y="87147"/>
                  </a:cubicBezTo>
                  <a:cubicBezTo>
                    <a:pt x="71329" y="87126"/>
                    <a:pt x="70366" y="87063"/>
                    <a:pt x="69383" y="87063"/>
                  </a:cubicBezTo>
                  <a:cubicBezTo>
                    <a:pt x="69069" y="87063"/>
                    <a:pt x="68818" y="87001"/>
                    <a:pt x="68609" y="86833"/>
                  </a:cubicBezTo>
                  <a:cubicBezTo>
                    <a:pt x="68106" y="86436"/>
                    <a:pt x="67667" y="86017"/>
                    <a:pt x="67479" y="85368"/>
                  </a:cubicBezTo>
                  <a:cubicBezTo>
                    <a:pt x="67374" y="85013"/>
                    <a:pt x="67332" y="84657"/>
                    <a:pt x="67332" y="84301"/>
                  </a:cubicBezTo>
                  <a:lnTo>
                    <a:pt x="67332" y="83276"/>
                  </a:lnTo>
                  <a:cubicBezTo>
                    <a:pt x="67332" y="83025"/>
                    <a:pt x="67332" y="82774"/>
                    <a:pt x="67228" y="82544"/>
                  </a:cubicBezTo>
                  <a:cubicBezTo>
                    <a:pt x="67186" y="82523"/>
                    <a:pt x="67186" y="82460"/>
                    <a:pt x="67186" y="82439"/>
                  </a:cubicBezTo>
                  <a:cubicBezTo>
                    <a:pt x="67186" y="81916"/>
                    <a:pt x="67039" y="81393"/>
                    <a:pt x="67018" y="80870"/>
                  </a:cubicBezTo>
                  <a:cubicBezTo>
                    <a:pt x="67018" y="80033"/>
                    <a:pt x="67039" y="79196"/>
                    <a:pt x="67039" y="78359"/>
                  </a:cubicBezTo>
                  <a:cubicBezTo>
                    <a:pt x="67039" y="78045"/>
                    <a:pt x="67060" y="77710"/>
                    <a:pt x="67249" y="77501"/>
                  </a:cubicBezTo>
                  <a:cubicBezTo>
                    <a:pt x="67228" y="77104"/>
                    <a:pt x="67165" y="76769"/>
                    <a:pt x="67165" y="76434"/>
                  </a:cubicBezTo>
                  <a:cubicBezTo>
                    <a:pt x="67165" y="75765"/>
                    <a:pt x="67165" y="75095"/>
                    <a:pt x="67249" y="74446"/>
                  </a:cubicBezTo>
                  <a:cubicBezTo>
                    <a:pt x="67290" y="73923"/>
                    <a:pt x="67270" y="73358"/>
                    <a:pt x="67249" y="72835"/>
                  </a:cubicBezTo>
                  <a:cubicBezTo>
                    <a:pt x="67228" y="71643"/>
                    <a:pt x="67353" y="70471"/>
                    <a:pt x="67542" y="69257"/>
                  </a:cubicBezTo>
                  <a:cubicBezTo>
                    <a:pt x="67667" y="68420"/>
                    <a:pt x="67793" y="67604"/>
                    <a:pt x="67897" y="66767"/>
                  </a:cubicBezTo>
                  <a:cubicBezTo>
                    <a:pt x="67918" y="66663"/>
                    <a:pt x="67897" y="66558"/>
                    <a:pt x="67918" y="66412"/>
                  </a:cubicBezTo>
                  <a:cubicBezTo>
                    <a:pt x="67709" y="66328"/>
                    <a:pt x="67542" y="66391"/>
                    <a:pt x="67353" y="66433"/>
                  </a:cubicBezTo>
                  <a:cubicBezTo>
                    <a:pt x="65763" y="66746"/>
                    <a:pt x="64215" y="67123"/>
                    <a:pt x="62666" y="67583"/>
                  </a:cubicBezTo>
                  <a:cubicBezTo>
                    <a:pt x="60135" y="68379"/>
                    <a:pt x="57540" y="68923"/>
                    <a:pt x="54925" y="69467"/>
                  </a:cubicBezTo>
                  <a:cubicBezTo>
                    <a:pt x="53355" y="69801"/>
                    <a:pt x="51765" y="70011"/>
                    <a:pt x="50175" y="70283"/>
                  </a:cubicBezTo>
                  <a:cubicBezTo>
                    <a:pt x="49024" y="70471"/>
                    <a:pt x="47894" y="70638"/>
                    <a:pt x="46743" y="70847"/>
                  </a:cubicBezTo>
                  <a:cubicBezTo>
                    <a:pt x="46555" y="70889"/>
                    <a:pt x="46367" y="70952"/>
                    <a:pt x="46199" y="71015"/>
                  </a:cubicBezTo>
                  <a:cubicBezTo>
                    <a:pt x="46032" y="71057"/>
                    <a:pt x="45907" y="71120"/>
                    <a:pt x="45739" y="71120"/>
                  </a:cubicBezTo>
                  <a:cubicBezTo>
                    <a:pt x="45300" y="71057"/>
                    <a:pt x="44944" y="71224"/>
                    <a:pt x="44526" y="71350"/>
                  </a:cubicBezTo>
                  <a:cubicBezTo>
                    <a:pt x="44212" y="71433"/>
                    <a:pt x="43898" y="71517"/>
                    <a:pt x="43584" y="71538"/>
                  </a:cubicBezTo>
                  <a:cubicBezTo>
                    <a:pt x="43082" y="71622"/>
                    <a:pt x="42601" y="71768"/>
                    <a:pt x="42078" y="71936"/>
                  </a:cubicBezTo>
                  <a:cubicBezTo>
                    <a:pt x="42161" y="72166"/>
                    <a:pt x="42329" y="72270"/>
                    <a:pt x="42454" y="72396"/>
                  </a:cubicBezTo>
                  <a:cubicBezTo>
                    <a:pt x="42684" y="72605"/>
                    <a:pt x="42852" y="72835"/>
                    <a:pt x="42998" y="73128"/>
                  </a:cubicBezTo>
                  <a:cubicBezTo>
                    <a:pt x="43521" y="74049"/>
                    <a:pt x="43898" y="75011"/>
                    <a:pt x="44107" y="76037"/>
                  </a:cubicBezTo>
                  <a:cubicBezTo>
                    <a:pt x="44212" y="76560"/>
                    <a:pt x="44379" y="77062"/>
                    <a:pt x="44484" y="77585"/>
                  </a:cubicBezTo>
                  <a:cubicBezTo>
                    <a:pt x="44546" y="77794"/>
                    <a:pt x="44546" y="78024"/>
                    <a:pt x="44567" y="78254"/>
                  </a:cubicBezTo>
                  <a:cubicBezTo>
                    <a:pt x="44588" y="78422"/>
                    <a:pt x="44588" y="78589"/>
                    <a:pt x="44588" y="78778"/>
                  </a:cubicBezTo>
                  <a:cubicBezTo>
                    <a:pt x="44693" y="78778"/>
                    <a:pt x="44777" y="78798"/>
                    <a:pt x="44860" y="78798"/>
                  </a:cubicBezTo>
                  <a:cubicBezTo>
                    <a:pt x="45258" y="78736"/>
                    <a:pt x="45593" y="78861"/>
                    <a:pt x="45948" y="78987"/>
                  </a:cubicBezTo>
                  <a:cubicBezTo>
                    <a:pt x="46471" y="79196"/>
                    <a:pt x="46953" y="79426"/>
                    <a:pt x="47413" y="79740"/>
                  </a:cubicBezTo>
                  <a:cubicBezTo>
                    <a:pt x="48187" y="80242"/>
                    <a:pt x="48752" y="80891"/>
                    <a:pt x="49171" y="81707"/>
                  </a:cubicBezTo>
                  <a:cubicBezTo>
                    <a:pt x="49401" y="82146"/>
                    <a:pt x="49380" y="82627"/>
                    <a:pt x="49338" y="83088"/>
                  </a:cubicBezTo>
                  <a:cubicBezTo>
                    <a:pt x="49296" y="83255"/>
                    <a:pt x="49192" y="83360"/>
                    <a:pt x="49066" y="83444"/>
                  </a:cubicBezTo>
                  <a:cubicBezTo>
                    <a:pt x="48606" y="83674"/>
                    <a:pt x="48124" y="83904"/>
                    <a:pt x="47559" y="83820"/>
                  </a:cubicBezTo>
                  <a:cubicBezTo>
                    <a:pt x="47371" y="83799"/>
                    <a:pt x="47162" y="83862"/>
                    <a:pt x="46974" y="83820"/>
                  </a:cubicBezTo>
                  <a:cubicBezTo>
                    <a:pt x="46743" y="83799"/>
                    <a:pt x="46534" y="83757"/>
                    <a:pt x="46325" y="83695"/>
                  </a:cubicBezTo>
                  <a:cubicBezTo>
                    <a:pt x="46304" y="83695"/>
                    <a:pt x="46304" y="83674"/>
                    <a:pt x="46262" y="83674"/>
                  </a:cubicBezTo>
                  <a:cubicBezTo>
                    <a:pt x="45300" y="83276"/>
                    <a:pt x="45300" y="83276"/>
                    <a:pt x="44546" y="82523"/>
                  </a:cubicBezTo>
                  <a:lnTo>
                    <a:pt x="44149" y="82125"/>
                  </a:lnTo>
                  <a:cubicBezTo>
                    <a:pt x="43919" y="81895"/>
                    <a:pt x="43710" y="81665"/>
                    <a:pt x="43584" y="81351"/>
                  </a:cubicBezTo>
                  <a:cubicBezTo>
                    <a:pt x="43521" y="81205"/>
                    <a:pt x="43438" y="81100"/>
                    <a:pt x="43375" y="80995"/>
                  </a:cubicBezTo>
                  <a:cubicBezTo>
                    <a:pt x="43207" y="80828"/>
                    <a:pt x="43186" y="80577"/>
                    <a:pt x="43186" y="80347"/>
                  </a:cubicBezTo>
                  <a:cubicBezTo>
                    <a:pt x="43186" y="79949"/>
                    <a:pt x="43291" y="79594"/>
                    <a:pt x="43647" y="79384"/>
                  </a:cubicBezTo>
                  <a:cubicBezTo>
                    <a:pt x="43710" y="79363"/>
                    <a:pt x="43730" y="79301"/>
                    <a:pt x="43793" y="79259"/>
                  </a:cubicBezTo>
                  <a:cubicBezTo>
                    <a:pt x="43751" y="79091"/>
                    <a:pt x="43710" y="78945"/>
                    <a:pt x="43710" y="78757"/>
                  </a:cubicBezTo>
                  <a:cubicBezTo>
                    <a:pt x="43730" y="78213"/>
                    <a:pt x="43626" y="77710"/>
                    <a:pt x="43479" y="77187"/>
                  </a:cubicBezTo>
                  <a:cubicBezTo>
                    <a:pt x="43312" y="76664"/>
                    <a:pt x="43186" y="76120"/>
                    <a:pt x="43082" y="75597"/>
                  </a:cubicBezTo>
                  <a:cubicBezTo>
                    <a:pt x="42914" y="74760"/>
                    <a:pt x="42538" y="74028"/>
                    <a:pt x="42140" y="73296"/>
                  </a:cubicBezTo>
                  <a:cubicBezTo>
                    <a:pt x="41910" y="72835"/>
                    <a:pt x="41492" y="72563"/>
                    <a:pt x="41136" y="72187"/>
                  </a:cubicBezTo>
                  <a:cubicBezTo>
                    <a:pt x="41031" y="72249"/>
                    <a:pt x="40927" y="72270"/>
                    <a:pt x="40885" y="72312"/>
                  </a:cubicBezTo>
                  <a:cubicBezTo>
                    <a:pt x="40780" y="72417"/>
                    <a:pt x="40676" y="72459"/>
                    <a:pt x="40508" y="72459"/>
                  </a:cubicBezTo>
                  <a:cubicBezTo>
                    <a:pt x="40173" y="72417"/>
                    <a:pt x="39943" y="72563"/>
                    <a:pt x="39755" y="72835"/>
                  </a:cubicBezTo>
                  <a:cubicBezTo>
                    <a:pt x="39567" y="73086"/>
                    <a:pt x="39399" y="73316"/>
                    <a:pt x="39190" y="73547"/>
                  </a:cubicBezTo>
                  <a:cubicBezTo>
                    <a:pt x="39106" y="73651"/>
                    <a:pt x="38939" y="73672"/>
                    <a:pt x="38876" y="73777"/>
                  </a:cubicBezTo>
                  <a:cubicBezTo>
                    <a:pt x="38144" y="74551"/>
                    <a:pt x="37202" y="75011"/>
                    <a:pt x="36303" y="75534"/>
                  </a:cubicBezTo>
                  <a:cubicBezTo>
                    <a:pt x="35989" y="75723"/>
                    <a:pt x="35654" y="75848"/>
                    <a:pt x="35340" y="75974"/>
                  </a:cubicBezTo>
                  <a:cubicBezTo>
                    <a:pt x="35047" y="76120"/>
                    <a:pt x="34754" y="76246"/>
                    <a:pt x="34503" y="76476"/>
                  </a:cubicBezTo>
                  <a:cubicBezTo>
                    <a:pt x="34399" y="76581"/>
                    <a:pt x="34231" y="76643"/>
                    <a:pt x="34106" y="76685"/>
                  </a:cubicBezTo>
                  <a:lnTo>
                    <a:pt x="33331" y="76999"/>
                  </a:lnTo>
                  <a:cubicBezTo>
                    <a:pt x="33227" y="77062"/>
                    <a:pt x="33080" y="77083"/>
                    <a:pt x="33039" y="77166"/>
                  </a:cubicBezTo>
                  <a:cubicBezTo>
                    <a:pt x="32829" y="77397"/>
                    <a:pt x="32536" y="77480"/>
                    <a:pt x="32243" y="77606"/>
                  </a:cubicBezTo>
                  <a:cubicBezTo>
                    <a:pt x="32013" y="77690"/>
                    <a:pt x="31804" y="77815"/>
                    <a:pt x="31574" y="77920"/>
                  </a:cubicBezTo>
                  <a:cubicBezTo>
                    <a:pt x="31344" y="78024"/>
                    <a:pt x="31093" y="78171"/>
                    <a:pt x="30821" y="78150"/>
                  </a:cubicBezTo>
                  <a:cubicBezTo>
                    <a:pt x="30737" y="78150"/>
                    <a:pt x="30653" y="78171"/>
                    <a:pt x="30611" y="78213"/>
                  </a:cubicBezTo>
                  <a:cubicBezTo>
                    <a:pt x="30298" y="78338"/>
                    <a:pt x="29984" y="78443"/>
                    <a:pt x="29607" y="78589"/>
                  </a:cubicBezTo>
                  <a:cubicBezTo>
                    <a:pt x="29628" y="79070"/>
                    <a:pt x="29607" y="79573"/>
                    <a:pt x="29774" y="80054"/>
                  </a:cubicBezTo>
                  <a:cubicBezTo>
                    <a:pt x="29879" y="80347"/>
                    <a:pt x="29879" y="80661"/>
                    <a:pt x="29921" y="80954"/>
                  </a:cubicBezTo>
                  <a:cubicBezTo>
                    <a:pt x="30005" y="81372"/>
                    <a:pt x="30046" y="81811"/>
                    <a:pt x="30193" y="82230"/>
                  </a:cubicBezTo>
                  <a:cubicBezTo>
                    <a:pt x="30318" y="82627"/>
                    <a:pt x="30402" y="82983"/>
                    <a:pt x="30360" y="83402"/>
                  </a:cubicBezTo>
                  <a:cubicBezTo>
                    <a:pt x="30360" y="83485"/>
                    <a:pt x="30402" y="83590"/>
                    <a:pt x="30402" y="83716"/>
                  </a:cubicBezTo>
                  <a:lnTo>
                    <a:pt x="30737" y="83716"/>
                  </a:lnTo>
                  <a:cubicBezTo>
                    <a:pt x="31155" y="83716"/>
                    <a:pt x="31574" y="83716"/>
                    <a:pt x="31992" y="83695"/>
                  </a:cubicBezTo>
                  <a:cubicBezTo>
                    <a:pt x="32641" y="83653"/>
                    <a:pt x="33227" y="83820"/>
                    <a:pt x="33813" y="84008"/>
                  </a:cubicBezTo>
                  <a:cubicBezTo>
                    <a:pt x="33980" y="84071"/>
                    <a:pt x="34127" y="84176"/>
                    <a:pt x="34273" y="84239"/>
                  </a:cubicBezTo>
                  <a:cubicBezTo>
                    <a:pt x="34419" y="84322"/>
                    <a:pt x="34545" y="84427"/>
                    <a:pt x="34712" y="84490"/>
                  </a:cubicBezTo>
                  <a:cubicBezTo>
                    <a:pt x="34963" y="84552"/>
                    <a:pt x="35173" y="84720"/>
                    <a:pt x="35361" y="84908"/>
                  </a:cubicBezTo>
                  <a:cubicBezTo>
                    <a:pt x="35780" y="85327"/>
                    <a:pt x="35884" y="85808"/>
                    <a:pt x="35696" y="86331"/>
                  </a:cubicBezTo>
                  <a:cubicBezTo>
                    <a:pt x="35528" y="86812"/>
                    <a:pt x="35173" y="87042"/>
                    <a:pt x="34712" y="87042"/>
                  </a:cubicBezTo>
                  <a:cubicBezTo>
                    <a:pt x="33959" y="87063"/>
                    <a:pt x="33185" y="87063"/>
                    <a:pt x="32432" y="87042"/>
                  </a:cubicBezTo>
                  <a:cubicBezTo>
                    <a:pt x="32076" y="87042"/>
                    <a:pt x="31720" y="86896"/>
                    <a:pt x="31406" y="86708"/>
                  </a:cubicBezTo>
                  <a:cubicBezTo>
                    <a:pt x="30883" y="86394"/>
                    <a:pt x="30465" y="85912"/>
                    <a:pt x="30088" y="85473"/>
                  </a:cubicBezTo>
                  <a:cubicBezTo>
                    <a:pt x="29670" y="84971"/>
                    <a:pt x="29586" y="84343"/>
                    <a:pt x="29502" y="83716"/>
                  </a:cubicBezTo>
                  <a:lnTo>
                    <a:pt x="29502" y="83444"/>
                  </a:lnTo>
                  <a:cubicBezTo>
                    <a:pt x="29523" y="83130"/>
                    <a:pt x="29461" y="82837"/>
                    <a:pt x="29377" y="82544"/>
                  </a:cubicBezTo>
                  <a:cubicBezTo>
                    <a:pt x="29251" y="82042"/>
                    <a:pt x="29168" y="81560"/>
                    <a:pt x="29084" y="81037"/>
                  </a:cubicBezTo>
                  <a:cubicBezTo>
                    <a:pt x="29063" y="80891"/>
                    <a:pt x="29084" y="80765"/>
                    <a:pt x="29042" y="80640"/>
                  </a:cubicBezTo>
                  <a:cubicBezTo>
                    <a:pt x="28875" y="80033"/>
                    <a:pt x="28791" y="79468"/>
                    <a:pt x="28833" y="78840"/>
                  </a:cubicBezTo>
                  <a:cubicBezTo>
                    <a:pt x="28833" y="78798"/>
                    <a:pt x="28791" y="78757"/>
                    <a:pt x="28770" y="78736"/>
                  </a:cubicBezTo>
                  <a:cubicBezTo>
                    <a:pt x="28519" y="78673"/>
                    <a:pt x="28268" y="78757"/>
                    <a:pt x="28038" y="78840"/>
                  </a:cubicBezTo>
                  <a:cubicBezTo>
                    <a:pt x="27703" y="78966"/>
                    <a:pt x="27326" y="78987"/>
                    <a:pt x="26971" y="78966"/>
                  </a:cubicBezTo>
                  <a:cubicBezTo>
                    <a:pt x="26699" y="78966"/>
                    <a:pt x="26448" y="79008"/>
                    <a:pt x="26176" y="79070"/>
                  </a:cubicBezTo>
                  <a:cubicBezTo>
                    <a:pt x="25820" y="79154"/>
                    <a:pt x="25422" y="79154"/>
                    <a:pt x="25067" y="79175"/>
                  </a:cubicBezTo>
                  <a:lnTo>
                    <a:pt x="24481" y="79175"/>
                  </a:lnTo>
                  <a:cubicBezTo>
                    <a:pt x="24083" y="79175"/>
                    <a:pt x="23707" y="79196"/>
                    <a:pt x="23309" y="79322"/>
                  </a:cubicBezTo>
                  <a:cubicBezTo>
                    <a:pt x="22828" y="79510"/>
                    <a:pt x="22347" y="79405"/>
                    <a:pt x="21865" y="79301"/>
                  </a:cubicBezTo>
                  <a:cubicBezTo>
                    <a:pt x="21342" y="79196"/>
                    <a:pt x="20819" y="78987"/>
                    <a:pt x="20296" y="78840"/>
                  </a:cubicBezTo>
                  <a:cubicBezTo>
                    <a:pt x="19773" y="78673"/>
                    <a:pt x="19354" y="78338"/>
                    <a:pt x="18999" y="78003"/>
                  </a:cubicBezTo>
                  <a:cubicBezTo>
                    <a:pt x="18957" y="77962"/>
                    <a:pt x="18936" y="77941"/>
                    <a:pt x="18852" y="77899"/>
                  </a:cubicBezTo>
                  <a:cubicBezTo>
                    <a:pt x="18371" y="77962"/>
                    <a:pt x="17806" y="77857"/>
                    <a:pt x="17262" y="78003"/>
                  </a:cubicBezTo>
                  <a:cubicBezTo>
                    <a:pt x="17137" y="78024"/>
                    <a:pt x="17011" y="78024"/>
                    <a:pt x="16865" y="78024"/>
                  </a:cubicBezTo>
                  <a:cubicBezTo>
                    <a:pt x="16697" y="78024"/>
                    <a:pt x="16509" y="78024"/>
                    <a:pt x="16341" y="78213"/>
                  </a:cubicBezTo>
                  <a:cubicBezTo>
                    <a:pt x="16300" y="78254"/>
                    <a:pt x="16195" y="78275"/>
                    <a:pt x="16090" y="78317"/>
                  </a:cubicBezTo>
                  <a:cubicBezTo>
                    <a:pt x="15588" y="78317"/>
                    <a:pt x="15086" y="78359"/>
                    <a:pt x="14626" y="78234"/>
                  </a:cubicBezTo>
                  <a:cubicBezTo>
                    <a:pt x="14186" y="78129"/>
                    <a:pt x="13705" y="78150"/>
                    <a:pt x="13266" y="78254"/>
                  </a:cubicBezTo>
                  <a:cubicBezTo>
                    <a:pt x="12973" y="78317"/>
                    <a:pt x="12722" y="78275"/>
                    <a:pt x="12450" y="78129"/>
                  </a:cubicBezTo>
                  <a:cubicBezTo>
                    <a:pt x="12303" y="78045"/>
                    <a:pt x="12136" y="78024"/>
                    <a:pt x="11989" y="77920"/>
                  </a:cubicBezTo>
                  <a:cubicBezTo>
                    <a:pt x="11696" y="77752"/>
                    <a:pt x="11424" y="77606"/>
                    <a:pt x="11173" y="77418"/>
                  </a:cubicBezTo>
                  <a:cubicBezTo>
                    <a:pt x="10985" y="77313"/>
                    <a:pt x="10839" y="77166"/>
                    <a:pt x="10671" y="77020"/>
                  </a:cubicBezTo>
                  <a:cubicBezTo>
                    <a:pt x="10546" y="76894"/>
                    <a:pt x="10420" y="76769"/>
                    <a:pt x="10253" y="76643"/>
                  </a:cubicBezTo>
                  <a:lnTo>
                    <a:pt x="9897" y="76267"/>
                  </a:lnTo>
                  <a:cubicBezTo>
                    <a:pt x="9751" y="76141"/>
                    <a:pt x="9625" y="76037"/>
                    <a:pt x="9541" y="75911"/>
                  </a:cubicBezTo>
                  <a:cubicBezTo>
                    <a:pt x="9311" y="75513"/>
                    <a:pt x="9081" y="75137"/>
                    <a:pt x="8872" y="74718"/>
                  </a:cubicBezTo>
                  <a:cubicBezTo>
                    <a:pt x="8662" y="74342"/>
                    <a:pt x="8579" y="73923"/>
                    <a:pt x="8432" y="73526"/>
                  </a:cubicBezTo>
                  <a:cubicBezTo>
                    <a:pt x="8370" y="73400"/>
                    <a:pt x="8349" y="73254"/>
                    <a:pt x="8286" y="73149"/>
                  </a:cubicBezTo>
                  <a:cubicBezTo>
                    <a:pt x="8139" y="72898"/>
                    <a:pt x="8056" y="72605"/>
                    <a:pt x="8077" y="72291"/>
                  </a:cubicBezTo>
                  <a:cubicBezTo>
                    <a:pt x="8118" y="71998"/>
                    <a:pt x="7951" y="71747"/>
                    <a:pt x="7867" y="71475"/>
                  </a:cubicBezTo>
                  <a:cubicBezTo>
                    <a:pt x="7805" y="71266"/>
                    <a:pt x="7742" y="71036"/>
                    <a:pt x="7742" y="70827"/>
                  </a:cubicBezTo>
                  <a:cubicBezTo>
                    <a:pt x="7742" y="70701"/>
                    <a:pt x="7742" y="70575"/>
                    <a:pt x="7700" y="70429"/>
                  </a:cubicBezTo>
                  <a:cubicBezTo>
                    <a:pt x="7595" y="70199"/>
                    <a:pt x="7595" y="69969"/>
                    <a:pt x="7554" y="69697"/>
                  </a:cubicBezTo>
                  <a:cubicBezTo>
                    <a:pt x="7533" y="69425"/>
                    <a:pt x="7428" y="69111"/>
                    <a:pt x="7386" y="68818"/>
                  </a:cubicBezTo>
                  <a:cubicBezTo>
                    <a:pt x="7072" y="68651"/>
                    <a:pt x="7177" y="68379"/>
                    <a:pt x="7177" y="68107"/>
                  </a:cubicBezTo>
                  <a:cubicBezTo>
                    <a:pt x="7135" y="67081"/>
                    <a:pt x="7135" y="66077"/>
                    <a:pt x="7135" y="65031"/>
                  </a:cubicBezTo>
                  <a:cubicBezTo>
                    <a:pt x="7135" y="64842"/>
                    <a:pt x="7135" y="64675"/>
                    <a:pt x="7177" y="64529"/>
                  </a:cubicBezTo>
                  <a:cubicBezTo>
                    <a:pt x="7240" y="64047"/>
                    <a:pt x="7302" y="63587"/>
                    <a:pt x="7302" y="63106"/>
                  </a:cubicBezTo>
                  <a:cubicBezTo>
                    <a:pt x="7302" y="62959"/>
                    <a:pt x="7344" y="62771"/>
                    <a:pt x="7428" y="62625"/>
                  </a:cubicBezTo>
                  <a:cubicBezTo>
                    <a:pt x="7554" y="62269"/>
                    <a:pt x="7721" y="61955"/>
                    <a:pt x="7846" y="61620"/>
                  </a:cubicBezTo>
                  <a:cubicBezTo>
                    <a:pt x="7930" y="61411"/>
                    <a:pt x="8056" y="61202"/>
                    <a:pt x="8244" y="61076"/>
                  </a:cubicBezTo>
                  <a:cubicBezTo>
                    <a:pt x="8432" y="60972"/>
                    <a:pt x="8537" y="60783"/>
                    <a:pt x="8642" y="60595"/>
                  </a:cubicBezTo>
                  <a:cubicBezTo>
                    <a:pt x="9102" y="59842"/>
                    <a:pt x="9688" y="59193"/>
                    <a:pt x="10441" y="58670"/>
                  </a:cubicBezTo>
                  <a:cubicBezTo>
                    <a:pt x="11362" y="58021"/>
                    <a:pt x="12345" y="58021"/>
                    <a:pt x="13370" y="58272"/>
                  </a:cubicBezTo>
                  <a:cubicBezTo>
                    <a:pt x="13600" y="58335"/>
                    <a:pt x="13831" y="58398"/>
                    <a:pt x="14082" y="58440"/>
                  </a:cubicBezTo>
                  <a:cubicBezTo>
                    <a:pt x="14563" y="58503"/>
                    <a:pt x="15044" y="58649"/>
                    <a:pt x="15484" y="58858"/>
                  </a:cubicBezTo>
                  <a:cubicBezTo>
                    <a:pt x="15588" y="58879"/>
                    <a:pt x="15777" y="58963"/>
                    <a:pt x="16090" y="58900"/>
                  </a:cubicBezTo>
                  <a:close/>
                  <a:moveTo>
                    <a:pt x="89218" y="86205"/>
                  </a:moveTo>
                  <a:cubicBezTo>
                    <a:pt x="89239" y="86080"/>
                    <a:pt x="89260" y="85996"/>
                    <a:pt x="89260" y="85892"/>
                  </a:cubicBezTo>
                  <a:cubicBezTo>
                    <a:pt x="89302" y="84155"/>
                    <a:pt x="89302" y="82439"/>
                    <a:pt x="89302" y="80723"/>
                  </a:cubicBezTo>
                  <a:cubicBezTo>
                    <a:pt x="89302" y="80619"/>
                    <a:pt x="89302" y="80472"/>
                    <a:pt x="89239" y="80368"/>
                  </a:cubicBezTo>
                  <a:cubicBezTo>
                    <a:pt x="89114" y="80159"/>
                    <a:pt x="89135" y="79928"/>
                    <a:pt x="89135" y="79719"/>
                  </a:cubicBezTo>
                  <a:cubicBezTo>
                    <a:pt x="89114" y="79154"/>
                    <a:pt x="89135" y="78568"/>
                    <a:pt x="89093" y="78024"/>
                  </a:cubicBezTo>
                  <a:cubicBezTo>
                    <a:pt x="89030" y="77543"/>
                    <a:pt x="88988" y="77083"/>
                    <a:pt x="89009" y="76601"/>
                  </a:cubicBezTo>
                  <a:cubicBezTo>
                    <a:pt x="89009" y="76246"/>
                    <a:pt x="89009" y="75911"/>
                    <a:pt x="88905" y="75534"/>
                  </a:cubicBezTo>
                  <a:cubicBezTo>
                    <a:pt x="88842" y="75346"/>
                    <a:pt x="88842" y="75179"/>
                    <a:pt x="88842" y="74969"/>
                  </a:cubicBezTo>
                  <a:cubicBezTo>
                    <a:pt x="88884" y="74593"/>
                    <a:pt x="88800" y="74258"/>
                    <a:pt x="88716" y="73881"/>
                  </a:cubicBezTo>
                  <a:cubicBezTo>
                    <a:pt x="88591" y="73296"/>
                    <a:pt x="88486" y="72689"/>
                    <a:pt x="88381" y="72103"/>
                  </a:cubicBezTo>
                  <a:cubicBezTo>
                    <a:pt x="88361" y="71956"/>
                    <a:pt x="88361" y="71789"/>
                    <a:pt x="88319" y="71664"/>
                  </a:cubicBezTo>
                  <a:cubicBezTo>
                    <a:pt x="88214" y="71203"/>
                    <a:pt x="88068" y="70722"/>
                    <a:pt x="88193" y="70220"/>
                  </a:cubicBezTo>
                  <a:cubicBezTo>
                    <a:pt x="88214" y="70094"/>
                    <a:pt x="88172" y="69969"/>
                    <a:pt x="88151" y="69843"/>
                  </a:cubicBezTo>
                  <a:cubicBezTo>
                    <a:pt x="87837" y="68190"/>
                    <a:pt x="87356" y="66600"/>
                    <a:pt x="86791" y="65031"/>
                  </a:cubicBezTo>
                  <a:cubicBezTo>
                    <a:pt x="86394" y="64005"/>
                    <a:pt x="85954" y="62980"/>
                    <a:pt x="85473" y="61976"/>
                  </a:cubicBezTo>
                  <a:cubicBezTo>
                    <a:pt x="84971" y="60909"/>
                    <a:pt x="84427" y="59884"/>
                    <a:pt x="83820" y="58879"/>
                  </a:cubicBezTo>
                  <a:cubicBezTo>
                    <a:pt x="83276" y="57938"/>
                    <a:pt x="82627" y="57017"/>
                    <a:pt x="81895" y="56201"/>
                  </a:cubicBezTo>
                  <a:cubicBezTo>
                    <a:pt x="81163" y="55364"/>
                    <a:pt x="80347" y="54632"/>
                    <a:pt x="79468" y="54004"/>
                  </a:cubicBezTo>
                  <a:cubicBezTo>
                    <a:pt x="78798" y="53565"/>
                    <a:pt x="78066" y="53167"/>
                    <a:pt x="77292" y="53021"/>
                  </a:cubicBezTo>
                  <a:cubicBezTo>
                    <a:pt x="75744" y="52728"/>
                    <a:pt x="74342" y="53000"/>
                    <a:pt x="73233" y="54213"/>
                  </a:cubicBezTo>
                  <a:cubicBezTo>
                    <a:pt x="73128" y="54360"/>
                    <a:pt x="73003" y="54485"/>
                    <a:pt x="72898" y="54611"/>
                  </a:cubicBezTo>
                  <a:cubicBezTo>
                    <a:pt x="72354" y="55301"/>
                    <a:pt x="71894" y="56054"/>
                    <a:pt x="71475" y="56808"/>
                  </a:cubicBezTo>
                  <a:cubicBezTo>
                    <a:pt x="71412" y="56975"/>
                    <a:pt x="71329" y="57101"/>
                    <a:pt x="71224" y="57247"/>
                  </a:cubicBezTo>
                  <a:cubicBezTo>
                    <a:pt x="71119" y="57456"/>
                    <a:pt x="70994" y="57645"/>
                    <a:pt x="70910" y="57854"/>
                  </a:cubicBezTo>
                  <a:cubicBezTo>
                    <a:pt x="70743" y="58168"/>
                    <a:pt x="70617" y="58482"/>
                    <a:pt x="70492" y="58795"/>
                  </a:cubicBezTo>
                  <a:cubicBezTo>
                    <a:pt x="70303" y="59193"/>
                    <a:pt x="70157" y="59591"/>
                    <a:pt x="70094" y="60030"/>
                  </a:cubicBezTo>
                  <a:cubicBezTo>
                    <a:pt x="69990" y="60741"/>
                    <a:pt x="69843" y="61432"/>
                    <a:pt x="69529" y="62101"/>
                  </a:cubicBezTo>
                  <a:cubicBezTo>
                    <a:pt x="69383" y="62353"/>
                    <a:pt x="69320" y="62666"/>
                    <a:pt x="69257" y="62959"/>
                  </a:cubicBezTo>
                  <a:cubicBezTo>
                    <a:pt x="69111" y="63775"/>
                    <a:pt x="68964" y="64591"/>
                    <a:pt x="68818" y="65407"/>
                  </a:cubicBezTo>
                  <a:cubicBezTo>
                    <a:pt x="68734" y="65868"/>
                    <a:pt x="68692" y="66307"/>
                    <a:pt x="68713" y="66767"/>
                  </a:cubicBezTo>
                  <a:cubicBezTo>
                    <a:pt x="68734" y="67249"/>
                    <a:pt x="68692" y="67688"/>
                    <a:pt x="68525" y="68107"/>
                  </a:cubicBezTo>
                  <a:cubicBezTo>
                    <a:pt x="68420" y="68420"/>
                    <a:pt x="68399" y="68734"/>
                    <a:pt x="68399" y="69048"/>
                  </a:cubicBezTo>
                  <a:cubicBezTo>
                    <a:pt x="68399" y="69278"/>
                    <a:pt x="68337" y="69487"/>
                    <a:pt x="68295" y="69739"/>
                  </a:cubicBezTo>
                  <a:cubicBezTo>
                    <a:pt x="68211" y="70178"/>
                    <a:pt x="68106" y="70617"/>
                    <a:pt x="68023" y="71057"/>
                  </a:cubicBezTo>
                  <a:cubicBezTo>
                    <a:pt x="67897" y="71768"/>
                    <a:pt x="67918" y="72500"/>
                    <a:pt x="67918" y="73212"/>
                  </a:cubicBezTo>
                  <a:cubicBezTo>
                    <a:pt x="67918" y="73526"/>
                    <a:pt x="67918" y="73860"/>
                    <a:pt x="67876" y="74174"/>
                  </a:cubicBezTo>
                  <a:cubicBezTo>
                    <a:pt x="67709" y="75032"/>
                    <a:pt x="67772" y="75932"/>
                    <a:pt x="67814" y="76790"/>
                  </a:cubicBezTo>
                  <a:cubicBezTo>
                    <a:pt x="67855" y="77438"/>
                    <a:pt x="67897" y="78129"/>
                    <a:pt x="67772" y="78778"/>
                  </a:cubicBezTo>
                  <a:cubicBezTo>
                    <a:pt x="67562" y="79886"/>
                    <a:pt x="67751" y="80975"/>
                    <a:pt x="67814" y="82042"/>
                  </a:cubicBezTo>
                  <a:cubicBezTo>
                    <a:pt x="67814" y="82083"/>
                    <a:pt x="67814" y="82125"/>
                    <a:pt x="67855" y="82146"/>
                  </a:cubicBezTo>
                  <a:cubicBezTo>
                    <a:pt x="68002" y="82439"/>
                    <a:pt x="67981" y="82732"/>
                    <a:pt x="67981" y="83046"/>
                  </a:cubicBezTo>
                  <a:cubicBezTo>
                    <a:pt x="67981" y="83381"/>
                    <a:pt x="68002" y="83716"/>
                    <a:pt x="67981" y="84071"/>
                  </a:cubicBezTo>
                  <a:cubicBezTo>
                    <a:pt x="67960" y="84490"/>
                    <a:pt x="68106" y="84845"/>
                    <a:pt x="68232" y="85222"/>
                  </a:cubicBezTo>
                  <a:cubicBezTo>
                    <a:pt x="68316" y="85452"/>
                    <a:pt x="68504" y="85640"/>
                    <a:pt x="68713" y="85787"/>
                  </a:cubicBezTo>
                  <a:cubicBezTo>
                    <a:pt x="69069" y="86059"/>
                    <a:pt x="69446" y="86310"/>
                    <a:pt x="69969" y="86226"/>
                  </a:cubicBezTo>
                  <a:cubicBezTo>
                    <a:pt x="70052" y="86205"/>
                    <a:pt x="70157" y="86268"/>
                    <a:pt x="70262" y="86268"/>
                  </a:cubicBezTo>
                  <a:cubicBezTo>
                    <a:pt x="70492" y="86289"/>
                    <a:pt x="70743" y="86310"/>
                    <a:pt x="70994" y="86310"/>
                  </a:cubicBezTo>
                  <a:cubicBezTo>
                    <a:pt x="71329" y="86310"/>
                    <a:pt x="71664" y="86289"/>
                    <a:pt x="71998" y="86289"/>
                  </a:cubicBezTo>
                  <a:cubicBezTo>
                    <a:pt x="72187" y="86289"/>
                    <a:pt x="72396" y="86289"/>
                    <a:pt x="72563" y="86331"/>
                  </a:cubicBezTo>
                  <a:cubicBezTo>
                    <a:pt x="72814" y="86415"/>
                    <a:pt x="73086" y="86415"/>
                    <a:pt x="73337" y="86415"/>
                  </a:cubicBezTo>
                  <a:lnTo>
                    <a:pt x="77166" y="86415"/>
                  </a:lnTo>
                  <a:cubicBezTo>
                    <a:pt x="77376" y="86415"/>
                    <a:pt x="77585" y="86436"/>
                    <a:pt x="77794" y="86477"/>
                  </a:cubicBezTo>
                  <a:cubicBezTo>
                    <a:pt x="78108" y="86519"/>
                    <a:pt x="78422" y="86519"/>
                    <a:pt x="78736" y="86394"/>
                  </a:cubicBezTo>
                  <a:cubicBezTo>
                    <a:pt x="78903" y="86331"/>
                    <a:pt x="79091" y="86310"/>
                    <a:pt x="79280" y="86310"/>
                  </a:cubicBezTo>
                  <a:lnTo>
                    <a:pt x="81037" y="86310"/>
                  </a:lnTo>
                  <a:cubicBezTo>
                    <a:pt x="81184" y="86310"/>
                    <a:pt x="81372" y="86289"/>
                    <a:pt x="81519" y="86268"/>
                  </a:cubicBezTo>
                  <a:cubicBezTo>
                    <a:pt x="81770" y="86226"/>
                    <a:pt x="81979" y="86185"/>
                    <a:pt x="82209" y="86185"/>
                  </a:cubicBezTo>
                  <a:lnTo>
                    <a:pt x="84239" y="86185"/>
                  </a:lnTo>
                  <a:cubicBezTo>
                    <a:pt x="84552" y="86185"/>
                    <a:pt x="84845" y="86205"/>
                    <a:pt x="85138" y="86059"/>
                  </a:cubicBezTo>
                  <a:cubicBezTo>
                    <a:pt x="85243" y="85996"/>
                    <a:pt x="85389" y="85996"/>
                    <a:pt x="85536" y="85996"/>
                  </a:cubicBezTo>
                  <a:lnTo>
                    <a:pt x="87900" y="85996"/>
                  </a:lnTo>
                  <a:cubicBezTo>
                    <a:pt x="88068" y="85996"/>
                    <a:pt x="88214" y="85996"/>
                    <a:pt x="88361" y="86080"/>
                  </a:cubicBezTo>
                  <a:cubicBezTo>
                    <a:pt x="88633" y="86268"/>
                    <a:pt x="88905" y="86268"/>
                    <a:pt x="89218" y="86205"/>
                  </a:cubicBezTo>
                  <a:close/>
                  <a:moveTo>
                    <a:pt x="6926" y="25799"/>
                  </a:moveTo>
                  <a:cubicBezTo>
                    <a:pt x="7114" y="25820"/>
                    <a:pt x="7282" y="25820"/>
                    <a:pt x="7407" y="25841"/>
                  </a:cubicBezTo>
                  <a:cubicBezTo>
                    <a:pt x="7637" y="25883"/>
                    <a:pt x="7826" y="26029"/>
                    <a:pt x="7930" y="26238"/>
                  </a:cubicBezTo>
                  <a:cubicBezTo>
                    <a:pt x="8139" y="26636"/>
                    <a:pt x="7930" y="27013"/>
                    <a:pt x="7491" y="27054"/>
                  </a:cubicBezTo>
                  <a:cubicBezTo>
                    <a:pt x="7219" y="27075"/>
                    <a:pt x="6989" y="26992"/>
                    <a:pt x="6779" y="26866"/>
                  </a:cubicBezTo>
                  <a:cubicBezTo>
                    <a:pt x="6486" y="26678"/>
                    <a:pt x="6173" y="26657"/>
                    <a:pt x="5859" y="26782"/>
                  </a:cubicBezTo>
                  <a:cubicBezTo>
                    <a:pt x="5608" y="26866"/>
                    <a:pt x="5357" y="26971"/>
                    <a:pt x="5105" y="27054"/>
                  </a:cubicBezTo>
                  <a:cubicBezTo>
                    <a:pt x="4478" y="27222"/>
                    <a:pt x="4185" y="27703"/>
                    <a:pt x="4101" y="28310"/>
                  </a:cubicBezTo>
                  <a:cubicBezTo>
                    <a:pt x="4059" y="28791"/>
                    <a:pt x="4059" y="29314"/>
                    <a:pt x="4101" y="29837"/>
                  </a:cubicBezTo>
                  <a:cubicBezTo>
                    <a:pt x="4143" y="30256"/>
                    <a:pt x="4269" y="30653"/>
                    <a:pt x="4687" y="30883"/>
                  </a:cubicBezTo>
                  <a:cubicBezTo>
                    <a:pt x="4875" y="30988"/>
                    <a:pt x="5001" y="31155"/>
                    <a:pt x="5126" y="31302"/>
                  </a:cubicBezTo>
                  <a:cubicBezTo>
                    <a:pt x="5315" y="31553"/>
                    <a:pt x="5294" y="31867"/>
                    <a:pt x="5105" y="32034"/>
                  </a:cubicBezTo>
                  <a:cubicBezTo>
                    <a:pt x="4917" y="32223"/>
                    <a:pt x="4603" y="32243"/>
                    <a:pt x="4373" y="32076"/>
                  </a:cubicBezTo>
                  <a:lnTo>
                    <a:pt x="4143" y="31825"/>
                  </a:lnTo>
                  <a:cubicBezTo>
                    <a:pt x="4059" y="31720"/>
                    <a:pt x="3976" y="31616"/>
                    <a:pt x="3934" y="31511"/>
                  </a:cubicBezTo>
                  <a:cubicBezTo>
                    <a:pt x="3829" y="31511"/>
                    <a:pt x="3745" y="31490"/>
                    <a:pt x="3662" y="31490"/>
                  </a:cubicBezTo>
                  <a:cubicBezTo>
                    <a:pt x="2992" y="31511"/>
                    <a:pt x="2532" y="31950"/>
                    <a:pt x="2511" y="32641"/>
                  </a:cubicBezTo>
                  <a:lnTo>
                    <a:pt x="2511" y="33415"/>
                  </a:lnTo>
                  <a:cubicBezTo>
                    <a:pt x="2532" y="34210"/>
                    <a:pt x="3034" y="34775"/>
                    <a:pt x="3515" y="35361"/>
                  </a:cubicBezTo>
                  <a:cubicBezTo>
                    <a:pt x="3641" y="35508"/>
                    <a:pt x="3829" y="35612"/>
                    <a:pt x="3934" y="35800"/>
                  </a:cubicBezTo>
                  <a:cubicBezTo>
                    <a:pt x="4059" y="36010"/>
                    <a:pt x="4248" y="36114"/>
                    <a:pt x="4499" y="36135"/>
                  </a:cubicBezTo>
                  <a:cubicBezTo>
                    <a:pt x="4603" y="36135"/>
                    <a:pt x="4729" y="36135"/>
                    <a:pt x="4833" y="36177"/>
                  </a:cubicBezTo>
                  <a:cubicBezTo>
                    <a:pt x="5001" y="36198"/>
                    <a:pt x="5126" y="36240"/>
                    <a:pt x="5210" y="36428"/>
                  </a:cubicBezTo>
                  <a:cubicBezTo>
                    <a:pt x="5105" y="36512"/>
                    <a:pt x="4980" y="36554"/>
                    <a:pt x="4896" y="36637"/>
                  </a:cubicBezTo>
                  <a:cubicBezTo>
                    <a:pt x="4687" y="36826"/>
                    <a:pt x="4415" y="36868"/>
                    <a:pt x="4164" y="36847"/>
                  </a:cubicBezTo>
                  <a:cubicBezTo>
                    <a:pt x="3997" y="36826"/>
                    <a:pt x="3850" y="36868"/>
                    <a:pt x="3725" y="36826"/>
                  </a:cubicBezTo>
                  <a:cubicBezTo>
                    <a:pt x="3432" y="36700"/>
                    <a:pt x="3201" y="36805"/>
                    <a:pt x="2992" y="36951"/>
                  </a:cubicBezTo>
                  <a:cubicBezTo>
                    <a:pt x="2595" y="37265"/>
                    <a:pt x="2176" y="37579"/>
                    <a:pt x="1841" y="37956"/>
                  </a:cubicBezTo>
                  <a:cubicBezTo>
                    <a:pt x="1569" y="38207"/>
                    <a:pt x="1360" y="38541"/>
                    <a:pt x="1214" y="38897"/>
                  </a:cubicBezTo>
                  <a:cubicBezTo>
                    <a:pt x="921" y="39650"/>
                    <a:pt x="795" y="40425"/>
                    <a:pt x="900" y="41241"/>
                  </a:cubicBezTo>
                  <a:cubicBezTo>
                    <a:pt x="921" y="41450"/>
                    <a:pt x="963" y="41659"/>
                    <a:pt x="1046" y="41847"/>
                  </a:cubicBezTo>
                  <a:cubicBezTo>
                    <a:pt x="1360" y="42559"/>
                    <a:pt x="1800" y="43145"/>
                    <a:pt x="2406" y="43647"/>
                  </a:cubicBezTo>
                  <a:cubicBezTo>
                    <a:pt x="2720" y="43919"/>
                    <a:pt x="3034" y="44065"/>
                    <a:pt x="3453" y="44044"/>
                  </a:cubicBezTo>
                  <a:cubicBezTo>
                    <a:pt x="3745" y="44023"/>
                    <a:pt x="4038" y="44044"/>
                    <a:pt x="4289" y="43940"/>
                  </a:cubicBezTo>
                  <a:cubicBezTo>
                    <a:pt x="4373" y="43919"/>
                    <a:pt x="4499" y="43919"/>
                    <a:pt x="4561" y="43961"/>
                  </a:cubicBezTo>
                  <a:cubicBezTo>
                    <a:pt x="4666" y="44065"/>
                    <a:pt x="4582" y="44170"/>
                    <a:pt x="4520" y="44275"/>
                  </a:cubicBezTo>
                  <a:cubicBezTo>
                    <a:pt x="4457" y="44442"/>
                    <a:pt x="4310" y="44547"/>
                    <a:pt x="4269" y="44693"/>
                  </a:cubicBezTo>
                  <a:cubicBezTo>
                    <a:pt x="4143" y="45132"/>
                    <a:pt x="4038" y="45593"/>
                    <a:pt x="3955" y="46032"/>
                  </a:cubicBezTo>
                  <a:cubicBezTo>
                    <a:pt x="3829" y="46995"/>
                    <a:pt x="3829" y="47957"/>
                    <a:pt x="3787" y="48940"/>
                  </a:cubicBezTo>
                  <a:cubicBezTo>
                    <a:pt x="3766" y="49736"/>
                    <a:pt x="4101" y="50363"/>
                    <a:pt x="4520" y="50970"/>
                  </a:cubicBezTo>
                  <a:cubicBezTo>
                    <a:pt x="4582" y="51054"/>
                    <a:pt x="4687" y="51137"/>
                    <a:pt x="4792" y="51179"/>
                  </a:cubicBezTo>
                  <a:cubicBezTo>
                    <a:pt x="5210" y="51389"/>
                    <a:pt x="5649" y="51577"/>
                    <a:pt x="6152" y="51577"/>
                  </a:cubicBezTo>
                  <a:cubicBezTo>
                    <a:pt x="6717" y="51598"/>
                    <a:pt x="7072" y="51284"/>
                    <a:pt x="7302" y="50845"/>
                  </a:cubicBezTo>
                  <a:cubicBezTo>
                    <a:pt x="7344" y="50761"/>
                    <a:pt x="7344" y="50656"/>
                    <a:pt x="7407" y="50573"/>
                  </a:cubicBezTo>
                  <a:cubicBezTo>
                    <a:pt x="7512" y="50342"/>
                    <a:pt x="7700" y="50238"/>
                    <a:pt x="7951" y="50259"/>
                  </a:cubicBezTo>
                  <a:cubicBezTo>
                    <a:pt x="8181" y="50301"/>
                    <a:pt x="8370" y="50426"/>
                    <a:pt x="8390" y="50677"/>
                  </a:cubicBezTo>
                  <a:cubicBezTo>
                    <a:pt x="8453" y="51200"/>
                    <a:pt x="8704" y="51661"/>
                    <a:pt x="8955" y="52121"/>
                  </a:cubicBezTo>
                  <a:cubicBezTo>
                    <a:pt x="9102" y="52414"/>
                    <a:pt x="9332" y="52623"/>
                    <a:pt x="9604" y="52832"/>
                  </a:cubicBezTo>
                  <a:cubicBezTo>
                    <a:pt x="9688" y="52916"/>
                    <a:pt x="9813" y="52937"/>
                    <a:pt x="9918" y="52958"/>
                  </a:cubicBezTo>
                  <a:cubicBezTo>
                    <a:pt x="10169" y="52979"/>
                    <a:pt x="10441" y="52979"/>
                    <a:pt x="10692" y="52958"/>
                  </a:cubicBezTo>
                  <a:cubicBezTo>
                    <a:pt x="10818" y="52937"/>
                    <a:pt x="10985" y="52853"/>
                    <a:pt x="11090" y="52749"/>
                  </a:cubicBezTo>
                  <a:cubicBezTo>
                    <a:pt x="11236" y="52560"/>
                    <a:pt x="11403" y="52351"/>
                    <a:pt x="11529" y="52142"/>
                  </a:cubicBezTo>
                  <a:cubicBezTo>
                    <a:pt x="11634" y="51974"/>
                    <a:pt x="11738" y="51786"/>
                    <a:pt x="11822" y="51598"/>
                  </a:cubicBezTo>
                  <a:cubicBezTo>
                    <a:pt x="12115" y="51054"/>
                    <a:pt x="12638" y="50970"/>
                    <a:pt x="13077" y="51200"/>
                  </a:cubicBezTo>
                  <a:cubicBezTo>
                    <a:pt x="13266" y="51305"/>
                    <a:pt x="13412" y="51409"/>
                    <a:pt x="13600" y="51556"/>
                  </a:cubicBezTo>
                  <a:cubicBezTo>
                    <a:pt x="13956" y="51828"/>
                    <a:pt x="14354" y="52037"/>
                    <a:pt x="14835" y="52100"/>
                  </a:cubicBezTo>
                  <a:cubicBezTo>
                    <a:pt x="14961" y="52121"/>
                    <a:pt x="15107" y="52121"/>
                    <a:pt x="15191" y="52037"/>
                  </a:cubicBezTo>
                  <a:cubicBezTo>
                    <a:pt x="15588" y="51702"/>
                    <a:pt x="15923" y="51347"/>
                    <a:pt x="16153" y="50845"/>
                  </a:cubicBezTo>
                  <a:cubicBezTo>
                    <a:pt x="15735" y="50656"/>
                    <a:pt x="15358" y="50468"/>
                    <a:pt x="14940" y="50321"/>
                  </a:cubicBezTo>
                  <a:cubicBezTo>
                    <a:pt x="14626" y="50217"/>
                    <a:pt x="14333" y="50091"/>
                    <a:pt x="14249" y="49715"/>
                  </a:cubicBezTo>
                  <a:cubicBezTo>
                    <a:pt x="14228" y="49631"/>
                    <a:pt x="14144" y="49568"/>
                    <a:pt x="14082" y="49505"/>
                  </a:cubicBezTo>
                  <a:cubicBezTo>
                    <a:pt x="13768" y="49171"/>
                    <a:pt x="13768" y="49171"/>
                    <a:pt x="13621" y="48773"/>
                  </a:cubicBezTo>
                  <a:cubicBezTo>
                    <a:pt x="13412" y="48815"/>
                    <a:pt x="13203" y="48815"/>
                    <a:pt x="13036" y="48878"/>
                  </a:cubicBezTo>
                  <a:cubicBezTo>
                    <a:pt x="12429" y="49087"/>
                    <a:pt x="11822" y="49066"/>
                    <a:pt x="11215" y="48961"/>
                  </a:cubicBezTo>
                  <a:cubicBezTo>
                    <a:pt x="10901" y="48899"/>
                    <a:pt x="10587" y="48836"/>
                    <a:pt x="10274" y="48773"/>
                  </a:cubicBezTo>
                  <a:cubicBezTo>
                    <a:pt x="10043" y="48752"/>
                    <a:pt x="9813" y="48648"/>
                    <a:pt x="9625" y="48459"/>
                  </a:cubicBezTo>
                  <a:cubicBezTo>
                    <a:pt x="9479" y="48334"/>
                    <a:pt x="9311" y="48208"/>
                    <a:pt x="9144" y="48041"/>
                  </a:cubicBezTo>
                  <a:cubicBezTo>
                    <a:pt x="8914" y="47811"/>
                    <a:pt x="8683" y="47539"/>
                    <a:pt x="8474" y="47288"/>
                  </a:cubicBezTo>
                  <a:cubicBezTo>
                    <a:pt x="8286" y="47057"/>
                    <a:pt x="8202" y="46785"/>
                    <a:pt x="8202" y="46492"/>
                  </a:cubicBezTo>
                  <a:cubicBezTo>
                    <a:pt x="8244" y="46262"/>
                    <a:pt x="8244" y="46011"/>
                    <a:pt x="8202" y="45760"/>
                  </a:cubicBezTo>
                  <a:cubicBezTo>
                    <a:pt x="8181" y="45321"/>
                    <a:pt x="8286" y="44902"/>
                    <a:pt x="8558" y="44547"/>
                  </a:cubicBezTo>
                  <a:cubicBezTo>
                    <a:pt x="8725" y="44275"/>
                    <a:pt x="8893" y="44044"/>
                    <a:pt x="9186" y="43919"/>
                  </a:cubicBezTo>
                  <a:cubicBezTo>
                    <a:pt x="9332" y="43835"/>
                    <a:pt x="9479" y="43730"/>
                    <a:pt x="9520" y="43542"/>
                  </a:cubicBezTo>
                  <a:cubicBezTo>
                    <a:pt x="9437" y="43396"/>
                    <a:pt x="9395" y="43228"/>
                    <a:pt x="9311" y="43082"/>
                  </a:cubicBezTo>
                  <a:cubicBezTo>
                    <a:pt x="9227" y="42914"/>
                    <a:pt x="9269" y="42726"/>
                    <a:pt x="9374" y="42580"/>
                  </a:cubicBezTo>
                  <a:cubicBezTo>
                    <a:pt x="9667" y="42182"/>
                    <a:pt x="9751" y="41680"/>
                    <a:pt x="9834" y="41199"/>
                  </a:cubicBezTo>
                  <a:cubicBezTo>
                    <a:pt x="9897" y="40801"/>
                    <a:pt x="10127" y="40487"/>
                    <a:pt x="10315" y="40173"/>
                  </a:cubicBezTo>
                  <a:cubicBezTo>
                    <a:pt x="10357" y="40069"/>
                    <a:pt x="10483" y="40048"/>
                    <a:pt x="10629" y="40069"/>
                  </a:cubicBezTo>
                  <a:cubicBezTo>
                    <a:pt x="10755" y="40090"/>
                    <a:pt x="10880" y="40132"/>
                    <a:pt x="10943" y="40278"/>
                  </a:cubicBezTo>
                  <a:cubicBezTo>
                    <a:pt x="10901" y="40299"/>
                    <a:pt x="10880" y="40362"/>
                    <a:pt x="10818" y="40383"/>
                  </a:cubicBezTo>
                  <a:cubicBezTo>
                    <a:pt x="10546" y="40529"/>
                    <a:pt x="10462" y="40822"/>
                    <a:pt x="10483" y="41115"/>
                  </a:cubicBezTo>
                  <a:cubicBezTo>
                    <a:pt x="10504" y="41366"/>
                    <a:pt x="10462" y="41638"/>
                    <a:pt x="10441" y="41889"/>
                  </a:cubicBezTo>
                  <a:cubicBezTo>
                    <a:pt x="10357" y="42350"/>
                    <a:pt x="10378" y="42601"/>
                    <a:pt x="10525" y="43019"/>
                  </a:cubicBezTo>
                  <a:cubicBezTo>
                    <a:pt x="10755" y="43103"/>
                    <a:pt x="11048" y="43040"/>
                    <a:pt x="11299" y="43040"/>
                  </a:cubicBezTo>
                  <a:cubicBezTo>
                    <a:pt x="11780" y="43082"/>
                    <a:pt x="12240" y="43082"/>
                    <a:pt x="12659" y="42789"/>
                  </a:cubicBezTo>
                  <a:cubicBezTo>
                    <a:pt x="12743" y="42726"/>
                    <a:pt x="12868" y="42684"/>
                    <a:pt x="12973" y="42684"/>
                  </a:cubicBezTo>
                  <a:cubicBezTo>
                    <a:pt x="13538" y="42580"/>
                    <a:pt x="13956" y="42203"/>
                    <a:pt x="14375" y="41889"/>
                  </a:cubicBezTo>
                  <a:cubicBezTo>
                    <a:pt x="14605" y="41743"/>
                    <a:pt x="14668" y="41513"/>
                    <a:pt x="14647" y="41241"/>
                  </a:cubicBezTo>
                  <a:cubicBezTo>
                    <a:pt x="14626" y="41031"/>
                    <a:pt x="14521" y="40927"/>
                    <a:pt x="14312" y="40843"/>
                  </a:cubicBezTo>
                  <a:cubicBezTo>
                    <a:pt x="14228" y="40822"/>
                    <a:pt x="14144" y="40822"/>
                    <a:pt x="14103" y="40801"/>
                  </a:cubicBezTo>
                  <a:cubicBezTo>
                    <a:pt x="13935" y="40717"/>
                    <a:pt x="13831" y="40529"/>
                    <a:pt x="13852" y="40383"/>
                  </a:cubicBezTo>
                  <a:cubicBezTo>
                    <a:pt x="13893" y="40215"/>
                    <a:pt x="14019" y="40048"/>
                    <a:pt x="14165" y="40006"/>
                  </a:cubicBezTo>
                  <a:cubicBezTo>
                    <a:pt x="14333" y="39985"/>
                    <a:pt x="14479" y="40006"/>
                    <a:pt x="14626" y="39985"/>
                  </a:cubicBezTo>
                  <a:cubicBezTo>
                    <a:pt x="14835" y="39943"/>
                    <a:pt x="15086" y="39943"/>
                    <a:pt x="15274" y="39797"/>
                  </a:cubicBezTo>
                  <a:cubicBezTo>
                    <a:pt x="15588" y="39629"/>
                    <a:pt x="15839" y="39378"/>
                    <a:pt x="16111" y="39127"/>
                  </a:cubicBezTo>
                  <a:cubicBezTo>
                    <a:pt x="16634" y="38604"/>
                    <a:pt x="16634" y="37956"/>
                    <a:pt x="16509" y="37265"/>
                  </a:cubicBezTo>
                  <a:cubicBezTo>
                    <a:pt x="16509" y="37223"/>
                    <a:pt x="16446" y="37181"/>
                    <a:pt x="16404" y="37119"/>
                  </a:cubicBezTo>
                  <a:cubicBezTo>
                    <a:pt x="16321" y="37119"/>
                    <a:pt x="16216" y="37077"/>
                    <a:pt x="16132" y="37077"/>
                  </a:cubicBezTo>
                  <a:cubicBezTo>
                    <a:pt x="15735" y="37119"/>
                    <a:pt x="15505" y="36847"/>
                    <a:pt x="15295" y="36554"/>
                  </a:cubicBezTo>
                  <a:cubicBezTo>
                    <a:pt x="15044" y="36198"/>
                    <a:pt x="15253" y="35759"/>
                    <a:pt x="15693" y="35696"/>
                  </a:cubicBezTo>
                  <a:cubicBezTo>
                    <a:pt x="16111" y="35654"/>
                    <a:pt x="16530" y="35654"/>
                    <a:pt x="16844" y="36031"/>
                  </a:cubicBezTo>
                  <a:cubicBezTo>
                    <a:pt x="16865" y="36093"/>
                    <a:pt x="16927" y="36093"/>
                    <a:pt x="16969" y="36135"/>
                  </a:cubicBezTo>
                  <a:cubicBezTo>
                    <a:pt x="17974" y="36135"/>
                    <a:pt x="18936" y="35026"/>
                    <a:pt x="18538" y="33938"/>
                  </a:cubicBezTo>
                  <a:cubicBezTo>
                    <a:pt x="18350" y="33875"/>
                    <a:pt x="18141" y="33813"/>
                    <a:pt x="17974" y="33708"/>
                  </a:cubicBezTo>
                  <a:cubicBezTo>
                    <a:pt x="17806" y="33603"/>
                    <a:pt x="17660" y="33499"/>
                    <a:pt x="17513" y="33352"/>
                  </a:cubicBezTo>
                  <a:cubicBezTo>
                    <a:pt x="17241" y="32976"/>
                    <a:pt x="17471" y="32515"/>
                    <a:pt x="17932" y="32474"/>
                  </a:cubicBezTo>
                  <a:lnTo>
                    <a:pt x="18455" y="32474"/>
                  </a:lnTo>
                  <a:cubicBezTo>
                    <a:pt x="18664" y="32474"/>
                    <a:pt x="18831" y="32557"/>
                    <a:pt x="18957" y="32725"/>
                  </a:cubicBezTo>
                  <a:cubicBezTo>
                    <a:pt x="19062" y="32850"/>
                    <a:pt x="19166" y="32976"/>
                    <a:pt x="19271" y="33143"/>
                  </a:cubicBezTo>
                  <a:cubicBezTo>
                    <a:pt x="19375" y="33143"/>
                    <a:pt x="19459" y="33143"/>
                    <a:pt x="19564" y="33101"/>
                  </a:cubicBezTo>
                  <a:cubicBezTo>
                    <a:pt x="19794" y="33059"/>
                    <a:pt x="20024" y="32976"/>
                    <a:pt x="20275" y="32934"/>
                  </a:cubicBezTo>
                  <a:cubicBezTo>
                    <a:pt x="20924" y="32787"/>
                    <a:pt x="21468" y="32474"/>
                    <a:pt x="21991" y="32097"/>
                  </a:cubicBezTo>
                  <a:cubicBezTo>
                    <a:pt x="22305" y="31846"/>
                    <a:pt x="22535" y="31595"/>
                    <a:pt x="22619" y="31176"/>
                  </a:cubicBezTo>
                  <a:cubicBezTo>
                    <a:pt x="22681" y="30883"/>
                    <a:pt x="22744" y="30570"/>
                    <a:pt x="22807" y="30277"/>
                  </a:cubicBezTo>
                  <a:cubicBezTo>
                    <a:pt x="22932" y="29544"/>
                    <a:pt x="22849" y="28854"/>
                    <a:pt x="22430" y="28226"/>
                  </a:cubicBezTo>
                  <a:cubicBezTo>
                    <a:pt x="22388" y="28121"/>
                    <a:pt x="22305" y="28038"/>
                    <a:pt x="22263" y="27954"/>
                  </a:cubicBezTo>
                  <a:cubicBezTo>
                    <a:pt x="22326" y="27808"/>
                    <a:pt x="22472" y="27703"/>
                    <a:pt x="22619" y="27703"/>
                  </a:cubicBezTo>
                  <a:cubicBezTo>
                    <a:pt x="22786" y="27703"/>
                    <a:pt x="22849" y="27808"/>
                    <a:pt x="22932" y="27912"/>
                  </a:cubicBezTo>
                  <a:cubicBezTo>
                    <a:pt x="23163" y="28184"/>
                    <a:pt x="23351" y="28498"/>
                    <a:pt x="23435" y="28854"/>
                  </a:cubicBezTo>
                  <a:cubicBezTo>
                    <a:pt x="23518" y="29230"/>
                    <a:pt x="23581" y="29628"/>
                    <a:pt x="23623" y="30026"/>
                  </a:cubicBezTo>
                  <a:cubicBezTo>
                    <a:pt x="23644" y="30318"/>
                    <a:pt x="23686" y="30549"/>
                    <a:pt x="23874" y="30758"/>
                  </a:cubicBezTo>
                  <a:cubicBezTo>
                    <a:pt x="24000" y="30946"/>
                    <a:pt x="24146" y="31114"/>
                    <a:pt x="24272" y="31323"/>
                  </a:cubicBezTo>
                  <a:cubicBezTo>
                    <a:pt x="24460" y="31678"/>
                    <a:pt x="24878" y="31616"/>
                    <a:pt x="25108" y="31888"/>
                  </a:cubicBezTo>
                  <a:cubicBezTo>
                    <a:pt x="25150" y="31930"/>
                    <a:pt x="25234" y="31930"/>
                    <a:pt x="25318" y="31950"/>
                  </a:cubicBezTo>
                  <a:lnTo>
                    <a:pt x="25360" y="31950"/>
                  </a:lnTo>
                  <a:cubicBezTo>
                    <a:pt x="25632" y="31930"/>
                    <a:pt x="25883" y="31950"/>
                    <a:pt x="26155" y="31909"/>
                  </a:cubicBezTo>
                  <a:cubicBezTo>
                    <a:pt x="26594" y="31825"/>
                    <a:pt x="26908" y="31574"/>
                    <a:pt x="26992" y="31093"/>
                  </a:cubicBezTo>
                  <a:cubicBezTo>
                    <a:pt x="27013" y="30862"/>
                    <a:pt x="27117" y="30674"/>
                    <a:pt x="27243" y="30465"/>
                  </a:cubicBezTo>
                  <a:cubicBezTo>
                    <a:pt x="27326" y="30318"/>
                    <a:pt x="27494" y="30277"/>
                    <a:pt x="27640" y="30318"/>
                  </a:cubicBezTo>
                  <a:cubicBezTo>
                    <a:pt x="27808" y="30339"/>
                    <a:pt x="27933" y="30444"/>
                    <a:pt x="27954" y="30590"/>
                  </a:cubicBezTo>
                  <a:cubicBezTo>
                    <a:pt x="27975" y="30737"/>
                    <a:pt x="27954" y="30862"/>
                    <a:pt x="27975" y="30988"/>
                  </a:cubicBezTo>
                  <a:cubicBezTo>
                    <a:pt x="28017" y="31155"/>
                    <a:pt x="28017" y="31302"/>
                    <a:pt x="28080" y="31427"/>
                  </a:cubicBezTo>
                  <a:cubicBezTo>
                    <a:pt x="28373" y="31909"/>
                    <a:pt x="28686" y="32411"/>
                    <a:pt x="29105" y="32787"/>
                  </a:cubicBezTo>
                  <a:cubicBezTo>
                    <a:pt x="29544" y="33248"/>
                    <a:pt x="30067" y="33352"/>
                    <a:pt x="30674" y="33290"/>
                  </a:cubicBezTo>
                  <a:cubicBezTo>
                    <a:pt x="30758" y="33290"/>
                    <a:pt x="30862" y="33248"/>
                    <a:pt x="30946" y="33185"/>
                  </a:cubicBezTo>
                  <a:cubicBezTo>
                    <a:pt x="31218" y="32934"/>
                    <a:pt x="31532" y="32662"/>
                    <a:pt x="31699" y="32264"/>
                  </a:cubicBezTo>
                  <a:cubicBezTo>
                    <a:pt x="31741" y="32139"/>
                    <a:pt x="31804" y="32034"/>
                    <a:pt x="31846" y="31909"/>
                  </a:cubicBezTo>
                  <a:cubicBezTo>
                    <a:pt x="31930" y="31720"/>
                    <a:pt x="32055" y="31637"/>
                    <a:pt x="32243" y="31637"/>
                  </a:cubicBezTo>
                  <a:cubicBezTo>
                    <a:pt x="32515" y="31616"/>
                    <a:pt x="32683" y="31720"/>
                    <a:pt x="32787" y="32034"/>
                  </a:cubicBezTo>
                  <a:cubicBezTo>
                    <a:pt x="32955" y="32557"/>
                    <a:pt x="33290" y="32976"/>
                    <a:pt x="33562" y="33415"/>
                  </a:cubicBezTo>
                  <a:cubicBezTo>
                    <a:pt x="33624" y="33562"/>
                    <a:pt x="33729" y="33666"/>
                    <a:pt x="33875" y="33771"/>
                  </a:cubicBezTo>
                  <a:cubicBezTo>
                    <a:pt x="33980" y="33875"/>
                    <a:pt x="34127" y="33875"/>
                    <a:pt x="34231" y="33792"/>
                  </a:cubicBezTo>
                  <a:cubicBezTo>
                    <a:pt x="34357" y="33708"/>
                    <a:pt x="34419" y="33583"/>
                    <a:pt x="34357" y="33457"/>
                  </a:cubicBezTo>
                  <a:cubicBezTo>
                    <a:pt x="34336" y="33311"/>
                    <a:pt x="34252" y="33206"/>
                    <a:pt x="34210" y="33080"/>
                  </a:cubicBezTo>
                  <a:cubicBezTo>
                    <a:pt x="33917" y="32453"/>
                    <a:pt x="33624" y="31846"/>
                    <a:pt x="33352" y="31218"/>
                  </a:cubicBezTo>
                  <a:cubicBezTo>
                    <a:pt x="33290" y="31114"/>
                    <a:pt x="33269" y="31009"/>
                    <a:pt x="33394" y="30904"/>
                  </a:cubicBezTo>
                  <a:cubicBezTo>
                    <a:pt x="33771" y="31009"/>
                    <a:pt x="34106" y="31197"/>
                    <a:pt x="34336" y="31574"/>
                  </a:cubicBezTo>
                  <a:cubicBezTo>
                    <a:pt x="34503" y="31846"/>
                    <a:pt x="34671" y="32139"/>
                    <a:pt x="34859" y="32453"/>
                  </a:cubicBezTo>
                  <a:cubicBezTo>
                    <a:pt x="34943" y="32369"/>
                    <a:pt x="34984" y="32327"/>
                    <a:pt x="35026" y="32243"/>
                  </a:cubicBezTo>
                  <a:cubicBezTo>
                    <a:pt x="35235" y="31909"/>
                    <a:pt x="35507" y="31699"/>
                    <a:pt x="35926" y="31616"/>
                  </a:cubicBezTo>
                  <a:cubicBezTo>
                    <a:pt x="36031" y="31595"/>
                    <a:pt x="36114" y="31532"/>
                    <a:pt x="36303" y="31469"/>
                  </a:cubicBezTo>
                  <a:cubicBezTo>
                    <a:pt x="35800" y="31281"/>
                    <a:pt x="35298" y="31323"/>
                    <a:pt x="34963" y="31009"/>
                  </a:cubicBezTo>
                  <a:cubicBezTo>
                    <a:pt x="34984" y="30800"/>
                    <a:pt x="35047" y="30590"/>
                    <a:pt x="35047" y="30423"/>
                  </a:cubicBezTo>
                  <a:cubicBezTo>
                    <a:pt x="35026" y="30130"/>
                    <a:pt x="35089" y="29900"/>
                    <a:pt x="35235" y="29649"/>
                  </a:cubicBezTo>
                  <a:cubicBezTo>
                    <a:pt x="35361" y="29419"/>
                    <a:pt x="35466" y="29189"/>
                    <a:pt x="35591" y="28958"/>
                  </a:cubicBezTo>
                  <a:cubicBezTo>
                    <a:pt x="35654" y="28875"/>
                    <a:pt x="35696" y="28791"/>
                    <a:pt x="35696" y="28686"/>
                  </a:cubicBezTo>
                  <a:cubicBezTo>
                    <a:pt x="35759" y="28038"/>
                    <a:pt x="35696" y="27389"/>
                    <a:pt x="35173" y="26908"/>
                  </a:cubicBezTo>
                  <a:cubicBezTo>
                    <a:pt x="34859" y="26615"/>
                    <a:pt x="34524" y="26385"/>
                    <a:pt x="34210" y="26092"/>
                  </a:cubicBezTo>
                  <a:cubicBezTo>
                    <a:pt x="33938" y="25883"/>
                    <a:pt x="33666" y="25778"/>
                    <a:pt x="33311" y="25820"/>
                  </a:cubicBezTo>
                  <a:cubicBezTo>
                    <a:pt x="32871" y="25841"/>
                    <a:pt x="32453" y="25841"/>
                    <a:pt x="32013" y="25820"/>
                  </a:cubicBezTo>
                  <a:cubicBezTo>
                    <a:pt x="31532" y="25778"/>
                    <a:pt x="31323" y="25443"/>
                    <a:pt x="31616" y="25088"/>
                  </a:cubicBezTo>
                  <a:cubicBezTo>
                    <a:pt x="31846" y="24774"/>
                    <a:pt x="31825" y="24418"/>
                    <a:pt x="31699" y="24104"/>
                  </a:cubicBezTo>
                  <a:cubicBezTo>
                    <a:pt x="31574" y="23832"/>
                    <a:pt x="31386" y="23539"/>
                    <a:pt x="31197" y="23267"/>
                  </a:cubicBezTo>
                  <a:cubicBezTo>
                    <a:pt x="31093" y="23142"/>
                    <a:pt x="30946" y="23037"/>
                    <a:pt x="30800" y="22953"/>
                  </a:cubicBezTo>
                  <a:cubicBezTo>
                    <a:pt x="30549" y="22807"/>
                    <a:pt x="30256" y="22702"/>
                    <a:pt x="30005" y="22535"/>
                  </a:cubicBezTo>
                  <a:cubicBezTo>
                    <a:pt x="29795" y="22409"/>
                    <a:pt x="29586" y="22367"/>
                    <a:pt x="29335" y="22367"/>
                  </a:cubicBezTo>
                  <a:lnTo>
                    <a:pt x="28812" y="22367"/>
                  </a:lnTo>
                  <a:cubicBezTo>
                    <a:pt x="28665" y="22807"/>
                    <a:pt x="28352" y="22932"/>
                    <a:pt x="27933" y="22891"/>
                  </a:cubicBezTo>
                  <a:cubicBezTo>
                    <a:pt x="27724" y="22849"/>
                    <a:pt x="27515" y="22807"/>
                    <a:pt x="27410" y="22598"/>
                  </a:cubicBezTo>
                  <a:cubicBezTo>
                    <a:pt x="27305" y="22367"/>
                    <a:pt x="27347" y="22158"/>
                    <a:pt x="27494" y="21970"/>
                  </a:cubicBezTo>
                  <a:cubicBezTo>
                    <a:pt x="27557" y="21865"/>
                    <a:pt x="27703" y="21761"/>
                    <a:pt x="27766" y="21656"/>
                  </a:cubicBezTo>
                  <a:cubicBezTo>
                    <a:pt x="27745" y="21551"/>
                    <a:pt x="27745" y="21468"/>
                    <a:pt x="27724" y="21426"/>
                  </a:cubicBezTo>
                  <a:cubicBezTo>
                    <a:pt x="27703" y="21342"/>
                    <a:pt x="27640" y="21279"/>
                    <a:pt x="27598" y="21238"/>
                  </a:cubicBezTo>
                  <a:cubicBezTo>
                    <a:pt x="27033" y="20631"/>
                    <a:pt x="26468" y="20066"/>
                    <a:pt x="25673" y="19752"/>
                  </a:cubicBezTo>
                  <a:cubicBezTo>
                    <a:pt x="25506" y="19668"/>
                    <a:pt x="25297" y="19585"/>
                    <a:pt x="25088" y="19564"/>
                  </a:cubicBezTo>
                  <a:cubicBezTo>
                    <a:pt x="24523" y="19480"/>
                    <a:pt x="23979" y="19459"/>
                    <a:pt x="23518" y="19878"/>
                  </a:cubicBezTo>
                  <a:cubicBezTo>
                    <a:pt x="23351" y="20003"/>
                    <a:pt x="23246" y="20129"/>
                    <a:pt x="23246" y="20338"/>
                  </a:cubicBezTo>
                  <a:cubicBezTo>
                    <a:pt x="23246" y="20484"/>
                    <a:pt x="23225" y="20610"/>
                    <a:pt x="23204" y="20735"/>
                  </a:cubicBezTo>
                  <a:cubicBezTo>
                    <a:pt x="23142" y="20924"/>
                    <a:pt x="22953" y="21028"/>
                    <a:pt x="22744" y="21028"/>
                  </a:cubicBezTo>
                  <a:cubicBezTo>
                    <a:pt x="22577" y="21007"/>
                    <a:pt x="22409" y="20903"/>
                    <a:pt x="22388" y="20715"/>
                  </a:cubicBezTo>
                  <a:cubicBezTo>
                    <a:pt x="22367" y="20610"/>
                    <a:pt x="22367" y="20484"/>
                    <a:pt x="22326" y="20380"/>
                  </a:cubicBezTo>
                  <a:cubicBezTo>
                    <a:pt x="22284" y="20108"/>
                    <a:pt x="22158" y="19898"/>
                    <a:pt x="21907" y="19752"/>
                  </a:cubicBezTo>
                  <a:cubicBezTo>
                    <a:pt x="21133" y="19229"/>
                    <a:pt x="20338" y="18769"/>
                    <a:pt x="19396" y="18601"/>
                  </a:cubicBezTo>
                  <a:cubicBezTo>
                    <a:pt x="18748" y="18455"/>
                    <a:pt x="18183" y="18497"/>
                    <a:pt x="17701" y="19020"/>
                  </a:cubicBezTo>
                  <a:cubicBezTo>
                    <a:pt x="17660" y="19082"/>
                    <a:pt x="17576" y="19145"/>
                    <a:pt x="17492" y="19229"/>
                  </a:cubicBezTo>
                  <a:cubicBezTo>
                    <a:pt x="17283" y="19396"/>
                    <a:pt x="17157" y="19647"/>
                    <a:pt x="17199" y="19961"/>
                  </a:cubicBezTo>
                  <a:cubicBezTo>
                    <a:pt x="17283" y="20003"/>
                    <a:pt x="17367" y="20066"/>
                    <a:pt x="17471" y="20129"/>
                  </a:cubicBezTo>
                  <a:cubicBezTo>
                    <a:pt x="17597" y="20233"/>
                    <a:pt x="17722" y="20380"/>
                    <a:pt x="17827" y="20505"/>
                  </a:cubicBezTo>
                  <a:cubicBezTo>
                    <a:pt x="18036" y="20756"/>
                    <a:pt x="18015" y="21259"/>
                    <a:pt x="17806" y="21447"/>
                  </a:cubicBezTo>
                  <a:cubicBezTo>
                    <a:pt x="17597" y="21656"/>
                    <a:pt x="17095" y="21635"/>
                    <a:pt x="16865" y="21426"/>
                  </a:cubicBezTo>
                  <a:cubicBezTo>
                    <a:pt x="16760" y="21342"/>
                    <a:pt x="16676" y="21238"/>
                    <a:pt x="16613" y="21112"/>
                  </a:cubicBezTo>
                  <a:cubicBezTo>
                    <a:pt x="16530" y="21007"/>
                    <a:pt x="16467" y="20882"/>
                    <a:pt x="16425" y="20735"/>
                  </a:cubicBezTo>
                  <a:cubicBezTo>
                    <a:pt x="16321" y="20443"/>
                    <a:pt x="16090" y="20359"/>
                    <a:pt x="15797" y="20359"/>
                  </a:cubicBezTo>
                  <a:cubicBezTo>
                    <a:pt x="15065" y="20359"/>
                    <a:pt x="14312" y="20296"/>
                    <a:pt x="13600" y="20589"/>
                  </a:cubicBezTo>
                  <a:cubicBezTo>
                    <a:pt x="13580" y="20610"/>
                    <a:pt x="13517" y="20610"/>
                    <a:pt x="13496" y="20610"/>
                  </a:cubicBezTo>
                  <a:cubicBezTo>
                    <a:pt x="12994" y="20694"/>
                    <a:pt x="12596" y="20924"/>
                    <a:pt x="12240" y="21238"/>
                  </a:cubicBezTo>
                  <a:cubicBezTo>
                    <a:pt x="11906" y="21531"/>
                    <a:pt x="11717" y="21865"/>
                    <a:pt x="11843" y="22305"/>
                  </a:cubicBezTo>
                  <a:lnTo>
                    <a:pt x="12345" y="22807"/>
                  </a:lnTo>
                  <a:cubicBezTo>
                    <a:pt x="12575" y="23100"/>
                    <a:pt x="12554" y="23456"/>
                    <a:pt x="12261" y="23728"/>
                  </a:cubicBezTo>
                  <a:cubicBezTo>
                    <a:pt x="11968" y="23979"/>
                    <a:pt x="11613" y="23979"/>
                    <a:pt x="11341" y="23728"/>
                  </a:cubicBezTo>
                  <a:cubicBezTo>
                    <a:pt x="11236" y="23623"/>
                    <a:pt x="11173" y="23497"/>
                    <a:pt x="11111" y="23330"/>
                  </a:cubicBezTo>
                  <a:cubicBezTo>
                    <a:pt x="11027" y="23163"/>
                    <a:pt x="11006" y="23016"/>
                    <a:pt x="10964" y="22849"/>
                  </a:cubicBezTo>
                  <a:cubicBezTo>
                    <a:pt x="10755" y="22702"/>
                    <a:pt x="10504" y="22702"/>
                    <a:pt x="10274" y="22702"/>
                  </a:cubicBezTo>
                  <a:cubicBezTo>
                    <a:pt x="9960" y="22702"/>
                    <a:pt x="9667" y="22723"/>
                    <a:pt x="9353" y="22702"/>
                  </a:cubicBezTo>
                  <a:cubicBezTo>
                    <a:pt x="8725" y="22639"/>
                    <a:pt x="8160" y="22828"/>
                    <a:pt x="7574" y="22995"/>
                  </a:cubicBezTo>
                  <a:cubicBezTo>
                    <a:pt x="7114" y="23121"/>
                    <a:pt x="6570" y="23895"/>
                    <a:pt x="6570" y="24376"/>
                  </a:cubicBezTo>
                  <a:lnTo>
                    <a:pt x="6570" y="24481"/>
                  </a:lnTo>
                  <a:cubicBezTo>
                    <a:pt x="6612" y="24962"/>
                    <a:pt x="6696" y="25380"/>
                    <a:pt x="6926" y="25799"/>
                  </a:cubicBezTo>
                  <a:close/>
                  <a:moveTo>
                    <a:pt x="101375" y="18392"/>
                  </a:moveTo>
                  <a:cubicBezTo>
                    <a:pt x="101354" y="18476"/>
                    <a:pt x="101333" y="18601"/>
                    <a:pt x="101291" y="18706"/>
                  </a:cubicBezTo>
                  <a:cubicBezTo>
                    <a:pt x="101270" y="18936"/>
                    <a:pt x="101270" y="19145"/>
                    <a:pt x="101270" y="19375"/>
                  </a:cubicBezTo>
                  <a:cubicBezTo>
                    <a:pt x="101291" y="20212"/>
                    <a:pt x="101354" y="21049"/>
                    <a:pt x="101396" y="21886"/>
                  </a:cubicBezTo>
                  <a:cubicBezTo>
                    <a:pt x="101480" y="22765"/>
                    <a:pt x="101668" y="23623"/>
                    <a:pt x="101961" y="24439"/>
                  </a:cubicBezTo>
                  <a:cubicBezTo>
                    <a:pt x="102233" y="25192"/>
                    <a:pt x="102568" y="25904"/>
                    <a:pt x="103070" y="26531"/>
                  </a:cubicBezTo>
                  <a:cubicBezTo>
                    <a:pt x="103426" y="26992"/>
                    <a:pt x="103760" y="27473"/>
                    <a:pt x="104116" y="27954"/>
                  </a:cubicBezTo>
                  <a:cubicBezTo>
                    <a:pt x="104535" y="28540"/>
                    <a:pt x="105099" y="28979"/>
                    <a:pt x="105685" y="29356"/>
                  </a:cubicBezTo>
                  <a:cubicBezTo>
                    <a:pt x="106397" y="29816"/>
                    <a:pt x="107192" y="30193"/>
                    <a:pt x="108008" y="30402"/>
                  </a:cubicBezTo>
                  <a:cubicBezTo>
                    <a:pt x="109159" y="30716"/>
                    <a:pt x="110351" y="30967"/>
                    <a:pt x="111544" y="30883"/>
                  </a:cubicBezTo>
                  <a:lnTo>
                    <a:pt x="112004" y="30883"/>
                  </a:lnTo>
                  <a:cubicBezTo>
                    <a:pt x="112193" y="30883"/>
                    <a:pt x="112423" y="30883"/>
                    <a:pt x="112590" y="30988"/>
                  </a:cubicBezTo>
                  <a:cubicBezTo>
                    <a:pt x="112716" y="31072"/>
                    <a:pt x="112904" y="31093"/>
                    <a:pt x="113092" y="31093"/>
                  </a:cubicBezTo>
                  <a:cubicBezTo>
                    <a:pt x="113532" y="31093"/>
                    <a:pt x="113950" y="31114"/>
                    <a:pt x="114390" y="31093"/>
                  </a:cubicBezTo>
                  <a:cubicBezTo>
                    <a:pt x="114745" y="31072"/>
                    <a:pt x="115059" y="30883"/>
                    <a:pt x="115394" y="30883"/>
                  </a:cubicBezTo>
                  <a:cubicBezTo>
                    <a:pt x="115687" y="30862"/>
                    <a:pt x="116001" y="30779"/>
                    <a:pt x="116273" y="30695"/>
                  </a:cubicBezTo>
                  <a:cubicBezTo>
                    <a:pt x="116879" y="30528"/>
                    <a:pt x="117486" y="30339"/>
                    <a:pt x="118051" y="30151"/>
                  </a:cubicBezTo>
                  <a:cubicBezTo>
                    <a:pt x="118616" y="29963"/>
                    <a:pt x="119160" y="29754"/>
                    <a:pt x="119725" y="29586"/>
                  </a:cubicBezTo>
                  <a:cubicBezTo>
                    <a:pt x="120102" y="29440"/>
                    <a:pt x="120436" y="29293"/>
                    <a:pt x="120813" y="29189"/>
                  </a:cubicBezTo>
                  <a:cubicBezTo>
                    <a:pt x="121566" y="28979"/>
                    <a:pt x="122089" y="28373"/>
                    <a:pt x="122717" y="27975"/>
                  </a:cubicBezTo>
                  <a:cubicBezTo>
                    <a:pt x="122905" y="27640"/>
                    <a:pt x="123240" y="27431"/>
                    <a:pt x="123470" y="27138"/>
                  </a:cubicBezTo>
                  <a:cubicBezTo>
                    <a:pt x="123952" y="26594"/>
                    <a:pt x="124433" y="26071"/>
                    <a:pt x="124935" y="25548"/>
                  </a:cubicBezTo>
                  <a:cubicBezTo>
                    <a:pt x="125102" y="25401"/>
                    <a:pt x="125228" y="25213"/>
                    <a:pt x="125333" y="25004"/>
                  </a:cubicBezTo>
                  <a:cubicBezTo>
                    <a:pt x="125542" y="24502"/>
                    <a:pt x="125751" y="24041"/>
                    <a:pt x="125981" y="23539"/>
                  </a:cubicBezTo>
                  <a:cubicBezTo>
                    <a:pt x="126211" y="23037"/>
                    <a:pt x="126400" y="22514"/>
                    <a:pt x="126421" y="21970"/>
                  </a:cubicBezTo>
                  <a:cubicBezTo>
                    <a:pt x="126483" y="21259"/>
                    <a:pt x="126609" y="20589"/>
                    <a:pt x="126672" y="19878"/>
                  </a:cubicBezTo>
                  <a:cubicBezTo>
                    <a:pt x="126714" y="19041"/>
                    <a:pt x="126693" y="18204"/>
                    <a:pt x="126672" y="17367"/>
                  </a:cubicBezTo>
                  <a:cubicBezTo>
                    <a:pt x="126672" y="17137"/>
                    <a:pt x="126609" y="16865"/>
                    <a:pt x="126567" y="16634"/>
                  </a:cubicBezTo>
                  <a:cubicBezTo>
                    <a:pt x="126525" y="16509"/>
                    <a:pt x="126421" y="16404"/>
                    <a:pt x="126274" y="16362"/>
                  </a:cubicBezTo>
                  <a:cubicBezTo>
                    <a:pt x="126149" y="16530"/>
                    <a:pt x="126044" y="16676"/>
                    <a:pt x="125877" y="16844"/>
                  </a:cubicBezTo>
                  <a:cubicBezTo>
                    <a:pt x="125751" y="16990"/>
                    <a:pt x="125563" y="17137"/>
                    <a:pt x="125353" y="17137"/>
                  </a:cubicBezTo>
                  <a:cubicBezTo>
                    <a:pt x="124642" y="17137"/>
                    <a:pt x="123952" y="17262"/>
                    <a:pt x="123324" y="16823"/>
                  </a:cubicBezTo>
                  <a:cubicBezTo>
                    <a:pt x="123240" y="16760"/>
                    <a:pt x="123136" y="16739"/>
                    <a:pt x="123052" y="16718"/>
                  </a:cubicBezTo>
                  <a:cubicBezTo>
                    <a:pt x="122613" y="16613"/>
                    <a:pt x="122320" y="16321"/>
                    <a:pt x="122089" y="15944"/>
                  </a:cubicBezTo>
                  <a:cubicBezTo>
                    <a:pt x="121985" y="15818"/>
                    <a:pt x="121880" y="15693"/>
                    <a:pt x="121796" y="15567"/>
                  </a:cubicBezTo>
                  <a:lnTo>
                    <a:pt x="121713" y="15567"/>
                  </a:lnTo>
                  <a:cubicBezTo>
                    <a:pt x="121671" y="15588"/>
                    <a:pt x="121650" y="15630"/>
                    <a:pt x="121587" y="15672"/>
                  </a:cubicBezTo>
                  <a:cubicBezTo>
                    <a:pt x="121273" y="15986"/>
                    <a:pt x="120918" y="16132"/>
                    <a:pt x="120457" y="16090"/>
                  </a:cubicBezTo>
                  <a:cubicBezTo>
                    <a:pt x="119892" y="16028"/>
                    <a:pt x="119348" y="16007"/>
                    <a:pt x="118763" y="15986"/>
                  </a:cubicBezTo>
                  <a:cubicBezTo>
                    <a:pt x="117884" y="15902"/>
                    <a:pt x="117172" y="15400"/>
                    <a:pt x="116377" y="15065"/>
                  </a:cubicBezTo>
                  <a:cubicBezTo>
                    <a:pt x="116356" y="15065"/>
                    <a:pt x="116356" y="15044"/>
                    <a:pt x="116335" y="15044"/>
                  </a:cubicBezTo>
                  <a:cubicBezTo>
                    <a:pt x="115415" y="14228"/>
                    <a:pt x="114473" y="13475"/>
                    <a:pt x="113804" y="12450"/>
                  </a:cubicBezTo>
                  <a:cubicBezTo>
                    <a:pt x="113741" y="12366"/>
                    <a:pt x="113636" y="12282"/>
                    <a:pt x="113553" y="12220"/>
                  </a:cubicBezTo>
                  <a:cubicBezTo>
                    <a:pt x="112925" y="12847"/>
                    <a:pt x="112360" y="13475"/>
                    <a:pt x="111837" y="14144"/>
                  </a:cubicBezTo>
                  <a:cubicBezTo>
                    <a:pt x="111502" y="14584"/>
                    <a:pt x="111105" y="14981"/>
                    <a:pt x="110665" y="15295"/>
                  </a:cubicBezTo>
                  <a:cubicBezTo>
                    <a:pt x="110477" y="15421"/>
                    <a:pt x="110288" y="15588"/>
                    <a:pt x="110100" y="15714"/>
                  </a:cubicBezTo>
                  <a:cubicBezTo>
                    <a:pt x="109744" y="15944"/>
                    <a:pt x="109368" y="16195"/>
                    <a:pt x="109012" y="16404"/>
                  </a:cubicBezTo>
                  <a:cubicBezTo>
                    <a:pt x="108573" y="16697"/>
                    <a:pt x="108050" y="16634"/>
                    <a:pt x="107568" y="16530"/>
                  </a:cubicBezTo>
                  <a:cubicBezTo>
                    <a:pt x="107108" y="16425"/>
                    <a:pt x="106920" y="16237"/>
                    <a:pt x="106941" y="15797"/>
                  </a:cubicBezTo>
                  <a:cubicBezTo>
                    <a:pt x="106941" y="15672"/>
                    <a:pt x="106920" y="15525"/>
                    <a:pt x="106920" y="15379"/>
                  </a:cubicBezTo>
                  <a:cubicBezTo>
                    <a:pt x="106648" y="15484"/>
                    <a:pt x="106543" y="15693"/>
                    <a:pt x="106418" y="15881"/>
                  </a:cubicBezTo>
                  <a:cubicBezTo>
                    <a:pt x="106208" y="16195"/>
                    <a:pt x="105957" y="16425"/>
                    <a:pt x="105664" y="16634"/>
                  </a:cubicBezTo>
                  <a:cubicBezTo>
                    <a:pt x="105141" y="16990"/>
                    <a:pt x="104597" y="17367"/>
                    <a:pt x="104074" y="17722"/>
                  </a:cubicBezTo>
                  <a:cubicBezTo>
                    <a:pt x="103677" y="17994"/>
                    <a:pt x="103279" y="18141"/>
                    <a:pt x="102777" y="18120"/>
                  </a:cubicBezTo>
                  <a:cubicBezTo>
                    <a:pt x="102547" y="18099"/>
                    <a:pt x="102317" y="18078"/>
                    <a:pt x="102107" y="18120"/>
                  </a:cubicBezTo>
                  <a:cubicBezTo>
                    <a:pt x="101898" y="18141"/>
                    <a:pt x="101689" y="18287"/>
                    <a:pt x="101501" y="18392"/>
                  </a:cubicBezTo>
                  <a:cubicBezTo>
                    <a:pt x="101438" y="18329"/>
                    <a:pt x="101438" y="18371"/>
                    <a:pt x="101375" y="18392"/>
                  </a:cubicBezTo>
                  <a:close/>
                  <a:moveTo>
                    <a:pt x="140000" y="47455"/>
                  </a:moveTo>
                  <a:lnTo>
                    <a:pt x="140000" y="47455"/>
                  </a:lnTo>
                  <a:lnTo>
                    <a:pt x="140000" y="45509"/>
                  </a:lnTo>
                  <a:cubicBezTo>
                    <a:pt x="140000" y="45321"/>
                    <a:pt x="140042" y="45174"/>
                    <a:pt x="139979" y="45007"/>
                  </a:cubicBezTo>
                  <a:cubicBezTo>
                    <a:pt x="139833" y="44442"/>
                    <a:pt x="139874" y="43835"/>
                    <a:pt x="139665" y="43291"/>
                  </a:cubicBezTo>
                  <a:cubicBezTo>
                    <a:pt x="139540" y="42894"/>
                    <a:pt x="139540" y="42475"/>
                    <a:pt x="139435" y="42057"/>
                  </a:cubicBezTo>
                  <a:cubicBezTo>
                    <a:pt x="139268" y="41492"/>
                    <a:pt x="139142" y="40885"/>
                    <a:pt x="138786" y="40383"/>
                  </a:cubicBezTo>
                  <a:cubicBezTo>
                    <a:pt x="138703" y="40257"/>
                    <a:pt x="138640" y="40090"/>
                    <a:pt x="138598" y="39964"/>
                  </a:cubicBezTo>
                  <a:cubicBezTo>
                    <a:pt x="138514" y="39776"/>
                    <a:pt x="138431" y="39567"/>
                    <a:pt x="138326" y="39399"/>
                  </a:cubicBezTo>
                  <a:cubicBezTo>
                    <a:pt x="137908" y="38709"/>
                    <a:pt x="137573" y="37997"/>
                    <a:pt x="137050" y="37370"/>
                  </a:cubicBezTo>
                  <a:cubicBezTo>
                    <a:pt x="136861" y="37160"/>
                    <a:pt x="136757" y="36909"/>
                    <a:pt x="136506" y="36742"/>
                  </a:cubicBezTo>
                  <a:cubicBezTo>
                    <a:pt x="136443" y="36721"/>
                    <a:pt x="136422" y="36679"/>
                    <a:pt x="136401" y="36616"/>
                  </a:cubicBezTo>
                  <a:cubicBezTo>
                    <a:pt x="136317" y="36344"/>
                    <a:pt x="136129" y="36219"/>
                    <a:pt x="135878" y="36114"/>
                  </a:cubicBezTo>
                  <a:cubicBezTo>
                    <a:pt x="135794" y="36093"/>
                    <a:pt x="135732" y="36052"/>
                    <a:pt x="135690" y="35989"/>
                  </a:cubicBezTo>
                  <a:cubicBezTo>
                    <a:pt x="135209" y="35549"/>
                    <a:pt x="134644" y="35298"/>
                    <a:pt x="134058" y="35047"/>
                  </a:cubicBezTo>
                  <a:cubicBezTo>
                    <a:pt x="133681" y="34859"/>
                    <a:pt x="133221" y="34817"/>
                    <a:pt x="132802" y="34817"/>
                  </a:cubicBezTo>
                  <a:cubicBezTo>
                    <a:pt x="132237" y="34838"/>
                    <a:pt x="131756" y="35110"/>
                    <a:pt x="131317" y="35445"/>
                  </a:cubicBezTo>
                  <a:cubicBezTo>
                    <a:pt x="131170" y="35570"/>
                    <a:pt x="131003" y="35696"/>
                    <a:pt x="130815" y="35800"/>
                  </a:cubicBezTo>
                  <a:cubicBezTo>
                    <a:pt x="130145" y="36177"/>
                    <a:pt x="129643" y="36742"/>
                    <a:pt x="129078" y="37223"/>
                  </a:cubicBezTo>
                  <a:cubicBezTo>
                    <a:pt x="128869" y="37391"/>
                    <a:pt x="128680" y="37642"/>
                    <a:pt x="128513" y="37872"/>
                  </a:cubicBezTo>
                  <a:cubicBezTo>
                    <a:pt x="128346" y="38186"/>
                    <a:pt x="128136" y="38500"/>
                    <a:pt x="127885" y="38813"/>
                  </a:cubicBezTo>
                  <a:cubicBezTo>
                    <a:pt x="127760" y="39002"/>
                    <a:pt x="127676" y="39232"/>
                    <a:pt x="127634" y="39441"/>
                  </a:cubicBezTo>
                  <a:cubicBezTo>
                    <a:pt x="127571" y="39734"/>
                    <a:pt x="127550" y="39985"/>
                    <a:pt x="127530" y="40278"/>
                  </a:cubicBezTo>
                  <a:cubicBezTo>
                    <a:pt x="127446" y="41031"/>
                    <a:pt x="127530" y="41785"/>
                    <a:pt x="127258" y="42538"/>
                  </a:cubicBezTo>
                  <a:lnTo>
                    <a:pt x="127258" y="42580"/>
                  </a:lnTo>
                  <a:cubicBezTo>
                    <a:pt x="127299" y="42914"/>
                    <a:pt x="127153" y="43186"/>
                    <a:pt x="127027" y="43500"/>
                  </a:cubicBezTo>
                  <a:cubicBezTo>
                    <a:pt x="126839" y="44044"/>
                    <a:pt x="126525" y="44526"/>
                    <a:pt x="126170" y="44944"/>
                  </a:cubicBezTo>
                  <a:cubicBezTo>
                    <a:pt x="125877" y="45258"/>
                    <a:pt x="125563" y="45509"/>
                    <a:pt x="125374" y="45907"/>
                  </a:cubicBezTo>
                  <a:cubicBezTo>
                    <a:pt x="125353" y="45990"/>
                    <a:pt x="125249" y="46032"/>
                    <a:pt x="125207" y="46116"/>
                  </a:cubicBezTo>
                  <a:cubicBezTo>
                    <a:pt x="125019" y="46304"/>
                    <a:pt x="124809" y="46471"/>
                    <a:pt x="124642" y="46681"/>
                  </a:cubicBezTo>
                  <a:cubicBezTo>
                    <a:pt x="124370" y="47057"/>
                    <a:pt x="124014" y="47350"/>
                    <a:pt x="123638" y="47580"/>
                  </a:cubicBezTo>
                  <a:cubicBezTo>
                    <a:pt x="122843" y="48083"/>
                    <a:pt x="122089" y="48627"/>
                    <a:pt x="121504" y="49359"/>
                  </a:cubicBezTo>
                  <a:cubicBezTo>
                    <a:pt x="121483" y="49401"/>
                    <a:pt x="121441" y="49464"/>
                    <a:pt x="121399" y="49484"/>
                  </a:cubicBezTo>
                  <a:cubicBezTo>
                    <a:pt x="121043" y="49715"/>
                    <a:pt x="120771" y="50091"/>
                    <a:pt x="120499" y="50405"/>
                  </a:cubicBezTo>
                  <a:cubicBezTo>
                    <a:pt x="120353" y="50531"/>
                    <a:pt x="120206" y="50656"/>
                    <a:pt x="120081" y="50803"/>
                  </a:cubicBezTo>
                  <a:cubicBezTo>
                    <a:pt x="119830" y="51054"/>
                    <a:pt x="119600" y="51326"/>
                    <a:pt x="119369" y="51598"/>
                  </a:cubicBezTo>
                  <a:cubicBezTo>
                    <a:pt x="119244" y="51786"/>
                    <a:pt x="119139" y="51995"/>
                    <a:pt x="118993" y="52184"/>
                  </a:cubicBezTo>
                  <a:cubicBezTo>
                    <a:pt x="118783" y="52435"/>
                    <a:pt x="118679" y="52728"/>
                    <a:pt x="118721" y="53062"/>
                  </a:cubicBezTo>
                  <a:cubicBezTo>
                    <a:pt x="118742" y="53439"/>
                    <a:pt x="118763" y="53837"/>
                    <a:pt x="118867" y="54192"/>
                  </a:cubicBezTo>
                  <a:cubicBezTo>
                    <a:pt x="118972" y="54590"/>
                    <a:pt x="118951" y="55029"/>
                    <a:pt x="119348" y="55322"/>
                  </a:cubicBezTo>
                  <a:cubicBezTo>
                    <a:pt x="119390" y="55343"/>
                    <a:pt x="119411" y="55448"/>
                    <a:pt x="119411" y="55531"/>
                  </a:cubicBezTo>
                  <a:cubicBezTo>
                    <a:pt x="119453" y="55678"/>
                    <a:pt x="119516" y="55762"/>
                    <a:pt x="119662" y="55803"/>
                  </a:cubicBezTo>
                  <a:cubicBezTo>
                    <a:pt x="120102" y="55950"/>
                    <a:pt x="120499" y="56264"/>
                    <a:pt x="120980" y="56222"/>
                  </a:cubicBezTo>
                  <a:cubicBezTo>
                    <a:pt x="121127" y="56222"/>
                    <a:pt x="121252" y="56306"/>
                    <a:pt x="121357" y="56327"/>
                  </a:cubicBezTo>
                  <a:cubicBezTo>
                    <a:pt x="121462" y="56368"/>
                    <a:pt x="121566" y="56410"/>
                    <a:pt x="121671" y="56431"/>
                  </a:cubicBezTo>
                  <a:cubicBezTo>
                    <a:pt x="122110" y="56473"/>
                    <a:pt x="122550" y="56619"/>
                    <a:pt x="123031" y="56515"/>
                  </a:cubicBezTo>
                  <a:cubicBezTo>
                    <a:pt x="123115" y="56494"/>
                    <a:pt x="123177" y="56494"/>
                    <a:pt x="123261" y="56515"/>
                  </a:cubicBezTo>
                  <a:cubicBezTo>
                    <a:pt x="123554" y="56619"/>
                    <a:pt x="123868" y="56578"/>
                    <a:pt x="124161" y="56536"/>
                  </a:cubicBezTo>
                  <a:cubicBezTo>
                    <a:pt x="124537" y="56494"/>
                    <a:pt x="124935" y="56431"/>
                    <a:pt x="125333" y="56431"/>
                  </a:cubicBezTo>
                  <a:cubicBezTo>
                    <a:pt x="126190" y="56410"/>
                    <a:pt x="127006" y="56159"/>
                    <a:pt x="127822" y="55908"/>
                  </a:cubicBezTo>
                  <a:cubicBezTo>
                    <a:pt x="128304" y="55782"/>
                    <a:pt x="128806" y="55678"/>
                    <a:pt x="129245" y="55385"/>
                  </a:cubicBezTo>
                  <a:cubicBezTo>
                    <a:pt x="129287" y="55385"/>
                    <a:pt x="129287" y="55364"/>
                    <a:pt x="129308" y="55364"/>
                  </a:cubicBezTo>
                  <a:cubicBezTo>
                    <a:pt x="129664" y="55364"/>
                    <a:pt x="129957" y="55176"/>
                    <a:pt x="130271" y="55029"/>
                  </a:cubicBezTo>
                  <a:cubicBezTo>
                    <a:pt x="130438" y="54946"/>
                    <a:pt x="130584" y="54925"/>
                    <a:pt x="130773" y="54862"/>
                  </a:cubicBezTo>
                  <a:cubicBezTo>
                    <a:pt x="131212" y="54736"/>
                    <a:pt x="131631" y="54632"/>
                    <a:pt x="132070" y="54527"/>
                  </a:cubicBezTo>
                  <a:cubicBezTo>
                    <a:pt x="132175" y="54506"/>
                    <a:pt x="132279" y="54422"/>
                    <a:pt x="132384" y="54402"/>
                  </a:cubicBezTo>
                  <a:cubicBezTo>
                    <a:pt x="132677" y="54276"/>
                    <a:pt x="132949" y="54171"/>
                    <a:pt x="133221" y="54067"/>
                  </a:cubicBezTo>
                  <a:cubicBezTo>
                    <a:pt x="133388" y="54004"/>
                    <a:pt x="133556" y="53941"/>
                    <a:pt x="133702" y="53878"/>
                  </a:cubicBezTo>
                  <a:cubicBezTo>
                    <a:pt x="133890" y="53795"/>
                    <a:pt x="134100" y="53753"/>
                    <a:pt x="134309" y="53690"/>
                  </a:cubicBezTo>
                  <a:cubicBezTo>
                    <a:pt x="134832" y="53586"/>
                    <a:pt x="135355" y="53481"/>
                    <a:pt x="135878" y="53397"/>
                  </a:cubicBezTo>
                  <a:cubicBezTo>
                    <a:pt x="136401" y="53334"/>
                    <a:pt x="136924" y="53251"/>
                    <a:pt x="137301" y="52832"/>
                  </a:cubicBezTo>
                  <a:cubicBezTo>
                    <a:pt x="137698" y="52728"/>
                    <a:pt x="137991" y="52414"/>
                    <a:pt x="138326" y="52225"/>
                  </a:cubicBezTo>
                  <a:cubicBezTo>
                    <a:pt x="138766" y="51974"/>
                    <a:pt x="139121" y="51577"/>
                    <a:pt x="139435" y="51158"/>
                  </a:cubicBezTo>
                  <a:cubicBezTo>
                    <a:pt x="139665" y="50865"/>
                    <a:pt x="139707" y="50510"/>
                    <a:pt x="139895" y="50196"/>
                  </a:cubicBezTo>
                  <a:cubicBezTo>
                    <a:pt x="140021" y="49987"/>
                    <a:pt x="140063" y="49777"/>
                    <a:pt x="140063" y="49526"/>
                  </a:cubicBezTo>
                  <a:cubicBezTo>
                    <a:pt x="139979" y="48836"/>
                    <a:pt x="140000" y="48145"/>
                    <a:pt x="140000" y="47455"/>
                  </a:cubicBezTo>
                  <a:close/>
                  <a:moveTo>
                    <a:pt x="122633" y="1465"/>
                  </a:moveTo>
                  <a:cubicBezTo>
                    <a:pt x="122424" y="1339"/>
                    <a:pt x="122257" y="1151"/>
                    <a:pt x="122006" y="1214"/>
                  </a:cubicBezTo>
                  <a:cubicBezTo>
                    <a:pt x="121273" y="1339"/>
                    <a:pt x="120541" y="1381"/>
                    <a:pt x="119976" y="1946"/>
                  </a:cubicBezTo>
                  <a:cubicBezTo>
                    <a:pt x="119913" y="1988"/>
                    <a:pt x="119851" y="2051"/>
                    <a:pt x="119788" y="2072"/>
                  </a:cubicBezTo>
                  <a:cubicBezTo>
                    <a:pt x="119600" y="2176"/>
                    <a:pt x="119453" y="2323"/>
                    <a:pt x="119348" y="2490"/>
                  </a:cubicBezTo>
                  <a:cubicBezTo>
                    <a:pt x="119139" y="2804"/>
                    <a:pt x="118825" y="3034"/>
                    <a:pt x="118846" y="3473"/>
                  </a:cubicBezTo>
                  <a:cubicBezTo>
                    <a:pt x="118846" y="3515"/>
                    <a:pt x="118846" y="3536"/>
                    <a:pt x="118825" y="3536"/>
                  </a:cubicBezTo>
                  <a:cubicBezTo>
                    <a:pt x="118742" y="3578"/>
                    <a:pt x="118658" y="3662"/>
                    <a:pt x="118595" y="3662"/>
                  </a:cubicBezTo>
                  <a:cubicBezTo>
                    <a:pt x="118532" y="3662"/>
                    <a:pt x="118449" y="3620"/>
                    <a:pt x="118407" y="3536"/>
                  </a:cubicBezTo>
                  <a:cubicBezTo>
                    <a:pt x="118302" y="3348"/>
                    <a:pt x="118198" y="3139"/>
                    <a:pt x="118093" y="2929"/>
                  </a:cubicBezTo>
                  <a:cubicBezTo>
                    <a:pt x="117758" y="2406"/>
                    <a:pt x="117361" y="1904"/>
                    <a:pt x="116838" y="1569"/>
                  </a:cubicBezTo>
                  <a:lnTo>
                    <a:pt x="116670" y="1423"/>
                  </a:lnTo>
                  <a:cubicBezTo>
                    <a:pt x="116231" y="942"/>
                    <a:pt x="115666" y="753"/>
                    <a:pt x="115059" y="628"/>
                  </a:cubicBezTo>
                  <a:cubicBezTo>
                    <a:pt x="114494" y="523"/>
                    <a:pt x="114327" y="691"/>
                    <a:pt x="114327" y="1256"/>
                  </a:cubicBezTo>
                  <a:lnTo>
                    <a:pt x="114327" y="1297"/>
                  </a:lnTo>
                  <a:cubicBezTo>
                    <a:pt x="114285" y="1569"/>
                    <a:pt x="114390" y="1800"/>
                    <a:pt x="114641" y="1904"/>
                  </a:cubicBezTo>
                  <a:cubicBezTo>
                    <a:pt x="114892" y="2051"/>
                    <a:pt x="115101" y="2260"/>
                    <a:pt x="115289" y="2469"/>
                  </a:cubicBezTo>
                  <a:cubicBezTo>
                    <a:pt x="115352" y="2532"/>
                    <a:pt x="115415" y="2616"/>
                    <a:pt x="115498" y="2637"/>
                  </a:cubicBezTo>
                  <a:cubicBezTo>
                    <a:pt x="116001" y="2950"/>
                    <a:pt x="116461" y="3306"/>
                    <a:pt x="116963" y="3620"/>
                  </a:cubicBezTo>
                  <a:cubicBezTo>
                    <a:pt x="117068" y="3662"/>
                    <a:pt x="117172" y="3704"/>
                    <a:pt x="117256" y="3787"/>
                  </a:cubicBezTo>
                  <a:cubicBezTo>
                    <a:pt x="117361" y="3871"/>
                    <a:pt x="117382" y="3976"/>
                    <a:pt x="117340" y="4101"/>
                  </a:cubicBezTo>
                  <a:cubicBezTo>
                    <a:pt x="117298" y="4227"/>
                    <a:pt x="117172" y="4331"/>
                    <a:pt x="117047" y="4331"/>
                  </a:cubicBezTo>
                  <a:cubicBezTo>
                    <a:pt x="116984" y="4331"/>
                    <a:pt x="116942" y="4331"/>
                    <a:pt x="116879" y="4310"/>
                  </a:cubicBezTo>
                  <a:cubicBezTo>
                    <a:pt x="116524" y="4164"/>
                    <a:pt x="116147" y="4017"/>
                    <a:pt x="115791" y="3850"/>
                  </a:cubicBezTo>
                  <a:cubicBezTo>
                    <a:pt x="115498" y="3683"/>
                    <a:pt x="115185" y="3599"/>
                    <a:pt x="114871" y="3578"/>
                  </a:cubicBezTo>
                  <a:cubicBezTo>
                    <a:pt x="114494" y="3557"/>
                    <a:pt x="114159" y="3536"/>
                    <a:pt x="113804" y="3536"/>
                  </a:cubicBezTo>
                  <a:cubicBezTo>
                    <a:pt x="113239" y="3536"/>
                    <a:pt x="112695" y="3536"/>
                    <a:pt x="112151" y="3557"/>
                  </a:cubicBezTo>
                  <a:cubicBezTo>
                    <a:pt x="111858" y="3557"/>
                    <a:pt x="111565" y="3578"/>
                    <a:pt x="111314" y="3641"/>
                  </a:cubicBezTo>
                  <a:cubicBezTo>
                    <a:pt x="110519" y="3766"/>
                    <a:pt x="109744" y="3892"/>
                    <a:pt x="108949" y="4059"/>
                  </a:cubicBezTo>
                  <a:cubicBezTo>
                    <a:pt x="108531" y="4143"/>
                    <a:pt x="108154" y="4206"/>
                    <a:pt x="107757" y="4352"/>
                  </a:cubicBezTo>
                  <a:cubicBezTo>
                    <a:pt x="107045" y="4603"/>
                    <a:pt x="106334" y="4875"/>
                    <a:pt x="105643" y="5189"/>
                  </a:cubicBezTo>
                  <a:cubicBezTo>
                    <a:pt x="105120" y="5419"/>
                    <a:pt x="104618" y="5712"/>
                    <a:pt x="104179" y="6047"/>
                  </a:cubicBezTo>
                  <a:cubicBezTo>
                    <a:pt x="103154" y="6779"/>
                    <a:pt x="102212" y="7616"/>
                    <a:pt x="101417" y="8579"/>
                  </a:cubicBezTo>
                  <a:cubicBezTo>
                    <a:pt x="101270" y="8788"/>
                    <a:pt x="101082" y="8997"/>
                    <a:pt x="100957" y="9227"/>
                  </a:cubicBezTo>
                  <a:cubicBezTo>
                    <a:pt x="100643" y="9751"/>
                    <a:pt x="100371" y="10315"/>
                    <a:pt x="100099" y="10839"/>
                  </a:cubicBezTo>
                  <a:cubicBezTo>
                    <a:pt x="99994" y="11048"/>
                    <a:pt x="99889" y="11215"/>
                    <a:pt x="99722" y="11383"/>
                  </a:cubicBezTo>
                  <a:cubicBezTo>
                    <a:pt x="99513" y="11613"/>
                    <a:pt x="99304" y="11885"/>
                    <a:pt x="99283" y="12220"/>
                  </a:cubicBezTo>
                  <a:cubicBezTo>
                    <a:pt x="99220" y="12659"/>
                    <a:pt x="99220" y="13140"/>
                    <a:pt x="99199" y="13580"/>
                  </a:cubicBezTo>
                  <a:cubicBezTo>
                    <a:pt x="99199" y="13726"/>
                    <a:pt x="99220" y="13893"/>
                    <a:pt x="99283" y="14019"/>
                  </a:cubicBezTo>
                  <a:cubicBezTo>
                    <a:pt x="99408" y="14458"/>
                    <a:pt x="99492" y="14898"/>
                    <a:pt x="99513" y="15358"/>
                  </a:cubicBezTo>
                  <a:cubicBezTo>
                    <a:pt x="99534" y="16216"/>
                    <a:pt x="99952" y="16906"/>
                    <a:pt x="100538" y="17450"/>
                  </a:cubicBezTo>
                  <a:cubicBezTo>
                    <a:pt x="101312" y="17388"/>
                    <a:pt x="102086" y="17346"/>
                    <a:pt x="102819" y="17325"/>
                  </a:cubicBezTo>
                  <a:cubicBezTo>
                    <a:pt x="103091" y="17325"/>
                    <a:pt x="103342" y="17241"/>
                    <a:pt x="103551" y="17074"/>
                  </a:cubicBezTo>
                  <a:cubicBezTo>
                    <a:pt x="104137" y="16655"/>
                    <a:pt x="104765" y="16237"/>
                    <a:pt x="105371" y="15818"/>
                  </a:cubicBezTo>
                  <a:cubicBezTo>
                    <a:pt x="105476" y="15756"/>
                    <a:pt x="105581" y="15672"/>
                    <a:pt x="105664" y="15567"/>
                  </a:cubicBezTo>
                  <a:cubicBezTo>
                    <a:pt x="106208" y="14835"/>
                    <a:pt x="106899" y="14228"/>
                    <a:pt x="107589" y="13663"/>
                  </a:cubicBezTo>
                  <a:cubicBezTo>
                    <a:pt x="107757" y="13559"/>
                    <a:pt x="107861" y="13391"/>
                    <a:pt x="107966" y="13245"/>
                  </a:cubicBezTo>
                  <a:cubicBezTo>
                    <a:pt x="108280" y="12784"/>
                    <a:pt x="108594" y="12324"/>
                    <a:pt x="108908" y="11885"/>
                  </a:cubicBezTo>
                  <a:cubicBezTo>
                    <a:pt x="109054" y="11696"/>
                    <a:pt x="109221" y="11508"/>
                    <a:pt x="109410" y="11320"/>
                  </a:cubicBezTo>
                  <a:cubicBezTo>
                    <a:pt x="109472" y="11278"/>
                    <a:pt x="109577" y="11236"/>
                    <a:pt x="109661" y="11383"/>
                  </a:cubicBezTo>
                  <a:cubicBezTo>
                    <a:pt x="109619" y="11592"/>
                    <a:pt x="109556" y="11801"/>
                    <a:pt x="109452" y="12010"/>
                  </a:cubicBezTo>
                  <a:cubicBezTo>
                    <a:pt x="109347" y="12220"/>
                    <a:pt x="109221" y="12429"/>
                    <a:pt x="109054" y="12638"/>
                  </a:cubicBezTo>
                  <a:cubicBezTo>
                    <a:pt x="108531" y="13370"/>
                    <a:pt x="108196" y="14207"/>
                    <a:pt x="107840" y="14981"/>
                  </a:cubicBezTo>
                  <a:cubicBezTo>
                    <a:pt x="107736" y="15212"/>
                    <a:pt x="107673" y="15463"/>
                    <a:pt x="107799" y="15693"/>
                  </a:cubicBezTo>
                  <a:cubicBezTo>
                    <a:pt x="108426" y="15777"/>
                    <a:pt x="108426" y="15777"/>
                    <a:pt x="108908" y="15505"/>
                  </a:cubicBezTo>
                  <a:cubicBezTo>
                    <a:pt x="109138" y="15379"/>
                    <a:pt x="109368" y="15212"/>
                    <a:pt x="109619" y="15044"/>
                  </a:cubicBezTo>
                  <a:cubicBezTo>
                    <a:pt x="109891" y="14835"/>
                    <a:pt x="110184" y="14584"/>
                    <a:pt x="110477" y="14375"/>
                  </a:cubicBezTo>
                  <a:cubicBezTo>
                    <a:pt x="110707" y="14228"/>
                    <a:pt x="110895" y="14019"/>
                    <a:pt x="111084" y="13789"/>
                  </a:cubicBezTo>
                  <a:cubicBezTo>
                    <a:pt x="111607" y="13161"/>
                    <a:pt x="112151" y="12554"/>
                    <a:pt x="112674" y="11927"/>
                  </a:cubicBezTo>
                  <a:cubicBezTo>
                    <a:pt x="112904" y="11655"/>
                    <a:pt x="113113" y="11404"/>
                    <a:pt x="113322" y="11131"/>
                  </a:cubicBezTo>
                  <a:cubicBezTo>
                    <a:pt x="113532" y="10880"/>
                    <a:pt x="113741" y="10587"/>
                    <a:pt x="114013" y="10274"/>
                  </a:cubicBezTo>
                  <a:cubicBezTo>
                    <a:pt x="114180" y="10671"/>
                    <a:pt x="114076" y="11027"/>
                    <a:pt x="114055" y="11320"/>
                  </a:cubicBezTo>
                  <a:cubicBezTo>
                    <a:pt x="114766" y="12554"/>
                    <a:pt x="115750" y="13412"/>
                    <a:pt x="116796" y="14249"/>
                  </a:cubicBezTo>
                  <a:cubicBezTo>
                    <a:pt x="117298" y="14647"/>
                    <a:pt x="117905" y="14856"/>
                    <a:pt x="118511" y="15002"/>
                  </a:cubicBezTo>
                  <a:cubicBezTo>
                    <a:pt x="119139" y="15170"/>
                    <a:pt x="119809" y="15191"/>
                    <a:pt x="120499" y="15170"/>
                  </a:cubicBezTo>
                  <a:cubicBezTo>
                    <a:pt x="120625" y="15170"/>
                    <a:pt x="120750" y="15107"/>
                    <a:pt x="120876" y="15086"/>
                  </a:cubicBezTo>
                  <a:cubicBezTo>
                    <a:pt x="120939" y="14835"/>
                    <a:pt x="120960" y="14584"/>
                    <a:pt x="120750" y="14375"/>
                  </a:cubicBezTo>
                  <a:cubicBezTo>
                    <a:pt x="120667" y="14312"/>
                    <a:pt x="120625" y="14144"/>
                    <a:pt x="120604" y="14019"/>
                  </a:cubicBezTo>
                  <a:cubicBezTo>
                    <a:pt x="120562" y="13831"/>
                    <a:pt x="120646" y="13684"/>
                    <a:pt x="120813" y="13580"/>
                  </a:cubicBezTo>
                  <a:cubicBezTo>
                    <a:pt x="120960" y="13496"/>
                    <a:pt x="121148" y="13496"/>
                    <a:pt x="121273" y="13621"/>
                  </a:cubicBezTo>
                  <a:cubicBezTo>
                    <a:pt x="121399" y="13747"/>
                    <a:pt x="121566" y="13893"/>
                    <a:pt x="121671" y="14040"/>
                  </a:cubicBezTo>
                  <a:cubicBezTo>
                    <a:pt x="121776" y="14249"/>
                    <a:pt x="121964" y="14417"/>
                    <a:pt x="122089" y="14563"/>
                  </a:cubicBezTo>
                  <a:cubicBezTo>
                    <a:pt x="122320" y="14835"/>
                    <a:pt x="122529" y="15065"/>
                    <a:pt x="122738" y="15358"/>
                  </a:cubicBezTo>
                  <a:cubicBezTo>
                    <a:pt x="122926" y="15588"/>
                    <a:pt x="123115" y="15777"/>
                    <a:pt x="123387" y="15839"/>
                  </a:cubicBezTo>
                  <a:cubicBezTo>
                    <a:pt x="123575" y="15902"/>
                    <a:pt x="123742" y="16007"/>
                    <a:pt x="123910" y="16090"/>
                  </a:cubicBezTo>
                  <a:cubicBezTo>
                    <a:pt x="124056" y="16132"/>
                    <a:pt x="124182" y="16195"/>
                    <a:pt x="124286" y="16195"/>
                  </a:cubicBezTo>
                  <a:lnTo>
                    <a:pt x="125228" y="16195"/>
                  </a:lnTo>
                  <a:cubicBezTo>
                    <a:pt x="125458" y="15923"/>
                    <a:pt x="125667" y="15693"/>
                    <a:pt x="125772" y="15358"/>
                  </a:cubicBezTo>
                  <a:cubicBezTo>
                    <a:pt x="125877" y="15044"/>
                    <a:pt x="126044" y="14730"/>
                    <a:pt x="126086" y="14375"/>
                  </a:cubicBezTo>
                  <a:cubicBezTo>
                    <a:pt x="126086" y="14354"/>
                    <a:pt x="126107" y="14312"/>
                    <a:pt x="126149" y="14270"/>
                  </a:cubicBezTo>
                  <a:cubicBezTo>
                    <a:pt x="126170" y="14249"/>
                    <a:pt x="126211" y="14228"/>
                    <a:pt x="126253" y="14228"/>
                  </a:cubicBezTo>
                  <a:cubicBezTo>
                    <a:pt x="126295" y="14228"/>
                    <a:pt x="126358" y="14249"/>
                    <a:pt x="126379" y="14312"/>
                  </a:cubicBezTo>
                  <a:cubicBezTo>
                    <a:pt x="126421" y="14375"/>
                    <a:pt x="126421" y="14479"/>
                    <a:pt x="126462" y="14563"/>
                  </a:cubicBezTo>
                  <a:cubicBezTo>
                    <a:pt x="126483" y="14730"/>
                    <a:pt x="126462" y="14898"/>
                    <a:pt x="126588" y="15044"/>
                  </a:cubicBezTo>
                  <a:cubicBezTo>
                    <a:pt x="127090" y="14940"/>
                    <a:pt x="127237" y="14793"/>
                    <a:pt x="127258" y="14354"/>
                  </a:cubicBezTo>
                  <a:cubicBezTo>
                    <a:pt x="127299" y="13831"/>
                    <a:pt x="127299" y="13287"/>
                    <a:pt x="127320" y="12764"/>
                  </a:cubicBezTo>
                  <a:cubicBezTo>
                    <a:pt x="127320" y="12429"/>
                    <a:pt x="127258" y="12073"/>
                    <a:pt x="127404" y="11759"/>
                  </a:cubicBezTo>
                  <a:cubicBezTo>
                    <a:pt x="127446" y="11655"/>
                    <a:pt x="127425" y="11529"/>
                    <a:pt x="127425" y="11424"/>
                  </a:cubicBezTo>
                  <a:cubicBezTo>
                    <a:pt x="127425" y="10169"/>
                    <a:pt x="127111" y="8997"/>
                    <a:pt x="126379" y="7951"/>
                  </a:cubicBezTo>
                  <a:cubicBezTo>
                    <a:pt x="126002" y="7428"/>
                    <a:pt x="125646" y="6884"/>
                    <a:pt x="125270" y="6361"/>
                  </a:cubicBezTo>
                  <a:cubicBezTo>
                    <a:pt x="125207" y="6256"/>
                    <a:pt x="125123" y="6152"/>
                    <a:pt x="125019" y="6068"/>
                  </a:cubicBezTo>
                  <a:cubicBezTo>
                    <a:pt x="124537" y="5733"/>
                    <a:pt x="124056" y="5378"/>
                    <a:pt x="123554" y="5064"/>
                  </a:cubicBezTo>
                  <a:cubicBezTo>
                    <a:pt x="122508" y="4436"/>
                    <a:pt x="122696" y="4499"/>
                    <a:pt x="121294" y="4520"/>
                  </a:cubicBezTo>
                  <a:cubicBezTo>
                    <a:pt x="120960" y="4520"/>
                    <a:pt x="120834" y="4394"/>
                    <a:pt x="120708" y="4080"/>
                  </a:cubicBezTo>
                  <a:cubicBezTo>
                    <a:pt x="120960" y="3787"/>
                    <a:pt x="121169" y="3453"/>
                    <a:pt x="121483" y="3181"/>
                  </a:cubicBezTo>
                  <a:cubicBezTo>
                    <a:pt x="121713" y="2971"/>
                    <a:pt x="121964" y="2762"/>
                    <a:pt x="122215" y="2553"/>
                  </a:cubicBezTo>
                  <a:cubicBezTo>
                    <a:pt x="122592" y="2323"/>
                    <a:pt x="122717" y="1967"/>
                    <a:pt x="122633" y="1465"/>
                  </a:cubicBezTo>
                  <a:close/>
                  <a:moveTo>
                    <a:pt x="17785" y="51242"/>
                  </a:moveTo>
                  <a:cubicBezTo>
                    <a:pt x="17555" y="51995"/>
                    <a:pt x="17346" y="52707"/>
                    <a:pt x="17137" y="53418"/>
                  </a:cubicBezTo>
                  <a:cubicBezTo>
                    <a:pt x="17116" y="53460"/>
                    <a:pt x="17116" y="53523"/>
                    <a:pt x="17116" y="53565"/>
                  </a:cubicBezTo>
                  <a:cubicBezTo>
                    <a:pt x="17137" y="53899"/>
                    <a:pt x="17011" y="54255"/>
                    <a:pt x="16948" y="54569"/>
                  </a:cubicBezTo>
                  <a:cubicBezTo>
                    <a:pt x="16823" y="55134"/>
                    <a:pt x="16634" y="55741"/>
                    <a:pt x="16739" y="56327"/>
                  </a:cubicBezTo>
                  <a:cubicBezTo>
                    <a:pt x="16739" y="56389"/>
                    <a:pt x="16739" y="56431"/>
                    <a:pt x="16718" y="56494"/>
                  </a:cubicBezTo>
                  <a:cubicBezTo>
                    <a:pt x="16634" y="56850"/>
                    <a:pt x="16697" y="57205"/>
                    <a:pt x="16760" y="57561"/>
                  </a:cubicBezTo>
                  <a:cubicBezTo>
                    <a:pt x="16802" y="57707"/>
                    <a:pt x="16844" y="57833"/>
                    <a:pt x="16823" y="57959"/>
                  </a:cubicBezTo>
                  <a:cubicBezTo>
                    <a:pt x="16760" y="58147"/>
                    <a:pt x="16823" y="58293"/>
                    <a:pt x="16865" y="58461"/>
                  </a:cubicBezTo>
                  <a:cubicBezTo>
                    <a:pt x="16885" y="58586"/>
                    <a:pt x="16948" y="58712"/>
                    <a:pt x="16948" y="58837"/>
                  </a:cubicBezTo>
                  <a:cubicBezTo>
                    <a:pt x="16969" y="59172"/>
                    <a:pt x="16948" y="59507"/>
                    <a:pt x="16969" y="59821"/>
                  </a:cubicBezTo>
                  <a:cubicBezTo>
                    <a:pt x="16969" y="60135"/>
                    <a:pt x="17137" y="60448"/>
                    <a:pt x="17011" y="60762"/>
                  </a:cubicBezTo>
                  <a:cubicBezTo>
                    <a:pt x="16969" y="60846"/>
                    <a:pt x="17011" y="60951"/>
                    <a:pt x="17032" y="61055"/>
                  </a:cubicBezTo>
                  <a:cubicBezTo>
                    <a:pt x="17157" y="61536"/>
                    <a:pt x="17074" y="62060"/>
                    <a:pt x="17304" y="62541"/>
                  </a:cubicBezTo>
                  <a:cubicBezTo>
                    <a:pt x="17346" y="62562"/>
                    <a:pt x="17304" y="62625"/>
                    <a:pt x="17346" y="62645"/>
                  </a:cubicBezTo>
                  <a:cubicBezTo>
                    <a:pt x="17367" y="63210"/>
                    <a:pt x="17597" y="63796"/>
                    <a:pt x="17555" y="64403"/>
                  </a:cubicBezTo>
                  <a:cubicBezTo>
                    <a:pt x="17555" y="64466"/>
                    <a:pt x="17597" y="64570"/>
                    <a:pt x="17597" y="64675"/>
                  </a:cubicBezTo>
                  <a:cubicBezTo>
                    <a:pt x="17618" y="64780"/>
                    <a:pt x="17681" y="64884"/>
                    <a:pt x="17681" y="65031"/>
                  </a:cubicBezTo>
                  <a:cubicBezTo>
                    <a:pt x="17681" y="65491"/>
                    <a:pt x="17722" y="65972"/>
                    <a:pt x="17827" y="66412"/>
                  </a:cubicBezTo>
                  <a:cubicBezTo>
                    <a:pt x="17932" y="66851"/>
                    <a:pt x="18057" y="67332"/>
                    <a:pt x="18141" y="67772"/>
                  </a:cubicBezTo>
                  <a:cubicBezTo>
                    <a:pt x="18246" y="68127"/>
                    <a:pt x="18413" y="68525"/>
                    <a:pt x="18392" y="68923"/>
                  </a:cubicBezTo>
                  <a:cubicBezTo>
                    <a:pt x="18392" y="69048"/>
                    <a:pt x="18434" y="69215"/>
                    <a:pt x="18497" y="69362"/>
                  </a:cubicBezTo>
                  <a:cubicBezTo>
                    <a:pt x="18622" y="69780"/>
                    <a:pt x="18852" y="70157"/>
                    <a:pt x="18810" y="70575"/>
                  </a:cubicBezTo>
                  <a:cubicBezTo>
                    <a:pt x="19082" y="70806"/>
                    <a:pt x="19396" y="70847"/>
                    <a:pt x="19752" y="70847"/>
                  </a:cubicBezTo>
                  <a:cubicBezTo>
                    <a:pt x="20589" y="70827"/>
                    <a:pt x="21426" y="70847"/>
                    <a:pt x="22263" y="70847"/>
                  </a:cubicBezTo>
                  <a:cubicBezTo>
                    <a:pt x="22409" y="70847"/>
                    <a:pt x="22598" y="70847"/>
                    <a:pt x="22744" y="70806"/>
                  </a:cubicBezTo>
                  <a:cubicBezTo>
                    <a:pt x="23330" y="70638"/>
                    <a:pt x="23895" y="70534"/>
                    <a:pt x="24481" y="70534"/>
                  </a:cubicBezTo>
                  <a:cubicBezTo>
                    <a:pt x="25046" y="70534"/>
                    <a:pt x="25611" y="70408"/>
                    <a:pt x="26155" y="70262"/>
                  </a:cubicBezTo>
                  <a:cubicBezTo>
                    <a:pt x="26971" y="70011"/>
                    <a:pt x="27766" y="69759"/>
                    <a:pt x="28582" y="69467"/>
                  </a:cubicBezTo>
                  <a:cubicBezTo>
                    <a:pt x="28854" y="69383"/>
                    <a:pt x="29084" y="69278"/>
                    <a:pt x="29314" y="69132"/>
                  </a:cubicBezTo>
                  <a:cubicBezTo>
                    <a:pt x="29816" y="68839"/>
                    <a:pt x="30277" y="68525"/>
                    <a:pt x="30758" y="68211"/>
                  </a:cubicBezTo>
                  <a:cubicBezTo>
                    <a:pt x="30842" y="68169"/>
                    <a:pt x="30946" y="68127"/>
                    <a:pt x="31009" y="68107"/>
                  </a:cubicBezTo>
                  <a:cubicBezTo>
                    <a:pt x="31532" y="67876"/>
                    <a:pt x="32055" y="67646"/>
                    <a:pt x="32557" y="67374"/>
                  </a:cubicBezTo>
                  <a:cubicBezTo>
                    <a:pt x="33059" y="67123"/>
                    <a:pt x="33562" y="66809"/>
                    <a:pt x="33959" y="66412"/>
                  </a:cubicBezTo>
                  <a:cubicBezTo>
                    <a:pt x="34336" y="66035"/>
                    <a:pt x="34629" y="65596"/>
                    <a:pt x="34963" y="65177"/>
                  </a:cubicBezTo>
                  <a:cubicBezTo>
                    <a:pt x="34859" y="64884"/>
                    <a:pt x="34817" y="64633"/>
                    <a:pt x="34691" y="64361"/>
                  </a:cubicBezTo>
                  <a:cubicBezTo>
                    <a:pt x="34419" y="63901"/>
                    <a:pt x="34273" y="63399"/>
                    <a:pt x="34106" y="62876"/>
                  </a:cubicBezTo>
                  <a:cubicBezTo>
                    <a:pt x="34064" y="62666"/>
                    <a:pt x="33980" y="62478"/>
                    <a:pt x="33896" y="62311"/>
                  </a:cubicBezTo>
                  <a:cubicBezTo>
                    <a:pt x="33352" y="61055"/>
                    <a:pt x="32829" y="59800"/>
                    <a:pt x="32285" y="58544"/>
                  </a:cubicBezTo>
                  <a:cubicBezTo>
                    <a:pt x="32097" y="58147"/>
                    <a:pt x="31930" y="57728"/>
                    <a:pt x="31762" y="57331"/>
                  </a:cubicBezTo>
                  <a:cubicBezTo>
                    <a:pt x="31658" y="57310"/>
                    <a:pt x="31553" y="57268"/>
                    <a:pt x="31469" y="57247"/>
                  </a:cubicBezTo>
                  <a:cubicBezTo>
                    <a:pt x="30967" y="57205"/>
                    <a:pt x="30444" y="57143"/>
                    <a:pt x="29942" y="57080"/>
                  </a:cubicBezTo>
                  <a:cubicBezTo>
                    <a:pt x="29189" y="56933"/>
                    <a:pt x="28435" y="56787"/>
                    <a:pt x="27682" y="56619"/>
                  </a:cubicBezTo>
                  <a:cubicBezTo>
                    <a:pt x="27640" y="56619"/>
                    <a:pt x="27598" y="56599"/>
                    <a:pt x="27577" y="56599"/>
                  </a:cubicBezTo>
                  <a:cubicBezTo>
                    <a:pt x="27305" y="56473"/>
                    <a:pt x="26992" y="56389"/>
                    <a:pt x="26699" y="56368"/>
                  </a:cubicBezTo>
                  <a:cubicBezTo>
                    <a:pt x="26489" y="56327"/>
                    <a:pt x="26280" y="56285"/>
                    <a:pt x="26113" y="56201"/>
                  </a:cubicBezTo>
                  <a:cubicBezTo>
                    <a:pt x="25276" y="55887"/>
                    <a:pt x="24544" y="55469"/>
                    <a:pt x="23853" y="54904"/>
                  </a:cubicBezTo>
                  <a:cubicBezTo>
                    <a:pt x="23560" y="54653"/>
                    <a:pt x="23393" y="54381"/>
                    <a:pt x="23204" y="54067"/>
                  </a:cubicBezTo>
                  <a:cubicBezTo>
                    <a:pt x="23100" y="53858"/>
                    <a:pt x="23121" y="53606"/>
                    <a:pt x="23288" y="53565"/>
                  </a:cubicBezTo>
                  <a:cubicBezTo>
                    <a:pt x="23455" y="53481"/>
                    <a:pt x="23623" y="53586"/>
                    <a:pt x="23727" y="53753"/>
                  </a:cubicBezTo>
                  <a:cubicBezTo>
                    <a:pt x="24125" y="54276"/>
                    <a:pt x="24648" y="54590"/>
                    <a:pt x="25192" y="54904"/>
                  </a:cubicBezTo>
                  <a:cubicBezTo>
                    <a:pt x="25757" y="55238"/>
                    <a:pt x="26364" y="55531"/>
                    <a:pt x="27054" y="55552"/>
                  </a:cubicBezTo>
                  <a:cubicBezTo>
                    <a:pt x="27264" y="55573"/>
                    <a:pt x="27494" y="55657"/>
                    <a:pt x="27703" y="55699"/>
                  </a:cubicBezTo>
                  <a:cubicBezTo>
                    <a:pt x="27954" y="55782"/>
                    <a:pt x="28247" y="55866"/>
                    <a:pt x="28519" y="55908"/>
                  </a:cubicBezTo>
                  <a:cubicBezTo>
                    <a:pt x="28728" y="55971"/>
                    <a:pt x="28958" y="55992"/>
                    <a:pt x="29189" y="56054"/>
                  </a:cubicBezTo>
                  <a:cubicBezTo>
                    <a:pt x="29733" y="56201"/>
                    <a:pt x="30318" y="56264"/>
                    <a:pt x="30862" y="56285"/>
                  </a:cubicBezTo>
                  <a:cubicBezTo>
                    <a:pt x="30946" y="56285"/>
                    <a:pt x="31051" y="56285"/>
                    <a:pt x="31176" y="56264"/>
                  </a:cubicBezTo>
                  <a:cubicBezTo>
                    <a:pt x="31072" y="56054"/>
                    <a:pt x="30988" y="55866"/>
                    <a:pt x="30904" y="55699"/>
                  </a:cubicBezTo>
                  <a:cubicBezTo>
                    <a:pt x="30444" y="54862"/>
                    <a:pt x="30026" y="54025"/>
                    <a:pt x="29691" y="53146"/>
                  </a:cubicBezTo>
                  <a:cubicBezTo>
                    <a:pt x="29607" y="52937"/>
                    <a:pt x="29481" y="52728"/>
                    <a:pt x="29377" y="52539"/>
                  </a:cubicBezTo>
                  <a:cubicBezTo>
                    <a:pt x="29105" y="52016"/>
                    <a:pt x="28833" y="51493"/>
                    <a:pt x="28540" y="50970"/>
                  </a:cubicBezTo>
                  <a:cubicBezTo>
                    <a:pt x="28477" y="50865"/>
                    <a:pt x="28414" y="50761"/>
                    <a:pt x="28331" y="50635"/>
                  </a:cubicBezTo>
                  <a:cubicBezTo>
                    <a:pt x="28163" y="50698"/>
                    <a:pt x="28059" y="50719"/>
                    <a:pt x="27933" y="50761"/>
                  </a:cubicBezTo>
                  <a:cubicBezTo>
                    <a:pt x="27682" y="50845"/>
                    <a:pt x="27389" y="50949"/>
                    <a:pt x="27117" y="50991"/>
                  </a:cubicBezTo>
                  <a:cubicBezTo>
                    <a:pt x="26322" y="51158"/>
                    <a:pt x="25527" y="51326"/>
                    <a:pt x="24711" y="51472"/>
                  </a:cubicBezTo>
                  <a:cubicBezTo>
                    <a:pt x="24481" y="51514"/>
                    <a:pt x="24230" y="51598"/>
                    <a:pt x="23979" y="51598"/>
                  </a:cubicBezTo>
                  <a:cubicBezTo>
                    <a:pt x="23204" y="51598"/>
                    <a:pt x="22388" y="51661"/>
                    <a:pt x="21614" y="51514"/>
                  </a:cubicBezTo>
                  <a:cubicBezTo>
                    <a:pt x="21154" y="51451"/>
                    <a:pt x="20694" y="51451"/>
                    <a:pt x="20254" y="51451"/>
                  </a:cubicBezTo>
                  <a:cubicBezTo>
                    <a:pt x="19522" y="51451"/>
                    <a:pt x="18810" y="51451"/>
                    <a:pt x="18099" y="51242"/>
                  </a:cubicBezTo>
                  <a:cubicBezTo>
                    <a:pt x="17994" y="51263"/>
                    <a:pt x="17953" y="51263"/>
                    <a:pt x="17785" y="51242"/>
                  </a:cubicBezTo>
                  <a:close/>
                  <a:moveTo>
                    <a:pt x="12345" y="43940"/>
                  </a:moveTo>
                  <a:cubicBezTo>
                    <a:pt x="12512" y="44463"/>
                    <a:pt x="12638" y="44902"/>
                    <a:pt x="12764" y="45342"/>
                  </a:cubicBezTo>
                  <a:cubicBezTo>
                    <a:pt x="12847" y="45614"/>
                    <a:pt x="12910" y="45844"/>
                    <a:pt x="13036" y="46116"/>
                  </a:cubicBezTo>
                  <a:cubicBezTo>
                    <a:pt x="13245" y="46597"/>
                    <a:pt x="13475" y="47099"/>
                    <a:pt x="13684" y="47622"/>
                  </a:cubicBezTo>
                  <a:cubicBezTo>
                    <a:pt x="13789" y="47894"/>
                    <a:pt x="13914" y="48145"/>
                    <a:pt x="14103" y="48355"/>
                  </a:cubicBezTo>
                  <a:cubicBezTo>
                    <a:pt x="14207" y="48480"/>
                    <a:pt x="14333" y="48627"/>
                    <a:pt x="14375" y="48773"/>
                  </a:cubicBezTo>
                  <a:cubicBezTo>
                    <a:pt x="14500" y="49045"/>
                    <a:pt x="14647" y="49192"/>
                    <a:pt x="14877" y="49296"/>
                  </a:cubicBezTo>
                  <a:cubicBezTo>
                    <a:pt x="15567" y="49568"/>
                    <a:pt x="16132" y="49987"/>
                    <a:pt x="16760" y="50342"/>
                  </a:cubicBezTo>
                  <a:cubicBezTo>
                    <a:pt x="16781" y="50363"/>
                    <a:pt x="16823" y="50405"/>
                    <a:pt x="16865" y="50405"/>
                  </a:cubicBezTo>
                  <a:cubicBezTo>
                    <a:pt x="17032" y="50447"/>
                    <a:pt x="17178" y="50531"/>
                    <a:pt x="17346" y="50552"/>
                  </a:cubicBezTo>
                  <a:cubicBezTo>
                    <a:pt x="17597" y="50573"/>
                    <a:pt x="17869" y="50635"/>
                    <a:pt x="18120" y="50573"/>
                  </a:cubicBezTo>
                  <a:cubicBezTo>
                    <a:pt x="18580" y="50531"/>
                    <a:pt x="18999" y="50552"/>
                    <a:pt x="19438" y="50552"/>
                  </a:cubicBezTo>
                  <a:cubicBezTo>
                    <a:pt x="20317" y="50531"/>
                    <a:pt x="21217" y="50635"/>
                    <a:pt x="22095" y="50719"/>
                  </a:cubicBezTo>
                  <a:cubicBezTo>
                    <a:pt x="22891" y="50782"/>
                    <a:pt x="23644" y="50782"/>
                    <a:pt x="24439" y="50635"/>
                  </a:cubicBezTo>
                  <a:cubicBezTo>
                    <a:pt x="25025" y="50510"/>
                    <a:pt x="25632" y="50405"/>
                    <a:pt x="26217" y="50280"/>
                  </a:cubicBezTo>
                  <a:cubicBezTo>
                    <a:pt x="26636" y="50196"/>
                    <a:pt x="27075" y="50091"/>
                    <a:pt x="27473" y="49945"/>
                  </a:cubicBezTo>
                  <a:cubicBezTo>
                    <a:pt x="28163" y="49715"/>
                    <a:pt x="28854" y="49464"/>
                    <a:pt x="29523" y="49171"/>
                  </a:cubicBezTo>
                  <a:cubicBezTo>
                    <a:pt x="29712" y="49087"/>
                    <a:pt x="29921" y="49003"/>
                    <a:pt x="30088" y="48878"/>
                  </a:cubicBezTo>
                  <a:cubicBezTo>
                    <a:pt x="30716" y="48438"/>
                    <a:pt x="31365" y="47999"/>
                    <a:pt x="31971" y="47518"/>
                  </a:cubicBezTo>
                  <a:cubicBezTo>
                    <a:pt x="32536" y="47078"/>
                    <a:pt x="33080" y="46555"/>
                    <a:pt x="33436" y="45865"/>
                  </a:cubicBezTo>
                  <a:cubicBezTo>
                    <a:pt x="33666" y="45404"/>
                    <a:pt x="33959" y="44965"/>
                    <a:pt x="34210" y="44484"/>
                  </a:cubicBezTo>
                  <a:cubicBezTo>
                    <a:pt x="34315" y="44295"/>
                    <a:pt x="34399" y="44128"/>
                    <a:pt x="34482" y="43940"/>
                  </a:cubicBezTo>
                  <a:cubicBezTo>
                    <a:pt x="35110" y="42454"/>
                    <a:pt x="35424" y="40906"/>
                    <a:pt x="35382" y="39295"/>
                  </a:cubicBezTo>
                  <a:cubicBezTo>
                    <a:pt x="35382" y="38709"/>
                    <a:pt x="35424" y="38102"/>
                    <a:pt x="35382" y="37537"/>
                  </a:cubicBezTo>
                  <a:cubicBezTo>
                    <a:pt x="35361" y="36972"/>
                    <a:pt x="35340" y="36428"/>
                    <a:pt x="35256" y="35884"/>
                  </a:cubicBezTo>
                  <a:cubicBezTo>
                    <a:pt x="35173" y="35424"/>
                    <a:pt x="34963" y="34943"/>
                    <a:pt x="34733" y="34503"/>
                  </a:cubicBezTo>
                  <a:cubicBezTo>
                    <a:pt x="34629" y="34524"/>
                    <a:pt x="34587" y="34545"/>
                    <a:pt x="34503" y="34587"/>
                  </a:cubicBezTo>
                  <a:cubicBezTo>
                    <a:pt x="33855" y="34838"/>
                    <a:pt x="33478" y="34754"/>
                    <a:pt x="33039" y="34252"/>
                  </a:cubicBezTo>
                  <a:cubicBezTo>
                    <a:pt x="32913" y="34106"/>
                    <a:pt x="32767" y="33938"/>
                    <a:pt x="32662" y="33771"/>
                  </a:cubicBezTo>
                  <a:cubicBezTo>
                    <a:pt x="32536" y="33541"/>
                    <a:pt x="32411" y="33311"/>
                    <a:pt x="32202" y="33080"/>
                  </a:cubicBezTo>
                  <a:lnTo>
                    <a:pt x="31532" y="33729"/>
                  </a:lnTo>
                  <a:cubicBezTo>
                    <a:pt x="31239" y="34064"/>
                    <a:pt x="30862" y="34231"/>
                    <a:pt x="30423" y="34210"/>
                  </a:cubicBezTo>
                  <a:lnTo>
                    <a:pt x="30067" y="34210"/>
                  </a:lnTo>
                  <a:cubicBezTo>
                    <a:pt x="29502" y="34147"/>
                    <a:pt x="28979" y="33980"/>
                    <a:pt x="28540" y="33562"/>
                  </a:cubicBezTo>
                  <a:cubicBezTo>
                    <a:pt x="28184" y="33248"/>
                    <a:pt x="27912" y="32892"/>
                    <a:pt x="27661" y="32515"/>
                  </a:cubicBezTo>
                  <a:cubicBezTo>
                    <a:pt x="27598" y="32369"/>
                    <a:pt x="27494" y="32264"/>
                    <a:pt x="27389" y="32139"/>
                  </a:cubicBezTo>
                  <a:cubicBezTo>
                    <a:pt x="27243" y="32243"/>
                    <a:pt x="27138" y="32327"/>
                    <a:pt x="27075" y="32411"/>
                  </a:cubicBezTo>
                  <a:cubicBezTo>
                    <a:pt x="26929" y="32536"/>
                    <a:pt x="26782" y="32620"/>
                    <a:pt x="26573" y="32683"/>
                  </a:cubicBezTo>
                  <a:cubicBezTo>
                    <a:pt x="26050" y="32850"/>
                    <a:pt x="25527" y="32850"/>
                    <a:pt x="25004" y="32829"/>
                  </a:cubicBezTo>
                  <a:cubicBezTo>
                    <a:pt x="24816" y="32829"/>
                    <a:pt x="24690" y="32725"/>
                    <a:pt x="24564" y="32620"/>
                  </a:cubicBezTo>
                  <a:cubicBezTo>
                    <a:pt x="24418" y="32515"/>
                    <a:pt x="24292" y="32411"/>
                    <a:pt x="24146" y="32348"/>
                  </a:cubicBezTo>
                  <a:cubicBezTo>
                    <a:pt x="23874" y="32285"/>
                    <a:pt x="23727" y="32097"/>
                    <a:pt x="23581" y="31888"/>
                  </a:cubicBezTo>
                  <a:cubicBezTo>
                    <a:pt x="23518" y="31783"/>
                    <a:pt x="23476" y="31595"/>
                    <a:pt x="23288" y="31574"/>
                  </a:cubicBezTo>
                  <a:cubicBezTo>
                    <a:pt x="23016" y="32160"/>
                    <a:pt x="22932" y="32327"/>
                    <a:pt x="22514" y="32662"/>
                  </a:cubicBezTo>
                  <a:cubicBezTo>
                    <a:pt x="21907" y="33164"/>
                    <a:pt x="21259" y="33603"/>
                    <a:pt x="20484" y="33771"/>
                  </a:cubicBezTo>
                  <a:cubicBezTo>
                    <a:pt x="20129" y="33855"/>
                    <a:pt x="19794" y="33959"/>
                    <a:pt x="19438" y="34064"/>
                  </a:cubicBezTo>
                  <a:cubicBezTo>
                    <a:pt x="19334" y="34503"/>
                    <a:pt x="19459" y="34943"/>
                    <a:pt x="19250" y="35361"/>
                  </a:cubicBezTo>
                  <a:cubicBezTo>
                    <a:pt x="19041" y="35780"/>
                    <a:pt x="18748" y="36114"/>
                    <a:pt x="18434" y="36470"/>
                  </a:cubicBezTo>
                  <a:cubicBezTo>
                    <a:pt x="18120" y="36805"/>
                    <a:pt x="17660" y="36826"/>
                    <a:pt x="17283" y="37056"/>
                  </a:cubicBezTo>
                  <a:cubicBezTo>
                    <a:pt x="17283" y="37160"/>
                    <a:pt x="17304" y="37265"/>
                    <a:pt x="17304" y="37349"/>
                  </a:cubicBezTo>
                  <a:cubicBezTo>
                    <a:pt x="17304" y="37725"/>
                    <a:pt x="17346" y="38102"/>
                    <a:pt x="17283" y="38479"/>
                  </a:cubicBezTo>
                  <a:cubicBezTo>
                    <a:pt x="17178" y="39148"/>
                    <a:pt x="16760" y="39713"/>
                    <a:pt x="16237" y="40132"/>
                  </a:cubicBezTo>
                  <a:cubicBezTo>
                    <a:pt x="15965" y="40362"/>
                    <a:pt x="15672" y="40550"/>
                    <a:pt x="15379" y="40780"/>
                  </a:cubicBezTo>
                  <a:lnTo>
                    <a:pt x="15379" y="40885"/>
                  </a:lnTo>
                  <a:cubicBezTo>
                    <a:pt x="15567" y="41659"/>
                    <a:pt x="15295" y="42266"/>
                    <a:pt x="14668" y="42705"/>
                  </a:cubicBezTo>
                  <a:cubicBezTo>
                    <a:pt x="14458" y="42873"/>
                    <a:pt x="14249" y="42977"/>
                    <a:pt x="14061" y="43124"/>
                  </a:cubicBezTo>
                  <a:cubicBezTo>
                    <a:pt x="13810" y="43312"/>
                    <a:pt x="13538" y="43438"/>
                    <a:pt x="13266" y="43500"/>
                  </a:cubicBezTo>
                  <a:cubicBezTo>
                    <a:pt x="12973" y="43584"/>
                    <a:pt x="12659" y="43730"/>
                    <a:pt x="12345" y="43940"/>
                  </a:cubicBezTo>
                  <a:close/>
                  <a:moveTo>
                    <a:pt x="122780" y="28958"/>
                  </a:moveTo>
                  <a:cubicBezTo>
                    <a:pt x="122320" y="29251"/>
                    <a:pt x="121901" y="29523"/>
                    <a:pt x="121462" y="29816"/>
                  </a:cubicBezTo>
                  <a:cubicBezTo>
                    <a:pt x="121273" y="29921"/>
                    <a:pt x="121127" y="30046"/>
                    <a:pt x="120939" y="30130"/>
                  </a:cubicBezTo>
                  <a:cubicBezTo>
                    <a:pt x="120290" y="30402"/>
                    <a:pt x="119600" y="30674"/>
                    <a:pt x="118930" y="30925"/>
                  </a:cubicBezTo>
                  <a:cubicBezTo>
                    <a:pt x="118114" y="31176"/>
                    <a:pt x="117277" y="31406"/>
                    <a:pt x="116461" y="31637"/>
                  </a:cubicBezTo>
                  <a:cubicBezTo>
                    <a:pt x="116022" y="31804"/>
                    <a:pt x="115561" y="31888"/>
                    <a:pt x="115080" y="31846"/>
                  </a:cubicBezTo>
                  <a:cubicBezTo>
                    <a:pt x="114829" y="31846"/>
                    <a:pt x="114557" y="31804"/>
                    <a:pt x="114306" y="31909"/>
                  </a:cubicBezTo>
                  <a:cubicBezTo>
                    <a:pt x="114222" y="32118"/>
                    <a:pt x="114138" y="32327"/>
                    <a:pt x="114097" y="32557"/>
                  </a:cubicBezTo>
                  <a:cubicBezTo>
                    <a:pt x="114034" y="32725"/>
                    <a:pt x="114034" y="32892"/>
                    <a:pt x="114034" y="33059"/>
                  </a:cubicBezTo>
                  <a:cubicBezTo>
                    <a:pt x="113950" y="33834"/>
                    <a:pt x="113992" y="34650"/>
                    <a:pt x="113846" y="35445"/>
                  </a:cubicBezTo>
                  <a:cubicBezTo>
                    <a:pt x="113804" y="35696"/>
                    <a:pt x="113741" y="35968"/>
                    <a:pt x="113741" y="36219"/>
                  </a:cubicBezTo>
                  <a:cubicBezTo>
                    <a:pt x="113783" y="37307"/>
                    <a:pt x="113678" y="38395"/>
                    <a:pt x="113532" y="39462"/>
                  </a:cubicBezTo>
                  <a:cubicBezTo>
                    <a:pt x="113511" y="39567"/>
                    <a:pt x="113490" y="39671"/>
                    <a:pt x="113594" y="39776"/>
                  </a:cubicBezTo>
                  <a:cubicBezTo>
                    <a:pt x="114473" y="39462"/>
                    <a:pt x="115185" y="38876"/>
                    <a:pt x="116001" y="38395"/>
                  </a:cubicBezTo>
                  <a:cubicBezTo>
                    <a:pt x="116147" y="38311"/>
                    <a:pt x="116294" y="38207"/>
                    <a:pt x="116419" y="38102"/>
                  </a:cubicBezTo>
                  <a:cubicBezTo>
                    <a:pt x="116440" y="38102"/>
                    <a:pt x="116440" y="38081"/>
                    <a:pt x="116461" y="38060"/>
                  </a:cubicBezTo>
                  <a:cubicBezTo>
                    <a:pt x="116712" y="37788"/>
                    <a:pt x="116963" y="37600"/>
                    <a:pt x="117277" y="37453"/>
                  </a:cubicBezTo>
                  <a:cubicBezTo>
                    <a:pt x="117403" y="37391"/>
                    <a:pt x="117549" y="37307"/>
                    <a:pt x="117654" y="37202"/>
                  </a:cubicBezTo>
                  <a:cubicBezTo>
                    <a:pt x="117905" y="36951"/>
                    <a:pt x="118177" y="36742"/>
                    <a:pt x="118386" y="36470"/>
                  </a:cubicBezTo>
                  <a:cubicBezTo>
                    <a:pt x="118804" y="35947"/>
                    <a:pt x="119244" y="35382"/>
                    <a:pt x="119453" y="34733"/>
                  </a:cubicBezTo>
                  <a:cubicBezTo>
                    <a:pt x="119495" y="34608"/>
                    <a:pt x="119558" y="34503"/>
                    <a:pt x="119600" y="34378"/>
                  </a:cubicBezTo>
                  <a:cubicBezTo>
                    <a:pt x="119704" y="34210"/>
                    <a:pt x="119955" y="34231"/>
                    <a:pt x="120018" y="34399"/>
                  </a:cubicBezTo>
                  <a:cubicBezTo>
                    <a:pt x="120081" y="34482"/>
                    <a:pt x="120102" y="34587"/>
                    <a:pt x="120102" y="34650"/>
                  </a:cubicBezTo>
                  <a:cubicBezTo>
                    <a:pt x="120060" y="34943"/>
                    <a:pt x="120018" y="35236"/>
                    <a:pt x="119913" y="35487"/>
                  </a:cubicBezTo>
                  <a:cubicBezTo>
                    <a:pt x="119495" y="36470"/>
                    <a:pt x="118867" y="37244"/>
                    <a:pt x="118093" y="37935"/>
                  </a:cubicBezTo>
                  <a:cubicBezTo>
                    <a:pt x="117570" y="38186"/>
                    <a:pt x="117151" y="38625"/>
                    <a:pt x="116649" y="38939"/>
                  </a:cubicBezTo>
                  <a:cubicBezTo>
                    <a:pt x="115791" y="39525"/>
                    <a:pt x="114954" y="40153"/>
                    <a:pt x="113992" y="40592"/>
                  </a:cubicBezTo>
                  <a:cubicBezTo>
                    <a:pt x="113887" y="40655"/>
                    <a:pt x="113783" y="40697"/>
                    <a:pt x="113699" y="40759"/>
                  </a:cubicBezTo>
                  <a:cubicBezTo>
                    <a:pt x="113594" y="40822"/>
                    <a:pt x="113490" y="40906"/>
                    <a:pt x="113385" y="40969"/>
                  </a:cubicBezTo>
                  <a:cubicBezTo>
                    <a:pt x="113385" y="41052"/>
                    <a:pt x="113364" y="41136"/>
                    <a:pt x="113364" y="41220"/>
                  </a:cubicBezTo>
                  <a:cubicBezTo>
                    <a:pt x="113322" y="42977"/>
                    <a:pt x="113281" y="44693"/>
                    <a:pt x="113260" y="46451"/>
                  </a:cubicBezTo>
                  <a:cubicBezTo>
                    <a:pt x="113260" y="46764"/>
                    <a:pt x="113281" y="47099"/>
                    <a:pt x="113301" y="47413"/>
                  </a:cubicBezTo>
                  <a:cubicBezTo>
                    <a:pt x="113322" y="47727"/>
                    <a:pt x="113364" y="48020"/>
                    <a:pt x="113301" y="48334"/>
                  </a:cubicBezTo>
                  <a:cubicBezTo>
                    <a:pt x="113281" y="48564"/>
                    <a:pt x="113260" y="48773"/>
                    <a:pt x="113281" y="49024"/>
                  </a:cubicBezTo>
                  <a:cubicBezTo>
                    <a:pt x="113322" y="49610"/>
                    <a:pt x="113385" y="50217"/>
                    <a:pt x="113469" y="50824"/>
                  </a:cubicBezTo>
                  <a:cubicBezTo>
                    <a:pt x="113469" y="50928"/>
                    <a:pt x="113511" y="51033"/>
                    <a:pt x="113532" y="51117"/>
                  </a:cubicBezTo>
                  <a:cubicBezTo>
                    <a:pt x="114118" y="51242"/>
                    <a:pt x="114641" y="51368"/>
                    <a:pt x="115185" y="51451"/>
                  </a:cubicBezTo>
                  <a:cubicBezTo>
                    <a:pt x="115603" y="51514"/>
                    <a:pt x="116022" y="51661"/>
                    <a:pt x="116461" y="51598"/>
                  </a:cubicBezTo>
                  <a:cubicBezTo>
                    <a:pt x="116942" y="51556"/>
                    <a:pt x="117403" y="51493"/>
                    <a:pt x="117884" y="51472"/>
                  </a:cubicBezTo>
                  <a:cubicBezTo>
                    <a:pt x="118114" y="51451"/>
                    <a:pt x="118302" y="51368"/>
                    <a:pt x="118428" y="51137"/>
                  </a:cubicBezTo>
                  <a:cubicBezTo>
                    <a:pt x="118511" y="50970"/>
                    <a:pt x="118616" y="50824"/>
                    <a:pt x="118742" y="50740"/>
                  </a:cubicBezTo>
                  <a:cubicBezTo>
                    <a:pt x="119160" y="50552"/>
                    <a:pt x="119432" y="50175"/>
                    <a:pt x="119788" y="49882"/>
                  </a:cubicBezTo>
                  <a:cubicBezTo>
                    <a:pt x="120332" y="49443"/>
                    <a:pt x="120792" y="48920"/>
                    <a:pt x="121232" y="48355"/>
                  </a:cubicBezTo>
                  <a:cubicBezTo>
                    <a:pt x="121315" y="48292"/>
                    <a:pt x="121378" y="48187"/>
                    <a:pt x="121462" y="48124"/>
                  </a:cubicBezTo>
                  <a:cubicBezTo>
                    <a:pt x="122068" y="47664"/>
                    <a:pt x="122613" y="47162"/>
                    <a:pt x="123303" y="46785"/>
                  </a:cubicBezTo>
                  <a:cubicBezTo>
                    <a:pt x="123554" y="46660"/>
                    <a:pt x="123784" y="46451"/>
                    <a:pt x="123973" y="46220"/>
                  </a:cubicBezTo>
                  <a:cubicBezTo>
                    <a:pt x="124140" y="46011"/>
                    <a:pt x="124307" y="45802"/>
                    <a:pt x="124496" y="45635"/>
                  </a:cubicBezTo>
                  <a:cubicBezTo>
                    <a:pt x="124663" y="45509"/>
                    <a:pt x="124789" y="45363"/>
                    <a:pt x="124893" y="45174"/>
                  </a:cubicBezTo>
                  <a:cubicBezTo>
                    <a:pt x="125102" y="44839"/>
                    <a:pt x="125291" y="44484"/>
                    <a:pt x="125626" y="44254"/>
                  </a:cubicBezTo>
                  <a:cubicBezTo>
                    <a:pt x="125856" y="44065"/>
                    <a:pt x="125981" y="43835"/>
                    <a:pt x="126065" y="43542"/>
                  </a:cubicBezTo>
                  <a:cubicBezTo>
                    <a:pt x="126128" y="43333"/>
                    <a:pt x="126170" y="43124"/>
                    <a:pt x="126253" y="42956"/>
                  </a:cubicBezTo>
                  <a:cubicBezTo>
                    <a:pt x="126483" y="42391"/>
                    <a:pt x="126651" y="41847"/>
                    <a:pt x="126609" y="41241"/>
                  </a:cubicBezTo>
                  <a:cubicBezTo>
                    <a:pt x="126609" y="41178"/>
                    <a:pt x="126651" y="41094"/>
                    <a:pt x="126651" y="41010"/>
                  </a:cubicBezTo>
                  <a:cubicBezTo>
                    <a:pt x="126693" y="40550"/>
                    <a:pt x="126755" y="40069"/>
                    <a:pt x="126776" y="39609"/>
                  </a:cubicBezTo>
                  <a:cubicBezTo>
                    <a:pt x="126776" y="39127"/>
                    <a:pt x="126923" y="38688"/>
                    <a:pt x="127216" y="38353"/>
                  </a:cubicBezTo>
                  <a:cubicBezTo>
                    <a:pt x="127488" y="38039"/>
                    <a:pt x="127550" y="37684"/>
                    <a:pt x="127550" y="37307"/>
                  </a:cubicBezTo>
                  <a:cubicBezTo>
                    <a:pt x="127550" y="37119"/>
                    <a:pt x="127530" y="36951"/>
                    <a:pt x="127530" y="36784"/>
                  </a:cubicBezTo>
                  <a:cubicBezTo>
                    <a:pt x="127509" y="36177"/>
                    <a:pt x="127237" y="35654"/>
                    <a:pt x="127111" y="35068"/>
                  </a:cubicBezTo>
                  <a:cubicBezTo>
                    <a:pt x="127006" y="34629"/>
                    <a:pt x="126818" y="34210"/>
                    <a:pt x="126609" y="33813"/>
                  </a:cubicBezTo>
                  <a:cubicBezTo>
                    <a:pt x="126253" y="33080"/>
                    <a:pt x="125646" y="32495"/>
                    <a:pt x="125312" y="31762"/>
                  </a:cubicBezTo>
                  <a:cubicBezTo>
                    <a:pt x="124684" y="31051"/>
                    <a:pt x="124182" y="30214"/>
                    <a:pt x="123449" y="29607"/>
                  </a:cubicBezTo>
                  <a:cubicBezTo>
                    <a:pt x="123324" y="29502"/>
                    <a:pt x="123219" y="29356"/>
                    <a:pt x="123115" y="29251"/>
                  </a:cubicBezTo>
                  <a:cubicBezTo>
                    <a:pt x="123031" y="29147"/>
                    <a:pt x="122905" y="29063"/>
                    <a:pt x="122780" y="28958"/>
                  </a:cubicBezTo>
                  <a:close/>
                  <a:moveTo>
                    <a:pt x="16069" y="59946"/>
                  </a:moveTo>
                  <a:cubicBezTo>
                    <a:pt x="15902" y="59863"/>
                    <a:pt x="15714" y="59800"/>
                    <a:pt x="15567" y="59737"/>
                  </a:cubicBezTo>
                  <a:cubicBezTo>
                    <a:pt x="15442" y="59695"/>
                    <a:pt x="15274" y="59653"/>
                    <a:pt x="15149" y="59591"/>
                  </a:cubicBezTo>
                  <a:cubicBezTo>
                    <a:pt x="14709" y="59402"/>
                    <a:pt x="14249" y="59277"/>
                    <a:pt x="13789" y="59193"/>
                  </a:cubicBezTo>
                  <a:cubicBezTo>
                    <a:pt x="13517" y="59130"/>
                    <a:pt x="13266" y="59068"/>
                    <a:pt x="12994" y="59005"/>
                  </a:cubicBezTo>
                  <a:cubicBezTo>
                    <a:pt x="12450" y="58879"/>
                    <a:pt x="11927" y="58795"/>
                    <a:pt x="11383" y="58984"/>
                  </a:cubicBezTo>
                  <a:cubicBezTo>
                    <a:pt x="11006" y="59109"/>
                    <a:pt x="10671" y="59340"/>
                    <a:pt x="10378" y="59612"/>
                  </a:cubicBezTo>
                  <a:cubicBezTo>
                    <a:pt x="9918" y="60051"/>
                    <a:pt x="9479" y="60490"/>
                    <a:pt x="9186" y="61097"/>
                  </a:cubicBezTo>
                  <a:cubicBezTo>
                    <a:pt x="9102" y="61264"/>
                    <a:pt x="9018" y="61411"/>
                    <a:pt x="8893" y="61495"/>
                  </a:cubicBezTo>
                  <a:cubicBezTo>
                    <a:pt x="8642" y="61683"/>
                    <a:pt x="8537" y="61913"/>
                    <a:pt x="8432" y="62164"/>
                  </a:cubicBezTo>
                  <a:cubicBezTo>
                    <a:pt x="8349" y="62353"/>
                    <a:pt x="8265" y="62562"/>
                    <a:pt x="8181" y="62750"/>
                  </a:cubicBezTo>
                  <a:cubicBezTo>
                    <a:pt x="7846" y="63420"/>
                    <a:pt x="7658" y="64152"/>
                    <a:pt x="7574" y="64926"/>
                  </a:cubicBezTo>
                  <a:cubicBezTo>
                    <a:pt x="7554" y="65073"/>
                    <a:pt x="7554" y="65240"/>
                    <a:pt x="7616" y="65366"/>
                  </a:cubicBezTo>
                  <a:cubicBezTo>
                    <a:pt x="7721" y="65617"/>
                    <a:pt x="7721" y="65889"/>
                    <a:pt x="7721" y="66140"/>
                  </a:cubicBezTo>
                  <a:cubicBezTo>
                    <a:pt x="7721" y="66600"/>
                    <a:pt x="7805" y="67018"/>
                    <a:pt x="7951" y="67437"/>
                  </a:cubicBezTo>
                  <a:cubicBezTo>
                    <a:pt x="7993" y="67562"/>
                    <a:pt x="8035" y="67709"/>
                    <a:pt x="8056" y="67876"/>
                  </a:cubicBezTo>
                  <a:cubicBezTo>
                    <a:pt x="8077" y="68023"/>
                    <a:pt x="8098" y="68169"/>
                    <a:pt x="8139" y="68316"/>
                  </a:cubicBezTo>
                  <a:cubicBezTo>
                    <a:pt x="8370" y="69006"/>
                    <a:pt x="8370" y="69739"/>
                    <a:pt x="8579" y="70408"/>
                  </a:cubicBezTo>
                  <a:cubicBezTo>
                    <a:pt x="8600" y="70492"/>
                    <a:pt x="8579" y="70575"/>
                    <a:pt x="8579" y="70638"/>
                  </a:cubicBezTo>
                  <a:cubicBezTo>
                    <a:pt x="8600" y="70806"/>
                    <a:pt x="8621" y="70931"/>
                    <a:pt x="8662" y="71099"/>
                  </a:cubicBezTo>
                  <a:cubicBezTo>
                    <a:pt x="8788" y="71517"/>
                    <a:pt x="8976" y="71894"/>
                    <a:pt x="8914" y="72375"/>
                  </a:cubicBezTo>
                  <a:cubicBezTo>
                    <a:pt x="8914" y="72459"/>
                    <a:pt x="8976" y="72563"/>
                    <a:pt x="8997" y="72626"/>
                  </a:cubicBezTo>
                  <a:cubicBezTo>
                    <a:pt x="9102" y="72919"/>
                    <a:pt x="9227" y="73191"/>
                    <a:pt x="9332" y="73463"/>
                  </a:cubicBezTo>
                  <a:cubicBezTo>
                    <a:pt x="9499" y="74070"/>
                    <a:pt x="9813" y="74572"/>
                    <a:pt x="10106" y="75116"/>
                  </a:cubicBezTo>
                  <a:cubicBezTo>
                    <a:pt x="10211" y="75283"/>
                    <a:pt x="10315" y="75430"/>
                    <a:pt x="10462" y="75534"/>
                  </a:cubicBezTo>
                  <a:cubicBezTo>
                    <a:pt x="10629" y="75639"/>
                    <a:pt x="10734" y="75806"/>
                    <a:pt x="10859" y="75932"/>
                  </a:cubicBezTo>
                  <a:lnTo>
                    <a:pt x="11215" y="76288"/>
                  </a:lnTo>
                  <a:cubicBezTo>
                    <a:pt x="11362" y="76434"/>
                    <a:pt x="11508" y="76539"/>
                    <a:pt x="11675" y="76664"/>
                  </a:cubicBezTo>
                  <a:cubicBezTo>
                    <a:pt x="11801" y="76748"/>
                    <a:pt x="11906" y="76853"/>
                    <a:pt x="12052" y="76915"/>
                  </a:cubicBezTo>
                  <a:cubicBezTo>
                    <a:pt x="12261" y="76748"/>
                    <a:pt x="12450" y="76685"/>
                    <a:pt x="12680" y="76811"/>
                  </a:cubicBezTo>
                  <a:cubicBezTo>
                    <a:pt x="13140" y="77062"/>
                    <a:pt x="13600" y="77271"/>
                    <a:pt x="14144" y="77208"/>
                  </a:cubicBezTo>
                  <a:cubicBezTo>
                    <a:pt x="14396" y="77313"/>
                    <a:pt x="14626" y="77271"/>
                    <a:pt x="14856" y="77271"/>
                  </a:cubicBezTo>
                  <a:cubicBezTo>
                    <a:pt x="15191" y="77271"/>
                    <a:pt x="15546" y="77208"/>
                    <a:pt x="15860" y="77083"/>
                  </a:cubicBezTo>
                  <a:cubicBezTo>
                    <a:pt x="15986" y="77020"/>
                    <a:pt x="16174" y="77020"/>
                    <a:pt x="16300" y="77062"/>
                  </a:cubicBezTo>
                  <a:cubicBezTo>
                    <a:pt x="16927" y="77125"/>
                    <a:pt x="17534" y="76978"/>
                    <a:pt x="18162" y="76999"/>
                  </a:cubicBezTo>
                  <a:cubicBezTo>
                    <a:pt x="18392" y="77020"/>
                    <a:pt x="18643" y="76957"/>
                    <a:pt x="18915" y="76915"/>
                  </a:cubicBezTo>
                  <a:cubicBezTo>
                    <a:pt x="18936" y="76811"/>
                    <a:pt x="18957" y="76706"/>
                    <a:pt x="18957" y="76643"/>
                  </a:cubicBezTo>
                  <a:cubicBezTo>
                    <a:pt x="18957" y="75011"/>
                    <a:pt x="18999" y="73421"/>
                    <a:pt x="18999" y="71852"/>
                  </a:cubicBezTo>
                  <a:cubicBezTo>
                    <a:pt x="18810" y="71622"/>
                    <a:pt x="18601" y="71622"/>
                    <a:pt x="18392" y="71580"/>
                  </a:cubicBezTo>
                  <a:cubicBezTo>
                    <a:pt x="18183" y="71559"/>
                    <a:pt x="18015" y="71433"/>
                    <a:pt x="17994" y="71245"/>
                  </a:cubicBezTo>
                  <a:cubicBezTo>
                    <a:pt x="17953" y="70910"/>
                    <a:pt x="17806" y="70596"/>
                    <a:pt x="17848" y="70262"/>
                  </a:cubicBezTo>
                  <a:cubicBezTo>
                    <a:pt x="17848" y="70052"/>
                    <a:pt x="17785" y="69801"/>
                    <a:pt x="17764" y="69571"/>
                  </a:cubicBezTo>
                  <a:cubicBezTo>
                    <a:pt x="17743" y="69425"/>
                    <a:pt x="17681" y="69236"/>
                    <a:pt x="17660" y="69069"/>
                  </a:cubicBezTo>
                  <a:cubicBezTo>
                    <a:pt x="17597" y="68755"/>
                    <a:pt x="17597" y="68420"/>
                    <a:pt x="17471" y="68127"/>
                  </a:cubicBezTo>
                  <a:cubicBezTo>
                    <a:pt x="17220" y="67458"/>
                    <a:pt x="17241" y="66726"/>
                    <a:pt x="17011" y="66035"/>
                  </a:cubicBezTo>
                  <a:cubicBezTo>
                    <a:pt x="17032" y="65470"/>
                    <a:pt x="16885" y="64926"/>
                    <a:pt x="16844" y="64340"/>
                  </a:cubicBezTo>
                  <a:cubicBezTo>
                    <a:pt x="16802" y="63985"/>
                    <a:pt x="16760" y="63629"/>
                    <a:pt x="16697" y="63273"/>
                  </a:cubicBezTo>
                  <a:cubicBezTo>
                    <a:pt x="16593" y="62876"/>
                    <a:pt x="16509" y="62478"/>
                    <a:pt x="16404" y="62122"/>
                  </a:cubicBezTo>
                  <a:cubicBezTo>
                    <a:pt x="16237" y="61474"/>
                    <a:pt x="16090" y="60846"/>
                    <a:pt x="16132" y="60156"/>
                  </a:cubicBezTo>
                  <a:cubicBezTo>
                    <a:pt x="16111" y="60114"/>
                    <a:pt x="16090" y="60051"/>
                    <a:pt x="16069" y="59946"/>
                  </a:cubicBezTo>
                  <a:close/>
                  <a:moveTo>
                    <a:pt x="19982" y="77815"/>
                  </a:moveTo>
                  <a:cubicBezTo>
                    <a:pt x="20066" y="77857"/>
                    <a:pt x="20066" y="77878"/>
                    <a:pt x="20087" y="77878"/>
                  </a:cubicBezTo>
                  <a:cubicBezTo>
                    <a:pt x="20401" y="77962"/>
                    <a:pt x="20694" y="78150"/>
                    <a:pt x="21028" y="78066"/>
                  </a:cubicBezTo>
                  <a:cubicBezTo>
                    <a:pt x="21405" y="78024"/>
                    <a:pt x="21677" y="78234"/>
                    <a:pt x="22033" y="78254"/>
                  </a:cubicBezTo>
                  <a:lnTo>
                    <a:pt x="22075" y="78254"/>
                  </a:lnTo>
                  <a:lnTo>
                    <a:pt x="25025" y="78254"/>
                  </a:lnTo>
                  <a:cubicBezTo>
                    <a:pt x="25129" y="78254"/>
                    <a:pt x="25297" y="78254"/>
                    <a:pt x="25339" y="78213"/>
                  </a:cubicBezTo>
                  <a:cubicBezTo>
                    <a:pt x="25485" y="78066"/>
                    <a:pt x="25652" y="78066"/>
                    <a:pt x="25820" y="78066"/>
                  </a:cubicBezTo>
                  <a:cubicBezTo>
                    <a:pt x="26322" y="78045"/>
                    <a:pt x="26803" y="78129"/>
                    <a:pt x="27285" y="77941"/>
                  </a:cubicBezTo>
                  <a:cubicBezTo>
                    <a:pt x="27305" y="77920"/>
                    <a:pt x="27368" y="77941"/>
                    <a:pt x="27389" y="77941"/>
                  </a:cubicBezTo>
                  <a:cubicBezTo>
                    <a:pt x="28352" y="77836"/>
                    <a:pt x="29293" y="77710"/>
                    <a:pt x="30193" y="77313"/>
                  </a:cubicBezTo>
                  <a:cubicBezTo>
                    <a:pt x="30256" y="77292"/>
                    <a:pt x="30360" y="77229"/>
                    <a:pt x="30444" y="77229"/>
                  </a:cubicBezTo>
                  <a:cubicBezTo>
                    <a:pt x="30716" y="77208"/>
                    <a:pt x="30925" y="77104"/>
                    <a:pt x="31155" y="76999"/>
                  </a:cubicBezTo>
                  <a:cubicBezTo>
                    <a:pt x="31386" y="76894"/>
                    <a:pt x="31616" y="76790"/>
                    <a:pt x="31888" y="76664"/>
                  </a:cubicBezTo>
                  <a:cubicBezTo>
                    <a:pt x="31992" y="76601"/>
                    <a:pt x="32118" y="76581"/>
                    <a:pt x="32181" y="76497"/>
                  </a:cubicBezTo>
                  <a:cubicBezTo>
                    <a:pt x="32411" y="76246"/>
                    <a:pt x="32746" y="76141"/>
                    <a:pt x="33059" y="76037"/>
                  </a:cubicBezTo>
                  <a:cubicBezTo>
                    <a:pt x="33813" y="75806"/>
                    <a:pt x="34545" y="75513"/>
                    <a:pt x="35194" y="74990"/>
                  </a:cubicBezTo>
                  <a:cubicBezTo>
                    <a:pt x="35277" y="74907"/>
                    <a:pt x="35382" y="74865"/>
                    <a:pt x="35507" y="74823"/>
                  </a:cubicBezTo>
                  <a:cubicBezTo>
                    <a:pt x="36093" y="74656"/>
                    <a:pt x="36616" y="74279"/>
                    <a:pt x="37077" y="73944"/>
                  </a:cubicBezTo>
                  <a:cubicBezTo>
                    <a:pt x="37704" y="73505"/>
                    <a:pt x="38207" y="72919"/>
                    <a:pt x="38416" y="72166"/>
                  </a:cubicBezTo>
                  <a:cubicBezTo>
                    <a:pt x="38437" y="72040"/>
                    <a:pt x="38520" y="71894"/>
                    <a:pt x="38604" y="71831"/>
                  </a:cubicBezTo>
                  <a:cubicBezTo>
                    <a:pt x="38897" y="71538"/>
                    <a:pt x="39044" y="71161"/>
                    <a:pt x="39211" y="70806"/>
                  </a:cubicBezTo>
                  <a:cubicBezTo>
                    <a:pt x="39316" y="70575"/>
                    <a:pt x="39420" y="70366"/>
                    <a:pt x="39504" y="70115"/>
                  </a:cubicBezTo>
                  <a:cubicBezTo>
                    <a:pt x="39567" y="69906"/>
                    <a:pt x="39650" y="69697"/>
                    <a:pt x="39713" y="69467"/>
                  </a:cubicBezTo>
                  <a:cubicBezTo>
                    <a:pt x="39776" y="69215"/>
                    <a:pt x="39818" y="68923"/>
                    <a:pt x="39985" y="68692"/>
                  </a:cubicBezTo>
                  <a:cubicBezTo>
                    <a:pt x="40153" y="68483"/>
                    <a:pt x="40090" y="68190"/>
                    <a:pt x="39922" y="68002"/>
                  </a:cubicBezTo>
                  <a:cubicBezTo>
                    <a:pt x="39839" y="67918"/>
                    <a:pt x="39734" y="67876"/>
                    <a:pt x="39629" y="67814"/>
                  </a:cubicBezTo>
                  <a:cubicBezTo>
                    <a:pt x="39295" y="67646"/>
                    <a:pt x="38897" y="67646"/>
                    <a:pt x="38520" y="67583"/>
                  </a:cubicBezTo>
                  <a:cubicBezTo>
                    <a:pt x="37872" y="67479"/>
                    <a:pt x="37265" y="67290"/>
                    <a:pt x="36826" y="66767"/>
                  </a:cubicBezTo>
                  <a:cubicBezTo>
                    <a:pt x="36784" y="66726"/>
                    <a:pt x="36700" y="66705"/>
                    <a:pt x="36637" y="66642"/>
                  </a:cubicBezTo>
                  <a:cubicBezTo>
                    <a:pt x="36470" y="66516"/>
                    <a:pt x="36282" y="66349"/>
                    <a:pt x="36093" y="66223"/>
                  </a:cubicBezTo>
                  <a:cubicBezTo>
                    <a:pt x="35884" y="66035"/>
                    <a:pt x="35654" y="65889"/>
                    <a:pt x="35340" y="65826"/>
                  </a:cubicBezTo>
                  <a:cubicBezTo>
                    <a:pt x="35215" y="66014"/>
                    <a:pt x="35068" y="66182"/>
                    <a:pt x="34963" y="66328"/>
                  </a:cubicBezTo>
                  <a:cubicBezTo>
                    <a:pt x="34712" y="66767"/>
                    <a:pt x="34378" y="67123"/>
                    <a:pt x="33980" y="67437"/>
                  </a:cubicBezTo>
                  <a:cubicBezTo>
                    <a:pt x="33499" y="67793"/>
                    <a:pt x="33039" y="68107"/>
                    <a:pt x="32494" y="68379"/>
                  </a:cubicBezTo>
                  <a:cubicBezTo>
                    <a:pt x="31971" y="68609"/>
                    <a:pt x="31406" y="68860"/>
                    <a:pt x="30883" y="69111"/>
                  </a:cubicBezTo>
                  <a:cubicBezTo>
                    <a:pt x="30737" y="69174"/>
                    <a:pt x="30570" y="69236"/>
                    <a:pt x="30444" y="69341"/>
                  </a:cubicBezTo>
                  <a:cubicBezTo>
                    <a:pt x="29921" y="69739"/>
                    <a:pt x="29419" y="70157"/>
                    <a:pt x="28770" y="70220"/>
                  </a:cubicBezTo>
                  <a:cubicBezTo>
                    <a:pt x="28665" y="70262"/>
                    <a:pt x="28561" y="70324"/>
                    <a:pt x="28456" y="70366"/>
                  </a:cubicBezTo>
                  <a:cubicBezTo>
                    <a:pt x="28268" y="70429"/>
                    <a:pt x="28101" y="70492"/>
                    <a:pt x="27933" y="70534"/>
                  </a:cubicBezTo>
                  <a:cubicBezTo>
                    <a:pt x="27724" y="70617"/>
                    <a:pt x="27515" y="70701"/>
                    <a:pt x="27285" y="70743"/>
                  </a:cubicBezTo>
                  <a:cubicBezTo>
                    <a:pt x="26573" y="70931"/>
                    <a:pt x="25862" y="71140"/>
                    <a:pt x="25129" y="71308"/>
                  </a:cubicBezTo>
                  <a:cubicBezTo>
                    <a:pt x="24564" y="71433"/>
                    <a:pt x="23979" y="71454"/>
                    <a:pt x="23393" y="71538"/>
                  </a:cubicBezTo>
                  <a:cubicBezTo>
                    <a:pt x="23288" y="71559"/>
                    <a:pt x="23183" y="71580"/>
                    <a:pt x="23037" y="71622"/>
                  </a:cubicBezTo>
                  <a:cubicBezTo>
                    <a:pt x="22807" y="71643"/>
                    <a:pt x="22598" y="71726"/>
                    <a:pt x="22367" y="71726"/>
                  </a:cubicBezTo>
                  <a:lnTo>
                    <a:pt x="20317" y="71726"/>
                  </a:lnTo>
                  <a:cubicBezTo>
                    <a:pt x="20170" y="71726"/>
                    <a:pt x="19982" y="71747"/>
                    <a:pt x="19794" y="71747"/>
                  </a:cubicBezTo>
                  <a:cubicBezTo>
                    <a:pt x="19794" y="71936"/>
                    <a:pt x="19773" y="72061"/>
                    <a:pt x="19773" y="72208"/>
                  </a:cubicBezTo>
                  <a:cubicBezTo>
                    <a:pt x="19773" y="73630"/>
                    <a:pt x="19773" y="75011"/>
                    <a:pt x="19794" y="76434"/>
                  </a:cubicBezTo>
                  <a:cubicBezTo>
                    <a:pt x="19857" y="76915"/>
                    <a:pt x="19940" y="77397"/>
                    <a:pt x="19982" y="77815"/>
                  </a:cubicBezTo>
                  <a:close/>
                  <a:moveTo>
                    <a:pt x="103865" y="47288"/>
                  </a:moveTo>
                  <a:lnTo>
                    <a:pt x="103739" y="47288"/>
                  </a:lnTo>
                  <a:cubicBezTo>
                    <a:pt x="103739" y="47413"/>
                    <a:pt x="103698" y="47580"/>
                    <a:pt x="103698" y="47706"/>
                  </a:cubicBezTo>
                  <a:cubicBezTo>
                    <a:pt x="103739" y="48417"/>
                    <a:pt x="103677" y="49150"/>
                    <a:pt x="103907" y="49861"/>
                  </a:cubicBezTo>
                  <a:cubicBezTo>
                    <a:pt x="103907" y="50321"/>
                    <a:pt x="103990" y="50740"/>
                    <a:pt x="104116" y="51179"/>
                  </a:cubicBezTo>
                  <a:cubicBezTo>
                    <a:pt x="104158" y="51242"/>
                    <a:pt x="104116" y="51284"/>
                    <a:pt x="104116" y="51347"/>
                  </a:cubicBezTo>
                  <a:cubicBezTo>
                    <a:pt x="104095" y="51786"/>
                    <a:pt x="104221" y="52205"/>
                    <a:pt x="104346" y="52623"/>
                  </a:cubicBezTo>
                  <a:cubicBezTo>
                    <a:pt x="104409" y="52832"/>
                    <a:pt x="104493" y="53062"/>
                    <a:pt x="104451" y="53272"/>
                  </a:cubicBezTo>
                  <a:cubicBezTo>
                    <a:pt x="104430" y="53690"/>
                    <a:pt x="104597" y="54088"/>
                    <a:pt x="104702" y="54506"/>
                  </a:cubicBezTo>
                  <a:cubicBezTo>
                    <a:pt x="104848" y="54485"/>
                    <a:pt x="104974" y="54464"/>
                    <a:pt x="105120" y="54422"/>
                  </a:cubicBezTo>
                  <a:lnTo>
                    <a:pt x="110372" y="53167"/>
                  </a:lnTo>
                  <a:cubicBezTo>
                    <a:pt x="110477" y="53146"/>
                    <a:pt x="110602" y="53104"/>
                    <a:pt x="110665" y="53021"/>
                  </a:cubicBezTo>
                  <a:cubicBezTo>
                    <a:pt x="110916" y="52707"/>
                    <a:pt x="111209" y="52393"/>
                    <a:pt x="111418" y="52016"/>
                  </a:cubicBezTo>
                  <a:cubicBezTo>
                    <a:pt x="111586" y="51765"/>
                    <a:pt x="111753" y="51535"/>
                    <a:pt x="111941" y="51389"/>
                  </a:cubicBezTo>
                  <a:cubicBezTo>
                    <a:pt x="112046" y="50761"/>
                    <a:pt x="112025" y="50217"/>
                    <a:pt x="112193" y="49673"/>
                  </a:cubicBezTo>
                  <a:cubicBezTo>
                    <a:pt x="112297" y="49338"/>
                    <a:pt x="112276" y="48961"/>
                    <a:pt x="112360" y="48606"/>
                  </a:cubicBezTo>
                  <a:cubicBezTo>
                    <a:pt x="112465" y="48041"/>
                    <a:pt x="112444" y="47497"/>
                    <a:pt x="112381" y="46953"/>
                  </a:cubicBezTo>
                  <a:cubicBezTo>
                    <a:pt x="112360" y="46764"/>
                    <a:pt x="112360" y="46576"/>
                    <a:pt x="112360" y="46367"/>
                  </a:cubicBezTo>
                  <a:cubicBezTo>
                    <a:pt x="112381" y="44860"/>
                    <a:pt x="112444" y="43333"/>
                    <a:pt x="112485" y="41826"/>
                  </a:cubicBezTo>
                  <a:cubicBezTo>
                    <a:pt x="112485" y="41701"/>
                    <a:pt x="112465" y="41554"/>
                    <a:pt x="112465" y="41429"/>
                  </a:cubicBezTo>
                  <a:cubicBezTo>
                    <a:pt x="112360" y="41450"/>
                    <a:pt x="112276" y="41450"/>
                    <a:pt x="112234" y="41492"/>
                  </a:cubicBezTo>
                  <a:cubicBezTo>
                    <a:pt x="111481" y="41806"/>
                    <a:pt x="110707" y="42119"/>
                    <a:pt x="109975" y="42454"/>
                  </a:cubicBezTo>
                  <a:cubicBezTo>
                    <a:pt x="108887" y="42977"/>
                    <a:pt x="107840" y="43542"/>
                    <a:pt x="106648" y="43940"/>
                  </a:cubicBezTo>
                  <a:cubicBezTo>
                    <a:pt x="106397" y="44023"/>
                    <a:pt x="106125" y="44128"/>
                    <a:pt x="105853" y="44233"/>
                  </a:cubicBezTo>
                  <a:cubicBezTo>
                    <a:pt x="105706" y="44275"/>
                    <a:pt x="105602" y="44358"/>
                    <a:pt x="105476" y="44379"/>
                  </a:cubicBezTo>
                  <a:cubicBezTo>
                    <a:pt x="105351" y="44442"/>
                    <a:pt x="105183" y="44463"/>
                    <a:pt x="105079" y="44630"/>
                  </a:cubicBezTo>
                  <a:cubicBezTo>
                    <a:pt x="105288" y="44777"/>
                    <a:pt x="105476" y="44902"/>
                    <a:pt x="105664" y="45049"/>
                  </a:cubicBezTo>
                  <a:cubicBezTo>
                    <a:pt x="105999" y="45321"/>
                    <a:pt x="106104" y="45907"/>
                    <a:pt x="105832" y="46262"/>
                  </a:cubicBezTo>
                  <a:cubicBezTo>
                    <a:pt x="105664" y="46451"/>
                    <a:pt x="105623" y="46660"/>
                    <a:pt x="105623" y="46890"/>
                  </a:cubicBezTo>
                  <a:lnTo>
                    <a:pt x="105623" y="47518"/>
                  </a:lnTo>
                  <a:cubicBezTo>
                    <a:pt x="105623" y="47664"/>
                    <a:pt x="105560" y="47790"/>
                    <a:pt x="105539" y="47915"/>
                  </a:cubicBezTo>
                  <a:cubicBezTo>
                    <a:pt x="105518" y="48020"/>
                    <a:pt x="105413" y="48104"/>
                    <a:pt x="105267" y="48104"/>
                  </a:cubicBezTo>
                  <a:cubicBezTo>
                    <a:pt x="105141" y="48104"/>
                    <a:pt x="105058" y="48020"/>
                    <a:pt x="105016" y="47894"/>
                  </a:cubicBezTo>
                  <a:lnTo>
                    <a:pt x="104932" y="47497"/>
                  </a:lnTo>
                  <a:cubicBezTo>
                    <a:pt x="104911" y="47308"/>
                    <a:pt x="104911" y="47141"/>
                    <a:pt x="104890" y="46890"/>
                  </a:cubicBezTo>
                  <a:cubicBezTo>
                    <a:pt x="104744" y="46974"/>
                    <a:pt x="104639" y="46995"/>
                    <a:pt x="104618" y="47078"/>
                  </a:cubicBezTo>
                  <a:cubicBezTo>
                    <a:pt x="104597" y="47183"/>
                    <a:pt x="104597" y="47288"/>
                    <a:pt x="104618" y="47413"/>
                  </a:cubicBezTo>
                  <a:cubicBezTo>
                    <a:pt x="104639" y="47497"/>
                    <a:pt x="104702" y="47601"/>
                    <a:pt x="104723" y="47685"/>
                  </a:cubicBezTo>
                  <a:cubicBezTo>
                    <a:pt x="104744" y="47811"/>
                    <a:pt x="104702" y="47936"/>
                    <a:pt x="104576" y="48020"/>
                  </a:cubicBezTo>
                  <a:cubicBezTo>
                    <a:pt x="104472" y="48083"/>
                    <a:pt x="104367" y="48104"/>
                    <a:pt x="104262" y="48020"/>
                  </a:cubicBezTo>
                  <a:cubicBezTo>
                    <a:pt x="104074" y="47915"/>
                    <a:pt x="103970" y="47790"/>
                    <a:pt x="103907" y="47580"/>
                  </a:cubicBezTo>
                  <a:cubicBezTo>
                    <a:pt x="103886" y="47497"/>
                    <a:pt x="103865" y="47392"/>
                    <a:pt x="103865" y="47288"/>
                  </a:cubicBezTo>
                  <a:close/>
                  <a:moveTo>
                    <a:pt x="32725" y="57435"/>
                  </a:moveTo>
                  <a:cubicBezTo>
                    <a:pt x="32767" y="57603"/>
                    <a:pt x="32808" y="57707"/>
                    <a:pt x="32850" y="57770"/>
                  </a:cubicBezTo>
                  <a:cubicBezTo>
                    <a:pt x="33436" y="59109"/>
                    <a:pt x="34001" y="60407"/>
                    <a:pt x="34587" y="61746"/>
                  </a:cubicBezTo>
                  <a:cubicBezTo>
                    <a:pt x="34733" y="62143"/>
                    <a:pt x="34901" y="62541"/>
                    <a:pt x="35026" y="62938"/>
                  </a:cubicBezTo>
                  <a:cubicBezTo>
                    <a:pt x="35110" y="63169"/>
                    <a:pt x="35152" y="63420"/>
                    <a:pt x="35277" y="63608"/>
                  </a:cubicBezTo>
                  <a:cubicBezTo>
                    <a:pt x="35633" y="64194"/>
                    <a:pt x="35884" y="64821"/>
                    <a:pt x="36365" y="65345"/>
                  </a:cubicBezTo>
                  <a:cubicBezTo>
                    <a:pt x="36616" y="65617"/>
                    <a:pt x="36847" y="65889"/>
                    <a:pt x="37223" y="66035"/>
                  </a:cubicBezTo>
                  <a:cubicBezTo>
                    <a:pt x="37537" y="66202"/>
                    <a:pt x="37872" y="66349"/>
                    <a:pt x="38144" y="66600"/>
                  </a:cubicBezTo>
                  <a:cubicBezTo>
                    <a:pt x="38290" y="66726"/>
                    <a:pt x="38500" y="66767"/>
                    <a:pt x="38709" y="66830"/>
                  </a:cubicBezTo>
                  <a:cubicBezTo>
                    <a:pt x="39190" y="66977"/>
                    <a:pt x="39650" y="67123"/>
                    <a:pt x="40132" y="67270"/>
                  </a:cubicBezTo>
                  <a:cubicBezTo>
                    <a:pt x="40299" y="67332"/>
                    <a:pt x="40425" y="67353"/>
                    <a:pt x="40613" y="67332"/>
                  </a:cubicBezTo>
                  <a:cubicBezTo>
                    <a:pt x="41931" y="67144"/>
                    <a:pt x="43228" y="66935"/>
                    <a:pt x="44567" y="66746"/>
                  </a:cubicBezTo>
                  <a:cubicBezTo>
                    <a:pt x="44693" y="66726"/>
                    <a:pt x="44798" y="66663"/>
                    <a:pt x="44902" y="66642"/>
                  </a:cubicBezTo>
                  <a:cubicBezTo>
                    <a:pt x="44860" y="66098"/>
                    <a:pt x="44756" y="65596"/>
                    <a:pt x="44567" y="65135"/>
                  </a:cubicBezTo>
                  <a:cubicBezTo>
                    <a:pt x="44526" y="64989"/>
                    <a:pt x="44526" y="64842"/>
                    <a:pt x="44526" y="64675"/>
                  </a:cubicBezTo>
                  <a:cubicBezTo>
                    <a:pt x="44484" y="64298"/>
                    <a:pt x="44442" y="63922"/>
                    <a:pt x="44274" y="63587"/>
                  </a:cubicBezTo>
                  <a:cubicBezTo>
                    <a:pt x="44233" y="63420"/>
                    <a:pt x="44170" y="63273"/>
                    <a:pt x="44149" y="63085"/>
                  </a:cubicBezTo>
                  <a:cubicBezTo>
                    <a:pt x="44149" y="62834"/>
                    <a:pt x="44065" y="62625"/>
                    <a:pt x="44002" y="62373"/>
                  </a:cubicBezTo>
                  <a:cubicBezTo>
                    <a:pt x="43940" y="62227"/>
                    <a:pt x="43919" y="62039"/>
                    <a:pt x="43856" y="61892"/>
                  </a:cubicBezTo>
                  <a:cubicBezTo>
                    <a:pt x="43835" y="61746"/>
                    <a:pt x="43835" y="61620"/>
                    <a:pt x="43814" y="61495"/>
                  </a:cubicBezTo>
                  <a:cubicBezTo>
                    <a:pt x="43605" y="60909"/>
                    <a:pt x="43375" y="60323"/>
                    <a:pt x="43166" y="59737"/>
                  </a:cubicBezTo>
                  <a:cubicBezTo>
                    <a:pt x="43124" y="59695"/>
                    <a:pt x="43082" y="59653"/>
                    <a:pt x="42977" y="59591"/>
                  </a:cubicBezTo>
                  <a:cubicBezTo>
                    <a:pt x="42998" y="59758"/>
                    <a:pt x="43019" y="59863"/>
                    <a:pt x="43019" y="59967"/>
                  </a:cubicBezTo>
                  <a:cubicBezTo>
                    <a:pt x="43019" y="60135"/>
                    <a:pt x="42998" y="60281"/>
                    <a:pt x="42956" y="60428"/>
                  </a:cubicBezTo>
                  <a:cubicBezTo>
                    <a:pt x="42873" y="60595"/>
                    <a:pt x="42684" y="60679"/>
                    <a:pt x="42517" y="60637"/>
                  </a:cubicBezTo>
                  <a:cubicBezTo>
                    <a:pt x="42370" y="60574"/>
                    <a:pt x="42266" y="60448"/>
                    <a:pt x="42287" y="60281"/>
                  </a:cubicBezTo>
                  <a:cubicBezTo>
                    <a:pt x="42329" y="60135"/>
                    <a:pt x="42287" y="60009"/>
                    <a:pt x="42224" y="59842"/>
                  </a:cubicBezTo>
                  <a:cubicBezTo>
                    <a:pt x="42161" y="59737"/>
                    <a:pt x="42078" y="59737"/>
                    <a:pt x="41868" y="59821"/>
                  </a:cubicBezTo>
                  <a:cubicBezTo>
                    <a:pt x="41952" y="60009"/>
                    <a:pt x="41994" y="60218"/>
                    <a:pt x="42078" y="60386"/>
                  </a:cubicBezTo>
                  <a:cubicBezTo>
                    <a:pt x="42119" y="60532"/>
                    <a:pt x="42140" y="60658"/>
                    <a:pt x="42119" y="60783"/>
                  </a:cubicBezTo>
                  <a:cubicBezTo>
                    <a:pt x="42078" y="60972"/>
                    <a:pt x="41847" y="61076"/>
                    <a:pt x="41722" y="60951"/>
                  </a:cubicBezTo>
                  <a:cubicBezTo>
                    <a:pt x="41617" y="60846"/>
                    <a:pt x="41513" y="60700"/>
                    <a:pt x="41450" y="60574"/>
                  </a:cubicBezTo>
                  <a:cubicBezTo>
                    <a:pt x="41345" y="60344"/>
                    <a:pt x="41241" y="60072"/>
                    <a:pt x="41136" y="59842"/>
                  </a:cubicBezTo>
                  <a:cubicBezTo>
                    <a:pt x="41094" y="59716"/>
                    <a:pt x="41031" y="59612"/>
                    <a:pt x="40885" y="59549"/>
                  </a:cubicBezTo>
                  <a:cubicBezTo>
                    <a:pt x="40571" y="59444"/>
                    <a:pt x="40466" y="59193"/>
                    <a:pt x="40362" y="58921"/>
                  </a:cubicBezTo>
                  <a:cubicBezTo>
                    <a:pt x="40257" y="58607"/>
                    <a:pt x="40383" y="58377"/>
                    <a:pt x="40550" y="58147"/>
                  </a:cubicBezTo>
                  <a:cubicBezTo>
                    <a:pt x="40613" y="58021"/>
                    <a:pt x="40759" y="57875"/>
                    <a:pt x="40801" y="57666"/>
                  </a:cubicBezTo>
                  <a:cubicBezTo>
                    <a:pt x="40676" y="57645"/>
                    <a:pt x="40592" y="57624"/>
                    <a:pt x="40487" y="57624"/>
                  </a:cubicBezTo>
                  <a:cubicBezTo>
                    <a:pt x="39860" y="57624"/>
                    <a:pt x="39232" y="57624"/>
                    <a:pt x="38625" y="57645"/>
                  </a:cubicBezTo>
                  <a:cubicBezTo>
                    <a:pt x="37684" y="57707"/>
                    <a:pt x="36742" y="57603"/>
                    <a:pt x="35780" y="57498"/>
                  </a:cubicBezTo>
                  <a:cubicBezTo>
                    <a:pt x="34796" y="57415"/>
                    <a:pt x="33792" y="57456"/>
                    <a:pt x="32725" y="57435"/>
                  </a:cubicBezTo>
                  <a:close/>
                  <a:moveTo>
                    <a:pt x="68525" y="63106"/>
                  </a:moveTo>
                  <a:cubicBezTo>
                    <a:pt x="68420" y="63106"/>
                    <a:pt x="68378" y="63085"/>
                    <a:pt x="68337" y="63085"/>
                  </a:cubicBezTo>
                  <a:cubicBezTo>
                    <a:pt x="66328" y="63399"/>
                    <a:pt x="64340" y="63713"/>
                    <a:pt x="62332" y="64047"/>
                  </a:cubicBezTo>
                  <a:cubicBezTo>
                    <a:pt x="60762" y="64319"/>
                    <a:pt x="59193" y="64549"/>
                    <a:pt x="57666" y="65031"/>
                  </a:cubicBezTo>
                  <a:cubicBezTo>
                    <a:pt x="57603" y="65052"/>
                    <a:pt x="57519" y="65052"/>
                    <a:pt x="57456" y="65073"/>
                  </a:cubicBezTo>
                  <a:cubicBezTo>
                    <a:pt x="55845" y="65386"/>
                    <a:pt x="54213" y="65700"/>
                    <a:pt x="52623" y="66035"/>
                  </a:cubicBezTo>
                  <a:cubicBezTo>
                    <a:pt x="49045" y="66830"/>
                    <a:pt x="45404" y="67458"/>
                    <a:pt x="41764" y="67960"/>
                  </a:cubicBezTo>
                  <a:cubicBezTo>
                    <a:pt x="41408" y="68002"/>
                    <a:pt x="41010" y="68002"/>
                    <a:pt x="40655" y="68169"/>
                  </a:cubicBezTo>
                  <a:cubicBezTo>
                    <a:pt x="40613" y="68630"/>
                    <a:pt x="40571" y="69069"/>
                    <a:pt x="40550" y="69529"/>
                  </a:cubicBezTo>
                  <a:cubicBezTo>
                    <a:pt x="40508" y="69990"/>
                    <a:pt x="40236" y="70408"/>
                    <a:pt x="40090" y="70827"/>
                  </a:cubicBezTo>
                  <a:cubicBezTo>
                    <a:pt x="40153" y="70910"/>
                    <a:pt x="40173" y="70952"/>
                    <a:pt x="40194" y="70994"/>
                  </a:cubicBezTo>
                  <a:cubicBezTo>
                    <a:pt x="40425" y="71266"/>
                    <a:pt x="40717" y="71329"/>
                    <a:pt x="41073" y="71161"/>
                  </a:cubicBezTo>
                  <a:cubicBezTo>
                    <a:pt x="41199" y="71120"/>
                    <a:pt x="41345" y="71036"/>
                    <a:pt x="41492" y="70994"/>
                  </a:cubicBezTo>
                  <a:cubicBezTo>
                    <a:pt x="41847" y="70847"/>
                    <a:pt x="42182" y="70722"/>
                    <a:pt x="42559" y="70617"/>
                  </a:cubicBezTo>
                  <a:cubicBezTo>
                    <a:pt x="42977" y="70513"/>
                    <a:pt x="43396" y="70429"/>
                    <a:pt x="43835" y="70324"/>
                  </a:cubicBezTo>
                  <a:cubicBezTo>
                    <a:pt x="44233" y="70262"/>
                    <a:pt x="44630" y="70157"/>
                    <a:pt x="44986" y="70073"/>
                  </a:cubicBezTo>
                  <a:cubicBezTo>
                    <a:pt x="45404" y="69990"/>
                    <a:pt x="45844" y="69990"/>
                    <a:pt x="46304" y="69948"/>
                  </a:cubicBezTo>
                  <a:cubicBezTo>
                    <a:pt x="47078" y="69801"/>
                    <a:pt x="47894" y="69739"/>
                    <a:pt x="48648" y="69529"/>
                  </a:cubicBezTo>
                  <a:cubicBezTo>
                    <a:pt x="50091" y="69111"/>
                    <a:pt x="51556" y="68734"/>
                    <a:pt x="53021" y="68441"/>
                  </a:cubicBezTo>
                  <a:cubicBezTo>
                    <a:pt x="54276" y="68211"/>
                    <a:pt x="55552" y="68065"/>
                    <a:pt x="56829" y="67876"/>
                  </a:cubicBezTo>
                  <a:cubicBezTo>
                    <a:pt x="56933" y="67855"/>
                    <a:pt x="57080" y="67855"/>
                    <a:pt x="57184" y="67897"/>
                  </a:cubicBezTo>
                  <a:cubicBezTo>
                    <a:pt x="57310" y="67981"/>
                    <a:pt x="57435" y="67960"/>
                    <a:pt x="57561" y="67897"/>
                  </a:cubicBezTo>
                  <a:cubicBezTo>
                    <a:pt x="58775" y="67583"/>
                    <a:pt x="60009" y="67332"/>
                    <a:pt x="61202" y="66977"/>
                  </a:cubicBezTo>
                  <a:cubicBezTo>
                    <a:pt x="63294" y="66412"/>
                    <a:pt x="65386" y="65805"/>
                    <a:pt x="67562" y="65449"/>
                  </a:cubicBezTo>
                  <a:cubicBezTo>
                    <a:pt x="67667" y="65407"/>
                    <a:pt x="67772" y="65366"/>
                    <a:pt x="67897" y="65345"/>
                  </a:cubicBezTo>
                  <a:cubicBezTo>
                    <a:pt x="67981" y="64947"/>
                    <a:pt x="68023" y="64549"/>
                    <a:pt x="68127" y="64194"/>
                  </a:cubicBezTo>
                  <a:cubicBezTo>
                    <a:pt x="68211" y="63880"/>
                    <a:pt x="68441" y="63524"/>
                    <a:pt x="68525" y="63106"/>
                  </a:cubicBezTo>
                  <a:close/>
                  <a:moveTo>
                    <a:pt x="110016" y="54130"/>
                  </a:moveTo>
                  <a:cubicBezTo>
                    <a:pt x="109807" y="54171"/>
                    <a:pt x="109682" y="54171"/>
                    <a:pt x="109619" y="54192"/>
                  </a:cubicBezTo>
                  <a:cubicBezTo>
                    <a:pt x="108970" y="54360"/>
                    <a:pt x="108280" y="54506"/>
                    <a:pt x="107631" y="54653"/>
                  </a:cubicBezTo>
                  <a:cubicBezTo>
                    <a:pt x="106104" y="55029"/>
                    <a:pt x="104618" y="55427"/>
                    <a:pt x="103091" y="55741"/>
                  </a:cubicBezTo>
                  <a:cubicBezTo>
                    <a:pt x="100350" y="56285"/>
                    <a:pt x="97588" y="56808"/>
                    <a:pt x="94826" y="57331"/>
                  </a:cubicBezTo>
                  <a:cubicBezTo>
                    <a:pt x="91687" y="57917"/>
                    <a:pt x="88612" y="58649"/>
                    <a:pt x="85515" y="59402"/>
                  </a:cubicBezTo>
                  <a:cubicBezTo>
                    <a:pt x="85410" y="59423"/>
                    <a:pt x="85348" y="59465"/>
                    <a:pt x="85201" y="59528"/>
                  </a:cubicBezTo>
                  <a:cubicBezTo>
                    <a:pt x="85578" y="60239"/>
                    <a:pt x="85933" y="60930"/>
                    <a:pt x="86310" y="61620"/>
                  </a:cubicBezTo>
                  <a:cubicBezTo>
                    <a:pt x="86603" y="61746"/>
                    <a:pt x="86875" y="61683"/>
                    <a:pt x="87147" y="61620"/>
                  </a:cubicBezTo>
                  <a:cubicBezTo>
                    <a:pt x="87670" y="61516"/>
                    <a:pt x="88193" y="61411"/>
                    <a:pt x="88716" y="61327"/>
                  </a:cubicBezTo>
                  <a:cubicBezTo>
                    <a:pt x="90809" y="61034"/>
                    <a:pt x="92838" y="60553"/>
                    <a:pt x="94889" y="59988"/>
                  </a:cubicBezTo>
                  <a:cubicBezTo>
                    <a:pt x="95872" y="59737"/>
                    <a:pt x="96876" y="59444"/>
                    <a:pt x="97860" y="59277"/>
                  </a:cubicBezTo>
                  <a:cubicBezTo>
                    <a:pt x="99387" y="58984"/>
                    <a:pt x="100894" y="58712"/>
                    <a:pt x="102421" y="58607"/>
                  </a:cubicBezTo>
                  <a:cubicBezTo>
                    <a:pt x="102756" y="58586"/>
                    <a:pt x="103091" y="58503"/>
                    <a:pt x="103405" y="58419"/>
                  </a:cubicBezTo>
                  <a:cubicBezTo>
                    <a:pt x="103990" y="58314"/>
                    <a:pt x="104597" y="58272"/>
                    <a:pt x="105162" y="58189"/>
                  </a:cubicBezTo>
                  <a:cubicBezTo>
                    <a:pt x="105288" y="58168"/>
                    <a:pt x="105455" y="58189"/>
                    <a:pt x="105560" y="58147"/>
                  </a:cubicBezTo>
                  <a:cubicBezTo>
                    <a:pt x="105978" y="57896"/>
                    <a:pt x="106439" y="57938"/>
                    <a:pt x="106899" y="57875"/>
                  </a:cubicBezTo>
                  <a:cubicBezTo>
                    <a:pt x="107045" y="57854"/>
                    <a:pt x="107255" y="57875"/>
                    <a:pt x="107380" y="57791"/>
                  </a:cubicBezTo>
                  <a:cubicBezTo>
                    <a:pt x="107673" y="57666"/>
                    <a:pt x="108008" y="57624"/>
                    <a:pt x="108322" y="57561"/>
                  </a:cubicBezTo>
                  <a:cubicBezTo>
                    <a:pt x="108594" y="57519"/>
                    <a:pt x="108887" y="57435"/>
                    <a:pt x="109200" y="57352"/>
                  </a:cubicBezTo>
                  <a:cubicBezTo>
                    <a:pt x="109117" y="57247"/>
                    <a:pt x="109096" y="57205"/>
                    <a:pt x="109033" y="57122"/>
                  </a:cubicBezTo>
                  <a:cubicBezTo>
                    <a:pt x="108803" y="56808"/>
                    <a:pt x="108782" y="56494"/>
                    <a:pt x="108928" y="56159"/>
                  </a:cubicBezTo>
                  <a:cubicBezTo>
                    <a:pt x="109012" y="55992"/>
                    <a:pt x="109117" y="55824"/>
                    <a:pt x="109200" y="55657"/>
                  </a:cubicBezTo>
                  <a:cubicBezTo>
                    <a:pt x="109263" y="55510"/>
                    <a:pt x="109347" y="55364"/>
                    <a:pt x="109431" y="55218"/>
                  </a:cubicBezTo>
                  <a:cubicBezTo>
                    <a:pt x="109556" y="54987"/>
                    <a:pt x="109682" y="54736"/>
                    <a:pt x="109828" y="54527"/>
                  </a:cubicBezTo>
                  <a:cubicBezTo>
                    <a:pt x="109870" y="54464"/>
                    <a:pt x="109933" y="54318"/>
                    <a:pt x="110016" y="54130"/>
                  </a:cubicBezTo>
                  <a:close/>
                  <a:moveTo>
                    <a:pt x="109724" y="56619"/>
                  </a:moveTo>
                  <a:cubicBezTo>
                    <a:pt x="109849" y="56703"/>
                    <a:pt x="109933" y="56745"/>
                    <a:pt x="110016" y="56808"/>
                  </a:cubicBezTo>
                  <a:cubicBezTo>
                    <a:pt x="110623" y="57101"/>
                    <a:pt x="111293" y="57394"/>
                    <a:pt x="111941" y="57645"/>
                  </a:cubicBezTo>
                  <a:cubicBezTo>
                    <a:pt x="112193" y="57749"/>
                    <a:pt x="112465" y="57833"/>
                    <a:pt x="112757" y="57917"/>
                  </a:cubicBezTo>
                  <a:cubicBezTo>
                    <a:pt x="113197" y="58042"/>
                    <a:pt x="113636" y="58147"/>
                    <a:pt x="114055" y="58293"/>
                  </a:cubicBezTo>
                  <a:cubicBezTo>
                    <a:pt x="114452" y="58461"/>
                    <a:pt x="114808" y="58482"/>
                    <a:pt x="115247" y="58440"/>
                  </a:cubicBezTo>
                  <a:cubicBezTo>
                    <a:pt x="115770" y="58356"/>
                    <a:pt x="116294" y="58272"/>
                    <a:pt x="116838" y="58398"/>
                  </a:cubicBezTo>
                  <a:lnTo>
                    <a:pt x="116984" y="58398"/>
                  </a:lnTo>
                  <a:cubicBezTo>
                    <a:pt x="117277" y="58398"/>
                    <a:pt x="117465" y="58272"/>
                    <a:pt x="117570" y="58042"/>
                  </a:cubicBezTo>
                  <a:cubicBezTo>
                    <a:pt x="117863" y="57415"/>
                    <a:pt x="118030" y="56724"/>
                    <a:pt x="118219" y="56054"/>
                  </a:cubicBezTo>
                  <a:cubicBezTo>
                    <a:pt x="118239" y="55950"/>
                    <a:pt x="118219" y="55845"/>
                    <a:pt x="118198" y="55720"/>
                  </a:cubicBezTo>
                  <a:cubicBezTo>
                    <a:pt x="118198" y="55615"/>
                    <a:pt x="118177" y="55510"/>
                    <a:pt x="118177" y="55364"/>
                  </a:cubicBezTo>
                  <a:lnTo>
                    <a:pt x="118177" y="54799"/>
                  </a:lnTo>
                  <a:cubicBezTo>
                    <a:pt x="118135" y="54569"/>
                    <a:pt x="118009" y="54297"/>
                    <a:pt x="118072" y="54067"/>
                  </a:cubicBezTo>
                  <a:cubicBezTo>
                    <a:pt x="118114" y="53837"/>
                    <a:pt x="118093" y="53565"/>
                    <a:pt x="118093" y="53334"/>
                  </a:cubicBezTo>
                  <a:cubicBezTo>
                    <a:pt x="118093" y="53146"/>
                    <a:pt x="118072" y="53000"/>
                    <a:pt x="118093" y="52811"/>
                  </a:cubicBezTo>
                  <a:cubicBezTo>
                    <a:pt x="118093" y="52644"/>
                    <a:pt x="118135" y="52497"/>
                    <a:pt x="118177" y="52288"/>
                  </a:cubicBezTo>
                  <a:cubicBezTo>
                    <a:pt x="117884" y="52267"/>
                    <a:pt x="117612" y="52288"/>
                    <a:pt x="117361" y="52330"/>
                  </a:cubicBezTo>
                  <a:cubicBezTo>
                    <a:pt x="116649" y="52435"/>
                    <a:pt x="115980" y="52435"/>
                    <a:pt x="115268" y="52309"/>
                  </a:cubicBezTo>
                  <a:cubicBezTo>
                    <a:pt x="114724" y="52184"/>
                    <a:pt x="114201" y="51974"/>
                    <a:pt x="113615" y="52100"/>
                  </a:cubicBezTo>
                  <a:cubicBezTo>
                    <a:pt x="113197" y="51995"/>
                    <a:pt x="112841" y="52225"/>
                    <a:pt x="112465" y="52309"/>
                  </a:cubicBezTo>
                  <a:cubicBezTo>
                    <a:pt x="112423" y="52309"/>
                    <a:pt x="112360" y="52372"/>
                    <a:pt x="112339" y="52414"/>
                  </a:cubicBezTo>
                  <a:cubicBezTo>
                    <a:pt x="112109" y="52749"/>
                    <a:pt x="111816" y="53062"/>
                    <a:pt x="111628" y="53439"/>
                  </a:cubicBezTo>
                  <a:cubicBezTo>
                    <a:pt x="111397" y="53899"/>
                    <a:pt x="111167" y="54360"/>
                    <a:pt x="110853" y="54736"/>
                  </a:cubicBezTo>
                  <a:cubicBezTo>
                    <a:pt x="110581" y="55050"/>
                    <a:pt x="110351" y="55364"/>
                    <a:pt x="110247" y="55762"/>
                  </a:cubicBezTo>
                  <a:cubicBezTo>
                    <a:pt x="110226" y="55887"/>
                    <a:pt x="110121" y="55992"/>
                    <a:pt x="110058" y="56096"/>
                  </a:cubicBezTo>
                  <a:cubicBezTo>
                    <a:pt x="109870" y="56285"/>
                    <a:pt x="109807" y="56452"/>
                    <a:pt x="109724" y="56619"/>
                  </a:cubicBezTo>
                  <a:close/>
                  <a:moveTo>
                    <a:pt x="41429" y="56808"/>
                  </a:moveTo>
                  <a:cubicBezTo>
                    <a:pt x="41785" y="56599"/>
                    <a:pt x="42161" y="56452"/>
                    <a:pt x="42475" y="56222"/>
                  </a:cubicBezTo>
                  <a:cubicBezTo>
                    <a:pt x="42873" y="55950"/>
                    <a:pt x="43291" y="55762"/>
                    <a:pt x="43730" y="55573"/>
                  </a:cubicBezTo>
                  <a:cubicBezTo>
                    <a:pt x="44023" y="55469"/>
                    <a:pt x="44337" y="55364"/>
                    <a:pt x="44672" y="55238"/>
                  </a:cubicBezTo>
                  <a:cubicBezTo>
                    <a:pt x="44526" y="55155"/>
                    <a:pt x="44421" y="55113"/>
                    <a:pt x="44274" y="55050"/>
                  </a:cubicBezTo>
                  <a:cubicBezTo>
                    <a:pt x="43814" y="54904"/>
                    <a:pt x="43375" y="54715"/>
                    <a:pt x="42894" y="54590"/>
                  </a:cubicBezTo>
                  <a:cubicBezTo>
                    <a:pt x="41973" y="54318"/>
                    <a:pt x="41094" y="54004"/>
                    <a:pt x="40153" y="53878"/>
                  </a:cubicBezTo>
                  <a:cubicBezTo>
                    <a:pt x="39713" y="53816"/>
                    <a:pt x="39295" y="53753"/>
                    <a:pt x="38876" y="53690"/>
                  </a:cubicBezTo>
                  <a:cubicBezTo>
                    <a:pt x="36805" y="53355"/>
                    <a:pt x="34712" y="53041"/>
                    <a:pt x="32641" y="52707"/>
                  </a:cubicBezTo>
                  <a:cubicBezTo>
                    <a:pt x="32348" y="52644"/>
                    <a:pt x="32076" y="52602"/>
                    <a:pt x="31825" y="52497"/>
                  </a:cubicBezTo>
                  <a:cubicBezTo>
                    <a:pt x="31406" y="52330"/>
                    <a:pt x="31030" y="52205"/>
                    <a:pt x="30570" y="52121"/>
                  </a:cubicBezTo>
                  <a:cubicBezTo>
                    <a:pt x="30360" y="52100"/>
                    <a:pt x="30151" y="51995"/>
                    <a:pt x="29921" y="51995"/>
                  </a:cubicBezTo>
                  <a:cubicBezTo>
                    <a:pt x="30151" y="52518"/>
                    <a:pt x="30423" y="53000"/>
                    <a:pt x="30632" y="53460"/>
                  </a:cubicBezTo>
                  <a:cubicBezTo>
                    <a:pt x="31072" y="54464"/>
                    <a:pt x="31658" y="55364"/>
                    <a:pt x="32139" y="56306"/>
                  </a:cubicBezTo>
                  <a:cubicBezTo>
                    <a:pt x="32222" y="56473"/>
                    <a:pt x="32348" y="56578"/>
                    <a:pt x="32557" y="56578"/>
                  </a:cubicBezTo>
                  <a:cubicBezTo>
                    <a:pt x="32850" y="56578"/>
                    <a:pt x="33143" y="56599"/>
                    <a:pt x="33436" y="56599"/>
                  </a:cubicBezTo>
                  <a:cubicBezTo>
                    <a:pt x="34294" y="56599"/>
                    <a:pt x="35131" y="56599"/>
                    <a:pt x="35989" y="56682"/>
                  </a:cubicBezTo>
                  <a:cubicBezTo>
                    <a:pt x="36679" y="56745"/>
                    <a:pt x="37349" y="56808"/>
                    <a:pt x="38039" y="56808"/>
                  </a:cubicBezTo>
                  <a:cubicBezTo>
                    <a:pt x="38688" y="56808"/>
                    <a:pt x="39357" y="56891"/>
                    <a:pt x="40027" y="56724"/>
                  </a:cubicBezTo>
                  <a:lnTo>
                    <a:pt x="40132" y="56724"/>
                  </a:lnTo>
                  <a:cubicBezTo>
                    <a:pt x="40508" y="56703"/>
                    <a:pt x="40989" y="56745"/>
                    <a:pt x="41429" y="56808"/>
                  </a:cubicBezTo>
                  <a:close/>
                  <a:moveTo>
                    <a:pt x="104200" y="44107"/>
                  </a:moveTo>
                  <a:cubicBezTo>
                    <a:pt x="104221" y="44065"/>
                    <a:pt x="104304" y="44023"/>
                    <a:pt x="104367" y="44002"/>
                  </a:cubicBezTo>
                  <a:cubicBezTo>
                    <a:pt x="104744" y="43814"/>
                    <a:pt x="105120" y="43542"/>
                    <a:pt x="105539" y="43417"/>
                  </a:cubicBezTo>
                  <a:cubicBezTo>
                    <a:pt x="106397" y="43124"/>
                    <a:pt x="107255" y="42831"/>
                    <a:pt x="108071" y="42433"/>
                  </a:cubicBezTo>
                  <a:cubicBezTo>
                    <a:pt x="109305" y="41826"/>
                    <a:pt x="110498" y="41199"/>
                    <a:pt x="111795" y="40717"/>
                  </a:cubicBezTo>
                  <a:cubicBezTo>
                    <a:pt x="112046" y="40613"/>
                    <a:pt x="112276" y="40487"/>
                    <a:pt x="112569" y="40362"/>
                  </a:cubicBezTo>
                  <a:cubicBezTo>
                    <a:pt x="112737" y="39399"/>
                    <a:pt x="112862" y="38416"/>
                    <a:pt x="112904" y="37453"/>
                  </a:cubicBezTo>
                  <a:cubicBezTo>
                    <a:pt x="112967" y="36742"/>
                    <a:pt x="112946" y="36052"/>
                    <a:pt x="113071" y="35361"/>
                  </a:cubicBezTo>
                  <a:cubicBezTo>
                    <a:pt x="113071" y="35340"/>
                    <a:pt x="113050" y="35277"/>
                    <a:pt x="113009" y="35236"/>
                  </a:cubicBezTo>
                  <a:cubicBezTo>
                    <a:pt x="112695" y="35466"/>
                    <a:pt x="112360" y="35675"/>
                    <a:pt x="112046" y="35905"/>
                  </a:cubicBezTo>
                  <a:cubicBezTo>
                    <a:pt x="111879" y="36010"/>
                    <a:pt x="111753" y="36156"/>
                    <a:pt x="111628" y="36282"/>
                  </a:cubicBezTo>
                  <a:cubicBezTo>
                    <a:pt x="111397" y="36512"/>
                    <a:pt x="111146" y="36700"/>
                    <a:pt x="110874" y="36868"/>
                  </a:cubicBezTo>
                  <a:cubicBezTo>
                    <a:pt x="108824" y="38102"/>
                    <a:pt x="106815" y="39357"/>
                    <a:pt x="104765" y="40529"/>
                  </a:cubicBezTo>
                  <a:cubicBezTo>
                    <a:pt x="103823" y="41094"/>
                    <a:pt x="102944" y="41764"/>
                    <a:pt x="102086" y="42454"/>
                  </a:cubicBezTo>
                  <a:cubicBezTo>
                    <a:pt x="101605" y="42810"/>
                    <a:pt x="101187" y="43207"/>
                    <a:pt x="100747" y="43605"/>
                  </a:cubicBezTo>
                  <a:cubicBezTo>
                    <a:pt x="100685" y="43647"/>
                    <a:pt x="100664" y="43730"/>
                    <a:pt x="100622" y="43835"/>
                  </a:cubicBezTo>
                  <a:cubicBezTo>
                    <a:pt x="101459" y="43772"/>
                    <a:pt x="102254" y="43710"/>
                    <a:pt x="103028" y="43940"/>
                  </a:cubicBezTo>
                  <a:cubicBezTo>
                    <a:pt x="103091" y="43961"/>
                    <a:pt x="103174" y="43940"/>
                    <a:pt x="103258" y="43961"/>
                  </a:cubicBezTo>
                  <a:cubicBezTo>
                    <a:pt x="103551" y="44044"/>
                    <a:pt x="103844" y="44065"/>
                    <a:pt x="104200" y="44107"/>
                  </a:cubicBezTo>
                  <a:close/>
                  <a:moveTo>
                    <a:pt x="36386" y="36868"/>
                  </a:moveTo>
                  <a:lnTo>
                    <a:pt x="36386" y="37453"/>
                  </a:lnTo>
                  <a:cubicBezTo>
                    <a:pt x="36386" y="38249"/>
                    <a:pt x="36407" y="39023"/>
                    <a:pt x="36386" y="39776"/>
                  </a:cubicBezTo>
                  <a:cubicBezTo>
                    <a:pt x="36365" y="40445"/>
                    <a:pt x="36324" y="41115"/>
                    <a:pt x="36198" y="41764"/>
                  </a:cubicBezTo>
                  <a:cubicBezTo>
                    <a:pt x="35968" y="42977"/>
                    <a:pt x="35591" y="44128"/>
                    <a:pt x="35005" y="45195"/>
                  </a:cubicBezTo>
                  <a:cubicBezTo>
                    <a:pt x="34963" y="45258"/>
                    <a:pt x="34963" y="45300"/>
                    <a:pt x="34943" y="45363"/>
                  </a:cubicBezTo>
                  <a:cubicBezTo>
                    <a:pt x="35110" y="45802"/>
                    <a:pt x="35445" y="45990"/>
                    <a:pt x="35884" y="45948"/>
                  </a:cubicBezTo>
                  <a:lnTo>
                    <a:pt x="37244" y="45948"/>
                  </a:lnTo>
                  <a:cubicBezTo>
                    <a:pt x="37537" y="45948"/>
                    <a:pt x="37830" y="45907"/>
                    <a:pt x="38060" y="45739"/>
                  </a:cubicBezTo>
                  <a:cubicBezTo>
                    <a:pt x="38500" y="45467"/>
                    <a:pt x="38939" y="45174"/>
                    <a:pt x="39399" y="44860"/>
                  </a:cubicBezTo>
                  <a:cubicBezTo>
                    <a:pt x="39504" y="44777"/>
                    <a:pt x="39609" y="44672"/>
                    <a:pt x="39546" y="44484"/>
                  </a:cubicBezTo>
                  <a:cubicBezTo>
                    <a:pt x="39337" y="44316"/>
                    <a:pt x="39232" y="43961"/>
                    <a:pt x="38939" y="43814"/>
                  </a:cubicBezTo>
                  <a:cubicBezTo>
                    <a:pt x="38813" y="43730"/>
                    <a:pt x="38772" y="43584"/>
                    <a:pt x="38772" y="43417"/>
                  </a:cubicBezTo>
                  <a:cubicBezTo>
                    <a:pt x="38730" y="43103"/>
                    <a:pt x="38813" y="42873"/>
                    <a:pt x="39127" y="42705"/>
                  </a:cubicBezTo>
                  <a:cubicBezTo>
                    <a:pt x="39504" y="42559"/>
                    <a:pt x="39776" y="42266"/>
                    <a:pt x="40069" y="41973"/>
                  </a:cubicBezTo>
                  <a:cubicBezTo>
                    <a:pt x="40299" y="41743"/>
                    <a:pt x="40299" y="41492"/>
                    <a:pt x="40257" y="41199"/>
                  </a:cubicBezTo>
                  <a:cubicBezTo>
                    <a:pt x="40173" y="40822"/>
                    <a:pt x="39943" y="40613"/>
                    <a:pt x="39650" y="40404"/>
                  </a:cubicBezTo>
                  <a:cubicBezTo>
                    <a:pt x="39295" y="40173"/>
                    <a:pt x="38939" y="39922"/>
                    <a:pt x="38583" y="39671"/>
                  </a:cubicBezTo>
                  <a:cubicBezTo>
                    <a:pt x="38500" y="39629"/>
                    <a:pt x="38458" y="39546"/>
                    <a:pt x="38395" y="39462"/>
                  </a:cubicBezTo>
                  <a:cubicBezTo>
                    <a:pt x="38248" y="39232"/>
                    <a:pt x="38353" y="38918"/>
                    <a:pt x="38604" y="38813"/>
                  </a:cubicBezTo>
                  <a:cubicBezTo>
                    <a:pt x="38730" y="38772"/>
                    <a:pt x="38897" y="38772"/>
                    <a:pt x="39044" y="38772"/>
                  </a:cubicBezTo>
                  <a:cubicBezTo>
                    <a:pt x="39420" y="38793"/>
                    <a:pt x="39734" y="38688"/>
                    <a:pt x="39985" y="38311"/>
                  </a:cubicBezTo>
                  <a:cubicBezTo>
                    <a:pt x="39985" y="38165"/>
                    <a:pt x="40027" y="37956"/>
                    <a:pt x="39985" y="37746"/>
                  </a:cubicBezTo>
                  <a:cubicBezTo>
                    <a:pt x="39964" y="37621"/>
                    <a:pt x="39943" y="37432"/>
                    <a:pt x="39839" y="37328"/>
                  </a:cubicBezTo>
                  <a:cubicBezTo>
                    <a:pt x="39567" y="37056"/>
                    <a:pt x="39357" y="36721"/>
                    <a:pt x="38981" y="36596"/>
                  </a:cubicBezTo>
                  <a:cubicBezTo>
                    <a:pt x="38897" y="36575"/>
                    <a:pt x="38813" y="36491"/>
                    <a:pt x="38730" y="36428"/>
                  </a:cubicBezTo>
                  <a:cubicBezTo>
                    <a:pt x="38604" y="36365"/>
                    <a:pt x="38479" y="36303"/>
                    <a:pt x="38353" y="36198"/>
                  </a:cubicBezTo>
                  <a:cubicBezTo>
                    <a:pt x="38207" y="36093"/>
                    <a:pt x="38102" y="35968"/>
                    <a:pt x="37976" y="35842"/>
                  </a:cubicBezTo>
                  <a:cubicBezTo>
                    <a:pt x="37453" y="36303"/>
                    <a:pt x="37014" y="36700"/>
                    <a:pt x="36386" y="36868"/>
                  </a:cubicBezTo>
                  <a:close/>
                  <a:moveTo>
                    <a:pt x="100957" y="47476"/>
                  </a:moveTo>
                  <a:cubicBezTo>
                    <a:pt x="100957" y="47852"/>
                    <a:pt x="100957" y="48229"/>
                    <a:pt x="101019" y="48564"/>
                  </a:cubicBezTo>
                  <a:cubicBezTo>
                    <a:pt x="101145" y="49254"/>
                    <a:pt x="101249" y="49924"/>
                    <a:pt x="101438" y="50593"/>
                  </a:cubicBezTo>
                  <a:cubicBezTo>
                    <a:pt x="101710" y="51640"/>
                    <a:pt x="101710" y="52749"/>
                    <a:pt x="102107" y="53795"/>
                  </a:cubicBezTo>
                  <a:cubicBezTo>
                    <a:pt x="102107" y="53837"/>
                    <a:pt x="102128" y="53878"/>
                    <a:pt x="102128" y="53899"/>
                  </a:cubicBezTo>
                  <a:cubicBezTo>
                    <a:pt x="102128" y="54318"/>
                    <a:pt x="102296" y="54653"/>
                    <a:pt x="102400" y="55050"/>
                  </a:cubicBezTo>
                  <a:cubicBezTo>
                    <a:pt x="102923" y="55029"/>
                    <a:pt x="103363" y="54904"/>
                    <a:pt x="103844" y="54736"/>
                  </a:cubicBezTo>
                  <a:cubicBezTo>
                    <a:pt x="103865" y="54632"/>
                    <a:pt x="103886" y="54548"/>
                    <a:pt x="103865" y="54506"/>
                  </a:cubicBezTo>
                  <a:cubicBezTo>
                    <a:pt x="103739" y="54067"/>
                    <a:pt x="103677" y="53586"/>
                    <a:pt x="103677" y="53125"/>
                  </a:cubicBezTo>
                  <a:cubicBezTo>
                    <a:pt x="103677" y="53041"/>
                    <a:pt x="103635" y="52937"/>
                    <a:pt x="103593" y="52853"/>
                  </a:cubicBezTo>
                  <a:cubicBezTo>
                    <a:pt x="103467" y="52393"/>
                    <a:pt x="103321" y="51912"/>
                    <a:pt x="103363" y="51430"/>
                  </a:cubicBezTo>
                  <a:cubicBezTo>
                    <a:pt x="103363" y="51284"/>
                    <a:pt x="103321" y="51158"/>
                    <a:pt x="103321" y="51033"/>
                  </a:cubicBezTo>
                  <a:cubicBezTo>
                    <a:pt x="103279" y="50907"/>
                    <a:pt x="103237" y="50761"/>
                    <a:pt x="103237" y="50635"/>
                  </a:cubicBezTo>
                  <a:cubicBezTo>
                    <a:pt x="103258" y="50008"/>
                    <a:pt x="103049" y="49401"/>
                    <a:pt x="103007" y="48773"/>
                  </a:cubicBezTo>
                  <a:cubicBezTo>
                    <a:pt x="102965" y="48376"/>
                    <a:pt x="102923" y="47999"/>
                    <a:pt x="103112" y="47622"/>
                  </a:cubicBezTo>
                  <a:cubicBezTo>
                    <a:pt x="103112" y="47601"/>
                    <a:pt x="103070" y="47560"/>
                    <a:pt x="103070" y="47497"/>
                  </a:cubicBezTo>
                  <a:cubicBezTo>
                    <a:pt x="102819" y="47434"/>
                    <a:pt x="102589" y="47434"/>
                    <a:pt x="102338" y="47497"/>
                  </a:cubicBezTo>
                  <a:cubicBezTo>
                    <a:pt x="102107" y="47727"/>
                    <a:pt x="102400" y="47957"/>
                    <a:pt x="102296" y="48187"/>
                  </a:cubicBezTo>
                  <a:cubicBezTo>
                    <a:pt x="102275" y="48208"/>
                    <a:pt x="102212" y="48229"/>
                    <a:pt x="102191" y="48229"/>
                  </a:cubicBezTo>
                  <a:cubicBezTo>
                    <a:pt x="102107" y="48250"/>
                    <a:pt x="102024" y="48250"/>
                    <a:pt x="101961" y="48250"/>
                  </a:cubicBezTo>
                  <a:cubicBezTo>
                    <a:pt x="101710" y="48250"/>
                    <a:pt x="101605" y="48187"/>
                    <a:pt x="101542" y="47936"/>
                  </a:cubicBezTo>
                  <a:cubicBezTo>
                    <a:pt x="101501" y="47811"/>
                    <a:pt x="101480" y="47664"/>
                    <a:pt x="101459" y="47497"/>
                  </a:cubicBezTo>
                  <a:cubicBezTo>
                    <a:pt x="101270" y="47476"/>
                    <a:pt x="101145" y="47476"/>
                    <a:pt x="100957" y="47476"/>
                  </a:cubicBezTo>
                  <a:close/>
                  <a:moveTo>
                    <a:pt x="43647" y="59549"/>
                  </a:moveTo>
                  <a:cubicBezTo>
                    <a:pt x="44044" y="59884"/>
                    <a:pt x="44212" y="60260"/>
                    <a:pt x="44254" y="60679"/>
                  </a:cubicBezTo>
                  <a:cubicBezTo>
                    <a:pt x="44254" y="60804"/>
                    <a:pt x="44337" y="60930"/>
                    <a:pt x="44358" y="61076"/>
                  </a:cubicBezTo>
                  <a:cubicBezTo>
                    <a:pt x="44400" y="61285"/>
                    <a:pt x="44484" y="61516"/>
                    <a:pt x="44546" y="61725"/>
                  </a:cubicBezTo>
                  <a:cubicBezTo>
                    <a:pt x="44567" y="61850"/>
                    <a:pt x="44588" y="61976"/>
                    <a:pt x="44651" y="62122"/>
                  </a:cubicBezTo>
                  <a:cubicBezTo>
                    <a:pt x="44756" y="62373"/>
                    <a:pt x="44819" y="62645"/>
                    <a:pt x="44860" y="62938"/>
                  </a:cubicBezTo>
                  <a:cubicBezTo>
                    <a:pt x="44860" y="63064"/>
                    <a:pt x="44902" y="63189"/>
                    <a:pt x="44965" y="63315"/>
                  </a:cubicBezTo>
                  <a:cubicBezTo>
                    <a:pt x="45111" y="63629"/>
                    <a:pt x="45174" y="63985"/>
                    <a:pt x="45216" y="64319"/>
                  </a:cubicBezTo>
                  <a:cubicBezTo>
                    <a:pt x="45279" y="64759"/>
                    <a:pt x="45342" y="65198"/>
                    <a:pt x="45530" y="65617"/>
                  </a:cubicBezTo>
                  <a:cubicBezTo>
                    <a:pt x="45593" y="65784"/>
                    <a:pt x="45593" y="65951"/>
                    <a:pt x="45614" y="66119"/>
                  </a:cubicBezTo>
                  <a:cubicBezTo>
                    <a:pt x="45635" y="66307"/>
                    <a:pt x="45655" y="66454"/>
                    <a:pt x="45844" y="66558"/>
                  </a:cubicBezTo>
                  <a:cubicBezTo>
                    <a:pt x="46283" y="66433"/>
                    <a:pt x="46764" y="66495"/>
                    <a:pt x="47183" y="66244"/>
                  </a:cubicBezTo>
                  <a:cubicBezTo>
                    <a:pt x="47183" y="66202"/>
                    <a:pt x="47204" y="66140"/>
                    <a:pt x="47204" y="66119"/>
                  </a:cubicBezTo>
                  <a:cubicBezTo>
                    <a:pt x="47225" y="65721"/>
                    <a:pt x="47057" y="65324"/>
                    <a:pt x="46995" y="64947"/>
                  </a:cubicBezTo>
                  <a:cubicBezTo>
                    <a:pt x="46911" y="64319"/>
                    <a:pt x="46806" y="63692"/>
                    <a:pt x="46660" y="63064"/>
                  </a:cubicBezTo>
                  <a:cubicBezTo>
                    <a:pt x="46430" y="62122"/>
                    <a:pt x="46262" y="61181"/>
                    <a:pt x="46137" y="60197"/>
                  </a:cubicBezTo>
                  <a:cubicBezTo>
                    <a:pt x="46053" y="59737"/>
                    <a:pt x="45927" y="59298"/>
                    <a:pt x="45760" y="58837"/>
                  </a:cubicBezTo>
                  <a:cubicBezTo>
                    <a:pt x="45739" y="58795"/>
                    <a:pt x="45697" y="58775"/>
                    <a:pt x="45635" y="58712"/>
                  </a:cubicBezTo>
                  <a:cubicBezTo>
                    <a:pt x="45509" y="58795"/>
                    <a:pt x="45383" y="58837"/>
                    <a:pt x="45237" y="58921"/>
                  </a:cubicBezTo>
                  <a:cubicBezTo>
                    <a:pt x="45279" y="59130"/>
                    <a:pt x="45321" y="59298"/>
                    <a:pt x="45321" y="59444"/>
                  </a:cubicBezTo>
                  <a:cubicBezTo>
                    <a:pt x="45321" y="59549"/>
                    <a:pt x="45237" y="59674"/>
                    <a:pt x="45174" y="59737"/>
                  </a:cubicBezTo>
                  <a:cubicBezTo>
                    <a:pt x="45028" y="59821"/>
                    <a:pt x="44881" y="59946"/>
                    <a:pt x="44693" y="59821"/>
                  </a:cubicBezTo>
                  <a:cubicBezTo>
                    <a:pt x="44567" y="59632"/>
                    <a:pt x="44672" y="59360"/>
                    <a:pt x="44442" y="59235"/>
                  </a:cubicBezTo>
                  <a:cubicBezTo>
                    <a:pt x="44274" y="59298"/>
                    <a:pt x="44128" y="59340"/>
                    <a:pt x="43940" y="59423"/>
                  </a:cubicBezTo>
                  <a:cubicBezTo>
                    <a:pt x="43856" y="59423"/>
                    <a:pt x="43793" y="59486"/>
                    <a:pt x="43647" y="59549"/>
                  </a:cubicBezTo>
                  <a:close/>
                  <a:moveTo>
                    <a:pt x="11696" y="44065"/>
                  </a:moveTo>
                  <a:cubicBezTo>
                    <a:pt x="11278" y="43919"/>
                    <a:pt x="10943" y="43856"/>
                    <a:pt x="10629" y="43919"/>
                  </a:cubicBezTo>
                  <a:cubicBezTo>
                    <a:pt x="10357" y="43940"/>
                    <a:pt x="10169" y="44107"/>
                    <a:pt x="10002" y="44275"/>
                  </a:cubicBezTo>
                  <a:cubicBezTo>
                    <a:pt x="9855" y="44379"/>
                    <a:pt x="9709" y="44463"/>
                    <a:pt x="9583" y="44567"/>
                  </a:cubicBezTo>
                  <a:cubicBezTo>
                    <a:pt x="9479" y="44651"/>
                    <a:pt x="9395" y="44756"/>
                    <a:pt x="9311" y="44860"/>
                  </a:cubicBezTo>
                  <a:cubicBezTo>
                    <a:pt x="8893" y="45404"/>
                    <a:pt x="9060" y="46011"/>
                    <a:pt x="9081" y="46618"/>
                  </a:cubicBezTo>
                  <a:cubicBezTo>
                    <a:pt x="9081" y="46681"/>
                    <a:pt x="9123" y="46743"/>
                    <a:pt x="9186" y="46806"/>
                  </a:cubicBezTo>
                  <a:cubicBezTo>
                    <a:pt x="9583" y="47329"/>
                    <a:pt x="10023" y="47811"/>
                    <a:pt x="10650" y="48020"/>
                  </a:cubicBezTo>
                  <a:cubicBezTo>
                    <a:pt x="11048" y="48145"/>
                    <a:pt x="11487" y="48229"/>
                    <a:pt x="11906" y="48229"/>
                  </a:cubicBezTo>
                  <a:cubicBezTo>
                    <a:pt x="12220" y="48229"/>
                    <a:pt x="12533" y="48104"/>
                    <a:pt x="12826" y="47999"/>
                  </a:cubicBezTo>
                  <a:cubicBezTo>
                    <a:pt x="12889" y="47957"/>
                    <a:pt x="12952" y="47894"/>
                    <a:pt x="13036" y="47832"/>
                  </a:cubicBezTo>
                  <a:cubicBezTo>
                    <a:pt x="12826" y="47329"/>
                    <a:pt x="12575" y="46869"/>
                    <a:pt x="12408" y="46388"/>
                  </a:cubicBezTo>
                  <a:lnTo>
                    <a:pt x="12094" y="45530"/>
                  </a:lnTo>
                  <a:cubicBezTo>
                    <a:pt x="11948" y="45049"/>
                    <a:pt x="11822" y="44567"/>
                    <a:pt x="11696" y="44065"/>
                  </a:cubicBezTo>
                  <a:close/>
                  <a:moveTo>
                    <a:pt x="48271" y="82565"/>
                  </a:moveTo>
                  <a:cubicBezTo>
                    <a:pt x="48334" y="82355"/>
                    <a:pt x="48313" y="82188"/>
                    <a:pt x="48229" y="82000"/>
                  </a:cubicBezTo>
                  <a:cubicBezTo>
                    <a:pt x="47936" y="81351"/>
                    <a:pt x="47497" y="80786"/>
                    <a:pt x="46953" y="80368"/>
                  </a:cubicBezTo>
                  <a:cubicBezTo>
                    <a:pt x="46513" y="80033"/>
                    <a:pt x="46032" y="79803"/>
                    <a:pt x="45530" y="79552"/>
                  </a:cubicBezTo>
                  <a:cubicBezTo>
                    <a:pt x="45091" y="79363"/>
                    <a:pt x="44651" y="79301"/>
                    <a:pt x="44170" y="79301"/>
                  </a:cubicBezTo>
                  <a:cubicBezTo>
                    <a:pt x="44107" y="79510"/>
                    <a:pt x="44065" y="79719"/>
                    <a:pt x="43961" y="79907"/>
                  </a:cubicBezTo>
                  <a:cubicBezTo>
                    <a:pt x="43856" y="80117"/>
                    <a:pt x="43898" y="80284"/>
                    <a:pt x="44002" y="80493"/>
                  </a:cubicBezTo>
                  <a:cubicBezTo>
                    <a:pt x="44337" y="81288"/>
                    <a:pt x="44986" y="81791"/>
                    <a:pt x="45572" y="82355"/>
                  </a:cubicBezTo>
                  <a:cubicBezTo>
                    <a:pt x="45614" y="82418"/>
                    <a:pt x="45697" y="82439"/>
                    <a:pt x="45739" y="82481"/>
                  </a:cubicBezTo>
                  <a:cubicBezTo>
                    <a:pt x="46262" y="82753"/>
                    <a:pt x="46764" y="82941"/>
                    <a:pt x="47371" y="82879"/>
                  </a:cubicBezTo>
                  <a:cubicBezTo>
                    <a:pt x="47685" y="82837"/>
                    <a:pt x="47999" y="82816"/>
                    <a:pt x="48271" y="82565"/>
                  </a:cubicBezTo>
                  <a:close/>
                  <a:moveTo>
                    <a:pt x="127509" y="16425"/>
                  </a:moveTo>
                  <a:cubicBezTo>
                    <a:pt x="127613" y="16446"/>
                    <a:pt x="127697" y="16446"/>
                    <a:pt x="127739" y="16509"/>
                  </a:cubicBezTo>
                  <a:cubicBezTo>
                    <a:pt x="127969" y="16697"/>
                    <a:pt x="128241" y="16655"/>
                    <a:pt x="128492" y="16593"/>
                  </a:cubicBezTo>
                  <a:cubicBezTo>
                    <a:pt x="129183" y="16383"/>
                    <a:pt x="129706" y="15902"/>
                    <a:pt x="130019" y="15295"/>
                  </a:cubicBezTo>
                  <a:cubicBezTo>
                    <a:pt x="130480" y="14437"/>
                    <a:pt x="130271" y="13559"/>
                    <a:pt x="129873" y="12680"/>
                  </a:cubicBezTo>
                  <a:cubicBezTo>
                    <a:pt x="129852" y="12638"/>
                    <a:pt x="129831" y="12575"/>
                    <a:pt x="129768" y="12554"/>
                  </a:cubicBezTo>
                  <a:cubicBezTo>
                    <a:pt x="129496" y="12450"/>
                    <a:pt x="129245" y="12261"/>
                    <a:pt x="128911" y="12261"/>
                  </a:cubicBezTo>
                  <a:cubicBezTo>
                    <a:pt x="128618" y="12261"/>
                    <a:pt x="128346" y="12303"/>
                    <a:pt x="128094" y="12533"/>
                  </a:cubicBezTo>
                  <a:cubicBezTo>
                    <a:pt x="128074" y="12868"/>
                    <a:pt x="128053" y="13266"/>
                    <a:pt x="127990" y="13621"/>
                  </a:cubicBezTo>
                  <a:cubicBezTo>
                    <a:pt x="127927" y="14354"/>
                    <a:pt x="127864" y="15086"/>
                    <a:pt x="127446" y="15756"/>
                  </a:cubicBezTo>
                  <a:cubicBezTo>
                    <a:pt x="127341" y="15986"/>
                    <a:pt x="127404" y="16195"/>
                    <a:pt x="127509" y="16425"/>
                  </a:cubicBezTo>
                  <a:close/>
                  <a:moveTo>
                    <a:pt x="118281" y="64717"/>
                  </a:moveTo>
                  <a:cubicBezTo>
                    <a:pt x="118700" y="64947"/>
                    <a:pt x="118721" y="64968"/>
                    <a:pt x="118993" y="64968"/>
                  </a:cubicBezTo>
                  <a:cubicBezTo>
                    <a:pt x="119453" y="64968"/>
                    <a:pt x="119913" y="64989"/>
                    <a:pt x="120374" y="64968"/>
                  </a:cubicBezTo>
                  <a:cubicBezTo>
                    <a:pt x="120918" y="64926"/>
                    <a:pt x="121441" y="64717"/>
                    <a:pt x="121796" y="64298"/>
                  </a:cubicBezTo>
                  <a:cubicBezTo>
                    <a:pt x="122048" y="64005"/>
                    <a:pt x="122257" y="63671"/>
                    <a:pt x="122382" y="63315"/>
                  </a:cubicBezTo>
                  <a:cubicBezTo>
                    <a:pt x="122529" y="62959"/>
                    <a:pt x="122508" y="62562"/>
                    <a:pt x="122194" y="62227"/>
                  </a:cubicBezTo>
                  <a:cubicBezTo>
                    <a:pt x="121901" y="62248"/>
                    <a:pt x="121608" y="62248"/>
                    <a:pt x="121336" y="62269"/>
                  </a:cubicBezTo>
                  <a:cubicBezTo>
                    <a:pt x="121252" y="62269"/>
                    <a:pt x="121127" y="62311"/>
                    <a:pt x="121064" y="62353"/>
                  </a:cubicBezTo>
                  <a:cubicBezTo>
                    <a:pt x="120834" y="62583"/>
                    <a:pt x="120520" y="62666"/>
                    <a:pt x="120227" y="62813"/>
                  </a:cubicBezTo>
                  <a:cubicBezTo>
                    <a:pt x="120039" y="62917"/>
                    <a:pt x="119892" y="63064"/>
                    <a:pt x="119746" y="63189"/>
                  </a:cubicBezTo>
                  <a:cubicBezTo>
                    <a:pt x="119474" y="63378"/>
                    <a:pt x="119244" y="63608"/>
                    <a:pt x="118972" y="63754"/>
                  </a:cubicBezTo>
                  <a:cubicBezTo>
                    <a:pt x="118637" y="63985"/>
                    <a:pt x="118449" y="64319"/>
                    <a:pt x="118281" y="64717"/>
                  </a:cubicBezTo>
                  <a:close/>
                  <a:moveTo>
                    <a:pt x="36303" y="36114"/>
                  </a:moveTo>
                  <a:cubicBezTo>
                    <a:pt x="36679" y="36010"/>
                    <a:pt x="36909" y="35780"/>
                    <a:pt x="37140" y="35591"/>
                  </a:cubicBezTo>
                  <a:cubicBezTo>
                    <a:pt x="37663" y="35152"/>
                    <a:pt x="37809" y="34587"/>
                    <a:pt x="37767" y="33917"/>
                  </a:cubicBezTo>
                  <a:cubicBezTo>
                    <a:pt x="37746" y="33666"/>
                    <a:pt x="37684" y="33394"/>
                    <a:pt x="37642" y="33143"/>
                  </a:cubicBezTo>
                  <a:cubicBezTo>
                    <a:pt x="37558" y="32767"/>
                    <a:pt x="37328" y="32536"/>
                    <a:pt x="37056" y="32327"/>
                  </a:cubicBezTo>
                  <a:cubicBezTo>
                    <a:pt x="36721" y="32348"/>
                    <a:pt x="36407" y="32139"/>
                    <a:pt x="36072" y="32264"/>
                  </a:cubicBezTo>
                  <a:cubicBezTo>
                    <a:pt x="35842" y="32348"/>
                    <a:pt x="35633" y="32411"/>
                    <a:pt x="35528" y="32641"/>
                  </a:cubicBezTo>
                  <a:cubicBezTo>
                    <a:pt x="35424" y="32871"/>
                    <a:pt x="35445" y="33143"/>
                    <a:pt x="35445" y="33394"/>
                  </a:cubicBezTo>
                  <a:cubicBezTo>
                    <a:pt x="35675" y="33603"/>
                    <a:pt x="35612" y="33917"/>
                    <a:pt x="35717" y="34189"/>
                  </a:cubicBezTo>
                  <a:cubicBezTo>
                    <a:pt x="35905" y="34775"/>
                    <a:pt x="36219" y="35382"/>
                    <a:pt x="36303" y="36114"/>
                  </a:cubicBezTo>
                  <a:close/>
                  <a:moveTo>
                    <a:pt x="98320" y="19313"/>
                  </a:moveTo>
                  <a:cubicBezTo>
                    <a:pt x="98236" y="19417"/>
                    <a:pt x="98132" y="19480"/>
                    <a:pt x="98111" y="19585"/>
                  </a:cubicBezTo>
                  <a:cubicBezTo>
                    <a:pt x="98006" y="19961"/>
                    <a:pt x="97902" y="20296"/>
                    <a:pt x="97797" y="20673"/>
                  </a:cubicBezTo>
                  <a:cubicBezTo>
                    <a:pt x="97776" y="20735"/>
                    <a:pt x="97839" y="20840"/>
                    <a:pt x="97902" y="20924"/>
                  </a:cubicBezTo>
                  <a:cubicBezTo>
                    <a:pt x="98216" y="21363"/>
                    <a:pt x="98550" y="21740"/>
                    <a:pt x="99053" y="21991"/>
                  </a:cubicBezTo>
                  <a:lnTo>
                    <a:pt x="99283" y="22158"/>
                  </a:lnTo>
                  <a:cubicBezTo>
                    <a:pt x="99638" y="22472"/>
                    <a:pt x="100036" y="22514"/>
                    <a:pt x="100475" y="22409"/>
                  </a:cubicBezTo>
                  <a:cubicBezTo>
                    <a:pt x="100538" y="21991"/>
                    <a:pt x="100517" y="20903"/>
                    <a:pt x="100433" y="20317"/>
                  </a:cubicBezTo>
                  <a:cubicBezTo>
                    <a:pt x="100245" y="20150"/>
                    <a:pt x="100120" y="19940"/>
                    <a:pt x="99931" y="19773"/>
                  </a:cubicBezTo>
                  <a:cubicBezTo>
                    <a:pt x="99680" y="19543"/>
                    <a:pt x="99408" y="19334"/>
                    <a:pt x="99053" y="19313"/>
                  </a:cubicBezTo>
                  <a:cubicBezTo>
                    <a:pt x="98822" y="19271"/>
                    <a:pt x="98571" y="19313"/>
                    <a:pt x="98320" y="19313"/>
                  </a:cubicBezTo>
                  <a:close/>
                  <a:moveTo>
                    <a:pt x="112527" y="65240"/>
                  </a:moveTo>
                  <a:cubicBezTo>
                    <a:pt x="112025" y="65303"/>
                    <a:pt x="111586" y="65366"/>
                    <a:pt x="111125" y="65449"/>
                  </a:cubicBezTo>
                  <a:cubicBezTo>
                    <a:pt x="110979" y="65470"/>
                    <a:pt x="110791" y="65554"/>
                    <a:pt x="110665" y="65617"/>
                  </a:cubicBezTo>
                  <a:cubicBezTo>
                    <a:pt x="110247" y="65930"/>
                    <a:pt x="109807" y="66223"/>
                    <a:pt x="109493" y="66663"/>
                  </a:cubicBezTo>
                  <a:cubicBezTo>
                    <a:pt x="109347" y="66851"/>
                    <a:pt x="109284" y="67060"/>
                    <a:pt x="109117" y="67249"/>
                  </a:cubicBezTo>
                  <a:cubicBezTo>
                    <a:pt x="108928" y="67458"/>
                    <a:pt x="108887" y="67688"/>
                    <a:pt x="108866" y="67981"/>
                  </a:cubicBezTo>
                  <a:cubicBezTo>
                    <a:pt x="109326" y="68232"/>
                    <a:pt x="109765" y="68232"/>
                    <a:pt x="110226" y="68023"/>
                  </a:cubicBezTo>
                  <a:cubicBezTo>
                    <a:pt x="110456" y="67918"/>
                    <a:pt x="110665" y="67814"/>
                    <a:pt x="110874" y="67688"/>
                  </a:cubicBezTo>
                  <a:cubicBezTo>
                    <a:pt x="111397" y="67374"/>
                    <a:pt x="111900" y="67039"/>
                    <a:pt x="112255" y="66537"/>
                  </a:cubicBezTo>
                  <a:cubicBezTo>
                    <a:pt x="112444" y="66307"/>
                    <a:pt x="112569" y="66014"/>
                    <a:pt x="112737" y="65763"/>
                  </a:cubicBezTo>
                  <a:cubicBezTo>
                    <a:pt x="112757" y="65721"/>
                    <a:pt x="112757" y="65679"/>
                    <a:pt x="112757" y="65617"/>
                  </a:cubicBezTo>
                  <a:cubicBezTo>
                    <a:pt x="112695" y="65554"/>
                    <a:pt x="112632" y="65407"/>
                    <a:pt x="112527" y="65240"/>
                  </a:cubicBezTo>
                  <a:close/>
                  <a:moveTo>
                    <a:pt x="30360" y="84301"/>
                  </a:moveTo>
                  <a:cubicBezTo>
                    <a:pt x="30674" y="84950"/>
                    <a:pt x="31302" y="85661"/>
                    <a:pt x="31825" y="85912"/>
                  </a:cubicBezTo>
                  <a:cubicBezTo>
                    <a:pt x="32202" y="86101"/>
                    <a:pt x="32557" y="86268"/>
                    <a:pt x="32955" y="86268"/>
                  </a:cubicBezTo>
                  <a:cubicBezTo>
                    <a:pt x="33331" y="86289"/>
                    <a:pt x="33708" y="86268"/>
                    <a:pt x="34085" y="86268"/>
                  </a:cubicBezTo>
                  <a:cubicBezTo>
                    <a:pt x="34294" y="86268"/>
                    <a:pt x="34482" y="86185"/>
                    <a:pt x="34650" y="86080"/>
                  </a:cubicBezTo>
                  <a:cubicBezTo>
                    <a:pt x="34796" y="85996"/>
                    <a:pt x="34838" y="85892"/>
                    <a:pt x="34838" y="85766"/>
                  </a:cubicBezTo>
                  <a:cubicBezTo>
                    <a:pt x="34859" y="85473"/>
                    <a:pt x="34733" y="85264"/>
                    <a:pt x="34419" y="85117"/>
                  </a:cubicBezTo>
                  <a:cubicBezTo>
                    <a:pt x="34168" y="84971"/>
                    <a:pt x="33896" y="84824"/>
                    <a:pt x="33603" y="84678"/>
                  </a:cubicBezTo>
                  <a:cubicBezTo>
                    <a:pt x="33541" y="84636"/>
                    <a:pt x="33436" y="84615"/>
                    <a:pt x="33352" y="84594"/>
                  </a:cubicBezTo>
                  <a:cubicBezTo>
                    <a:pt x="32850" y="84427"/>
                    <a:pt x="32390" y="84301"/>
                    <a:pt x="31867" y="84322"/>
                  </a:cubicBezTo>
                  <a:cubicBezTo>
                    <a:pt x="31469" y="84343"/>
                    <a:pt x="31072" y="84301"/>
                    <a:pt x="30674" y="84301"/>
                  </a:cubicBezTo>
                  <a:cubicBezTo>
                    <a:pt x="30611" y="84280"/>
                    <a:pt x="30507" y="84301"/>
                    <a:pt x="30360" y="84301"/>
                  </a:cubicBezTo>
                  <a:close/>
                  <a:moveTo>
                    <a:pt x="101605" y="46681"/>
                  </a:moveTo>
                  <a:cubicBezTo>
                    <a:pt x="101773" y="46346"/>
                    <a:pt x="101898" y="46011"/>
                    <a:pt x="102066" y="45635"/>
                  </a:cubicBezTo>
                  <a:cubicBezTo>
                    <a:pt x="102212" y="45300"/>
                    <a:pt x="102379" y="44923"/>
                    <a:pt x="102526" y="44588"/>
                  </a:cubicBezTo>
                  <a:cubicBezTo>
                    <a:pt x="101919" y="44442"/>
                    <a:pt x="101166" y="44463"/>
                    <a:pt x="100643" y="44651"/>
                  </a:cubicBezTo>
                  <a:cubicBezTo>
                    <a:pt x="100643" y="44777"/>
                    <a:pt x="100643" y="44902"/>
                    <a:pt x="100664" y="45007"/>
                  </a:cubicBezTo>
                  <a:cubicBezTo>
                    <a:pt x="100726" y="45216"/>
                    <a:pt x="100810" y="45404"/>
                    <a:pt x="100915" y="45593"/>
                  </a:cubicBezTo>
                  <a:cubicBezTo>
                    <a:pt x="101019" y="45844"/>
                    <a:pt x="101019" y="46116"/>
                    <a:pt x="100915" y="46346"/>
                  </a:cubicBezTo>
                  <a:cubicBezTo>
                    <a:pt x="100852" y="46451"/>
                    <a:pt x="100768" y="46555"/>
                    <a:pt x="100643" y="46513"/>
                  </a:cubicBezTo>
                  <a:cubicBezTo>
                    <a:pt x="100559" y="46471"/>
                    <a:pt x="100496" y="46430"/>
                    <a:pt x="100433" y="46346"/>
                  </a:cubicBezTo>
                  <a:cubicBezTo>
                    <a:pt x="100392" y="46262"/>
                    <a:pt x="100392" y="46158"/>
                    <a:pt x="100350" y="46095"/>
                  </a:cubicBezTo>
                  <a:cubicBezTo>
                    <a:pt x="100308" y="45948"/>
                    <a:pt x="100245" y="45802"/>
                    <a:pt x="100203" y="45676"/>
                  </a:cubicBezTo>
                  <a:cubicBezTo>
                    <a:pt x="100161" y="45614"/>
                    <a:pt x="100161" y="45509"/>
                    <a:pt x="100036" y="45509"/>
                  </a:cubicBezTo>
                  <a:cubicBezTo>
                    <a:pt x="100015" y="45907"/>
                    <a:pt x="99994" y="46262"/>
                    <a:pt x="100099" y="46660"/>
                  </a:cubicBezTo>
                  <a:cubicBezTo>
                    <a:pt x="100622" y="46681"/>
                    <a:pt x="101082" y="46681"/>
                    <a:pt x="101605" y="46681"/>
                  </a:cubicBezTo>
                  <a:close/>
                  <a:moveTo>
                    <a:pt x="43166" y="56703"/>
                  </a:moveTo>
                  <a:cubicBezTo>
                    <a:pt x="43793" y="57101"/>
                    <a:pt x="44233" y="57728"/>
                    <a:pt x="44798" y="58251"/>
                  </a:cubicBezTo>
                  <a:cubicBezTo>
                    <a:pt x="45279" y="58042"/>
                    <a:pt x="45781" y="57875"/>
                    <a:pt x="46241" y="57645"/>
                  </a:cubicBezTo>
                  <a:cubicBezTo>
                    <a:pt x="46158" y="57289"/>
                    <a:pt x="46011" y="56996"/>
                    <a:pt x="45907" y="56682"/>
                  </a:cubicBezTo>
                  <a:cubicBezTo>
                    <a:pt x="45886" y="56619"/>
                    <a:pt x="45844" y="56599"/>
                    <a:pt x="45781" y="56515"/>
                  </a:cubicBezTo>
                  <a:cubicBezTo>
                    <a:pt x="45739" y="56787"/>
                    <a:pt x="45718" y="57017"/>
                    <a:pt x="45781" y="57226"/>
                  </a:cubicBezTo>
                  <a:cubicBezTo>
                    <a:pt x="45802" y="57331"/>
                    <a:pt x="45802" y="57415"/>
                    <a:pt x="45802" y="57519"/>
                  </a:cubicBezTo>
                  <a:cubicBezTo>
                    <a:pt x="45802" y="57624"/>
                    <a:pt x="45739" y="57749"/>
                    <a:pt x="45614" y="57770"/>
                  </a:cubicBezTo>
                  <a:cubicBezTo>
                    <a:pt x="45530" y="57770"/>
                    <a:pt x="45425" y="57749"/>
                    <a:pt x="45363" y="57707"/>
                  </a:cubicBezTo>
                  <a:cubicBezTo>
                    <a:pt x="45174" y="57540"/>
                    <a:pt x="45070" y="57310"/>
                    <a:pt x="45070" y="57038"/>
                  </a:cubicBezTo>
                  <a:lnTo>
                    <a:pt x="45070" y="56515"/>
                  </a:lnTo>
                  <a:cubicBezTo>
                    <a:pt x="45070" y="56347"/>
                    <a:pt x="45070" y="56138"/>
                    <a:pt x="44881" y="55971"/>
                  </a:cubicBezTo>
                  <a:cubicBezTo>
                    <a:pt x="44442" y="55950"/>
                    <a:pt x="44065" y="56201"/>
                    <a:pt x="43689" y="56368"/>
                  </a:cubicBezTo>
                  <a:cubicBezTo>
                    <a:pt x="43479" y="56410"/>
                    <a:pt x="43228" y="56452"/>
                    <a:pt x="43166" y="56703"/>
                  </a:cubicBezTo>
                  <a:close/>
                  <a:moveTo>
                    <a:pt x="102484" y="46660"/>
                  </a:moveTo>
                  <a:cubicBezTo>
                    <a:pt x="103007" y="46869"/>
                    <a:pt x="103426" y="46555"/>
                    <a:pt x="103865" y="46451"/>
                  </a:cubicBezTo>
                  <a:cubicBezTo>
                    <a:pt x="103886" y="45927"/>
                    <a:pt x="103949" y="45425"/>
                    <a:pt x="103970" y="44902"/>
                  </a:cubicBezTo>
                  <a:cubicBezTo>
                    <a:pt x="103530" y="44672"/>
                    <a:pt x="103488" y="44672"/>
                    <a:pt x="103216" y="45007"/>
                  </a:cubicBezTo>
                  <a:cubicBezTo>
                    <a:pt x="102840" y="45509"/>
                    <a:pt x="102693" y="46095"/>
                    <a:pt x="102484" y="46660"/>
                  </a:cubicBezTo>
                  <a:close/>
                  <a:moveTo>
                    <a:pt x="42580" y="58837"/>
                  </a:moveTo>
                  <a:cubicBezTo>
                    <a:pt x="43082" y="58795"/>
                    <a:pt x="43542" y="58879"/>
                    <a:pt x="43961" y="58503"/>
                  </a:cubicBezTo>
                  <a:cubicBezTo>
                    <a:pt x="43438" y="57959"/>
                    <a:pt x="43019" y="57352"/>
                    <a:pt x="42224" y="57122"/>
                  </a:cubicBezTo>
                  <a:cubicBezTo>
                    <a:pt x="42078" y="57226"/>
                    <a:pt x="41973" y="57352"/>
                    <a:pt x="41868" y="57435"/>
                  </a:cubicBezTo>
                  <a:cubicBezTo>
                    <a:pt x="42140" y="57938"/>
                    <a:pt x="42350" y="58377"/>
                    <a:pt x="42580" y="58837"/>
                  </a:cubicBezTo>
                  <a:close/>
                  <a:moveTo>
                    <a:pt x="46953" y="57310"/>
                  </a:moveTo>
                  <a:cubicBezTo>
                    <a:pt x="47036" y="57268"/>
                    <a:pt x="47099" y="57268"/>
                    <a:pt x="47162" y="57268"/>
                  </a:cubicBezTo>
                  <a:cubicBezTo>
                    <a:pt x="47559" y="57122"/>
                    <a:pt x="47622" y="56954"/>
                    <a:pt x="47476" y="56599"/>
                  </a:cubicBezTo>
                  <a:cubicBezTo>
                    <a:pt x="47350" y="56264"/>
                    <a:pt x="47078" y="56013"/>
                    <a:pt x="46827" y="55782"/>
                  </a:cubicBezTo>
                  <a:cubicBezTo>
                    <a:pt x="46681" y="55678"/>
                    <a:pt x="46534" y="55594"/>
                    <a:pt x="46409" y="55490"/>
                  </a:cubicBezTo>
                  <a:cubicBezTo>
                    <a:pt x="46325" y="55448"/>
                    <a:pt x="46262" y="55448"/>
                    <a:pt x="46179" y="55552"/>
                  </a:cubicBezTo>
                  <a:cubicBezTo>
                    <a:pt x="46430" y="56138"/>
                    <a:pt x="46681" y="56703"/>
                    <a:pt x="46953" y="57310"/>
                  </a:cubicBezTo>
                  <a:close/>
                  <a:moveTo>
                    <a:pt x="99199" y="44714"/>
                  </a:moveTo>
                  <a:cubicBezTo>
                    <a:pt x="98781" y="45091"/>
                    <a:pt x="98529" y="45572"/>
                    <a:pt x="98467" y="45969"/>
                  </a:cubicBezTo>
                  <a:cubicBezTo>
                    <a:pt x="98404" y="46534"/>
                    <a:pt x="98613" y="46743"/>
                    <a:pt x="99157" y="46681"/>
                  </a:cubicBezTo>
                  <a:cubicBezTo>
                    <a:pt x="99178" y="46681"/>
                    <a:pt x="99178" y="46660"/>
                    <a:pt x="99199" y="46660"/>
                  </a:cubicBezTo>
                  <a:cubicBezTo>
                    <a:pt x="99283" y="46137"/>
                    <a:pt x="99283" y="45070"/>
                    <a:pt x="99199" y="44714"/>
                  </a:cubicBezTo>
                  <a:close/>
                  <a:moveTo>
                    <a:pt x="104597" y="46262"/>
                  </a:moveTo>
                  <a:cubicBezTo>
                    <a:pt x="104744" y="46116"/>
                    <a:pt x="104848" y="46053"/>
                    <a:pt x="104848" y="46011"/>
                  </a:cubicBezTo>
                  <a:cubicBezTo>
                    <a:pt x="104848" y="45844"/>
                    <a:pt x="104786" y="45697"/>
                    <a:pt x="104597" y="45509"/>
                  </a:cubicBezTo>
                  <a:close/>
                  <a:moveTo>
                    <a:pt x="41513" y="58189"/>
                  </a:moveTo>
                  <a:cubicBezTo>
                    <a:pt x="41450" y="58482"/>
                    <a:pt x="41429" y="58691"/>
                    <a:pt x="41533" y="58921"/>
                  </a:cubicBezTo>
                  <a:cubicBezTo>
                    <a:pt x="41617" y="58921"/>
                    <a:pt x="41701" y="58900"/>
                    <a:pt x="41764" y="58900"/>
                  </a:cubicBezTo>
                  <a:cubicBezTo>
                    <a:pt x="41743" y="58670"/>
                    <a:pt x="41659" y="58461"/>
                    <a:pt x="41513" y="581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4" name="Google Shape;2344;p74"/>
            <p:cNvGrpSpPr/>
            <p:nvPr/>
          </p:nvGrpSpPr>
          <p:grpSpPr>
            <a:xfrm>
              <a:off x="7797563" y="3645950"/>
              <a:ext cx="288250" cy="266800"/>
              <a:chOff x="7797563" y="3645950"/>
              <a:chExt cx="288250" cy="266800"/>
            </a:xfrm>
          </p:grpSpPr>
          <p:sp>
            <p:nvSpPr>
              <p:cNvPr id="2345" name="Google Shape;2345;p74"/>
              <p:cNvSpPr/>
              <p:nvPr/>
            </p:nvSpPr>
            <p:spPr>
              <a:xfrm>
                <a:off x="7797563" y="3645950"/>
                <a:ext cx="288250" cy="266800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10672" extrusionOk="0">
                    <a:moveTo>
                      <a:pt x="9709" y="7847"/>
                    </a:moveTo>
                    <a:cubicBezTo>
                      <a:pt x="10484" y="7491"/>
                      <a:pt x="11530" y="6592"/>
                      <a:pt x="11069" y="5608"/>
                    </a:cubicBezTo>
                    <a:cubicBezTo>
                      <a:pt x="10546" y="4478"/>
                      <a:pt x="9019" y="3098"/>
                      <a:pt x="7638" y="3014"/>
                    </a:cubicBezTo>
                    <a:cubicBezTo>
                      <a:pt x="8098" y="1863"/>
                      <a:pt x="7931" y="503"/>
                      <a:pt x="6404" y="189"/>
                    </a:cubicBezTo>
                    <a:cubicBezTo>
                      <a:pt x="5588" y="1"/>
                      <a:pt x="4960" y="608"/>
                      <a:pt x="4562" y="1235"/>
                    </a:cubicBezTo>
                    <a:cubicBezTo>
                      <a:pt x="4207" y="1779"/>
                      <a:pt x="4039" y="2177"/>
                      <a:pt x="4290" y="2616"/>
                    </a:cubicBezTo>
                    <a:cubicBezTo>
                      <a:pt x="4248" y="2658"/>
                      <a:pt x="4207" y="2679"/>
                      <a:pt x="4186" y="2700"/>
                    </a:cubicBezTo>
                    <a:cubicBezTo>
                      <a:pt x="4144" y="2302"/>
                      <a:pt x="3725" y="1842"/>
                      <a:pt x="3391" y="1758"/>
                    </a:cubicBezTo>
                    <a:cubicBezTo>
                      <a:pt x="2763" y="1612"/>
                      <a:pt x="1570" y="1549"/>
                      <a:pt x="984" y="1842"/>
                    </a:cubicBezTo>
                    <a:cubicBezTo>
                      <a:pt x="231" y="2219"/>
                      <a:pt x="1" y="3118"/>
                      <a:pt x="378" y="3872"/>
                    </a:cubicBezTo>
                    <a:cubicBezTo>
                      <a:pt x="587" y="4290"/>
                      <a:pt x="901" y="4625"/>
                      <a:pt x="1235" y="5002"/>
                    </a:cubicBezTo>
                    <a:cubicBezTo>
                      <a:pt x="1340" y="5127"/>
                      <a:pt x="1466" y="5211"/>
                      <a:pt x="1591" y="5232"/>
                    </a:cubicBezTo>
                    <a:cubicBezTo>
                      <a:pt x="1005" y="5608"/>
                      <a:pt x="482" y="5985"/>
                      <a:pt x="419" y="6780"/>
                    </a:cubicBezTo>
                    <a:cubicBezTo>
                      <a:pt x="336" y="7596"/>
                      <a:pt x="608" y="8433"/>
                      <a:pt x="1424" y="8684"/>
                    </a:cubicBezTo>
                    <a:cubicBezTo>
                      <a:pt x="1926" y="8852"/>
                      <a:pt x="2658" y="8747"/>
                      <a:pt x="3244" y="8433"/>
                    </a:cubicBezTo>
                    <a:cubicBezTo>
                      <a:pt x="3704" y="9375"/>
                      <a:pt x="4855" y="10212"/>
                      <a:pt x="5713" y="10442"/>
                    </a:cubicBezTo>
                    <a:cubicBezTo>
                      <a:pt x="6592" y="10672"/>
                      <a:pt x="7324" y="10212"/>
                      <a:pt x="7575" y="9396"/>
                    </a:cubicBezTo>
                    <a:cubicBezTo>
                      <a:pt x="7701" y="8977"/>
                      <a:pt x="7680" y="8454"/>
                      <a:pt x="7554" y="7973"/>
                    </a:cubicBezTo>
                    <a:cubicBezTo>
                      <a:pt x="8287" y="8140"/>
                      <a:pt x="9019" y="8161"/>
                      <a:pt x="9709" y="7847"/>
                    </a:cubicBezTo>
                    <a:close/>
                    <a:moveTo>
                      <a:pt x="5588" y="4541"/>
                    </a:moveTo>
                    <a:cubicBezTo>
                      <a:pt x="6152" y="5085"/>
                      <a:pt x="6111" y="5608"/>
                      <a:pt x="5378" y="5943"/>
                    </a:cubicBezTo>
                    <a:cubicBezTo>
                      <a:pt x="4730" y="6257"/>
                      <a:pt x="3976" y="5755"/>
                      <a:pt x="3642" y="5211"/>
                    </a:cubicBezTo>
                    <a:cubicBezTo>
                      <a:pt x="3349" y="4709"/>
                      <a:pt x="3704" y="4248"/>
                      <a:pt x="4186" y="4144"/>
                    </a:cubicBezTo>
                    <a:cubicBezTo>
                      <a:pt x="4479" y="4081"/>
                      <a:pt x="4730" y="4060"/>
                      <a:pt x="5002" y="3976"/>
                    </a:cubicBezTo>
                    <a:cubicBezTo>
                      <a:pt x="5253" y="4165"/>
                      <a:pt x="5462" y="4437"/>
                      <a:pt x="5588" y="4541"/>
                    </a:cubicBezTo>
                    <a:close/>
                    <a:moveTo>
                      <a:pt x="1779" y="7889"/>
                    </a:moveTo>
                    <a:cubicBezTo>
                      <a:pt x="984" y="7847"/>
                      <a:pt x="1235" y="6655"/>
                      <a:pt x="1570" y="6257"/>
                    </a:cubicBezTo>
                    <a:cubicBezTo>
                      <a:pt x="1884" y="5922"/>
                      <a:pt x="2407" y="5734"/>
                      <a:pt x="2763" y="5441"/>
                    </a:cubicBezTo>
                    <a:cubicBezTo>
                      <a:pt x="2951" y="5839"/>
                      <a:pt x="3265" y="6173"/>
                      <a:pt x="3600" y="6424"/>
                    </a:cubicBezTo>
                    <a:cubicBezTo>
                      <a:pt x="3558" y="6445"/>
                      <a:pt x="3495" y="6466"/>
                      <a:pt x="3474" y="6487"/>
                    </a:cubicBezTo>
                    <a:cubicBezTo>
                      <a:pt x="3160" y="6843"/>
                      <a:pt x="3035" y="7199"/>
                      <a:pt x="3035" y="7575"/>
                    </a:cubicBezTo>
                    <a:cubicBezTo>
                      <a:pt x="2616" y="7805"/>
                      <a:pt x="1947" y="7910"/>
                      <a:pt x="1779" y="7889"/>
                    </a:cubicBezTo>
                    <a:close/>
                    <a:moveTo>
                      <a:pt x="5671" y="9521"/>
                    </a:moveTo>
                    <a:cubicBezTo>
                      <a:pt x="5211" y="9375"/>
                      <a:pt x="4186" y="8621"/>
                      <a:pt x="3914" y="7931"/>
                    </a:cubicBezTo>
                    <a:cubicBezTo>
                      <a:pt x="4207" y="7596"/>
                      <a:pt x="4332" y="7199"/>
                      <a:pt x="4186" y="6759"/>
                    </a:cubicBezTo>
                    <a:cubicBezTo>
                      <a:pt x="4646" y="6906"/>
                      <a:pt x="5148" y="6947"/>
                      <a:pt x="5608" y="6738"/>
                    </a:cubicBezTo>
                    <a:cubicBezTo>
                      <a:pt x="5755" y="6675"/>
                      <a:pt x="5860" y="6634"/>
                      <a:pt x="5964" y="6550"/>
                    </a:cubicBezTo>
                    <a:cubicBezTo>
                      <a:pt x="5964" y="6613"/>
                      <a:pt x="5985" y="6738"/>
                      <a:pt x="6027" y="6801"/>
                    </a:cubicBezTo>
                    <a:cubicBezTo>
                      <a:pt x="6571" y="7575"/>
                      <a:pt x="7533" y="10191"/>
                      <a:pt x="5671" y="9521"/>
                    </a:cubicBezTo>
                    <a:close/>
                    <a:moveTo>
                      <a:pt x="8893" y="7115"/>
                    </a:moveTo>
                    <a:cubicBezTo>
                      <a:pt x="8370" y="7219"/>
                      <a:pt x="7764" y="7094"/>
                      <a:pt x="7220" y="7052"/>
                    </a:cubicBezTo>
                    <a:cubicBezTo>
                      <a:pt x="7052" y="6738"/>
                      <a:pt x="6843" y="6466"/>
                      <a:pt x="6655" y="6257"/>
                    </a:cubicBezTo>
                    <a:cubicBezTo>
                      <a:pt x="6592" y="6173"/>
                      <a:pt x="6508" y="6131"/>
                      <a:pt x="6424" y="6131"/>
                    </a:cubicBezTo>
                    <a:cubicBezTo>
                      <a:pt x="7052" y="5294"/>
                      <a:pt x="6236" y="4227"/>
                      <a:pt x="5441" y="3704"/>
                    </a:cubicBezTo>
                    <a:cubicBezTo>
                      <a:pt x="5462" y="3537"/>
                      <a:pt x="5378" y="3390"/>
                      <a:pt x="5211" y="3349"/>
                    </a:cubicBezTo>
                    <a:cubicBezTo>
                      <a:pt x="4541" y="3307"/>
                      <a:pt x="3767" y="3118"/>
                      <a:pt x="3223" y="3642"/>
                    </a:cubicBezTo>
                    <a:cubicBezTo>
                      <a:pt x="2930" y="3914"/>
                      <a:pt x="2721" y="4290"/>
                      <a:pt x="2658" y="4709"/>
                    </a:cubicBezTo>
                    <a:cubicBezTo>
                      <a:pt x="2428" y="4604"/>
                      <a:pt x="2030" y="4583"/>
                      <a:pt x="1905" y="4395"/>
                    </a:cubicBezTo>
                    <a:cubicBezTo>
                      <a:pt x="1507" y="3955"/>
                      <a:pt x="1194" y="3662"/>
                      <a:pt x="1131" y="2993"/>
                    </a:cubicBezTo>
                    <a:cubicBezTo>
                      <a:pt x="1047" y="2344"/>
                      <a:pt x="3893" y="2093"/>
                      <a:pt x="3914" y="2972"/>
                    </a:cubicBezTo>
                    <a:cubicBezTo>
                      <a:pt x="3914" y="3035"/>
                      <a:pt x="3976" y="3077"/>
                      <a:pt x="4060" y="3077"/>
                    </a:cubicBezTo>
                    <a:cubicBezTo>
                      <a:pt x="4060" y="3118"/>
                      <a:pt x="4081" y="3139"/>
                      <a:pt x="4102" y="3181"/>
                    </a:cubicBezTo>
                    <a:cubicBezTo>
                      <a:pt x="4207" y="3307"/>
                      <a:pt x="4395" y="3307"/>
                      <a:pt x="4520" y="3202"/>
                    </a:cubicBezTo>
                    <a:cubicBezTo>
                      <a:pt x="4583" y="3139"/>
                      <a:pt x="4625" y="3118"/>
                      <a:pt x="4688" y="3077"/>
                    </a:cubicBezTo>
                    <a:cubicBezTo>
                      <a:pt x="4897" y="3181"/>
                      <a:pt x="5127" y="2909"/>
                      <a:pt x="4960" y="2700"/>
                    </a:cubicBezTo>
                    <a:cubicBezTo>
                      <a:pt x="4479" y="2072"/>
                      <a:pt x="5776" y="921"/>
                      <a:pt x="6424" y="1089"/>
                    </a:cubicBezTo>
                    <a:cubicBezTo>
                      <a:pt x="7638" y="1340"/>
                      <a:pt x="6927" y="2888"/>
                      <a:pt x="6404" y="3390"/>
                    </a:cubicBezTo>
                    <a:cubicBezTo>
                      <a:pt x="5985" y="3809"/>
                      <a:pt x="6529" y="4395"/>
                      <a:pt x="7010" y="4060"/>
                    </a:cubicBezTo>
                    <a:cubicBezTo>
                      <a:pt x="7889" y="3411"/>
                      <a:pt x="9396" y="4855"/>
                      <a:pt x="9940" y="5441"/>
                    </a:cubicBezTo>
                    <a:cubicBezTo>
                      <a:pt x="10672" y="6278"/>
                      <a:pt x="9647" y="6968"/>
                      <a:pt x="8893" y="7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4"/>
              <p:cNvSpPr/>
              <p:nvPr/>
            </p:nvSpPr>
            <p:spPr>
              <a:xfrm>
                <a:off x="7881263" y="3745350"/>
                <a:ext cx="701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281" extrusionOk="0">
                    <a:moveTo>
                      <a:pt x="2240" y="565"/>
                    </a:moveTo>
                    <a:cubicBezTo>
                      <a:pt x="2804" y="1109"/>
                      <a:pt x="2763" y="1632"/>
                      <a:pt x="2030" y="1967"/>
                    </a:cubicBezTo>
                    <a:cubicBezTo>
                      <a:pt x="1382" y="2281"/>
                      <a:pt x="628" y="1779"/>
                      <a:pt x="294" y="1235"/>
                    </a:cubicBezTo>
                    <a:cubicBezTo>
                      <a:pt x="1" y="733"/>
                      <a:pt x="356" y="272"/>
                      <a:pt x="838" y="168"/>
                    </a:cubicBezTo>
                    <a:cubicBezTo>
                      <a:pt x="1131" y="105"/>
                      <a:pt x="1382" y="84"/>
                      <a:pt x="1654" y="0"/>
                    </a:cubicBezTo>
                    <a:cubicBezTo>
                      <a:pt x="1905" y="189"/>
                      <a:pt x="2114" y="461"/>
                      <a:pt x="2240" y="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4"/>
              <p:cNvSpPr/>
              <p:nvPr/>
            </p:nvSpPr>
            <p:spPr>
              <a:xfrm>
                <a:off x="7822163" y="3781950"/>
                <a:ext cx="65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470" extrusionOk="0">
                    <a:moveTo>
                      <a:pt x="795" y="2449"/>
                    </a:moveTo>
                    <a:cubicBezTo>
                      <a:pt x="0" y="2407"/>
                      <a:pt x="251" y="1215"/>
                      <a:pt x="586" y="817"/>
                    </a:cubicBezTo>
                    <a:cubicBezTo>
                      <a:pt x="900" y="482"/>
                      <a:pt x="1423" y="294"/>
                      <a:pt x="1779" y="1"/>
                    </a:cubicBezTo>
                    <a:cubicBezTo>
                      <a:pt x="1967" y="399"/>
                      <a:pt x="2281" y="733"/>
                      <a:pt x="2616" y="984"/>
                    </a:cubicBezTo>
                    <a:cubicBezTo>
                      <a:pt x="2574" y="1005"/>
                      <a:pt x="2511" y="1026"/>
                      <a:pt x="2490" y="1047"/>
                    </a:cubicBezTo>
                    <a:cubicBezTo>
                      <a:pt x="2176" y="1403"/>
                      <a:pt x="2051" y="1759"/>
                      <a:pt x="2051" y="2135"/>
                    </a:cubicBezTo>
                    <a:cubicBezTo>
                      <a:pt x="1632" y="2365"/>
                      <a:pt x="963" y="2470"/>
                      <a:pt x="795" y="2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4"/>
              <p:cNvSpPr/>
              <p:nvPr/>
            </p:nvSpPr>
            <p:spPr>
              <a:xfrm>
                <a:off x="7895388" y="3809675"/>
                <a:ext cx="905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642" extrusionOk="0">
                    <a:moveTo>
                      <a:pt x="1758" y="2972"/>
                    </a:moveTo>
                    <a:cubicBezTo>
                      <a:pt x="1298" y="2826"/>
                      <a:pt x="273" y="2072"/>
                      <a:pt x="1" y="1382"/>
                    </a:cubicBezTo>
                    <a:cubicBezTo>
                      <a:pt x="294" y="1047"/>
                      <a:pt x="419" y="650"/>
                      <a:pt x="273" y="210"/>
                    </a:cubicBezTo>
                    <a:cubicBezTo>
                      <a:pt x="733" y="357"/>
                      <a:pt x="1235" y="398"/>
                      <a:pt x="1695" y="189"/>
                    </a:cubicBezTo>
                    <a:cubicBezTo>
                      <a:pt x="1842" y="126"/>
                      <a:pt x="1947" y="85"/>
                      <a:pt x="2051" y="1"/>
                    </a:cubicBezTo>
                    <a:cubicBezTo>
                      <a:pt x="2051" y="64"/>
                      <a:pt x="2072" y="189"/>
                      <a:pt x="2114" y="252"/>
                    </a:cubicBezTo>
                    <a:cubicBezTo>
                      <a:pt x="2658" y="1026"/>
                      <a:pt x="3620" y="3642"/>
                      <a:pt x="1758" y="29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4"/>
              <p:cNvSpPr/>
              <p:nvPr/>
            </p:nvSpPr>
            <p:spPr>
              <a:xfrm>
                <a:off x="7823738" y="3668975"/>
                <a:ext cx="240625" cy="1574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99" extrusionOk="0">
                    <a:moveTo>
                      <a:pt x="7846" y="6194"/>
                    </a:moveTo>
                    <a:cubicBezTo>
                      <a:pt x="7323" y="6298"/>
                      <a:pt x="6717" y="6173"/>
                      <a:pt x="6173" y="6131"/>
                    </a:cubicBezTo>
                    <a:cubicBezTo>
                      <a:pt x="6005" y="5817"/>
                      <a:pt x="5796" y="5545"/>
                      <a:pt x="5608" y="5336"/>
                    </a:cubicBezTo>
                    <a:cubicBezTo>
                      <a:pt x="5545" y="5252"/>
                      <a:pt x="5461" y="5210"/>
                      <a:pt x="5377" y="5210"/>
                    </a:cubicBezTo>
                    <a:cubicBezTo>
                      <a:pt x="6005" y="4373"/>
                      <a:pt x="5189" y="3306"/>
                      <a:pt x="4394" y="2783"/>
                    </a:cubicBezTo>
                    <a:cubicBezTo>
                      <a:pt x="4415" y="2616"/>
                      <a:pt x="4331" y="2469"/>
                      <a:pt x="4164" y="2428"/>
                    </a:cubicBezTo>
                    <a:cubicBezTo>
                      <a:pt x="3494" y="2386"/>
                      <a:pt x="2720" y="2197"/>
                      <a:pt x="2176" y="2721"/>
                    </a:cubicBezTo>
                    <a:cubicBezTo>
                      <a:pt x="1883" y="2993"/>
                      <a:pt x="1674" y="3369"/>
                      <a:pt x="1611" y="3788"/>
                    </a:cubicBezTo>
                    <a:cubicBezTo>
                      <a:pt x="1381" y="3683"/>
                      <a:pt x="983" y="3662"/>
                      <a:pt x="858" y="3474"/>
                    </a:cubicBezTo>
                    <a:cubicBezTo>
                      <a:pt x="460" y="3034"/>
                      <a:pt x="147" y="2741"/>
                      <a:pt x="84" y="2072"/>
                    </a:cubicBezTo>
                    <a:cubicBezTo>
                      <a:pt x="0" y="1423"/>
                      <a:pt x="2846" y="1172"/>
                      <a:pt x="2867" y="2051"/>
                    </a:cubicBezTo>
                    <a:cubicBezTo>
                      <a:pt x="2867" y="2114"/>
                      <a:pt x="2929" y="2156"/>
                      <a:pt x="3013" y="2156"/>
                    </a:cubicBezTo>
                    <a:cubicBezTo>
                      <a:pt x="3013" y="2197"/>
                      <a:pt x="3034" y="2218"/>
                      <a:pt x="3055" y="2260"/>
                    </a:cubicBezTo>
                    <a:cubicBezTo>
                      <a:pt x="3160" y="2386"/>
                      <a:pt x="3348" y="2386"/>
                      <a:pt x="3473" y="2281"/>
                    </a:cubicBezTo>
                    <a:cubicBezTo>
                      <a:pt x="3536" y="2218"/>
                      <a:pt x="3578" y="2197"/>
                      <a:pt x="3641" y="2156"/>
                    </a:cubicBezTo>
                    <a:cubicBezTo>
                      <a:pt x="3850" y="2260"/>
                      <a:pt x="4080" y="1988"/>
                      <a:pt x="3913" y="1779"/>
                    </a:cubicBezTo>
                    <a:cubicBezTo>
                      <a:pt x="3432" y="1151"/>
                      <a:pt x="4729" y="0"/>
                      <a:pt x="5377" y="168"/>
                    </a:cubicBezTo>
                    <a:cubicBezTo>
                      <a:pt x="6591" y="419"/>
                      <a:pt x="5880" y="1967"/>
                      <a:pt x="5357" y="2469"/>
                    </a:cubicBezTo>
                    <a:cubicBezTo>
                      <a:pt x="4938" y="2888"/>
                      <a:pt x="5482" y="3474"/>
                      <a:pt x="5963" y="3139"/>
                    </a:cubicBezTo>
                    <a:cubicBezTo>
                      <a:pt x="6842" y="2490"/>
                      <a:pt x="8349" y="3934"/>
                      <a:pt x="8893" y="4520"/>
                    </a:cubicBezTo>
                    <a:cubicBezTo>
                      <a:pt x="9625" y="5357"/>
                      <a:pt x="8600" y="6047"/>
                      <a:pt x="7846" y="6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0" name="Google Shape;2350;p74"/>
            <p:cNvSpPr/>
            <p:nvPr/>
          </p:nvSpPr>
          <p:spPr>
            <a:xfrm>
              <a:off x="4647213" y="4059675"/>
              <a:ext cx="383450" cy="145450"/>
            </a:xfrm>
            <a:custGeom>
              <a:avLst/>
              <a:gdLst/>
              <a:ahLst/>
              <a:cxnLst/>
              <a:rect l="l" t="t" r="r" b="b"/>
              <a:pathLst>
                <a:path w="15338" h="5818" extrusionOk="0">
                  <a:moveTo>
                    <a:pt x="15233" y="1319"/>
                  </a:moveTo>
                  <a:cubicBezTo>
                    <a:pt x="15212" y="1193"/>
                    <a:pt x="15066" y="1026"/>
                    <a:pt x="14919" y="1005"/>
                  </a:cubicBezTo>
                  <a:cubicBezTo>
                    <a:pt x="14396" y="921"/>
                    <a:pt x="14019" y="1026"/>
                    <a:pt x="13538" y="1298"/>
                  </a:cubicBezTo>
                  <a:cubicBezTo>
                    <a:pt x="13245" y="1444"/>
                    <a:pt x="11885" y="2721"/>
                    <a:pt x="11948" y="2051"/>
                  </a:cubicBezTo>
                  <a:cubicBezTo>
                    <a:pt x="11969" y="1361"/>
                    <a:pt x="11906" y="335"/>
                    <a:pt x="11006" y="335"/>
                  </a:cubicBezTo>
                  <a:cubicBezTo>
                    <a:pt x="10211" y="335"/>
                    <a:pt x="9646" y="1570"/>
                    <a:pt x="9291" y="2114"/>
                  </a:cubicBezTo>
                  <a:cubicBezTo>
                    <a:pt x="9019" y="2637"/>
                    <a:pt x="8977" y="2616"/>
                    <a:pt x="8747" y="2072"/>
                  </a:cubicBezTo>
                  <a:cubicBezTo>
                    <a:pt x="8621" y="1758"/>
                    <a:pt x="8496" y="1444"/>
                    <a:pt x="8224" y="1235"/>
                  </a:cubicBezTo>
                  <a:cubicBezTo>
                    <a:pt x="7596" y="712"/>
                    <a:pt x="6843" y="1340"/>
                    <a:pt x="6466" y="1863"/>
                  </a:cubicBezTo>
                  <a:cubicBezTo>
                    <a:pt x="6340" y="2051"/>
                    <a:pt x="6236" y="2281"/>
                    <a:pt x="6110" y="2491"/>
                  </a:cubicBezTo>
                  <a:cubicBezTo>
                    <a:pt x="5713" y="3118"/>
                    <a:pt x="5378" y="2281"/>
                    <a:pt x="5085" y="2114"/>
                  </a:cubicBezTo>
                  <a:cubicBezTo>
                    <a:pt x="4499" y="1800"/>
                    <a:pt x="3746" y="963"/>
                    <a:pt x="3160" y="817"/>
                  </a:cubicBezTo>
                  <a:cubicBezTo>
                    <a:pt x="1" y="1"/>
                    <a:pt x="4102" y="4897"/>
                    <a:pt x="4708" y="5545"/>
                  </a:cubicBezTo>
                  <a:cubicBezTo>
                    <a:pt x="4939" y="5817"/>
                    <a:pt x="5357" y="5420"/>
                    <a:pt x="5085" y="5148"/>
                  </a:cubicBezTo>
                  <a:cubicBezTo>
                    <a:pt x="4520" y="4520"/>
                    <a:pt x="3997" y="3830"/>
                    <a:pt x="3495" y="3139"/>
                  </a:cubicBezTo>
                  <a:cubicBezTo>
                    <a:pt x="3286" y="2825"/>
                    <a:pt x="3055" y="2532"/>
                    <a:pt x="2846" y="2219"/>
                  </a:cubicBezTo>
                  <a:cubicBezTo>
                    <a:pt x="2700" y="2009"/>
                    <a:pt x="2135" y="1277"/>
                    <a:pt x="2637" y="1444"/>
                  </a:cubicBezTo>
                  <a:cubicBezTo>
                    <a:pt x="3160" y="1591"/>
                    <a:pt x="3892" y="2407"/>
                    <a:pt x="4353" y="2721"/>
                  </a:cubicBezTo>
                  <a:cubicBezTo>
                    <a:pt x="4729" y="2951"/>
                    <a:pt x="5169" y="3746"/>
                    <a:pt x="5629" y="3746"/>
                  </a:cubicBezTo>
                  <a:cubicBezTo>
                    <a:pt x="6738" y="3746"/>
                    <a:pt x="6843" y="2595"/>
                    <a:pt x="7575" y="2072"/>
                  </a:cubicBezTo>
                  <a:cubicBezTo>
                    <a:pt x="7617" y="2009"/>
                    <a:pt x="8224" y="3244"/>
                    <a:pt x="8496" y="3411"/>
                  </a:cubicBezTo>
                  <a:cubicBezTo>
                    <a:pt x="8977" y="3683"/>
                    <a:pt x="9500" y="3579"/>
                    <a:pt x="9814" y="3118"/>
                  </a:cubicBezTo>
                  <a:cubicBezTo>
                    <a:pt x="10065" y="2784"/>
                    <a:pt x="10253" y="2407"/>
                    <a:pt x="10442" y="2072"/>
                  </a:cubicBezTo>
                  <a:cubicBezTo>
                    <a:pt x="10818" y="1486"/>
                    <a:pt x="10965" y="1319"/>
                    <a:pt x="10923" y="2072"/>
                  </a:cubicBezTo>
                  <a:cubicBezTo>
                    <a:pt x="10902" y="2637"/>
                    <a:pt x="11048" y="3453"/>
                    <a:pt x="11802" y="3369"/>
                  </a:cubicBezTo>
                  <a:cubicBezTo>
                    <a:pt x="12220" y="3328"/>
                    <a:pt x="12597" y="3265"/>
                    <a:pt x="12931" y="3014"/>
                  </a:cubicBezTo>
                  <a:cubicBezTo>
                    <a:pt x="13329" y="2700"/>
                    <a:pt x="13768" y="2156"/>
                    <a:pt x="14291" y="1968"/>
                  </a:cubicBezTo>
                  <a:cubicBezTo>
                    <a:pt x="14145" y="2825"/>
                    <a:pt x="13203" y="3976"/>
                    <a:pt x="12848" y="4667"/>
                  </a:cubicBezTo>
                  <a:cubicBezTo>
                    <a:pt x="12722" y="4939"/>
                    <a:pt x="13036" y="5399"/>
                    <a:pt x="13350" y="5148"/>
                  </a:cubicBezTo>
                  <a:cubicBezTo>
                    <a:pt x="13978" y="4667"/>
                    <a:pt x="14250" y="3934"/>
                    <a:pt x="14668" y="3265"/>
                  </a:cubicBezTo>
                  <a:cubicBezTo>
                    <a:pt x="15128" y="2616"/>
                    <a:pt x="15338" y="2072"/>
                    <a:pt x="15233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1" name="Google Shape;2351;p74"/>
            <p:cNvGrpSpPr/>
            <p:nvPr/>
          </p:nvGrpSpPr>
          <p:grpSpPr>
            <a:xfrm>
              <a:off x="6953025" y="3691475"/>
              <a:ext cx="643950" cy="195675"/>
              <a:chOff x="806663" y="3241275"/>
              <a:chExt cx="643950" cy="195675"/>
            </a:xfrm>
          </p:grpSpPr>
          <p:sp>
            <p:nvSpPr>
              <p:cNvPr id="2352" name="Google Shape;2352;p74"/>
              <p:cNvSpPr/>
              <p:nvPr/>
            </p:nvSpPr>
            <p:spPr>
              <a:xfrm>
                <a:off x="808238" y="3264300"/>
                <a:ext cx="60002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4001" h="6906" extrusionOk="0">
                    <a:moveTo>
                      <a:pt x="22870" y="858"/>
                    </a:moveTo>
                    <a:cubicBezTo>
                      <a:pt x="22054" y="1026"/>
                      <a:pt x="21406" y="1570"/>
                      <a:pt x="20694" y="1967"/>
                    </a:cubicBezTo>
                    <a:cubicBezTo>
                      <a:pt x="20673" y="1967"/>
                      <a:pt x="20652" y="1988"/>
                      <a:pt x="20652" y="1988"/>
                    </a:cubicBezTo>
                    <a:cubicBezTo>
                      <a:pt x="19941" y="2156"/>
                      <a:pt x="19334" y="2469"/>
                      <a:pt x="18727" y="2930"/>
                    </a:cubicBezTo>
                    <a:cubicBezTo>
                      <a:pt x="18497" y="3118"/>
                      <a:pt x="18141" y="3537"/>
                      <a:pt x="17744" y="3871"/>
                    </a:cubicBezTo>
                    <a:cubicBezTo>
                      <a:pt x="18100" y="3034"/>
                      <a:pt x="18497" y="2156"/>
                      <a:pt x="17535" y="1570"/>
                    </a:cubicBezTo>
                    <a:cubicBezTo>
                      <a:pt x="17576" y="1381"/>
                      <a:pt x="17618" y="1172"/>
                      <a:pt x="17576" y="942"/>
                    </a:cubicBezTo>
                    <a:cubicBezTo>
                      <a:pt x="17556" y="377"/>
                      <a:pt x="16991" y="0"/>
                      <a:pt x="16426" y="293"/>
                    </a:cubicBezTo>
                    <a:cubicBezTo>
                      <a:pt x="15735" y="649"/>
                      <a:pt x="15317" y="1444"/>
                      <a:pt x="14961" y="2114"/>
                    </a:cubicBezTo>
                    <a:cubicBezTo>
                      <a:pt x="14815" y="2469"/>
                      <a:pt x="14647" y="2783"/>
                      <a:pt x="14501" y="3118"/>
                    </a:cubicBezTo>
                    <a:cubicBezTo>
                      <a:pt x="14333" y="2407"/>
                      <a:pt x="14082" y="1779"/>
                      <a:pt x="13287" y="1633"/>
                    </a:cubicBezTo>
                    <a:cubicBezTo>
                      <a:pt x="12952" y="1277"/>
                      <a:pt x="12408" y="1214"/>
                      <a:pt x="11990" y="1591"/>
                    </a:cubicBezTo>
                    <a:cubicBezTo>
                      <a:pt x="11341" y="2218"/>
                      <a:pt x="11467" y="3055"/>
                      <a:pt x="11404" y="3829"/>
                    </a:cubicBezTo>
                    <a:cubicBezTo>
                      <a:pt x="10714" y="3055"/>
                      <a:pt x="10149" y="2177"/>
                      <a:pt x="9165" y="1758"/>
                    </a:cubicBezTo>
                    <a:cubicBezTo>
                      <a:pt x="8684" y="1549"/>
                      <a:pt x="7910" y="1737"/>
                      <a:pt x="7847" y="2323"/>
                    </a:cubicBezTo>
                    <a:cubicBezTo>
                      <a:pt x="7575" y="2197"/>
                      <a:pt x="7261" y="2156"/>
                      <a:pt x="6885" y="2197"/>
                    </a:cubicBezTo>
                    <a:cubicBezTo>
                      <a:pt x="6592" y="2218"/>
                      <a:pt x="6257" y="2407"/>
                      <a:pt x="6110" y="2679"/>
                    </a:cubicBezTo>
                    <a:cubicBezTo>
                      <a:pt x="6069" y="2637"/>
                      <a:pt x="6027" y="2616"/>
                      <a:pt x="6006" y="2595"/>
                    </a:cubicBezTo>
                    <a:cubicBezTo>
                      <a:pt x="5315" y="2051"/>
                      <a:pt x="4562" y="1633"/>
                      <a:pt x="3704" y="1988"/>
                    </a:cubicBezTo>
                    <a:cubicBezTo>
                      <a:pt x="2783" y="2386"/>
                      <a:pt x="3851" y="3829"/>
                      <a:pt x="4980" y="5001"/>
                    </a:cubicBezTo>
                    <a:cubicBezTo>
                      <a:pt x="4353" y="4813"/>
                      <a:pt x="3725" y="4583"/>
                      <a:pt x="3181" y="4290"/>
                    </a:cubicBezTo>
                    <a:cubicBezTo>
                      <a:pt x="2344" y="3850"/>
                      <a:pt x="1403" y="3620"/>
                      <a:pt x="482" y="3850"/>
                    </a:cubicBezTo>
                    <a:cubicBezTo>
                      <a:pt x="168" y="3934"/>
                      <a:pt x="1" y="4311"/>
                      <a:pt x="189" y="4583"/>
                    </a:cubicBezTo>
                    <a:cubicBezTo>
                      <a:pt x="942" y="5817"/>
                      <a:pt x="1988" y="6152"/>
                      <a:pt x="3286" y="6654"/>
                    </a:cubicBezTo>
                    <a:cubicBezTo>
                      <a:pt x="3851" y="6884"/>
                      <a:pt x="4667" y="6905"/>
                      <a:pt x="4750" y="6152"/>
                    </a:cubicBezTo>
                    <a:cubicBezTo>
                      <a:pt x="4750" y="6089"/>
                      <a:pt x="4750" y="6068"/>
                      <a:pt x="4708" y="6026"/>
                    </a:cubicBezTo>
                    <a:cubicBezTo>
                      <a:pt x="5483" y="6257"/>
                      <a:pt x="6215" y="6550"/>
                      <a:pt x="6989" y="6759"/>
                    </a:cubicBezTo>
                    <a:cubicBezTo>
                      <a:pt x="7491" y="6884"/>
                      <a:pt x="7805" y="6466"/>
                      <a:pt x="7742" y="6068"/>
                    </a:cubicBezTo>
                    <a:cubicBezTo>
                      <a:pt x="7805" y="6131"/>
                      <a:pt x="7847" y="6152"/>
                      <a:pt x="7889" y="6194"/>
                    </a:cubicBezTo>
                    <a:cubicBezTo>
                      <a:pt x="8349" y="6675"/>
                      <a:pt x="9144" y="6361"/>
                      <a:pt x="9270" y="5775"/>
                    </a:cubicBezTo>
                    <a:cubicBezTo>
                      <a:pt x="9709" y="6047"/>
                      <a:pt x="10421" y="5880"/>
                      <a:pt x="10609" y="5441"/>
                    </a:cubicBezTo>
                    <a:cubicBezTo>
                      <a:pt x="10839" y="5713"/>
                      <a:pt x="11090" y="5943"/>
                      <a:pt x="11404" y="6152"/>
                    </a:cubicBezTo>
                    <a:cubicBezTo>
                      <a:pt x="11509" y="6194"/>
                      <a:pt x="11592" y="6257"/>
                      <a:pt x="11697" y="6257"/>
                    </a:cubicBezTo>
                    <a:cubicBezTo>
                      <a:pt x="12178" y="6717"/>
                      <a:pt x="13120" y="6654"/>
                      <a:pt x="13287" y="5859"/>
                    </a:cubicBezTo>
                    <a:cubicBezTo>
                      <a:pt x="13287" y="5817"/>
                      <a:pt x="13329" y="5775"/>
                      <a:pt x="13329" y="5734"/>
                    </a:cubicBezTo>
                    <a:cubicBezTo>
                      <a:pt x="13475" y="5880"/>
                      <a:pt x="13685" y="5985"/>
                      <a:pt x="13957" y="5985"/>
                    </a:cubicBezTo>
                    <a:cubicBezTo>
                      <a:pt x="14815" y="6068"/>
                      <a:pt x="15359" y="5315"/>
                      <a:pt x="15756" y="4625"/>
                    </a:cubicBezTo>
                    <a:cubicBezTo>
                      <a:pt x="15735" y="4792"/>
                      <a:pt x="15735" y="4918"/>
                      <a:pt x="15756" y="5085"/>
                    </a:cubicBezTo>
                    <a:cubicBezTo>
                      <a:pt x="15777" y="5420"/>
                      <a:pt x="15986" y="5817"/>
                      <a:pt x="16363" y="5859"/>
                    </a:cubicBezTo>
                    <a:cubicBezTo>
                      <a:pt x="17158" y="5985"/>
                      <a:pt x="17744" y="5734"/>
                      <a:pt x="18267" y="5336"/>
                    </a:cubicBezTo>
                    <a:cubicBezTo>
                      <a:pt x="18372" y="5399"/>
                      <a:pt x="18497" y="5420"/>
                      <a:pt x="18665" y="5399"/>
                    </a:cubicBezTo>
                    <a:cubicBezTo>
                      <a:pt x="19711" y="5252"/>
                      <a:pt x="21510" y="4415"/>
                      <a:pt x="21824" y="3244"/>
                    </a:cubicBezTo>
                    <a:cubicBezTo>
                      <a:pt x="21991" y="3139"/>
                      <a:pt x="22159" y="3034"/>
                      <a:pt x="22347" y="2930"/>
                    </a:cubicBezTo>
                    <a:cubicBezTo>
                      <a:pt x="22766" y="3578"/>
                      <a:pt x="24000" y="3432"/>
                      <a:pt x="24000" y="2469"/>
                    </a:cubicBezTo>
                    <a:lnTo>
                      <a:pt x="24000" y="1674"/>
                    </a:lnTo>
                    <a:cubicBezTo>
                      <a:pt x="24000" y="1109"/>
                      <a:pt x="23414" y="754"/>
                      <a:pt x="22870" y="858"/>
                    </a:cubicBezTo>
                    <a:close/>
                    <a:moveTo>
                      <a:pt x="4353" y="6068"/>
                    </a:moveTo>
                    <a:cubicBezTo>
                      <a:pt x="4185" y="6340"/>
                      <a:pt x="3223" y="5754"/>
                      <a:pt x="2993" y="5671"/>
                    </a:cubicBezTo>
                    <a:cubicBezTo>
                      <a:pt x="2470" y="5524"/>
                      <a:pt x="2009" y="5231"/>
                      <a:pt x="1633" y="4876"/>
                    </a:cubicBezTo>
                    <a:cubicBezTo>
                      <a:pt x="2365" y="5064"/>
                      <a:pt x="3014" y="5587"/>
                      <a:pt x="3746" y="5775"/>
                    </a:cubicBezTo>
                    <a:cubicBezTo>
                      <a:pt x="3976" y="5838"/>
                      <a:pt x="4206" y="5922"/>
                      <a:pt x="4457" y="5985"/>
                    </a:cubicBezTo>
                    <a:cubicBezTo>
                      <a:pt x="4416" y="5985"/>
                      <a:pt x="4374" y="6026"/>
                      <a:pt x="4353" y="60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4"/>
              <p:cNvSpPr/>
              <p:nvPr/>
            </p:nvSpPr>
            <p:spPr>
              <a:xfrm>
                <a:off x="806663" y="3241275"/>
                <a:ext cx="643950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25758" h="7534" extrusionOk="0">
                    <a:moveTo>
                      <a:pt x="4709" y="4897"/>
                    </a:moveTo>
                    <a:cubicBezTo>
                      <a:pt x="4499" y="4583"/>
                      <a:pt x="4311" y="4332"/>
                      <a:pt x="4144" y="4060"/>
                    </a:cubicBezTo>
                    <a:cubicBezTo>
                      <a:pt x="4039" y="3872"/>
                      <a:pt x="3997" y="3704"/>
                      <a:pt x="3914" y="3474"/>
                    </a:cubicBezTo>
                    <a:cubicBezTo>
                      <a:pt x="3767" y="3098"/>
                      <a:pt x="3725" y="2679"/>
                      <a:pt x="3767" y="2261"/>
                    </a:cubicBezTo>
                    <a:cubicBezTo>
                      <a:pt x="3809" y="1633"/>
                      <a:pt x="4290" y="1214"/>
                      <a:pt x="4918" y="1361"/>
                    </a:cubicBezTo>
                    <a:cubicBezTo>
                      <a:pt x="5567" y="1528"/>
                      <a:pt x="6215" y="1675"/>
                      <a:pt x="6822" y="2051"/>
                    </a:cubicBezTo>
                    <a:cubicBezTo>
                      <a:pt x="7387" y="2386"/>
                      <a:pt x="7994" y="2700"/>
                      <a:pt x="8600" y="3014"/>
                    </a:cubicBezTo>
                    <a:cubicBezTo>
                      <a:pt x="8852" y="3139"/>
                      <a:pt x="9124" y="3223"/>
                      <a:pt x="9417" y="3328"/>
                    </a:cubicBezTo>
                    <a:cubicBezTo>
                      <a:pt x="9772" y="2993"/>
                      <a:pt x="9877" y="2595"/>
                      <a:pt x="10044" y="2240"/>
                    </a:cubicBezTo>
                    <a:cubicBezTo>
                      <a:pt x="10253" y="1779"/>
                      <a:pt x="10421" y="1319"/>
                      <a:pt x="10672" y="859"/>
                    </a:cubicBezTo>
                    <a:cubicBezTo>
                      <a:pt x="10881" y="440"/>
                      <a:pt x="11258" y="273"/>
                      <a:pt x="11760" y="273"/>
                    </a:cubicBezTo>
                    <a:cubicBezTo>
                      <a:pt x="12199" y="273"/>
                      <a:pt x="12492" y="419"/>
                      <a:pt x="12681" y="817"/>
                    </a:cubicBezTo>
                    <a:cubicBezTo>
                      <a:pt x="12890" y="1235"/>
                      <a:pt x="13099" y="1654"/>
                      <a:pt x="13329" y="2072"/>
                    </a:cubicBezTo>
                    <a:cubicBezTo>
                      <a:pt x="13413" y="2240"/>
                      <a:pt x="13538" y="2323"/>
                      <a:pt x="13664" y="2512"/>
                    </a:cubicBezTo>
                    <a:cubicBezTo>
                      <a:pt x="14187" y="1989"/>
                      <a:pt x="14710" y="1507"/>
                      <a:pt x="15212" y="1005"/>
                    </a:cubicBezTo>
                    <a:cubicBezTo>
                      <a:pt x="15484" y="712"/>
                      <a:pt x="15798" y="524"/>
                      <a:pt x="16133" y="315"/>
                    </a:cubicBezTo>
                    <a:cubicBezTo>
                      <a:pt x="16656" y="1"/>
                      <a:pt x="17200" y="1"/>
                      <a:pt x="17744" y="64"/>
                    </a:cubicBezTo>
                    <a:cubicBezTo>
                      <a:pt x="18100" y="85"/>
                      <a:pt x="18267" y="273"/>
                      <a:pt x="18330" y="629"/>
                    </a:cubicBezTo>
                    <a:cubicBezTo>
                      <a:pt x="18351" y="921"/>
                      <a:pt x="18351" y="1214"/>
                      <a:pt x="18351" y="1528"/>
                    </a:cubicBezTo>
                    <a:cubicBezTo>
                      <a:pt x="18351" y="1737"/>
                      <a:pt x="18414" y="1926"/>
                      <a:pt x="18435" y="2177"/>
                    </a:cubicBezTo>
                    <a:cubicBezTo>
                      <a:pt x="18623" y="2156"/>
                      <a:pt x="18748" y="2135"/>
                      <a:pt x="18874" y="2072"/>
                    </a:cubicBezTo>
                    <a:cubicBezTo>
                      <a:pt x="19983" y="1675"/>
                      <a:pt x="21071" y="1256"/>
                      <a:pt x="22285" y="1214"/>
                    </a:cubicBezTo>
                    <a:cubicBezTo>
                      <a:pt x="22494" y="1214"/>
                      <a:pt x="22661" y="1110"/>
                      <a:pt x="22870" y="1047"/>
                    </a:cubicBezTo>
                    <a:cubicBezTo>
                      <a:pt x="23561" y="880"/>
                      <a:pt x="24210" y="1047"/>
                      <a:pt x="24858" y="1256"/>
                    </a:cubicBezTo>
                    <a:cubicBezTo>
                      <a:pt x="24963" y="1298"/>
                      <a:pt x="25109" y="1361"/>
                      <a:pt x="25151" y="1465"/>
                    </a:cubicBezTo>
                    <a:cubicBezTo>
                      <a:pt x="25465" y="2135"/>
                      <a:pt x="25758" y="2784"/>
                      <a:pt x="25339" y="3495"/>
                    </a:cubicBezTo>
                    <a:cubicBezTo>
                      <a:pt x="25214" y="3725"/>
                      <a:pt x="25046" y="3934"/>
                      <a:pt x="24900" y="4144"/>
                    </a:cubicBezTo>
                    <a:lnTo>
                      <a:pt x="23707" y="5797"/>
                    </a:lnTo>
                    <a:cubicBezTo>
                      <a:pt x="23645" y="5922"/>
                      <a:pt x="23561" y="6027"/>
                      <a:pt x="23435" y="6131"/>
                    </a:cubicBezTo>
                    <a:cubicBezTo>
                      <a:pt x="23268" y="6257"/>
                      <a:pt x="23121" y="6257"/>
                      <a:pt x="22933" y="6152"/>
                    </a:cubicBezTo>
                    <a:cubicBezTo>
                      <a:pt x="22766" y="6048"/>
                      <a:pt x="22661" y="5901"/>
                      <a:pt x="22703" y="5713"/>
                    </a:cubicBezTo>
                    <a:cubicBezTo>
                      <a:pt x="22745" y="5462"/>
                      <a:pt x="22829" y="5253"/>
                      <a:pt x="22954" y="5043"/>
                    </a:cubicBezTo>
                    <a:cubicBezTo>
                      <a:pt x="23268" y="4562"/>
                      <a:pt x="23645" y="4081"/>
                      <a:pt x="23979" y="3621"/>
                    </a:cubicBezTo>
                    <a:cubicBezTo>
                      <a:pt x="24126" y="3411"/>
                      <a:pt x="24314" y="3202"/>
                      <a:pt x="24419" y="2951"/>
                    </a:cubicBezTo>
                    <a:cubicBezTo>
                      <a:pt x="24628" y="2533"/>
                      <a:pt x="24398" y="2114"/>
                      <a:pt x="23917" y="2051"/>
                    </a:cubicBezTo>
                    <a:cubicBezTo>
                      <a:pt x="23707" y="2010"/>
                      <a:pt x="23498" y="1989"/>
                      <a:pt x="23289" y="2010"/>
                    </a:cubicBezTo>
                    <a:cubicBezTo>
                      <a:pt x="21971" y="2219"/>
                      <a:pt x="20590" y="2386"/>
                      <a:pt x="19376" y="2951"/>
                    </a:cubicBezTo>
                    <a:cubicBezTo>
                      <a:pt x="18895" y="3202"/>
                      <a:pt x="18414" y="3223"/>
                      <a:pt x="17912" y="3160"/>
                    </a:cubicBezTo>
                    <a:cubicBezTo>
                      <a:pt x="17514" y="3118"/>
                      <a:pt x="17326" y="2930"/>
                      <a:pt x="17305" y="2512"/>
                    </a:cubicBezTo>
                    <a:cubicBezTo>
                      <a:pt x="17284" y="2198"/>
                      <a:pt x="17305" y="1863"/>
                      <a:pt x="17305" y="1549"/>
                    </a:cubicBezTo>
                    <a:cubicBezTo>
                      <a:pt x="17305" y="1382"/>
                      <a:pt x="17263" y="1214"/>
                      <a:pt x="17221" y="1005"/>
                    </a:cubicBezTo>
                    <a:cubicBezTo>
                      <a:pt x="16656" y="1068"/>
                      <a:pt x="16259" y="1319"/>
                      <a:pt x="15903" y="1675"/>
                    </a:cubicBezTo>
                    <a:cubicBezTo>
                      <a:pt x="15443" y="2156"/>
                      <a:pt x="14982" y="2595"/>
                      <a:pt x="14543" y="3056"/>
                    </a:cubicBezTo>
                    <a:cubicBezTo>
                      <a:pt x="14375" y="3223"/>
                      <a:pt x="14250" y="3349"/>
                      <a:pt x="14082" y="3474"/>
                    </a:cubicBezTo>
                    <a:cubicBezTo>
                      <a:pt x="13643" y="3767"/>
                      <a:pt x="13078" y="3662"/>
                      <a:pt x="12806" y="3223"/>
                    </a:cubicBezTo>
                    <a:cubicBezTo>
                      <a:pt x="12555" y="2805"/>
                      <a:pt x="12346" y="2323"/>
                      <a:pt x="12095" y="1884"/>
                    </a:cubicBezTo>
                    <a:cubicBezTo>
                      <a:pt x="11990" y="1675"/>
                      <a:pt x="11865" y="1486"/>
                      <a:pt x="11718" y="1235"/>
                    </a:cubicBezTo>
                    <a:cubicBezTo>
                      <a:pt x="11572" y="1361"/>
                      <a:pt x="11446" y="1465"/>
                      <a:pt x="11404" y="1570"/>
                    </a:cubicBezTo>
                    <a:cubicBezTo>
                      <a:pt x="11237" y="1905"/>
                      <a:pt x="11090" y="2282"/>
                      <a:pt x="10923" y="2616"/>
                    </a:cubicBezTo>
                    <a:cubicBezTo>
                      <a:pt x="10735" y="3014"/>
                      <a:pt x="10588" y="3432"/>
                      <a:pt x="10358" y="3830"/>
                    </a:cubicBezTo>
                    <a:cubicBezTo>
                      <a:pt x="10065" y="4311"/>
                      <a:pt x="9689" y="4458"/>
                      <a:pt x="9145" y="4290"/>
                    </a:cubicBezTo>
                    <a:cubicBezTo>
                      <a:pt x="8789" y="4186"/>
                      <a:pt x="8412" y="4039"/>
                      <a:pt x="8077" y="3872"/>
                    </a:cubicBezTo>
                    <a:cubicBezTo>
                      <a:pt x="7450" y="3558"/>
                      <a:pt x="6822" y="3202"/>
                      <a:pt x="6215" y="2846"/>
                    </a:cubicBezTo>
                    <a:cubicBezTo>
                      <a:pt x="5713" y="2574"/>
                      <a:pt x="5232" y="2407"/>
                      <a:pt x="4667" y="2219"/>
                    </a:cubicBezTo>
                    <a:cubicBezTo>
                      <a:pt x="4499" y="2846"/>
                      <a:pt x="4709" y="3349"/>
                      <a:pt x="4981" y="3788"/>
                    </a:cubicBezTo>
                    <a:cubicBezTo>
                      <a:pt x="5378" y="4353"/>
                      <a:pt x="5818" y="4834"/>
                      <a:pt x="6278" y="5357"/>
                    </a:cubicBezTo>
                    <a:cubicBezTo>
                      <a:pt x="6445" y="5608"/>
                      <a:pt x="6696" y="5776"/>
                      <a:pt x="7010" y="5839"/>
                    </a:cubicBezTo>
                    <a:cubicBezTo>
                      <a:pt x="7387" y="5922"/>
                      <a:pt x="7575" y="6299"/>
                      <a:pt x="7847" y="6571"/>
                    </a:cubicBezTo>
                    <a:cubicBezTo>
                      <a:pt x="7952" y="6675"/>
                      <a:pt x="7952" y="6968"/>
                      <a:pt x="7889" y="7136"/>
                    </a:cubicBezTo>
                    <a:cubicBezTo>
                      <a:pt x="7847" y="7429"/>
                      <a:pt x="7471" y="7533"/>
                      <a:pt x="7282" y="7324"/>
                    </a:cubicBezTo>
                    <a:cubicBezTo>
                      <a:pt x="6906" y="6822"/>
                      <a:pt x="6299" y="6613"/>
                      <a:pt x="5797" y="6278"/>
                    </a:cubicBezTo>
                    <a:cubicBezTo>
                      <a:pt x="5023" y="5755"/>
                      <a:pt x="4102" y="5671"/>
                      <a:pt x="3265" y="5336"/>
                    </a:cubicBezTo>
                    <a:cubicBezTo>
                      <a:pt x="2867" y="5190"/>
                      <a:pt x="2407" y="5085"/>
                      <a:pt x="1821" y="5106"/>
                    </a:cubicBezTo>
                    <a:cubicBezTo>
                      <a:pt x="2093" y="5420"/>
                      <a:pt x="2302" y="5650"/>
                      <a:pt x="2470" y="5922"/>
                    </a:cubicBezTo>
                    <a:cubicBezTo>
                      <a:pt x="2658" y="6152"/>
                      <a:pt x="2826" y="6383"/>
                      <a:pt x="2972" y="6655"/>
                    </a:cubicBezTo>
                    <a:cubicBezTo>
                      <a:pt x="2993" y="6696"/>
                      <a:pt x="2972" y="6864"/>
                      <a:pt x="2930" y="6885"/>
                    </a:cubicBezTo>
                    <a:cubicBezTo>
                      <a:pt x="2846" y="6927"/>
                      <a:pt x="2679" y="7010"/>
                      <a:pt x="2616" y="6989"/>
                    </a:cubicBezTo>
                    <a:cubicBezTo>
                      <a:pt x="2365" y="6864"/>
                      <a:pt x="2156" y="6696"/>
                      <a:pt x="1947" y="6550"/>
                    </a:cubicBezTo>
                    <a:cubicBezTo>
                      <a:pt x="1486" y="6173"/>
                      <a:pt x="1089" y="5734"/>
                      <a:pt x="566" y="5441"/>
                    </a:cubicBezTo>
                    <a:cubicBezTo>
                      <a:pt x="440" y="5399"/>
                      <a:pt x="357" y="5253"/>
                      <a:pt x="252" y="5127"/>
                    </a:cubicBezTo>
                    <a:cubicBezTo>
                      <a:pt x="1" y="4771"/>
                      <a:pt x="147" y="4186"/>
                      <a:pt x="691" y="4165"/>
                    </a:cubicBezTo>
                    <a:cubicBezTo>
                      <a:pt x="1800" y="4102"/>
                      <a:pt x="2867" y="4269"/>
                      <a:pt x="3872" y="4771"/>
                    </a:cubicBezTo>
                    <a:cubicBezTo>
                      <a:pt x="4102" y="4876"/>
                      <a:pt x="4332" y="5023"/>
                      <a:pt x="4709" y="4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4" name="Google Shape;2354;p74"/>
            <p:cNvGrpSpPr/>
            <p:nvPr/>
          </p:nvGrpSpPr>
          <p:grpSpPr>
            <a:xfrm rot="605099" flipH="1">
              <a:off x="4236635" y="1677296"/>
              <a:ext cx="279336" cy="312809"/>
              <a:chOff x="1835200" y="3337050"/>
              <a:chExt cx="279350" cy="312825"/>
            </a:xfrm>
          </p:grpSpPr>
          <p:sp>
            <p:nvSpPr>
              <p:cNvPr id="2355" name="Google Shape;2355;p74"/>
              <p:cNvSpPr/>
              <p:nvPr/>
            </p:nvSpPr>
            <p:spPr>
              <a:xfrm>
                <a:off x="1835200" y="333705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4"/>
              <p:cNvSpPr/>
              <p:nvPr/>
            </p:nvSpPr>
            <p:spPr>
              <a:xfrm>
                <a:off x="1948725" y="3612700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4"/>
              <p:cNvSpPr/>
              <p:nvPr/>
            </p:nvSpPr>
            <p:spPr>
              <a:xfrm>
                <a:off x="1926750" y="3445325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8" name="Google Shape;2358;p74"/>
            <p:cNvSpPr/>
            <p:nvPr/>
          </p:nvSpPr>
          <p:spPr>
            <a:xfrm>
              <a:off x="5961663" y="2173725"/>
              <a:ext cx="383450" cy="145450"/>
            </a:xfrm>
            <a:custGeom>
              <a:avLst/>
              <a:gdLst/>
              <a:ahLst/>
              <a:cxnLst/>
              <a:rect l="l" t="t" r="r" b="b"/>
              <a:pathLst>
                <a:path w="15338" h="5818" extrusionOk="0">
                  <a:moveTo>
                    <a:pt x="15233" y="1319"/>
                  </a:moveTo>
                  <a:cubicBezTo>
                    <a:pt x="15212" y="1193"/>
                    <a:pt x="15066" y="1026"/>
                    <a:pt x="14919" y="1005"/>
                  </a:cubicBezTo>
                  <a:cubicBezTo>
                    <a:pt x="14396" y="921"/>
                    <a:pt x="14019" y="1026"/>
                    <a:pt x="13538" y="1298"/>
                  </a:cubicBezTo>
                  <a:cubicBezTo>
                    <a:pt x="13245" y="1444"/>
                    <a:pt x="11885" y="2721"/>
                    <a:pt x="11948" y="2051"/>
                  </a:cubicBezTo>
                  <a:cubicBezTo>
                    <a:pt x="11969" y="1361"/>
                    <a:pt x="11906" y="335"/>
                    <a:pt x="11006" y="335"/>
                  </a:cubicBezTo>
                  <a:cubicBezTo>
                    <a:pt x="10211" y="335"/>
                    <a:pt x="9646" y="1570"/>
                    <a:pt x="9291" y="2114"/>
                  </a:cubicBezTo>
                  <a:cubicBezTo>
                    <a:pt x="9019" y="2637"/>
                    <a:pt x="8977" y="2616"/>
                    <a:pt x="8747" y="2072"/>
                  </a:cubicBezTo>
                  <a:cubicBezTo>
                    <a:pt x="8621" y="1758"/>
                    <a:pt x="8496" y="1444"/>
                    <a:pt x="8224" y="1235"/>
                  </a:cubicBezTo>
                  <a:cubicBezTo>
                    <a:pt x="7596" y="712"/>
                    <a:pt x="6843" y="1340"/>
                    <a:pt x="6466" y="1863"/>
                  </a:cubicBezTo>
                  <a:cubicBezTo>
                    <a:pt x="6340" y="2051"/>
                    <a:pt x="6236" y="2281"/>
                    <a:pt x="6110" y="2491"/>
                  </a:cubicBezTo>
                  <a:cubicBezTo>
                    <a:pt x="5713" y="3118"/>
                    <a:pt x="5378" y="2281"/>
                    <a:pt x="5085" y="2114"/>
                  </a:cubicBezTo>
                  <a:cubicBezTo>
                    <a:pt x="4499" y="1800"/>
                    <a:pt x="3746" y="963"/>
                    <a:pt x="3160" y="817"/>
                  </a:cubicBezTo>
                  <a:cubicBezTo>
                    <a:pt x="1" y="1"/>
                    <a:pt x="4102" y="4897"/>
                    <a:pt x="4708" y="5545"/>
                  </a:cubicBezTo>
                  <a:cubicBezTo>
                    <a:pt x="4939" y="5817"/>
                    <a:pt x="5357" y="5420"/>
                    <a:pt x="5085" y="5148"/>
                  </a:cubicBezTo>
                  <a:cubicBezTo>
                    <a:pt x="4520" y="4520"/>
                    <a:pt x="3997" y="3830"/>
                    <a:pt x="3495" y="3139"/>
                  </a:cubicBezTo>
                  <a:cubicBezTo>
                    <a:pt x="3286" y="2825"/>
                    <a:pt x="3055" y="2532"/>
                    <a:pt x="2846" y="2219"/>
                  </a:cubicBezTo>
                  <a:cubicBezTo>
                    <a:pt x="2700" y="2009"/>
                    <a:pt x="2135" y="1277"/>
                    <a:pt x="2637" y="1444"/>
                  </a:cubicBezTo>
                  <a:cubicBezTo>
                    <a:pt x="3160" y="1591"/>
                    <a:pt x="3892" y="2407"/>
                    <a:pt x="4353" y="2721"/>
                  </a:cubicBezTo>
                  <a:cubicBezTo>
                    <a:pt x="4729" y="2951"/>
                    <a:pt x="5169" y="3746"/>
                    <a:pt x="5629" y="3746"/>
                  </a:cubicBezTo>
                  <a:cubicBezTo>
                    <a:pt x="6738" y="3746"/>
                    <a:pt x="6843" y="2595"/>
                    <a:pt x="7575" y="2072"/>
                  </a:cubicBezTo>
                  <a:cubicBezTo>
                    <a:pt x="7617" y="2009"/>
                    <a:pt x="8224" y="3244"/>
                    <a:pt x="8496" y="3411"/>
                  </a:cubicBezTo>
                  <a:cubicBezTo>
                    <a:pt x="8977" y="3683"/>
                    <a:pt x="9500" y="3579"/>
                    <a:pt x="9814" y="3118"/>
                  </a:cubicBezTo>
                  <a:cubicBezTo>
                    <a:pt x="10065" y="2784"/>
                    <a:pt x="10253" y="2407"/>
                    <a:pt x="10442" y="2072"/>
                  </a:cubicBezTo>
                  <a:cubicBezTo>
                    <a:pt x="10818" y="1486"/>
                    <a:pt x="10965" y="1319"/>
                    <a:pt x="10923" y="2072"/>
                  </a:cubicBezTo>
                  <a:cubicBezTo>
                    <a:pt x="10902" y="2637"/>
                    <a:pt x="11048" y="3453"/>
                    <a:pt x="11802" y="3369"/>
                  </a:cubicBezTo>
                  <a:cubicBezTo>
                    <a:pt x="12220" y="3328"/>
                    <a:pt x="12597" y="3265"/>
                    <a:pt x="12931" y="3014"/>
                  </a:cubicBezTo>
                  <a:cubicBezTo>
                    <a:pt x="13329" y="2700"/>
                    <a:pt x="13768" y="2156"/>
                    <a:pt x="14291" y="1968"/>
                  </a:cubicBezTo>
                  <a:cubicBezTo>
                    <a:pt x="14145" y="2825"/>
                    <a:pt x="13203" y="3976"/>
                    <a:pt x="12848" y="4667"/>
                  </a:cubicBezTo>
                  <a:cubicBezTo>
                    <a:pt x="12722" y="4939"/>
                    <a:pt x="13036" y="5399"/>
                    <a:pt x="13350" y="5148"/>
                  </a:cubicBezTo>
                  <a:cubicBezTo>
                    <a:pt x="13978" y="4667"/>
                    <a:pt x="14250" y="3934"/>
                    <a:pt x="14668" y="3265"/>
                  </a:cubicBezTo>
                  <a:cubicBezTo>
                    <a:pt x="15128" y="2616"/>
                    <a:pt x="15338" y="2072"/>
                    <a:pt x="15233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9" name="Google Shape;2359;p74"/>
            <p:cNvGrpSpPr/>
            <p:nvPr/>
          </p:nvGrpSpPr>
          <p:grpSpPr>
            <a:xfrm>
              <a:off x="5254388" y="1293275"/>
              <a:ext cx="288250" cy="266800"/>
              <a:chOff x="7797563" y="3645950"/>
              <a:chExt cx="288250" cy="266800"/>
            </a:xfrm>
          </p:grpSpPr>
          <p:sp>
            <p:nvSpPr>
              <p:cNvPr id="2360" name="Google Shape;2360;p74"/>
              <p:cNvSpPr/>
              <p:nvPr/>
            </p:nvSpPr>
            <p:spPr>
              <a:xfrm>
                <a:off x="7797563" y="3645950"/>
                <a:ext cx="288250" cy="266800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10672" extrusionOk="0">
                    <a:moveTo>
                      <a:pt x="9709" y="7847"/>
                    </a:moveTo>
                    <a:cubicBezTo>
                      <a:pt x="10484" y="7491"/>
                      <a:pt x="11530" y="6592"/>
                      <a:pt x="11069" y="5608"/>
                    </a:cubicBezTo>
                    <a:cubicBezTo>
                      <a:pt x="10546" y="4478"/>
                      <a:pt x="9019" y="3098"/>
                      <a:pt x="7638" y="3014"/>
                    </a:cubicBezTo>
                    <a:cubicBezTo>
                      <a:pt x="8098" y="1863"/>
                      <a:pt x="7931" y="503"/>
                      <a:pt x="6404" y="189"/>
                    </a:cubicBezTo>
                    <a:cubicBezTo>
                      <a:pt x="5588" y="1"/>
                      <a:pt x="4960" y="608"/>
                      <a:pt x="4562" y="1235"/>
                    </a:cubicBezTo>
                    <a:cubicBezTo>
                      <a:pt x="4207" y="1779"/>
                      <a:pt x="4039" y="2177"/>
                      <a:pt x="4290" y="2616"/>
                    </a:cubicBezTo>
                    <a:cubicBezTo>
                      <a:pt x="4248" y="2658"/>
                      <a:pt x="4207" y="2679"/>
                      <a:pt x="4186" y="2700"/>
                    </a:cubicBezTo>
                    <a:cubicBezTo>
                      <a:pt x="4144" y="2302"/>
                      <a:pt x="3725" y="1842"/>
                      <a:pt x="3391" y="1758"/>
                    </a:cubicBezTo>
                    <a:cubicBezTo>
                      <a:pt x="2763" y="1612"/>
                      <a:pt x="1570" y="1549"/>
                      <a:pt x="984" y="1842"/>
                    </a:cubicBezTo>
                    <a:cubicBezTo>
                      <a:pt x="231" y="2219"/>
                      <a:pt x="1" y="3118"/>
                      <a:pt x="378" y="3872"/>
                    </a:cubicBezTo>
                    <a:cubicBezTo>
                      <a:pt x="587" y="4290"/>
                      <a:pt x="901" y="4625"/>
                      <a:pt x="1235" y="5002"/>
                    </a:cubicBezTo>
                    <a:cubicBezTo>
                      <a:pt x="1340" y="5127"/>
                      <a:pt x="1466" y="5211"/>
                      <a:pt x="1591" y="5232"/>
                    </a:cubicBezTo>
                    <a:cubicBezTo>
                      <a:pt x="1005" y="5608"/>
                      <a:pt x="482" y="5985"/>
                      <a:pt x="419" y="6780"/>
                    </a:cubicBezTo>
                    <a:cubicBezTo>
                      <a:pt x="336" y="7596"/>
                      <a:pt x="608" y="8433"/>
                      <a:pt x="1424" y="8684"/>
                    </a:cubicBezTo>
                    <a:cubicBezTo>
                      <a:pt x="1926" y="8852"/>
                      <a:pt x="2658" y="8747"/>
                      <a:pt x="3244" y="8433"/>
                    </a:cubicBezTo>
                    <a:cubicBezTo>
                      <a:pt x="3704" y="9375"/>
                      <a:pt x="4855" y="10212"/>
                      <a:pt x="5713" y="10442"/>
                    </a:cubicBezTo>
                    <a:cubicBezTo>
                      <a:pt x="6592" y="10672"/>
                      <a:pt x="7324" y="10212"/>
                      <a:pt x="7575" y="9396"/>
                    </a:cubicBezTo>
                    <a:cubicBezTo>
                      <a:pt x="7701" y="8977"/>
                      <a:pt x="7680" y="8454"/>
                      <a:pt x="7554" y="7973"/>
                    </a:cubicBezTo>
                    <a:cubicBezTo>
                      <a:pt x="8287" y="8140"/>
                      <a:pt x="9019" y="8161"/>
                      <a:pt x="9709" y="7847"/>
                    </a:cubicBezTo>
                    <a:close/>
                    <a:moveTo>
                      <a:pt x="5588" y="4541"/>
                    </a:moveTo>
                    <a:cubicBezTo>
                      <a:pt x="6152" y="5085"/>
                      <a:pt x="6111" y="5608"/>
                      <a:pt x="5378" y="5943"/>
                    </a:cubicBezTo>
                    <a:cubicBezTo>
                      <a:pt x="4730" y="6257"/>
                      <a:pt x="3976" y="5755"/>
                      <a:pt x="3642" y="5211"/>
                    </a:cubicBezTo>
                    <a:cubicBezTo>
                      <a:pt x="3349" y="4709"/>
                      <a:pt x="3704" y="4248"/>
                      <a:pt x="4186" y="4144"/>
                    </a:cubicBezTo>
                    <a:cubicBezTo>
                      <a:pt x="4479" y="4081"/>
                      <a:pt x="4730" y="4060"/>
                      <a:pt x="5002" y="3976"/>
                    </a:cubicBezTo>
                    <a:cubicBezTo>
                      <a:pt x="5253" y="4165"/>
                      <a:pt x="5462" y="4437"/>
                      <a:pt x="5588" y="4541"/>
                    </a:cubicBezTo>
                    <a:close/>
                    <a:moveTo>
                      <a:pt x="1779" y="7889"/>
                    </a:moveTo>
                    <a:cubicBezTo>
                      <a:pt x="984" y="7847"/>
                      <a:pt x="1235" y="6655"/>
                      <a:pt x="1570" y="6257"/>
                    </a:cubicBezTo>
                    <a:cubicBezTo>
                      <a:pt x="1884" y="5922"/>
                      <a:pt x="2407" y="5734"/>
                      <a:pt x="2763" y="5441"/>
                    </a:cubicBezTo>
                    <a:cubicBezTo>
                      <a:pt x="2951" y="5839"/>
                      <a:pt x="3265" y="6173"/>
                      <a:pt x="3600" y="6424"/>
                    </a:cubicBezTo>
                    <a:cubicBezTo>
                      <a:pt x="3558" y="6445"/>
                      <a:pt x="3495" y="6466"/>
                      <a:pt x="3474" y="6487"/>
                    </a:cubicBezTo>
                    <a:cubicBezTo>
                      <a:pt x="3160" y="6843"/>
                      <a:pt x="3035" y="7199"/>
                      <a:pt x="3035" y="7575"/>
                    </a:cubicBezTo>
                    <a:cubicBezTo>
                      <a:pt x="2616" y="7805"/>
                      <a:pt x="1947" y="7910"/>
                      <a:pt x="1779" y="7889"/>
                    </a:cubicBezTo>
                    <a:close/>
                    <a:moveTo>
                      <a:pt x="5671" y="9521"/>
                    </a:moveTo>
                    <a:cubicBezTo>
                      <a:pt x="5211" y="9375"/>
                      <a:pt x="4186" y="8621"/>
                      <a:pt x="3914" y="7931"/>
                    </a:cubicBezTo>
                    <a:cubicBezTo>
                      <a:pt x="4207" y="7596"/>
                      <a:pt x="4332" y="7199"/>
                      <a:pt x="4186" y="6759"/>
                    </a:cubicBezTo>
                    <a:cubicBezTo>
                      <a:pt x="4646" y="6906"/>
                      <a:pt x="5148" y="6947"/>
                      <a:pt x="5608" y="6738"/>
                    </a:cubicBezTo>
                    <a:cubicBezTo>
                      <a:pt x="5755" y="6675"/>
                      <a:pt x="5860" y="6634"/>
                      <a:pt x="5964" y="6550"/>
                    </a:cubicBezTo>
                    <a:cubicBezTo>
                      <a:pt x="5964" y="6613"/>
                      <a:pt x="5985" y="6738"/>
                      <a:pt x="6027" y="6801"/>
                    </a:cubicBezTo>
                    <a:cubicBezTo>
                      <a:pt x="6571" y="7575"/>
                      <a:pt x="7533" y="10191"/>
                      <a:pt x="5671" y="9521"/>
                    </a:cubicBezTo>
                    <a:close/>
                    <a:moveTo>
                      <a:pt x="8893" y="7115"/>
                    </a:moveTo>
                    <a:cubicBezTo>
                      <a:pt x="8370" y="7219"/>
                      <a:pt x="7764" y="7094"/>
                      <a:pt x="7220" y="7052"/>
                    </a:cubicBezTo>
                    <a:cubicBezTo>
                      <a:pt x="7052" y="6738"/>
                      <a:pt x="6843" y="6466"/>
                      <a:pt x="6655" y="6257"/>
                    </a:cubicBezTo>
                    <a:cubicBezTo>
                      <a:pt x="6592" y="6173"/>
                      <a:pt x="6508" y="6131"/>
                      <a:pt x="6424" y="6131"/>
                    </a:cubicBezTo>
                    <a:cubicBezTo>
                      <a:pt x="7052" y="5294"/>
                      <a:pt x="6236" y="4227"/>
                      <a:pt x="5441" y="3704"/>
                    </a:cubicBezTo>
                    <a:cubicBezTo>
                      <a:pt x="5462" y="3537"/>
                      <a:pt x="5378" y="3390"/>
                      <a:pt x="5211" y="3349"/>
                    </a:cubicBezTo>
                    <a:cubicBezTo>
                      <a:pt x="4541" y="3307"/>
                      <a:pt x="3767" y="3118"/>
                      <a:pt x="3223" y="3642"/>
                    </a:cubicBezTo>
                    <a:cubicBezTo>
                      <a:pt x="2930" y="3914"/>
                      <a:pt x="2721" y="4290"/>
                      <a:pt x="2658" y="4709"/>
                    </a:cubicBezTo>
                    <a:cubicBezTo>
                      <a:pt x="2428" y="4604"/>
                      <a:pt x="2030" y="4583"/>
                      <a:pt x="1905" y="4395"/>
                    </a:cubicBezTo>
                    <a:cubicBezTo>
                      <a:pt x="1507" y="3955"/>
                      <a:pt x="1194" y="3662"/>
                      <a:pt x="1131" y="2993"/>
                    </a:cubicBezTo>
                    <a:cubicBezTo>
                      <a:pt x="1047" y="2344"/>
                      <a:pt x="3893" y="2093"/>
                      <a:pt x="3914" y="2972"/>
                    </a:cubicBezTo>
                    <a:cubicBezTo>
                      <a:pt x="3914" y="3035"/>
                      <a:pt x="3976" y="3077"/>
                      <a:pt x="4060" y="3077"/>
                    </a:cubicBezTo>
                    <a:cubicBezTo>
                      <a:pt x="4060" y="3118"/>
                      <a:pt x="4081" y="3139"/>
                      <a:pt x="4102" y="3181"/>
                    </a:cubicBezTo>
                    <a:cubicBezTo>
                      <a:pt x="4207" y="3307"/>
                      <a:pt x="4395" y="3307"/>
                      <a:pt x="4520" y="3202"/>
                    </a:cubicBezTo>
                    <a:cubicBezTo>
                      <a:pt x="4583" y="3139"/>
                      <a:pt x="4625" y="3118"/>
                      <a:pt x="4688" y="3077"/>
                    </a:cubicBezTo>
                    <a:cubicBezTo>
                      <a:pt x="4897" y="3181"/>
                      <a:pt x="5127" y="2909"/>
                      <a:pt x="4960" y="2700"/>
                    </a:cubicBezTo>
                    <a:cubicBezTo>
                      <a:pt x="4479" y="2072"/>
                      <a:pt x="5776" y="921"/>
                      <a:pt x="6424" y="1089"/>
                    </a:cubicBezTo>
                    <a:cubicBezTo>
                      <a:pt x="7638" y="1340"/>
                      <a:pt x="6927" y="2888"/>
                      <a:pt x="6404" y="3390"/>
                    </a:cubicBezTo>
                    <a:cubicBezTo>
                      <a:pt x="5985" y="3809"/>
                      <a:pt x="6529" y="4395"/>
                      <a:pt x="7010" y="4060"/>
                    </a:cubicBezTo>
                    <a:cubicBezTo>
                      <a:pt x="7889" y="3411"/>
                      <a:pt x="9396" y="4855"/>
                      <a:pt x="9940" y="5441"/>
                    </a:cubicBezTo>
                    <a:cubicBezTo>
                      <a:pt x="10672" y="6278"/>
                      <a:pt x="9647" y="6968"/>
                      <a:pt x="8893" y="7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74"/>
              <p:cNvSpPr/>
              <p:nvPr/>
            </p:nvSpPr>
            <p:spPr>
              <a:xfrm>
                <a:off x="7881263" y="3745350"/>
                <a:ext cx="701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281" extrusionOk="0">
                    <a:moveTo>
                      <a:pt x="2240" y="565"/>
                    </a:moveTo>
                    <a:cubicBezTo>
                      <a:pt x="2804" y="1109"/>
                      <a:pt x="2763" y="1632"/>
                      <a:pt x="2030" y="1967"/>
                    </a:cubicBezTo>
                    <a:cubicBezTo>
                      <a:pt x="1382" y="2281"/>
                      <a:pt x="628" y="1779"/>
                      <a:pt x="294" y="1235"/>
                    </a:cubicBezTo>
                    <a:cubicBezTo>
                      <a:pt x="1" y="733"/>
                      <a:pt x="356" y="272"/>
                      <a:pt x="838" y="168"/>
                    </a:cubicBezTo>
                    <a:cubicBezTo>
                      <a:pt x="1131" y="105"/>
                      <a:pt x="1382" y="84"/>
                      <a:pt x="1654" y="0"/>
                    </a:cubicBezTo>
                    <a:cubicBezTo>
                      <a:pt x="1905" y="189"/>
                      <a:pt x="2114" y="461"/>
                      <a:pt x="2240" y="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4"/>
              <p:cNvSpPr/>
              <p:nvPr/>
            </p:nvSpPr>
            <p:spPr>
              <a:xfrm>
                <a:off x="7822163" y="3781950"/>
                <a:ext cx="65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470" extrusionOk="0">
                    <a:moveTo>
                      <a:pt x="795" y="2449"/>
                    </a:moveTo>
                    <a:cubicBezTo>
                      <a:pt x="0" y="2407"/>
                      <a:pt x="251" y="1215"/>
                      <a:pt x="586" y="817"/>
                    </a:cubicBezTo>
                    <a:cubicBezTo>
                      <a:pt x="900" y="482"/>
                      <a:pt x="1423" y="294"/>
                      <a:pt x="1779" y="1"/>
                    </a:cubicBezTo>
                    <a:cubicBezTo>
                      <a:pt x="1967" y="399"/>
                      <a:pt x="2281" y="733"/>
                      <a:pt x="2616" y="984"/>
                    </a:cubicBezTo>
                    <a:cubicBezTo>
                      <a:pt x="2574" y="1005"/>
                      <a:pt x="2511" y="1026"/>
                      <a:pt x="2490" y="1047"/>
                    </a:cubicBezTo>
                    <a:cubicBezTo>
                      <a:pt x="2176" y="1403"/>
                      <a:pt x="2051" y="1759"/>
                      <a:pt x="2051" y="2135"/>
                    </a:cubicBezTo>
                    <a:cubicBezTo>
                      <a:pt x="1632" y="2365"/>
                      <a:pt x="963" y="2470"/>
                      <a:pt x="795" y="2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4"/>
              <p:cNvSpPr/>
              <p:nvPr/>
            </p:nvSpPr>
            <p:spPr>
              <a:xfrm>
                <a:off x="7895388" y="3809675"/>
                <a:ext cx="905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642" extrusionOk="0">
                    <a:moveTo>
                      <a:pt x="1758" y="2972"/>
                    </a:moveTo>
                    <a:cubicBezTo>
                      <a:pt x="1298" y="2826"/>
                      <a:pt x="273" y="2072"/>
                      <a:pt x="1" y="1382"/>
                    </a:cubicBezTo>
                    <a:cubicBezTo>
                      <a:pt x="294" y="1047"/>
                      <a:pt x="419" y="650"/>
                      <a:pt x="273" y="210"/>
                    </a:cubicBezTo>
                    <a:cubicBezTo>
                      <a:pt x="733" y="357"/>
                      <a:pt x="1235" y="398"/>
                      <a:pt x="1695" y="189"/>
                    </a:cubicBezTo>
                    <a:cubicBezTo>
                      <a:pt x="1842" y="126"/>
                      <a:pt x="1947" y="85"/>
                      <a:pt x="2051" y="1"/>
                    </a:cubicBezTo>
                    <a:cubicBezTo>
                      <a:pt x="2051" y="64"/>
                      <a:pt x="2072" y="189"/>
                      <a:pt x="2114" y="252"/>
                    </a:cubicBezTo>
                    <a:cubicBezTo>
                      <a:pt x="2658" y="1026"/>
                      <a:pt x="3620" y="3642"/>
                      <a:pt x="1758" y="29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4"/>
              <p:cNvSpPr/>
              <p:nvPr/>
            </p:nvSpPr>
            <p:spPr>
              <a:xfrm>
                <a:off x="7823738" y="3668975"/>
                <a:ext cx="240625" cy="1574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99" extrusionOk="0">
                    <a:moveTo>
                      <a:pt x="7846" y="6194"/>
                    </a:moveTo>
                    <a:cubicBezTo>
                      <a:pt x="7323" y="6298"/>
                      <a:pt x="6717" y="6173"/>
                      <a:pt x="6173" y="6131"/>
                    </a:cubicBezTo>
                    <a:cubicBezTo>
                      <a:pt x="6005" y="5817"/>
                      <a:pt x="5796" y="5545"/>
                      <a:pt x="5608" y="5336"/>
                    </a:cubicBezTo>
                    <a:cubicBezTo>
                      <a:pt x="5545" y="5252"/>
                      <a:pt x="5461" y="5210"/>
                      <a:pt x="5377" y="5210"/>
                    </a:cubicBezTo>
                    <a:cubicBezTo>
                      <a:pt x="6005" y="4373"/>
                      <a:pt x="5189" y="3306"/>
                      <a:pt x="4394" y="2783"/>
                    </a:cubicBezTo>
                    <a:cubicBezTo>
                      <a:pt x="4415" y="2616"/>
                      <a:pt x="4331" y="2469"/>
                      <a:pt x="4164" y="2428"/>
                    </a:cubicBezTo>
                    <a:cubicBezTo>
                      <a:pt x="3494" y="2386"/>
                      <a:pt x="2720" y="2197"/>
                      <a:pt x="2176" y="2721"/>
                    </a:cubicBezTo>
                    <a:cubicBezTo>
                      <a:pt x="1883" y="2993"/>
                      <a:pt x="1674" y="3369"/>
                      <a:pt x="1611" y="3788"/>
                    </a:cubicBezTo>
                    <a:cubicBezTo>
                      <a:pt x="1381" y="3683"/>
                      <a:pt x="983" y="3662"/>
                      <a:pt x="858" y="3474"/>
                    </a:cubicBezTo>
                    <a:cubicBezTo>
                      <a:pt x="460" y="3034"/>
                      <a:pt x="147" y="2741"/>
                      <a:pt x="84" y="2072"/>
                    </a:cubicBezTo>
                    <a:cubicBezTo>
                      <a:pt x="0" y="1423"/>
                      <a:pt x="2846" y="1172"/>
                      <a:pt x="2867" y="2051"/>
                    </a:cubicBezTo>
                    <a:cubicBezTo>
                      <a:pt x="2867" y="2114"/>
                      <a:pt x="2929" y="2156"/>
                      <a:pt x="3013" y="2156"/>
                    </a:cubicBezTo>
                    <a:cubicBezTo>
                      <a:pt x="3013" y="2197"/>
                      <a:pt x="3034" y="2218"/>
                      <a:pt x="3055" y="2260"/>
                    </a:cubicBezTo>
                    <a:cubicBezTo>
                      <a:pt x="3160" y="2386"/>
                      <a:pt x="3348" y="2386"/>
                      <a:pt x="3473" y="2281"/>
                    </a:cubicBezTo>
                    <a:cubicBezTo>
                      <a:pt x="3536" y="2218"/>
                      <a:pt x="3578" y="2197"/>
                      <a:pt x="3641" y="2156"/>
                    </a:cubicBezTo>
                    <a:cubicBezTo>
                      <a:pt x="3850" y="2260"/>
                      <a:pt x="4080" y="1988"/>
                      <a:pt x="3913" y="1779"/>
                    </a:cubicBezTo>
                    <a:cubicBezTo>
                      <a:pt x="3432" y="1151"/>
                      <a:pt x="4729" y="0"/>
                      <a:pt x="5377" y="168"/>
                    </a:cubicBezTo>
                    <a:cubicBezTo>
                      <a:pt x="6591" y="419"/>
                      <a:pt x="5880" y="1967"/>
                      <a:pt x="5357" y="2469"/>
                    </a:cubicBezTo>
                    <a:cubicBezTo>
                      <a:pt x="4938" y="2888"/>
                      <a:pt x="5482" y="3474"/>
                      <a:pt x="5963" y="3139"/>
                    </a:cubicBezTo>
                    <a:cubicBezTo>
                      <a:pt x="6842" y="2490"/>
                      <a:pt x="8349" y="3934"/>
                      <a:pt x="8893" y="4520"/>
                    </a:cubicBezTo>
                    <a:cubicBezTo>
                      <a:pt x="9625" y="5357"/>
                      <a:pt x="8600" y="6047"/>
                      <a:pt x="7846" y="6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5" name="Google Shape;2365;p74"/>
          <p:cNvGrpSpPr/>
          <p:nvPr/>
        </p:nvGrpSpPr>
        <p:grpSpPr>
          <a:xfrm>
            <a:off x="6878833" y="2052280"/>
            <a:ext cx="1549494" cy="1763385"/>
            <a:chOff x="5905355" y="2434425"/>
            <a:chExt cx="1753416" cy="1995456"/>
          </a:xfrm>
        </p:grpSpPr>
        <p:sp>
          <p:nvSpPr>
            <p:cNvPr id="2366" name="Google Shape;2366;p74"/>
            <p:cNvSpPr/>
            <p:nvPr/>
          </p:nvSpPr>
          <p:spPr>
            <a:xfrm rot="631759">
              <a:off x="6289873" y="2712152"/>
              <a:ext cx="873864" cy="753315"/>
            </a:xfrm>
            <a:custGeom>
              <a:avLst/>
              <a:gdLst/>
              <a:ahLst/>
              <a:cxnLst/>
              <a:rect l="l" t="t" r="r" b="b"/>
              <a:pathLst>
                <a:path w="31700" h="27327" extrusionOk="0">
                  <a:moveTo>
                    <a:pt x="273" y="13433"/>
                  </a:moveTo>
                  <a:cubicBezTo>
                    <a:pt x="649" y="13161"/>
                    <a:pt x="1026" y="13078"/>
                    <a:pt x="1444" y="13119"/>
                  </a:cubicBezTo>
                  <a:cubicBezTo>
                    <a:pt x="1946" y="13182"/>
                    <a:pt x="2449" y="13119"/>
                    <a:pt x="2930" y="13350"/>
                  </a:cubicBezTo>
                  <a:cubicBezTo>
                    <a:pt x="3160" y="13496"/>
                    <a:pt x="3516" y="13496"/>
                    <a:pt x="3788" y="13412"/>
                  </a:cubicBezTo>
                  <a:cubicBezTo>
                    <a:pt x="5064" y="13119"/>
                    <a:pt x="6403" y="13015"/>
                    <a:pt x="7659" y="12575"/>
                  </a:cubicBezTo>
                  <a:cubicBezTo>
                    <a:pt x="8600" y="12241"/>
                    <a:pt x="9542" y="11864"/>
                    <a:pt x="10462" y="11529"/>
                  </a:cubicBezTo>
                  <a:cubicBezTo>
                    <a:pt x="11550" y="11111"/>
                    <a:pt x="12659" y="10650"/>
                    <a:pt x="13601" y="9939"/>
                  </a:cubicBezTo>
                  <a:cubicBezTo>
                    <a:pt x="13831" y="9751"/>
                    <a:pt x="14082" y="9625"/>
                    <a:pt x="14354" y="9479"/>
                  </a:cubicBezTo>
                  <a:cubicBezTo>
                    <a:pt x="15819" y="8851"/>
                    <a:pt x="16907" y="7742"/>
                    <a:pt x="18141" y="6759"/>
                  </a:cubicBezTo>
                  <a:cubicBezTo>
                    <a:pt x="18790" y="6236"/>
                    <a:pt x="18999" y="5461"/>
                    <a:pt x="19271" y="4729"/>
                  </a:cubicBezTo>
                  <a:cubicBezTo>
                    <a:pt x="19355" y="4436"/>
                    <a:pt x="19418" y="4143"/>
                    <a:pt x="19564" y="3892"/>
                  </a:cubicBezTo>
                  <a:cubicBezTo>
                    <a:pt x="20004" y="3097"/>
                    <a:pt x="20108" y="2218"/>
                    <a:pt x="20317" y="1360"/>
                  </a:cubicBezTo>
                  <a:cubicBezTo>
                    <a:pt x="20401" y="1067"/>
                    <a:pt x="20317" y="775"/>
                    <a:pt x="20317" y="461"/>
                  </a:cubicBezTo>
                  <a:cubicBezTo>
                    <a:pt x="20317" y="335"/>
                    <a:pt x="20338" y="168"/>
                    <a:pt x="20359" y="0"/>
                  </a:cubicBezTo>
                  <a:cubicBezTo>
                    <a:pt x="20568" y="42"/>
                    <a:pt x="20757" y="63"/>
                    <a:pt x="20924" y="147"/>
                  </a:cubicBezTo>
                  <a:cubicBezTo>
                    <a:pt x="22242" y="649"/>
                    <a:pt x="23581" y="1109"/>
                    <a:pt x="24900" y="1632"/>
                  </a:cubicBezTo>
                  <a:cubicBezTo>
                    <a:pt x="25444" y="1842"/>
                    <a:pt x="25946" y="2197"/>
                    <a:pt x="26406" y="2532"/>
                  </a:cubicBezTo>
                  <a:cubicBezTo>
                    <a:pt x="27871" y="3578"/>
                    <a:pt x="29231" y="4771"/>
                    <a:pt x="30340" y="6215"/>
                  </a:cubicBezTo>
                  <a:cubicBezTo>
                    <a:pt x="30486" y="6424"/>
                    <a:pt x="30654" y="6654"/>
                    <a:pt x="30716" y="6905"/>
                  </a:cubicBezTo>
                  <a:cubicBezTo>
                    <a:pt x="31030" y="7805"/>
                    <a:pt x="31344" y="8726"/>
                    <a:pt x="31658" y="9688"/>
                  </a:cubicBezTo>
                  <a:cubicBezTo>
                    <a:pt x="31595" y="9834"/>
                    <a:pt x="31491" y="9939"/>
                    <a:pt x="31407" y="10065"/>
                  </a:cubicBezTo>
                  <a:cubicBezTo>
                    <a:pt x="31281" y="10253"/>
                    <a:pt x="31239" y="10483"/>
                    <a:pt x="31407" y="10650"/>
                  </a:cubicBezTo>
                  <a:cubicBezTo>
                    <a:pt x="31637" y="10881"/>
                    <a:pt x="31637" y="11174"/>
                    <a:pt x="31637" y="11446"/>
                  </a:cubicBezTo>
                  <a:cubicBezTo>
                    <a:pt x="31700" y="12220"/>
                    <a:pt x="31553" y="12910"/>
                    <a:pt x="31219" y="13601"/>
                  </a:cubicBezTo>
                  <a:cubicBezTo>
                    <a:pt x="30884" y="14249"/>
                    <a:pt x="30612" y="14940"/>
                    <a:pt x="30340" y="15609"/>
                  </a:cubicBezTo>
                  <a:cubicBezTo>
                    <a:pt x="30172" y="16007"/>
                    <a:pt x="29942" y="16342"/>
                    <a:pt x="29670" y="16656"/>
                  </a:cubicBezTo>
                  <a:cubicBezTo>
                    <a:pt x="27306" y="19480"/>
                    <a:pt x="26950" y="19857"/>
                    <a:pt x="24167" y="22096"/>
                  </a:cubicBezTo>
                  <a:cubicBezTo>
                    <a:pt x="23895" y="22305"/>
                    <a:pt x="23581" y="22514"/>
                    <a:pt x="23268" y="22682"/>
                  </a:cubicBezTo>
                  <a:cubicBezTo>
                    <a:pt x="22117" y="23330"/>
                    <a:pt x="20966" y="23979"/>
                    <a:pt x="19794" y="24607"/>
                  </a:cubicBezTo>
                  <a:cubicBezTo>
                    <a:pt x="18539" y="25255"/>
                    <a:pt x="17221" y="25820"/>
                    <a:pt x="15861" y="26176"/>
                  </a:cubicBezTo>
                  <a:cubicBezTo>
                    <a:pt x="14542" y="26552"/>
                    <a:pt x="13182" y="26866"/>
                    <a:pt x="11843" y="27180"/>
                  </a:cubicBezTo>
                  <a:cubicBezTo>
                    <a:pt x="11634" y="27222"/>
                    <a:pt x="11446" y="27285"/>
                    <a:pt x="11237" y="27285"/>
                  </a:cubicBezTo>
                  <a:cubicBezTo>
                    <a:pt x="9856" y="27327"/>
                    <a:pt x="8475" y="27306"/>
                    <a:pt x="7115" y="27096"/>
                  </a:cubicBezTo>
                  <a:cubicBezTo>
                    <a:pt x="6947" y="27055"/>
                    <a:pt x="6801" y="26950"/>
                    <a:pt x="6633" y="26908"/>
                  </a:cubicBezTo>
                  <a:cubicBezTo>
                    <a:pt x="6215" y="26699"/>
                    <a:pt x="5796" y="26511"/>
                    <a:pt x="5378" y="26301"/>
                  </a:cubicBezTo>
                  <a:cubicBezTo>
                    <a:pt x="4750" y="25987"/>
                    <a:pt x="4039" y="25883"/>
                    <a:pt x="3453" y="25485"/>
                  </a:cubicBezTo>
                  <a:cubicBezTo>
                    <a:pt x="2344" y="24774"/>
                    <a:pt x="1591" y="23791"/>
                    <a:pt x="1068" y="22598"/>
                  </a:cubicBezTo>
                  <a:cubicBezTo>
                    <a:pt x="775" y="21886"/>
                    <a:pt x="503" y="21154"/>
                    <a:pt x="252" y="20443"/>
                  </a:cubicBezTo>
                  <a:cubicBezTo>
                    <a:pt x="126" y="20087"/>
                    <a:pt x="63" y="19710"/>
                    <a:pt x="63" y="19313"/>
                  </a:cubicBezTo>
                  <a:cubicBezTo>
                    <a:pt x="63" y="17890"/>
                    <a:pt x="42" y="16446"/>
                    <a:pt x="21" y="14982"/>
                  </a:cubicBezTo>
                  <a:cubicBezTo>
                    <a:pt x="1" y="14438"/>
                    <a:pt x="63" y="13915"/>
                    <a:pt x="273" y="13433"/>
                  </a:cubicBezTo>
                  <a:close/>
                  <a:moveTo>
                    <a:pt x="13936" y="24983"/>
                  </a:moveTo>
                  <a:lnTo>
                    <a:pt x="13936" y="24983"/>
                  </a:lnTo>
                  <a:lnTo>
                    <a:pt x="15003" y="24983"/>
                  </a:lnTo>
                  <a:cubicBezTo>
                    <a:pt x="15505" y="25004"/>
                    <a:pt x="15944" y="24899"/>
                    <a:pt x="16363" y="24690"/>
                  </a:cubicBezTo>
                  <a:cubicBezTo>
                    <a:pt x="17011" y="24355"/>
                    <a:pt x="17681" y="24042"/>
                    <a:pt x="18371" y="23832"/>
                  </a:cubicBezTo>
                  <a:cubicBezTo>
                    <a:pt x="18623" y="23770"/>
                    <a:pt x="18853" y="23560"/>
                    <a:pt x="19062" y="23414"/>
                  </a:cubicBezTo>
                  <a:cubicBezTo>
                    <a:pt x="19836" y="22807"/>
                    <a:pt x="20631" y="22158"/>
                    <a:pt x="21447" y="21573"/>
                  </a:cubicBezTo>
                  <a:cubicBezTo>
                    <a:pt x="22703" y="20652"/>
                    <a:pt x="23456" y="19355"/>
                    <a:pt x="24209" y="18078"/>
                  </a:cubicBezTo>
                  <a:cubicBezTo>
                    <a:pt x="24272" y="17974"/>
                    <a:pt x="24293" y="17869"/>
                    <a:pt x="24335" y="17723"/>
                  </a:cubicBezTo>
                  <a:cubicBezTo>
                    <a:pt x="24690" y="16718"/>
                    <a:pt x="24649" y="15630"/>
                    <a:pt x="24544" y="14584"/>
                  </a:cubicBezTo>
                  <a:cubicBezTo>
                    <a:pt x="24523" y="14228"/>
                    <a:pt x="24293" y="13894"/>
                    <a:pt x="24125" y="13538"/>
                  </a:cubicBezTo>
                  <a:cubicBezTo>
                    <a:pt x="24063" y="13412"/>
                    <a:pt x="23874" y="13308"/>
                    <a:pt x="23707" y="13266"/>
                  </a:cubicBezTo>
                  <a:cubicBezTo>
                    <a:pt x="23456" y="13161"/>
                    <a:pt x="23142" y="13329"/>
                    <a:pt x="23163" y="13622"/>
                  </a:cubicBezTo>
                  <a:cubicBezTo>
                    <a:pt x="23163" y="13894"/>
                    <a:pt x="23226" y="14145"/>
                    <a:pt x="23268" y="14417"/>
                  </a:cubicBezTo>
                  <a:cubicBezTo>
                    <a:pt x="23498" y="15212"/>
                    <a:pt x="23435" y="16028"/>
                    <a:pt x="23330" y="16865"/>
                  </a:cubicBezTo>
                  <a:cubicBezTo>
                    <a:pt x="23268" y="17262"/>
                    <a:pt x="23142" y="17597"/>
                    <a:pt x="22912" y="17932"/>
                  </a:cubicBezTo>
                  <a:cubicBezTo>
                    <a:pt x="22745" y="18141"/>
                    <a:pt x="22619" y="18392"/>
                    <a:pt x="22514" y="18622"/>
                  </a:cubicBezTo>
                  <a:cubicBezTo>
                    <a:pt x="22221" y="19166"/>
                    <a:pt x="21866" y="19689"/>
                    <a:pt x="21384" y="20087"/>
                  </a:cubicBezTo>
                  <a:cubicBezTo>
                    <a:pt x="20380" y="20903"/>
                    <a:pt x="19376" y="21740"/>
                    <a:pt x="18351" y="22514"/>
                  </a:cubicBezTo>
                  <a:cubicBezTo>
                    <a:pt x="18120" y="22702"/>
                    <a:pt x="17765" y="22828"/>
                    <a:pt x="17493" y="22912"/>
                  </a:cubicBezTo>
                  <a:cubicBezTo>
                    <a:pt x="17095" y="23037"/>
                    <a:pt x="16698" y="23163"/>
                    <a:pt x="16363" y="23414"/>
                  </a:cubicBezTo>
                  <a:cubicBezTo>
                    <a:pt x="15944" y="23728"/>
                    <a:pt x="15463" y="23832"/>
                    <a:pt x="14940" y="23832"/>
                  </a:cubicBezTo>
                  <a:lnTo>
                    <a:pt x="13161" y="23832"/>
                  </a:lnTo>
                  <a:cubicBezTo>
                    <a:pt x="12722" y="23853"/>
                    <a:pt x="12304" y="23770"/>
                    <a:pt x="11885" y="23581"/>
                  </a:cubicBezTo>
                  <a:cubicBezTo>
                    <a:pt x="11446" y="23372"/>
                    <a:pt x="10965" y="23205"/>
                    <a:pt x="10483" y="23058"/>
                  </a:cubicBezTo>
                  <a:cubicBezTo>
                    <a:pt x="10044" y="22933"/>
                    <a:pt x="9688" y="22682"/>
                    <a:pt x="9395" y="22305"/>
                  </a:cubicBezTo>
                  <a:cubicBezTo>
                    <a:pt x="9270" y="22117"/>
                    <a:pt x="9123" y="21949"/>
                    <a:pt x="8956" y="21761"/>
                  </a:cubicBezTo>
                  <a:cubicBezTo>
                    <a:pt x="8621" y="21322"/>
                    <a:pt x="8349" y="20903"/>
                    <a:pt x="8642" y="20296"/>
                  </a:cubicBezTo>
                  <a:cubicBezTo>
                    <a:pt x="8705" y="20213"/>
                    <a:pt x="8600" y="20003"/>
                    <a:pt x="8516" y="19920"/>
                  </a:cubicBezTo>
                  <a:cubicBezTo>
                    <a:pt x="8391" y="19794"/>
                    <a:pt x="8182" y="19815"/>
                    <a:pt x="8014" y="19920"/>
                  </a:cubicBezTo>
                  <a:cubicBezTo>
                    <a:pt x="7805" y="20066"/>
                    <a:pt x="7700" y="20275"/>
                    <a:pt x="7659" y="20506"/>
                  </a:cubicBezTo>
                  <a:cubicBezTo>
                    <a:pt x="7575" y="21050"/>
                    <a:pt x="7596" y="21573"/>
                    <a:pt x="7910" y="22012"/>
                  </a:cubicBezTo>
                  <a:cubicBezTo>
                    <a:pt x="8119" y="22305"/>
                    <a:pt x="8307" y="22598"/>
                    <a:pt x="8516" y="22891"/>
                  </a:cubicBezTo>
                  <a:cubicBezTo>
                    <a:pt x="8914" y="23435"/>
                    <a:pt x="9353" y="23874"/>
                    <a:pt x="10044" y="24042"/>
                  </a:cubicBezTo>
                  <a:cubicBezTo>
                    <a:pt x="10169" y="24063"/>
                    <a:pt x="10295" y="24146"/>
                    <a:pt x="10420" y="24209"/>
                  </a:cubicBezTo>
                  <a:cubicBezTo>
                    <a:pt x="11509" y="24732"/>
                    <a:pt x="12597" y="25130"/>
                    <a:pt x="13831" y="24983"/>
                  </a:cubicBezTo>
                  <a:close/>
                  <a:moveTo>
                    <a:pt x="19732" y="11739"/>
                  </a:moveTo>
                  <a:lnTo>
                    <a:pt x="19732" y="12136"/>
                  </a:lnTo>
                  <a:cubicBezTo>
                    <a:pt x="19773" y="12345"/>
                    <a:pt x="19836" y="12534"/>
                    <a:pt x="20045" y="12638"/>
                  </a:cubicBezTo>
                  <a:cubicBezTo>
                    <a:pt x="20296" y="12743"/>
                    <a:pt x="20527" y="12680"/>
                    <a:pt x="20673" y="12471"/>
                  </a:cubicBezTo>
                  <a:cubicBezTo>
                    <a:pt x="20840" y="12262"/>
                    <a:pt x="20966" y="12031"/>
                    <a:pt x="21050" y="11780"/>
                  </a:cubicBezTo>
                  <a:cubicBezTo>
                    <a:pt x="21217" y="11257"/>
                    <a:pt x="21008" y="11006"/>
                    <a:pt x="20485" y="10985"/>
                  </a:cubicBezTo>
                  <a:cubicBezTo>
                    <a:pt x="20066" y="10943"/>
                    <a:pt x="19815" y="11132"/>
                    <a:pt x="19752" y="11529"/>
                  </a:cubicBezTo>
                  <a:cubicBezTo>
                    <a:pt x="19732" y="11613"/>
                    <a:pt x="19732" y="11739"/>
                    <a:pt x="19732" y="11739"/>
                  </a:cubicBezTo>
                  <a:close/>
                  <a:moveTo>
                    <a:pt x="7470" y="17472"/>
                  </a:moveTo>
                  <a:cubicBezTo>
                    <a:pt x="7993" y="17472"/>
                    <a:pt x="8224" y="17262"/>
                    <a:pt x="8224" y="16865"/>
                  </a:cubicBezTo>
                  <a:cubicBezTo>
                    <a:pt x="8224" y="16216"/>
                    <a:pt x="7868" y="16007"/>
                    <a:pt x="7261" y="16300"/>
                  </a:cubicBezTo>
                  <a:cubicBezTo>
                    <a:pt x="7156" y="16342"/>
                    <a:pt x="7052" y="16404"/>
                    <a:pt x="6968" y="16467"/>
                  </a:cubicBezTo>
                  <a:cubicBezTo>
                    <a:pt x="6780" y="16614"/>
                    <a:pt x="6759" y="16823"/>
                    <a:pt x="6780" y="17032"/>
                  </a:cubicBezTo>
                  <a:cubicBezTo>
                    <a:pt x="6843" y="17241"/>
                    <a:pt x="6968" y="17388"/>
                    <a:pt x="7177" y="17451"/>
                  </a:cubicBezTo>
                  <a:cubicBezTo>
                    <a:pt x="7324" y="17451"/>
                    <a:pt x="7428" y="17451"/>
                    <a:pt x="7470" y="17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4"/>
            <p:cNvSpPr/>
            <p:nvPr/>
          </p:nvSpPr>
          <p:spPr>
            <a:xfrm rot="631759">
              <a:off x="6162511" y="2563897"/>
              <a:ext cx="1125934" cy="871576"/>
            </a:xfrm>
            <a:custGeom>
              <a:avLst/>
              <a:gdLst/>
              <a:ahLst/>
              <a:cxnLst/>
              <a:rect l="l" t="t" r="r" b="b"/>
              <a:pathLst>
                <a:path w="40844" h="31617" extrusionOk="0">
                  <a:moveTo>
                    <a:pt x="5524" y="28561"/>
                  </a:moveTo>
                  <a:cubicBezTo>
                    <a:pt x="6089" y="29670"/>
                    <a:pt x="6780" y="30633"/>
                    <a:pt x="7742" y="31386"/>
                  </a:cubicBezTo>
                  <a:cubicBezTo>
                    <a:pt x="7700" y="31616"/>
                    <a:pt x="7533" y="31595"/>
                    <a:pt x="7408" y="31595"/>
                  </a:cubicBezTo>
                  <a:cubicBezTo>
                    <a:pt x="6843" y="31595"/>
                    <a:pt x="6278" y="31595"/>
                    <a:pt x="5734" y="31574"/>
                  </a:cubicBezTo>
                  <a:cubicBezTo>
                    <a:pt x="5273" y="31574"/>
                    <a:pt x="4855" y="31512"/>
                    <a:pt x="4478" y="31198"/>
                  </a:cubicBezTo>
                  <a:cubicBezTo>
                    <a:pt x="4311" y="31093"/>
                    <a:pt x="4081" y="31010"/>
                    <a:pt x="3892" y="31051"/>
                  </a:cubicBezTo>
                  <a:cubicBezTo>
                    <a:pt x="3139" y="31093"/>
                    <a:pt x="2428" y="30905"/>
                    <a:pt x="1800" y="30486"/>
                  </a:cubicBezTo>
                  <a:cubicBezTo>
                    <a:pt x="1674" y="30424"/>
                    <a:pt x="1549" y="30340"/>
                    <a:pt x="1402" y="30319"/>
                  </a:cubicBezTo>
                  <a:cubicBezTo>
                    <a:pt x="942" y="30235"/>
                    <a:pt x="817" y="29859"/>
                    <a:pt x="775" y="29482"/>
                  </a:cubicBezTo>
                  <a:cubicBezTo>
                    <a:pt x="754" y="29085"/>
                    <a:pt x="775" y="28708"/>
                    <a:pt x="754" y="28331"/>
                  </a:cubicBezTo>
                  <a:cubicBezTo>
                    <a:pt x="733" y="28059"/>
                    <a:pt x="712" y="27808"/>
                    <a:pt x="649" y="27536"/>
                  </a:cubicBezTo>
                  <a:cubicBezTo>
                    <a:pt x="545" y="27097"/>
                    <a:pt x="419" y="26616"/>
                    <a:pt x="252" y="26176"/>
                  </a:cubicBezTo>
                  <a:cubicBezTo>
                    <a:pt x="1" y="25465"/>
                    <a:pt x="1" y="24732"/>
                    <a:pt x="1" y="24000"/>
                  </a:cubicBezTo>
                  <a:lnTo>
                    <a:pt x="1" y="17807"/>
                  </a:lnTo>
                  <a:cubicBezTo>
                    <a:pt x="1" y="17493"/>
                    <a:pt x="1" y="17158"/>
                    <a:pt x="42" y="16844"/>
                  </a:cubicBezTo>
                  <a:cubicBezTo>
                    <a:pt x="189" y="16133"/>
                    <a:pt x="231" y="15463"/>
                    <a:pt x="314" y="14752"/>
                  </a:cubicBezTo>
                  <a:cubicBezTo>
                    <a:pt x="398" y="13915"/>
                    <a:pt x="565" y="13057"/>
                    <a:pt x="858" y="12262"/>
                  </a:cubicBezTo>
                  <a:cubicBezTo>
                    <a:pt x="1382" y="10860"/>
                    <a:pt x="1988" y="9500"/>
                    <a:pt x="2825" y="8203"/>
                  </a:cubicBezTo>
                  <a:cubicBezTo>
                    <a:pt x="3014" y="7952"/>
                    <a:pt x="3181" y="7680"/>
                    <a:pt x="3432" y="7450"/>
                  </a:cubicBezTo>
                  <a:cubicBezTo>
                    <a:pt x="4206" y="6634"/>
                    <a:pt x="5001" y="5859"/>
                    <a:pt x="5796" y="5064"/>
                  </a:cubicBezTo>
                  <a:cubicBezTo>
                    <a:pt x="6006" y="4855"/>
                    <a:pt x="6257" y="4688"/>
                    <a:pt x="6487" y="4520"/>
                  </a:cubicBezTo>
                  <a:cubicBezTo>
                    <a:pt x="7512" y="3809"/>
                    <a:pt x="8558" y="3160"/>
                    <a:pt x="9542" y="2428"/>
                  </a:cubicBezTo>
                  <a:cubicBezTo>
                    <a:pt x="10860" y="1486"/>
                    <a:pt x="12283" y="838"/>
                    <a:pt x="13810" y="336"/>
                  </a:cubicBezTo>
                  <a:cubicBezTo>
                    <a:pt x="14438" y="126"/>
                    <a:pt x="15149" y="84"/>
                    <a:pt x="15798" y="43"/>
                  </a:cubicBezTo>
                  <a:cubicBezTo>
                    <a:pt x="16781" y="1"/>
                    <a:pt x="17807" y="43"/>
                    <a:pt x="18811" y="22"/>
                  </a:cubicBezTo>
                  <a:cubicBezTo>
                    <a:pt x="19606" y="1"/>
                    <a:pt x="20380" y="315"/>
                    <a:pt x="21133" y="461"/>
                  </a:cubicBezTo>
                  <a:cubicBezTo>
                    <a:pt x="21677" y="608"/>
                    <a:pt x="22201" y="775"/>
                    <a:pt x="22724" y="984"/>
                  </a:cubicBezTo>
                  <a:cubicBezTo>
                    <a:pt x="23017" y="1089"/>
                    <a:pt x="23309" y="1277"/>
                    <a:pt x="23540" y="1486"/>
                  </a:cubicBezTo>
                  <a:cubicBezTo>
                    <a:pt x="23874" y="1800"/>
                    <a:pt x="24293" y="2093"/>
                    <a:pt x="24251" y="2637"/>
                  </a:cubicBezTo>
                  <a:cubicBezTo>
                    <a:pt x="24251" y="2721"/>
                    <a:pt x="24293" y="2805"/>
                    <a:pt x="24356" y="2867"/>
                  </a:cubicBezTo>
                  <a:cubicBezTo>
                    <a:pt x="24460" y="3077"/>
                    <a:pt x="24732" y="3139"/>
                    <a:pt x="24879" y="2951"/>
                  </a:cubicBezTo>
                  <a:cubicBezTo>
                    <a:pt x="25214" y="2428"/>
                    <a:pt x="25737" y="2177"/>
                    <a:pt x="26302" y="2030"/>
                  </a:cubicBezTo>
                  <a:cubicBezTo>
                    <a:pt x="27138" y="1863"/>
                    <a:pt x="27975" y="1675"/>
                    <a:pt x="28812" y="1989"/>
                  </a:cubicBezTo>
                  <a:cubicBezTo>
                    <a:pt x="29231" y="2135"/>
                    <a:pt x="29649" y="2281"/>
                    <a:pt x="30110" y="2344"/>
                  </a:cubicBezTo>
                  <a:cubicBezTo>
                    <a:pt x="30884" y="2491"/>
                    <a:pt x="31512" y="2867"/>
                    <a:pt x="32139" y="3349"/>
                  </a:cubicBezTo>
                  <a:cubicBezTo>
                    <a:pt x="32558" y="3662"/>
                    <a:pt x="33039" y="3913"/>
                    <a:pt x="33478" y="4206"/>
                  </a:cubicBezTo>
                  <a:cubicBezTo>
                    <a:pt x="33729" y="4395"/>
                    <a:pt x="34022" y="4541"/>
                    <a:pt x="34253" y="4792"/>
                  </a:cubicBezTo>
                  <a:cubicBezTo>
                    <a:pt x="35089" y="5587"/>
                    <a:pt x="35885" y="6403"/>
                    <a:pt x="36701" y="7219"/>
                  </a:cubicBezTo>
                  <a:cubicBezTo>
                    <a:pt x="36910" y="7429"/>
                    <a:pt x="37077" y="7659"/>
                    <a:pt x="37266" y="7889"/>
                  </a:cubicBezTo>
                  <a:cubicBezTo>
                    <a:pt x="37538" y="8245"/>
                    <a:pt x="37789" y="8600"/>
                    <a:pt x="38061" y="8977"/>
                  </a:cubicBezTo>
                  <a:cubicBezTo>
                    <a:pt x="39421" y="10776"/>
                    <a:pt x="39442" y="10776"/>
                    <a:pt x="40195" y="12890"/>
                  </a:cubicBezTo>
                  <a:cubicBezTo>
                    <a:pt x="40592" y="13957"/>
                    <a:pt x="40843" y="15087"/>
                    <a:pt x="40823" y="16258"/>
                  </a:cubicBezTo>
                  <a:cubicBezTo>
                    <a:pt x="40802" y="17179"/>
                    <a:pt x="40802" y="18100"/>
                    <a:pt x="40823" y="19020"/>
                  </a:cubicBezTo>
                  <a:cubicBezTo>
                    <a:pt x="40843" y="19962"/>
                    <a:pt x="40613" y="20820"/>
                    <a:pt x="40299" y="21678"/>
                  </a:cubicBezTo>
                  <a:cubicBezTo>
                    <a:pt x="40216" y="21740"/>
                    <a:pt x="40153" y="21782"/>
                    <a:pt x="40069" y="21803"/>
                  </a:cubicBezTo>
                  <a:cubicBezTo>
                    <a:pt x="39525" y="22180"/>
                    <a:pt x="38939" y="22222"/>
                    <a:pt x="38312" y="21950"/>
                  </a:cubicBezTo>
                  <a:cubicBezTo>
                    <a:pt x="38102" y="21845"/>
                    <a:pt x="37851" y="21887"/>
                    <a:pt x="37600" y="21887"/>
                  </a:cubicBezTo>
                  <a:lnTo>
                    <a:pt x="36408" y="21887"/>
                  </a:lnTo>
                  <a:cubicBezTo>
                    <a:pt x="36491" y="21636"/>
                    <a:pt x="36533" y="21447"/>
                    <a:pt x="36617" y="21259"/>
                  </a:cubicBezTo>
                  <a:cubicBezTo>
                    <a:pt x="36952" y="20485"/>
                    <a:pt x="37266" y="19690"/>
                    <a:pt x="37600" y="18916"/>
                  </a:cubicBezTo>
                  <a:cubicBezTo>
                    <a:pt x="37810" y="18434"/>
                    <a:pt x="37914" y="17974"/>
                    <a:pt x="37893" y="17451"/>
                  </a:cubicBezTo>
                  <a:cubicBezTo>
                    <a:pt x="37872" y="17054"/>
                    <a:pt x="37893" y="16677"/>
                    <a:pt x="37893" y="16300"/>
                  </a:cubicBezTo>
                  <a:cubicBezTo>
                    <a:pt x="37893" y="15986"/>
                    <a:pt x="37998" y="15714"/>
                    <a:pt x="38228" y="15505"/>
                  </a:cubicBezTo>
                  <a:cubicBezTo>
                    <a:pt x="38939" y="14898"/>
                    <a:pt x="39128" y="14103"/>
                    <a:pt x="39149" y="13224"/>
                  </a:cubicBezTo>
                  <a:cubicBezTo>
                    <a:pt x="39149" y="13078"/>
                    <a:pt x="39128" y="12952"/>
                    <a:pt x="39149" y="12785"/>
                  </a:cubicBezTo>
                  <a:cubicBezTo>
                    <a:pt x="39337" y="11864"/>
                    <a:pt x="38835" y="11216"/>
                    <a:pt x="38312" y="10567"/>
                  </a:cubicBezTo>
                  <a:cubicBezTo>
                    <a:pt x="38165" y="10358"/>
                    <a:pt x="37956" y="10274"/>
                    <a:pt x="37705" y="10253"/>
                  </a:cubicBezTo>
                  <a:cubicBezTo>
                    <a:pt x="37182" y="10191"/>
                    <a:pt x="36638" y="10274"/>
                    <a:pt x="36073" y="10546"/>
                  </a:cubicBezTo>
                  <a:cubicBezTo>
                    <a:pt x="35989" y="10442"/>
                    <a:pt x="35885" y="10337"/>
                    <a:pt x="35780" y="10232"/>
                  </a:cubicBezTo>
                  <a:cubicBezTo>
                    <a:pt x="34462" y="8810"/>
                    <a:pt x="33060" y="7533"/>
                    <a:pt x="31407" y="6508"/>
                  </a:cubicBezTo>
                  <a:cubicBezTo>
                    <a:pt x="31177" y="6382"/>
                    <a:pt x="30968" y="6215"/>
                    <a:pt x="30696" y="6110"/>
                  </a:cubicBezTo>
                  <a:cubicBezTo>
                    <a:pt x="28854" y="5420"/>
                    <a:pt x="27013" y="4730"/>
                    <a:pt x="25151" y="4060"/>
                  </a:cubicBezTo>
                  <a:cubicBezTo>
                    <a:pt x="25109" y="4018"/>
                    <a:pt x="25046" y="4060"/>
                    <a:pt x="24983" y="4018"/>
                  </a:cubicBezTo>
                  <a:cubicBezTo>
                    <a:pt x="24816" y="4185"/>
                    <a:pt x="24921" y="4395"/>
                    <a:pt x="24900" y="4583"/>
                  </a:cubicBezTo>
                  <a:cubicBezTo>
                    <a:pt x="24879" y="4792"/>
                    <a:pt x="24879" y="5002"/>
                    <a:pt x="24837" y="5211"/>
                  </a:cubicBezTo>
                  <a:cubicBezTo>
                    <a:pt x="24816" y="5378"/>
                    <a:pt x="24837" y="5587"/>
                    <a:pt x="24732" y="5692"/>
                  </a:cubicBezTo>
                  <a:cubicBezTo>
                    <a:pt x="24418" y="6069"/>
                    <a:pt x="24502" y="6487"/>
                    <a:pt x="24481" y="6885"/>
                  </a:cubicBezTo>
                  <a:cubicBezTo>
                    <a:pt x="24418" y="7722"/>
                    <a:pt x="24209" y="8496"/>
                    <a:pt x="23665" y="9144"/>
                  </a:cubicBezTo>
                  <a:cubicBezTo>
                    <a:pt x="23519" y="9333"/>
                    <a:pt x="23435" y="9542"/>
                    <a:pt x="23330" y="9751"/>
                  </a:cubicBezTo>
                  <a:cubicBezTo>
                    <a:pt x="23205" y="9981"/>
                    <a:pt x="23058" y="10232"/>
                    <a:pt x="22954" y="10442"/>
                  </a:cubicBezTo>
                  <a:cubicBezTo>
                    <a:pt x="22849" y="10609"/>
                    <a:pt x="22682" y="10797"/>
                    <a:pt x="22682" y="10965"/>
                  </a:cubicBezTo>
                  <a:cubicBezTo>
                    <a:pt x="22682" y="11341"/>
                    <a:pt x="22473" y="11530"/>
                    <a:pt x="22180" y="11739"/>
                  </a:cubicBezTo>
                  <a:cubicBezTo>
                    <a:pt x="21573" y="12178"/>
                    <a:pt x="21008" y="12639"/>
                    <a:pt x="20422" y="13078"/>
                  </a:cubicBezTo>
                  <a:cubicBezTo>
                    <a:pt x="20108" y="13329"/>
                    <a:pt x="19773" y="13580"/>
                    <a:pt x="19292" y="13643"/>
                  </a:cubicBezTo>
                  <a:cubicBezTo>
                    <a:pt x="19292" y="13204"/>
                    <a:pt x="19439" y="12806"/>
                    <a:pt x="19606" y="12450"/>
                  </a:cubicBezTo>
                  <a:cubicBezTo>
                    <a:pt x="20004" y="11739"/>
                    <a:pt x="20213" y="10986"/>
                    <a:pt x="20380" y="10191"/>
                  </a:cubicBezTo>
                  <a:cubicBezTo>
                    <a:pt x="20443" y="9751"/>
                    <a:pt x="20589" y="9333"/>
                    <a:pt x="20840" y="8977"/>
                  </a:cubicBezTo>
                  <a:cubicBezTo>
                    <a:pt x="21133" y="8579"/>
                    <a:pt x="21050" y="8140"/>
                    <a:pt x="20945" y="7680"/>
                  </a:cubicBezTo>
                  <a:cubicBezTo>
                    <a:pt x="20924" y="7575"/>
                    <a:pt x="20820" y="7470"/>
                    <a:pt x="20715" y="7450"/>
                  </a:cubicBezTo>
                  <a:cubicBezTo>
                    <a:pt x="20422" y="7345"/>
                    <a:pt x="20192" y="7533"/>
                    <a:pt x="20234" y="7784"/>
                  </a:cubicBezTo>
                  <a:cubicBezTo>
                    <a:pt x="20317" y="8140"/>
                    <a:pt x="20171" y="8412"/>
                    <a:pt x="19983" y="8705"/>
                  </a:cubicBezTo>
                  <a:cubicBezTo>
                    <a:pt x="19794" y="8998"/>
                    <a:pt x="19648" y="9333"/>
                    <a:pt x="19564" y="9647"/>
                  </a:cubicBezTo>
                  <a:cubicBezTo>
                    <a:pt x="19292" y="10483"/>
                    <a:pt x="19125" y="11341"/>
                    <a:pt x="18706" y="12157"/>
                  </a:cubicBezTo>
                  <a:cubicBezTo>
                    <a:pt x="18518" y="12534"/>
                    <a:pt x="18455" y="12952"/>
                    <a:pt x="18413" y="13371"/>
                  </a:cubicBezTo>
                  <a:cubicBezTo>
                    <a:pt x="18392" y="13580"/>
                    <a:pt x="18497" y="13810"/>
                    <a:pt x="18539" y="14041"/>
                  </a:cubicBezTo>
                  <a:cubicBezTo>
                    <a:pt x="17555" y="14961"/>
                    <a:pt x="15296" y="16049"/>
                    <a:pt x="13998" y="16237"/>
                  </a:cubicBezTo>
                  <a:cubicBezTo>
                    <a:pt x="14061" y="16007"/>
                    <a:pt x="14166" y="15798"/>
                    <a:pt x="14250" y="15589"/>
                  </a:cubicBezTo>
                  <a:cubicBezTo>
                    <a:pt x="14270" y="15484"/>
                    <a:pt x="14354" y="15296"/>
                    <a:pt x="14333" y="15254"/>
                  </a:cubicBezTo>
                  <a:cubicBezTo>
                    <a:pt x="14040" y="14877"/>
                    <a:pt x="14333" y="14585"/>
                    <a:pt x="14459" y="14271"/>
                  </a:cubicBezTo>
                  <a:cubicBezTo>
                    <a:pt x="14982" y="12764"/>
                    <a:pt x="15777" y="11383"/>
                    <a:pt x="16405" y="9919"/>
                  </a:cubicBezTo>
                  <a:cubicBezTo>
                    <a:pt x="16572" y="9458"/>
                    <a:pt x="16781" y="9040"/>
                    <a:pt x="17179" y="8768"/>
                  </a:cubicBezTo>
                  <a:cubicBezTo>
                    <a:pt x="17555" y="8475"/>
                    <a:pt x="17681" y="8035"/>
                    <a:pt x="17786" y="7617"/>
                  </a:cubicBezTo>
                  <a:cubicBezTo>
                    <a:pt x="17807" y="7533"/>
                    <a:pt x="17786" y="7429"/>
                    <a:pt x="17765" y="7345"/>
                  </a:cubicBezTo>
                  <a:cubicBezTo>
                    <a:pt x="17723" y="7219"/>
                    <a:pt x="17472" y="7157"/>
                    <a:pt x="17388" y="7240"/>
                  </a:cubicBezTo>
                  <a:cubicBezTo>
                    <a:pt x="17304" y="7303"/>
                    <a:pt x="17242" y="7345"/>
                    <a:pt x="17200" y="7429"/>
                  </a:cubicBezTo>
                  <a:cubicBezTo>
                    <a:pt x="17074" y="7931"/>
                    <a:pt x="16739" y="8287"/>
                    <a:pt x="16363" y="8663"/>
                  </a:cubicBezTo>
                  <a:cubicBezTo>
                    <a:pt x="16216" y="8810"/>
                    <a:pt x="16091" y="9019"/>
                    <a:pt x="15986" y="9228"/>
                  </a:cubicBezTo>
                  <a:cubicBezTo>
                    <a:pt x="15191" y="10714"/>
                    <a:pt x="14375" y="12178"/>
                    <a:pt x="13706" y="13727"/>
                  </a:cubicBezTo>
                  <a:cubicBezTo>
                    <a:pt x="13266" y="14752"/>
                    <a:pt x="12785" y="15777"/>
                    <a:pt x="12492" y="16865"/>
                  </a:cubicBezTo>
                  <a:cubicBezTo>
                    <a:pt x="11383" y="17367"/>
                    <a:pt x="10149" y="17367"/>
                    <a:pt x="9019" y="17702"/>
                  </a:cubicBezTo>
                  <a:cubicBezTo>
                    <a:pt x="8893" y="17493"/>
                    <a:pt x="9019" y="17346"/>
                    <a:pt x="9081" y="17200"/>
                  </a:cubicBezTo>
                  <a:cubicBezTo>
                    <a:pt x="9667" y="15798"/>
                    <a:pt x="10274" y="14375"/>
                    <a:pt x="10902" y="12994"/>
                  </a:cubicBezTo>
                  <a:cubicBezTo>
                    <a:pt x="11216" y="12325"/>
                    <a:pt x="11592" y="11697"/>
                    <a:pt x="11948" y="11069"/>
                  </a:cubicBezTo>
                  <a:cubicBezTo>
                    <a:pt x="12073" y="10818"/>
                    <a:pt x="12345" y="10651"/>
                    <a:pt x="12534" y="10442"/>
                  </a:cubicBezTo>
                  <a:cubicBezTo>
                    <a:pt x="12576" y="10191"/>
                    <a:pt x="12387" y="10149"/>
                    <a:pt x="12241" y="10065"/>
                  </a:cubicBezTo>
                  <a:cubicBezTo>
                    <a:pt x="12053" y="9981"/>
                    <a:pt x="11864" y="9981"/>
                    <a:pt x="11739" y="10128"/>
                  </a:cubicBezTo>
                  <a:cubicBezTo>
                    <a:pt x="11550" y="10274"/>
                    <a:pt x="11383" y="10442"/>
                    <a:pt x="11278" y="10609"/>
                  </a:cubicBezTo>
                  <a:cubicBezTo>
                    <a:pt x="10860" y="11320"/>
                    <a:pt x="10441" y="12032"/>
                    <a:pt x="10065" y="12764"/>
                  </a:cubicBezTo>
                  <a:cubicBezTo>
                    <a:pt x="9604" y="13706"/>
                    <a:pt x="9186" y="14689"/>
                    <a:pt x="8726" y="15631"/>
                  </a:cubicBezTo>
                  <a:cubicBezTo>
                    <a:pt x="8454" y="16300"/>
                    <a:pt x="8140" y="16928"/>
                    <a:pt x="8056" y="17618"/>
                  </a:cubicBezTo>
                  <a:cubicBezTo>
                    <a:pt x="8056" y="17702"/>
                    <a:pt x="7972" y="17786"/>
                    <a:pt x="7931" y="17890"/>
                  </a:cubicBezTo>
                  <a:cubicBezTo>
                    <a:pt x="7115" y="17828"/>
                    <a:pt x="6319" y="17618"/>
                    <a:pt x="5629" y="17179"/>
                  </a:cubicBezTo>
                  <a:cubicBezTo>
                    <a:pt x="5357" y="17472"/>
                    <a:pt x="5148" y="17723"/>
                    <a:pt x="4918" y="17995"/>
                  </a:cubicBezTo>
                  <a:cubicBezTo>
                    <a:pt x="4897" y="18037"/>
                    <a:pt x="4834" y="18100"/>
                    <a:pt x="4834" y="18142"/>
                  </a:cubicBezTo>
                  <a:cubicBezTo>
                    <a:pt x="4750" y="18811"/>
                    <a:pt x="4415" y="19376"/>
                    <a:pt x="4436" y="20025"/>
                  </a:cubicBezTo>
                  <a:cubicBezTo>
                    <a:pt x="4478" y="20945"/>
                    <a:pt x="4415" y="21866"/>
                    <a:pt x="4415" y="22787"/>
                  </a:cubicBezTo>
                  <a:cubicBezTo>
                    <a:pt x="4415" y="23017"/>
                    <a:pt x="4395" y="23247"/>
                    <a:pt x="4374" y="23540"/>
                  </a:cubicBezTo>
                  <a:cubicBezTo>
                    <a:pt x="4060" y="23519"/>
                    <a:pt x="3788" y="23519"/>
                    <a:pt x="3558" y="23456"/>
                  </a:cubicBezTo>
                  <a:cubicBezTo>
                    <a:pt x="3055" y="23372"/>
                    <a:pt x="2658" y="23540"/>
                    <a:pt x="2386" y="23896"/>
                  </a:cubicBezTo>
                  <a:cubicBezTo>
                    <a:pt x="2114" y="24251"/>
                    <a:pt x="1863" y="24607"/>
                    <a:pt x="1612" y="24984"/>
                  </a:cubicBezTo>
                  <a:cubicBezTo>
                    <a:pt x="1549" y="25109"/>
                    <a:pt x="1507" y="25318"/>
                    <a:pt x="1507" y="25465"/>
                  </a:cubicBezTo>
                  <a:cubicBezTo>
                    <a:pt x="1486" y="25800"/>
                    <a:pt x="1486" y="26134"/>
                    <a:pt x="1507" y="26448"/>
                  </a:cubicBezTo>
                  <a:cubicBezTo>
                    <a:pt x="1549" y="27076"/>
                    <a:pt x="1800" y="27557"/>
                    <a:pt x="2323" y="27934"/>
                  </a:cubicBezTo>
                  <a:cubicBezTo>
                    <a:pt x="2490" y="28038"/>
                    <a:pt x="2637" y="28101"/>
                    <a:pt x="2762" y="28227"/>
                  </a:cubicBezTo>
                  <a:cubicBezTo>
                    <a:pt x="3055" y="28478"/>
                    <a:pt x="3390" y="28541"/>
                    <a:pt x="3767" y="28520"/>
                  </a:cubicBezTo>
                  <a:cubicBezTo>
                    <a:pt x="4269" y="28561"/>
                    <a:pt x="4897" y="28561"/>
                    <a:pt x="5524" y="28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4"/>
            <p:cNvSpPr/>
            <p:nvPr/>
          </p:nvSpPr>
          <p:spPr>
            <a:xfrm rot="631759">
              <a:off x="6542004" y="3376768"/>
              <a:ext cx="528371" cy="530107"/>
            </a:xfrm>
            <a:custGeom>
              <a:avLst/>
              <a:gdLst/>
              <a:ahLst/>
              <a:cxnLst/>
              <a:rect l="l" t="t" r="r" b="b"/>
              <a:pathLst>
                <a:path w="19167" h="19230" extrusionOk="0">
                  <a:moveTo>
                    <a:pt x="19167" y="13831"/>
                  </a:moveTo>
                  <a:cubicBezTo>
                    <a:pt x="18790" y="14333"/>
                    <a:pt x="18309" y="14731"/>
                    <a:pt x="17723" y="15024"/>
                  </a:cubicBezTo>
                  <a:cubicBezTo>
                    <a:pt x="16112" y="15861"/>
                    <a:pt x="14417" y="16593"/>
                    <a:pt x="12660" y="17011"/>
                  </a:cubicBezTo>
                  <a:cubicBezTo>
                    <a:pt x="10484" y="17493"/>
                    <a:pt x="8308" y="18079"/>
                    <a:pt x="6090" y="18392"/>
                  </a:cubicBezTo>
                  <a:cubicBezTo>
                    <a:pt x="5567" y="18476"/>
                    <a:pt x="5044" y="18581"/>
                    <a:pt x="4520" y="18685"/>
                  </a:cubicBezTo>
                  <a:cubicBezTo>
                    <a:pt x="3893" y="18811"/>
                    <a:pt x="3265" y="18915"/>
                    <a:pt x="2575" y="18915"/>
                  </a:cubicBezTo>
                  <a:cubicBezTo>
                    <a:pt x="2240" y="18915"/>
                    <a:pt x="1884" y="18999"/>
                    <a:pt x="1528" y="19041"/>
                  </a:cubicBezTo>
                  <a:cubicBezTo>
                    <a:pt x="1068" y="19104"/>
                    <a:pt x="629" y="19229"/>
                    <a:pt x="126" y="19041"/>
                  </a:cubicBezTo>
                  <a:cubicBezTo>
                    <a:pt x="43" y="18539"/>
                    <a:pt x="1" y="18079"/>
                    <a:pt x="126" y="17639"/>
                  </a:cubicBezTo>
                  <a:cubicBezTo>
                    <a:pt x="378" y="16865"/>
                    <a:pt x="315" y="16112"/>
                    <a:pt x="419" y="15358"/>
                  </a:cubicBezTo>
                  <a:cubicBezTo>
                    <a:pt x="461" y="15024"/>
                    <a:pt x="482" y="14647"/>
                    <a:pt x="587" y="14333"/>
                  </a:cubicBezTo>
                  <a:cubicBezTo>
                    <a:pt x="880" y="13475"/>
                    <a:pt x="1089" y="12576"/>
                    <a:pt x="1215" y="11655"/>
                  </a:cubicBezTo>
                  <a:cubicBezTo>
                    <a:pt x="1298" y="11174"/>
                    <a:pt x="1319" y="10672"/>
                    <a:pt x="1319" y="10169"/>
                  </a:cubicBezTo>
                  <a:cubicBezTo>
                    <a:pt x="1319" y="8391"/>
                    <a:pt x="1277" y="6633"/>
                    <a:pt x="1235" y="4855"/>
                  </a:cubicBezTo>
                  <a:cubicBezTo>
                    <a:pt x="1235" y="4792"/>
                    <a:pt x="1277" y="4687"/>
                    <a:pt x="1298" y="4541"/>
                  </a:cubicBezTo>
                  <a:cubicBezTo>
                    <a:pt x="2365" y="4269"/>
                    <a:pt x="3432" y="3997"/>
                    <a:pt x="4604" y="3683"/>
                  </a:cubicBezTo>
                  <a:cubicBezTo>
                    <a:pt x="4646" y="3871"/>
                    <a:pt x="4709" y="4060"/>
                    <a:pt x="4730" y="4227"/>
                  </a:cubicBezTo>
                  <a:cubicBezTo>
                    <a:pt x="4772" y="4478"/>
                    <a:pt x="4876" y="4708"/>
                    <a:pt x="5085" y="4813"/>
                  </a:cubicBezTo>
                  <a:cubicBezTo>
                    <a:pt x="5462" y="4980"/>
                    <a:pt x="5839" y="5148"/>
                    <a:pt x="6236" y="5231"/>
                  </a:cubicBezTo>
                  <a:cubicBezTo>
                    <a:pt x="6759" y="5336"/>
                    <a:pt x="7261" y="5294"/>
                    <a:pt x="7471" y="4687"/>
                  </a:cubicBezTo>
                  <a:cubicBezTo>
                    <a:pt x="7889" y="4353"/>
                    <a:pt x="7931" y="3892"/>
                    <a:pt x="7931" y="3411"/>
                  </a:cubicBezTo>
                  <a:cubicBezTo>
                    <a:pt x="7910" y="2993"/>
                    <a:pt x="7931" y="2595"/>
                    <a:pt x="7931" y="2156"/>
                  </a:cubicBezTo>
                  <a:cubicBezTo>
                    <a:pt x="9228" y="1444"/>
                    <a:pt x="10484" y="733"/>
                    <a:pt x="11781" y="0"/>
                  </a:cubicBezTo>
                  <a:lnTo>
                    <a:pt x="12262" y="398"/>
                  </a:lnTo>
                  <a:cubicBezTo>
                    <a:pt x="13350" y="1444"/>
                    <a:pt x="14208" y="2637"/>
                    <a:pt x="14878" y="4039"/>
                  </a:cubicBezTo>
                  <a:cubicBezTo>
                    <a:pt x="14940" y="4185"/>
                    <a:pt x="15024" y="4353"/>
                    <a:pt x="15129" y="4478"/>
                  </a:cubicBezTo>
                  <a:cubicBezTo>
                    <a:pt x="15715" y="5190"/>
                    <a:pt x="16091" y="6027"/>
                    <a:pt x="16510" y="6822"/>
                  </a:cubicBezTo>
                  <a:cubicBezTo>
                    <a:pt x="16824" y="7449"/>
                    <a:pt x="17137" y="8119"/>
                    <a:pt x="17472" y="8747"/>
                  </a:cubicBezTo>
                  <a:cubicBezTo>
                    <a:pt x="17702" y="9207"/>
                    <a:pt x="17912" y="9709"/>
                    <a:pt x="18037" y="10211"/>
                  </a:cubicBezTo>
                  <a:cubicBezTo>
                    <a:pt x="18163" y="10630"/>
                    <a:pt x="18351" y="11006"/>
                    <a:pt x="18539" y="11425"/>
                  </a:cubicBezTo>
                  <a:cubicBezTo>
                    <a:pt x="18749" y="11822"/>
                    <a:pt x="18874" y="12220"/>
                    <a:pt x="18874" y="12680"/>
                  </a:cubicBezTo>
                  <a:cubicBezTo>
                    <a:pt x="18895" y="13057"/>
                    <a:pt x="19041" y="13371"/>
                    <a:pt x="19167" y="138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4"/>
            <p:cNvSpPr/>
            <p:nvPr/>
          </p:nvSpPr>
          <p:spPr>
            <a:xfrm rot="631759">
              <a:off x="6173709" y="3638506"/>
              <a:ext cx="1226304" cy="479936"/>
            </a:xfrm>
            <a:custGeom>
              <a:avLst/>
              <a:gdLst/>
              <a:ahLst/>
              <a:cxnLst/>
              <a:rect l="l" t="t" r="r" b="b"/>
              <a:pathLst>
                <a:path w="44485" h="17410" extrusionOk="0">
                  <a:moveTo>
                    <a:pt x="31156" y="1214"/>
                  </a:moveTo>
                  <a:cubicBezTo>
                    <a:pt x="31031" y="901"/>
                    <a:pt x="30926" y="587"/>
                    <a:pt x="30842" y="357"/>
                  </a:cubicBezTo>
                  <a:cubicBezTo>
                    <a:pt x="31073" y="1"/>
                    <a:pt x="31365" y="43"/>
                    <a:pt x="31679" y="43"/>
                  </a:cubicBezTo>
                  <a:cubicBezTo>
                    <a:pt x="32433" y="43"/>
                    <a:pt x="33228" y="64"/>
                    <a:pt x="33981" y="64"/>
                  </a:cubicBezTo>
                  <a:cubicBezTo>
                    <a:pt x="35153" y="64"/>
                    <a:pt x="36324" y="106"/>
                    <a:pt x="37517" y="106"/>
                  </a:cubicBezTo>
                  <a:cubicBezTo>
                    <a:pt x="38396" y="106"/>
                    <a:pt x="39254" y="252"/>
                    <a:pt x="40091" y="566"/>
                  </a:cubicBezTo>
                  <a:cubicBezTo>
                    <a:pt x="40802" y="838"/>
                    <a:pt x="41534" y="1068"/>
                    <a:pt x="42267" y="1319"/>
                  </a:cubicBezTo>
                  <a:cubicBezTo>
                    <a:pt x="42476" y="1403"/>
                    <a:pt x="42664" y="1528"/>
                    <a:pt x="42873" y="1654"/>
                  </a:cubicBezTo>
                  <a:cubicBezTo>
                    <a:pt x="43710" y="2114"/>
                    <a:pt x="44108" y="2867"/>
                    <a:pt x="44338" y="3746"/>
                  </a:cubicBezTo>
                  <a:cubicBezTo>
                    <a:pt x="44485" y="4311"/>
                    <a:pt x="44464" y="4792"/>
                    <a:pt x="44045" y="5232"/>
                  </a:cubicBezTo>
                  <a:cubicBezTo>
                    <a:pt x="43627" y="5650"/>
                    <a:pt x="43208" y="6027"/>
                    <a:pt x="42706" y="6341"/>
                  </a:cubicBezTo>
                  <a:cubicBezTo>
                    <a:pt x="42057" y="6801"/>
                    <a:pt x="41492" y="7345"/>
                    <a:pt x="40907" y="7889"/>
                  </a:cubicBezTo>
                  <a:cubicBezTo>
                    <a:pt x="40279" y="8517"/>
                    <a:pt x="39609" y="9061"/>
                    <a:pt x="38814" y="9479"/>
                  </a:cubicBezTo>
                  <a:cubicBezTo>
                    <a:pt x="38103" y="9856"/>
                    <a:pt x="37433" y="10274"/>
                    <a:pt x="36743" y="10651"/>
                  </a:cubicBezTo>
                  <a:cubicBezTo>
                    <a:pt x="35383" y="11425"/>
                    <a:pt x="34002" y="12137"/>
                    <a:pt x="32537" y="12681"/>
                  </a:cubicBezTo>
                  <a:cubicBezTo>
                    <a:pt x="30508" y="13455"/>
                    <a:pt x="28457" y="14187"/>
                    <a:pt x="26344" y="14773"/>
                  </a:cubicBezTo>
                  <a:cubicBezTo>
                    <a:pt x="24565" y="15233"/>
                    <a:pt x="22787" y="15798"/>
                    <a:pt x="20987" y="16238"/>
                  </a:cubicBezTo>
                  <a:cubicBezTo>
                    <a:pt x="19251" y="16635"/>
                    <a:pt x="17535" y="16970"/>
                    <a:pt x="15756" y="17075"/>
                  </a:cubicBezTo>
                  <a:cubicBezTo>
                    <a:pt x="15024" y="17095"/>
                    <a:pt x="14292" y="17179"/>
                    <a:pt x="13559" y="17284"/>
                  </a:cubicBezTo>
                  <a:cubicBezTo>
                    <a:pt x="12660" y="17409"/>
                    <a:pt x="11802" y="17388"/>
                    <a:pt x="10902" y="17326"/>
                  </a:cubicBezTo>
                  <a:cubicBezTo>
                    <a:pt x="10442" y="17305"/>
                    <a:pt x="9961" y="17263"/>
                    <a:pt x="9500" y="17263"/>
                  </a:cubicBezTo>
                  <a:cubicBezTo>
                    <a:pt x="7282" y="17221"/>
                    <a:pt x="5106" y="16865"/>
                    <a:pt x="2930" y="16489"/>
                  </a:cubicBezTo>
                  <a:cubicBezTo>
                    <a:pt x="2386" y="16426"/>
                    <a:pt x="1863" y="16175"/>
                    <a:pt x="1340" y="16007"/>
                  </a:cubicBezTo>
                  <a:cubicBezTo>
                    <a:pt x="1235" y="15966"/>
                    <a:pt x="1110" y="15924"/>
                    <a:pt x="1026" y="15840"/>
                  </a:cubicBezTo>
                  <a:cubicBezTo>
                    <a:pt x="210" y="15171"/>
                    <a:pt x="1" y="14857"/>
                    <a:pt x="398" y="13769"/>
                  </a:cubicBezTo>
                  <a:cubicBezTo>
                    <a:pt x="1005" y="12241"/>
                    <a:pt x="1947" y="10944"/>
                    <a:pt x="3223" y="9877"/>
                  </a:cubicBezTo>
                  <a:cubicBezTo>
                    <a:pt x="3872" y="9333"/>
                    <a:pt x="4500" y="8747"/>
                    <a:pt x="5127" y="8182"/>
                  </a:cubicBezTo>
                  <a:cubicBezTo>
                    <a:pt x="5211" y="8098"/>
                    <a:pt x="5295" y="8015"/>
                    <a:pt x="5399" y="7952"/>
                  </a:cubicBezTo>
                  <a:cubicBezTo>
                    <a:pt x="7199" y="6550"/>
                    <a:pt x="9124" y="5378"/>
                    <a:pt x="11195" y="4437"/>
                  </a:cubicBezTo>
                  <a:cubicBezTo>
                    <a:pt x="11279" y="4416"/>
                    <a:pt x="11362" y="4416"/>
                    <a:pt x="11488" y="4395"/>
                  </a:cubicBezTo>
                  <a:cubicBezTo>
                    <a:pt x="11488" y="5085"/>
                    <a:pt x="11279" y="5608"/>
                    <a:pt x="10588" y="5880"/>
                  </a:cubicBezTo>
                  <a:cubicBezTo>
                    <a:pt x="10149" y="6069"/>
                    <a:pt x="9751" y="6299"/>
                    <a:pt x="9396" y="6613"/>
                  </a:cubicBezTo>
                  <a:cubicBezTo>
                    <a:pt x="9165" y="6822"/>
                    <a:pt x="8852" y="6927"/>
                    <a:pt x="8538" y="7052"/>
                  </a:cubicBezTo>
                  <a:cubicBezTo>
                    <a:pt x="8182" y="7178"/>
                    <a:pt x="7910" y="7366"/>
                    <a:pt x="7617" y="7554"/>
                  </a:cubicBezTo>
                  <a:cubicBezTo>
                    <a:pt x="6717" y="8056"/>
                    <a:pt x="6152" y="8914"/>
                    <a:pt x="5253" y="9417"/>
                  </a:cubicBezTo>
                  <a:cubicBezTo>
                    <a:pt x="5023" y="9542"/>
                    <a:pt x="4813" y="9751"/>
                    <a:pt x="4709" y="9961"/>
                  </a:cubicBezTo>
                  <a:cubicBezTo>
                    <a:pt x="4416" y="10484"/>
                    <a:pt x="3997" y="10902"/>
                    <a:pt x="3579" y="11321"/>
                  </a:cubicBezTo>
                  <a:cubicBezTo>
                    <a:pt x="3307" y="11614"/>
                    <a:pt x="3160" y="11948"/>
                    <a:pt x="3202" y="12367"/>
                  </a:cubicBezTo>
                  <a:lnTo>
                    <a:pt x="3202" y="12618"/>
                  </a:lnTo>
                  <a:cubicBezTo>
                    <a:pt x="3223" y="13015"/>
                    <a:pt x="3098" y="13434"/>
                    <a:pt x="3432" y="13810"/>
                  </a:cubicBezTo>
                  <a:cubicBezTo>
                    <a:pt x="3893" y="14334"/>
                    <a:pt x="4395" y="14773"/>
                    <a:pt x="5127" y="14982"/>
                  </a:cubicBezTo>
                  <a:cubicBezTo>
                    <a:pt x="6048" y="15212"/>
                    <a:pt x="6989" y="15212"/>
                    <a:pt x="7910" y="15443"/>
                  </a:cubicBezTo>
                  <a:cubicBezTo>
                    <a:pt x="8140" y="15505"/>
                    <a:pt x="8370" y="15505"/>
                    <a:pt x="8601" y="15505"/>
                  </a:cubicBezTo>
                  <a:lnTo>
                    <a:pt x="15338" y="15505"/>
                  </a:lnTo>
                  <a:cubicBezTo>
                    <a:pt x="15673" y="15505"/>
                    <a:pt x="16028" y="15422"/>
                    <a:pt x="16384" y="15380"/>
                  </a:cubicBezTo>
                  <a:cubicBezTo>
                    <a:pt x="16698" y="15317"/>
                    <a:pt x="17012" y="15275"/>
                    <a:pt x="17347" y="15233"/>
                  </a:cubicBezTo>
                  <a:cubicBezTo>
                    <a:pt x="17786" y="15191"/>
                    <a:pt x="18225" y="15212"/>
                    <a:pt x="18644" y="15024"/>
                  </a:cubicBezTo>
                  <a:cubicBezTo>
                    <a:pt x="18790" y="14982"/>
                    <a:pt x="18937" y="14982"/>
                    <a:pt x="19104" y="14982"/>
                  </a:cubicBezTo>
                  <a:cubicBezTo>
                    <a:pt x="20234" y="14961"/>
                    <a:pt x="21364" y="14773"/>
                    <a:pt x="22473" y="14396"/>
                  </a:cubicBezTo>
                  <a:cubicBezTo>
                    <a:pt x="22787" y="14292"/>
                    <a:pt x="23101" y="14187"/>
                    <a:pt x="23414" y="14187"/>
                  </a:cubicBezTo>
                  <a:cubicBezTo>
                    <a:pt x="24042" y="14187"/>
                    <a:pt x="24628" y="14020"/>
                    <a:pt x="25214" y="13831"/>
                  </a:cubicBezTo>
                  <a:cubicBezTo>
                    <a:pt x="25611" y="13706"/>
                    <a:pt x="25988" y="13622"/>
                    <a:pt x="26427" y="13518"/>
                  </a:cubicBezTo>
                  <a:cubicBezTo>
                    <a:pt x="26888" y="13392"/>
                    <a:pt x="27390" y="13287"/>
                    <a:pt x="27850" y="13120"/>
                  </a:cubicBezTo>
                  <a:cubicBezTo>
                    <a:pt x="28290" y="12994"/>
                    <a:pt x="28750" y="12806"/>
                    <a:pt x="29210" y="12827"/>
                  </a:cubicBezTo>
                  <a:cubicBezTo>
                    <a:pt x="29273" y="12827"/>
                    <a:pt x="29336" y="12827"/>
                    <a:pt x="29399" y="12806"/>
                  </a:cubicBezTo>
                  <a:cubicBezTo>
                    <a:pt x="30152" y="12555"/>
                    <a:pt x="30947" y="12367"/>
                    <a:pt x="31617" y="11990"/>
                  </a:cubicBezTo>
                  <a:cubicBezTo>
                    <a:pt x="32370" y="11614"/>
                    <a:pt x="33165" y="11300"/>
                    <a:pt x="33918" y="10881"/>
                  </a:cubicBezTo>
                  <a:cubicBezTo>
                    <a:pt x="34086" y="10797"/>
                    <a:pt x="34274" y="10735"/>
                    <a:pt x="34399" y="10609"/>
                  </a:cubicBezTo>
                  <a:cubicBezTo>
                    <a:pt x="34839" y="10212"/>
                    <a:pt x="35362" y="9961"/>
                    <a:pt x="35906" y="9751"/>
                  </a:cubicBezTo>
                  <a:lnTo>
                    <a:pt x="36073" y="9668"/>
                  </a:lnTo>
                  <a:cubicBezTo>
                    <a:pt x="36596" y="9228"/>
                    <a:pt x="37161" y="8893"/>
                    <a:pt x="37831" y="8705"/>
                  </a:cubicBezTo>
                  <a:cubicBezTo>
                    <a:pt x="38919" y="7952"/>
                    <a:pt x="39944" y="7136"/>
                    <a:pt x="40781" y="6090"/>
                  </a:cubicBezTo>
                  <a:cubicBezTo>
                    <a:pt x="40865" y="6006"/>
                    <a:pt x="40928" y="5880"/>
                    <a:pt x="40969" y="5776"/>
                  </a:cubicBezTo>
                  <a:cubicBezTo>
                    <a:pt x="41011" y="5023"/>
                    <a:pt x="41346" y="4311"/>
                    <a:pt x="41241" y="3516"/>
                  </a:cubicBezTo>
                  <a:cubicBezTo>
                    <a:pt x="41220" y="3265"/>
                    <a:pt x="41137" y="3077"/>
                    <a:pt x="40907" y="2951"/>
                  </a:cubicBezTo>
                  <a:cubicBezTo>
                    <a:pt x="40823" y="2888"/>
                    <a:pt x="40718" y="2888"/>
                    <a:pt x="40676" y="2826"/>
                  </a:cubicBezTo>
                  <a:cubicBezTo>
                    <a:pt x="40091" y="2135"/>
                    <a:pt x="39295" y="1842"/>
                    <a:pt x="38500" y="1528"/>
                  </a:cubicBezTo>
                  <a:cubicBezTo>
                    <a:pt x="37831" y="1277"/>
                    <a:pt x="37161" y="1068"/>
                    <a:pt x="36471" y="1068"/>
                  </a:cubicBezTo>
                  <a:cubicBezTo>
                    <a:pt x="34922" y="1068"/>
                    <a:pt x="33395" y="1110"/>
                    <a:pt x="31868" y="1152"/>
                  </a:cubicBezTo>
                  <a:cubicBezTo>
                    <a:pt x="31617" y="1152"/>
                    <a:pt x="31449" y="1194"/>
                    <a:pt x="31156" y="1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4"/>
            <p:cNvSpPr/>
            <p:nvPr/>
          </p:nvSpPr>
          <p:spPr>
            <a:xfrm rot="631759">
              <a:off x="6928252" y="4174840"/>
              <a:ext cx="159225" cy="84823"/>
            </a:xfrm>
            <a:custGeom>
              <a:avLst/>
              <a:gdLst/>
              <a:ahLst/>
              <a:cxnLst/>
              <a:rect l="l" t="t" r="r" b="b"/>
              <a:pathLst>
                <a:path w="5776" h="3077" extrusionOk="0">
                  <a:moveTo>
                    <a:pt x="398" y="1"/>
                  </a:moveTo>
                  <a:lnTo>
                    <a:pt x="3181" y="1"/>
                  </a:lnTo>
                  <a:cubicBezTo>
                    <a:pt x="3432" y="1"/>
                    <a:pt x="3641" y="106"/>
                    <a:pt x="3871" y="168"/>
                  </a:cubicBezTo>
                  <a:cubicBezTo>
                    <a:pt x="4269" y="315"/>
                    <a:pt x="4645" y="461"/>
                    <a:pt x="5043" y="566"/>
                  </a:cubicBezTo>
                  <a:cubicBezTo>
                    <a:pt x="5273" y="650"/>
                    <a:pt x="5461" y="775"/>
                    <a:pt x="5587" y="963"/>
                  </a:cubicBezTo>
                  <a:cubicBezTo>
                    <a:pt x="5775" y="1215"/>
                    <a:pt x="5775" y="1675"/>
                    <a:pt x="5524" y="1842"/>
                  </a:cubicBezTo>
                  <a:cubicBezTo>
                    <a:pt x="5001" y="2219"/>
                    <a:pt x="4520" y="2658"/>
                    <a:pt x="3871" y="2847"/>
                  </a:cubicBezTo>
                  <a:cubicBezTo>
                    <a:pt x="3076" y="3077"/>
                    <a:pt x="2302" y="3035"/>
                    <a:pt x="1507" y="2972"/>
                  </a:cubicBezTo>
                  <a:cubicBezTo>
                    <a:pt x="963" y="2909"/>
                    <a:pt x="607" y="2470"/>
                    <a:pt x="230" y="2093"/>
                  </a:cubicBezTo>
                  <a:cubicBezTo>
                    <a:pt x="210" y="2031"/>
                    <a:pt x="189" y="1989"/>
                    <a:pt x="189" y="1926"/>
                  </a:cubicBezTo>
                  <a:cubicBezTo>
                    <a:pt x="147" y="1298"/>
                    <a:pt x="0" y="629"/>
                    <a:pt x="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4"/>
            <p:cNvSpPr/>
            <p:nvPr/>
          </p:nvSpPr>
          <p:spPr>
            <a:xfrm rot="631759">
              <a:off x="6491293" y="4172251"/>
              <a:ext cx="114815" cy="84795"/>
            </a:xfrm>
            <a:custGeom>
              <a:avLst/>
              <a:gdLst/>
              <a:ahLst/>
              <a:cxnLst/>
              <a:rect l="l" t="t" r="r" b="b"/>
              <a:pathLst>
                <a:path w="4165" h="3076" extrusionOk="0">
                  <a:moveTo>
                    <a:pt x="3997" y="42"/>
                  </a:moveTo>
                  <a:cubicBezTo>
                    <a:pt x="4164" y="356"/>
                    <a:pt x="4101" y="733"/>
                    <a:pt x="4059" y="1067"/>
                  </a:cubicBezTo>
                  <a:cubicBezTo>
                    <a:pt x="3976" y="1402"/>
                    <a:pt x="3704" y="1590"/>
                    <a:pt x="3432" y="1779"/>
                  </a:cubicBezTo>
                  <a:cubicBezTo>
                    <a:pt x="3076" y="2009"/>
                    <a:pt x="2762" y="2281"/>
                    <a:pt x="2448" y="2511"/>
                  </a:cubicBezTo>
                  <a:cubicBezTo>
                    <a:pt x="1862" y="2950"/>
                    <a:pt x="1193" y="3076"/>
                    <a:pt x="461" y="3055"/>
                  </a:cubicBezTo>
                  <a:cubicBezTo>
                    <a:pt x="126" y="3034"/>
                    <a:pt x="21" y="2909"/>
                    <a:pt x="0" y="2553"/>
                  </a:cubicBezTo>
                  <a:cubicBezTo>
                    <a:pt x="0" y="2281"/>
                    <a:pt x="21" y="2030"/>
                    <a:pt x="251" y="1862"/>
                  </a:cubicBezTo>
                  <a:cubicBezTo>
                    <a:pt x="440" y="1695"/>
                    <a:pt x="607" y="1528"/>
                    <a:pt x="753" y="1360"/>
                  </a:cubicBezTo>
                  <a:cubicBezTo>
                    <a:pt x="1088" y="942"/>
                    <a:pt x="1570" y="733"/>
                    <a:pt x="2072" y="544"/>
                  </a:cubicBezTo>
                  <a:cubicBezTo>
                    <a:pt x="2637" y="314"/>
                    <a:pt x="3264" y="293"/>
                    <a:pt x="3808" y="42"/>
                  </a:cubicBezTo>
                  <a:cubicBezTo>
                    <a:pt x="3850" y="0"/>
                    <a:pt x="3913" y="21"/>
                    <a:pt x="3997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4"/>
            <p:cNvSpPr/>
            <p:nvPr/>
          </p:nvSpPr>
          <p:spPr>
            <a:xfrm rot="631759">
              <a:off x="6180350" y="3140802"/>
              <a:ext cx="77903" cy="98661"/>
            </a:xfrm>
            <a:custGeom>
              <a:avLst/>
              <a:gdLst/>
              <a:ahLst/>
              <a:cxnLst/>
              <a:rect l="l" t="t" r="r" b="b"/>
              <a:pathLst>
                <a:path w="2826" h="3579" extrusionOk="0">
                  <a:moveTo>
                    <a:pt x="1779" y="126"/>
                  </a:moveTo>
                  <a:cubicBezTo>
                    <a:pt x="2114" y="1235"/>
                    <a:pt x="2469" y="2323"/>
                    <a:pt x="2825" y="3453"/>
                  </a:cubicBezTo>
                  <a:cubicBezTo>
                    <a:pt x="2323" y="3558"/>
                    <a:pt x="1821" y="3578"/>
                    <a:pt x="1360" y="3474"/>
                  </a:cubicBezTo>
                  <a:cubicBezTo>
                    <a:pt x="733" y="3348"/>
                    <a:pt x="0" y="2930"/>
                    <a:pt x="84" y="2072"/>
                  </a:cubicBezTo>
                  <a:cubicBezTo>
                    <a:pt x="105" y="1674"/>
                    <a:pt x="105" y="1277"/>
                    <a:pt x="314" y="900"/>
                  </a:cubicBezTo>
                  <a:cubicBezTo>
                    <a:pt x="628" y="252"/>
                    <a:pt x="1047" y="1"/>
                    <a:pt x="1779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4"/>
            <p:cNvSpPr/>
            <p:nvPr/>
          </p:nvSpPr>
          <p:spPr>
            <a:xfrm rot="631759">
              <a:off x="7183659" y="2956081"/>
              <a:ext cx="42701" cy="91163"/>
            </a:xfrm>
            <a:custGeom>
              <a:avLst/>
              <a:gdLst/>
              <a:ahLst/>
              <a:cxnLst/>
              <a:rect l="l" t="t" r="r" b="b"/>
              <a:pathLst>
                <a:path w="1549" h="3307" extrusionOk="0">
                  <a:moveTo>
                    <a:pt x="1088" y="3306"/>
                  </a:moveTo>
                  <a:cubicBezTo>
                    <a:pt x="1026" y="3202"/>
                    <a:pt x="984" y="3160"/>
                    <a:pt x="942" y="3076"/>
                  </a:cubicBezTo>
                  <a:lnTo>
                    <a:pt x="84" y="482"/>
                  </a:lnTo>
                  <a:cubicBezTo>
                    <a:pt x="0" y="231"/>
                    <a:pt x="147" y="42"/>
                    <a:pt x="419" y="21"/>
                  </a:cubicBezTo>
                  <a:cubicBezTo>
                    <a:pt x="712" y="0"/>
                    <a:pt x="921" y="42"/>
                    <a:pt x="1109" y="314"/>
                  </a:cubicBezTo>
                  <a:cubicBezTo>
                    <a:pt x="1402" y="691"/>
                    <a:pt x="1549" y="1088"/>
                    <a:pt x="1528" y="1591"/>
                  </a:cubicBezTo>
                  <a:cubicBezTo>
                    <a:pt x="1507" y="2156"/>
                    <a:pt x="1444" y="2721"/>
                    <a:pt x="1088" y="3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4"/>
            <p:cNvSpPr/>
            <p:nvPr/>
          </p:nvSpPr>
          <p:spPr>
            <a:xfrm rot="631759">
              <a:off x="6724266" y="3438347"/>
              <a:ext cx="43859" cy="49041"/>
            </a:xfrm>
            <a:custGeom>
              <a:avLst/>
              <a:gdLst/>
              <a:ahLst/>
              <a:cxnLst/>
              <a:rect l="l" t="t" r="r" b="b"/>
              <a:pathLst>
                <a:path w="1591" h="1779" extrusionOk="0">
                  <a:moveTo>
                    <a:pt x="1548" y="0"/>
                  </a:moveTo>
                  <a:cubicBezTo>
                    <a:pt x="1569" y="356"/>
                    <a:pt x="1590" y="586"/>
                    <a:pt x="1590" y="817"/>
                  </a:cubicBezTo>
                  <a:cubicBezTo>
                    <a:pt x="1548" y="1507"/>
                    <a:pt x="1067" y="1779"/>
                    <a:pt x="439" y="1549"/>
                  </a:cubicBezTo>
                  <a:cubicBezTo>
                    <a:pt x="335" y="1486"/>
                    <a:pt x="230" y="1465"/>
                    <a:pt x="84" y="1402"/>
                  </a:cubicBezTo>
                  <a:cubicBezTo>
                    <a:pt x="42" y="1193"/>
                    <a:pt x="21" y="942"/>
                    <a:pt x="0" y="691"/>
                  </a:cubicBezTo>
                  <a:cubicBezTo>
                    <a:pt x="418" y="314"/>
                    <a:pt x="921" y="210"/>
                    <a:pt x="1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4"/>
            <p:cNvSpPr/>
            <p:nvPr/>
          </p:nvSpPr>
          <p:spPr>
            <a:xfrm rot="631759">
              <a:off x="6976253" y="3005282"/>
              <a:ext cx="179404" cy="223263"/>
            </a:xfrm>
            <a:custGeom>
              <a:avLst/>
              <a:gdLst/>
              <a:ahLst/>
              <a:cxnLst/>
              <a:rect l="l" t="t" r="r" b="b"/>
              <a:pathLst>
                <a:path w="6508" h="8099" extrusionOk="0">
                  <a:moveTo>
                    <a:pt x="5901" y="2637"/>
                  </a:moveTo>
                  <a:cubicBezTo>
                    <a:pt x="5797" y="1842"/>
                    <a:pt x="5462" y="1089"/>
                    <a:pt x="4834" y="649"/>
                  </a:cubicBezTo>
                  <a:cubicBezTo>
                    <a:pt x="3851" y="1"/>
                    <a:pt x="2574" y="22"/>
                    <a:pt x="1696" y="838"/>
                  </a:cubicBezTo>
                  <a:cubicBezTo>
                    <a:pt x="1528" y="984"/>
                    <a:pt x="1382" y="1152"/>
                    <a:pt x="1235" y="1319"/>
                  </a:cubicBezTo>
                  <a:cubicBezTo>
                    <a:pt x="1172" y="1403"/>
                    <a:pt x="1089" y="1507"/>
                    <a:pt x="1026" y="1612"/>
                  </a:cubicBezTo>
                  <a:lnTo>
                    <a:pt x="963" y="1779"/>
                  </a:lnTo>
                  <a:cubicBezTo>
                    <a:pt x="147" y="3077"/>
                    <a:pt x="1" y="4750"/>
                    <a:pt x="859" y="6111"/>
                  </a:cubicBezTo>
                  <a:cubicBezTo>
                    <a:pt x="2114" y="8098"/>
                    <a:pt x="4771" y="7533"/>
                    <a:pt x="5922" y="5797"/>
                  </a:cubicBezTo>
                  <a:cubicBezTo>
                    <a:pt x="6508" y="4918"/>
                    <a:pt x="6403" y="3683"/>
                    <a:pt x="5901" y="26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4"/>
            <p:cNvSpPr/>
            <p:nvPr/>
          </p:nvSpPr>
          <p:spPr>
            <a:xfrm rot="631759">
              <a:off x="6288121" y="3122396"/>
              <a:ext cx="194400" cy="236495"/>
            </a:xfrm>
            <a:custGeom>
              <a:avLst/>
              <a:gdLst/>
              <a:ahLst/>
              <a:cxnLst/>
              <a:rect l="l" t="t" r="r" b="b"/>
              <a:pathLst>
                <a:path w="7052" h="8579" extrusionOk="0">
                  <a:moveTo>
                    <a:pt x="6821" y="3432"/>
                  </a:moveTo>
                  <a:cubicBezTo>
                    <a:pt x="6759" y="3097"/>
                    <a:pt x="6654" y="2762"/>
                    <a:pt x="6508" y="2490"/>
                  </a:cubicBezTo>
                  <a:cubicBezTo>
                    <a:pt x="5608" y="774"/>
                    <a:pt x="2846" y="0"/>
                    <a:pt x="1737" y="1674"/>
                  </a:cubicBezTo>
                  <a:cubicBezTo>
                    <a:pt x="1632" y="1695"/>
                    <a:pt x="1528" y="1716"/>
                    <a:pt x="1423" y="1779"/>
                  </a:cubicBezTo>
                  <a:cubicBezTo>
                    <a:pt x="63" y="2490"/>
                    <a:pt x="0" y="4582"/>
                    <a:pt x="837" y="5817"/>
                  </a:cubicBezTo>
                  <a:cubicBezTo>
                    <a:pt x="900" y="6507"/>
                    <a:pt x="1088" y="7198"/>
                    <a:pt x="1570" y="7679"/>
                  </a:cubicBezTo>
                  <a:cubicBezTo>
                    <a:pt x="2093" y="8265"/>
                    <a:pt x="2867" y="8307"/>
                    <a:pt x="3557" y="8077"/>
                  </a:cubicBezTo>
                  <a:cubicBezTo>
                    <a:pt x="5336" y="8579"/>
                    <a:pt x="7052" y="5984"/>
                    <a:pt x="7010" y="4310"/>
                  </a:cubicBezTo>
                  <a:cubicBezTo>
                    <a:pt x="7010" y="3997"/>
                    <a:pt x="6926" y="3683"/>
                    <a:pt x="6821" y="34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4"/>
            <p:cNvSpPr/>
            <p:nvPr/>
          </p:nvSpPr>
          <p:spPr>
            <a:xfrm rot="631759">
              <a:off x="5941863" y="3784744"/>
              <a:ext cx="129233" cy="239389"/>
            </a:xfrm>
            <a:custGeom>
              <a:avLst/>
              <a:gdLst/>
              <a:ahLst/>
              <a:cxnLst/>
              <a:rect l="l" t="t" r="r" b="b"/>
              <a:pathLst>
                <a:path w="4688" h="8684" extrusionOk="0">
                  <a:moveTo>
                    <a:pt x="0" y="4667"/>
                  </a:moveTo>
                  <a:cubicBezTo>
                    <a:pt x="84" y="4353"/>
                    <a:pt x="147" y="4039"/>
                    <a:pt x="251" y="3767"/>
                  </a:cubicBezTo>
                  <a:cubicBezTo>
                    <a:pt x="544" y="2846"/>
                    <a:pt x="1088" y="2093"/>
                    <a:pt x="1653" y="1298"/>
                  </a:cubicBezTo>
                  <a:cubicBezTo>
                    <a:pt x="2009" y="775"/>
                    <a:pt x="2448" y="377"/>
                    <a:pt x="3034" y="105"/>
                  </a:cubicBezTo>
                  <a:cubicBezTo>
                    <a:pt x="3139" y="43"/>
                    <a:pt x="3243" y="1"/>
                    <a:pt x="3369" y="1"/>
                  </a:cubicBezTo>
                  <a:cubicBezTo>
                    <a:pt x="3474" y="1"/>
                    <a:pt x="3599" y="43"/>
                    <a:pt x="3662" y="126"/>
                  </a:cubicBezTo>
                  <a:cubicBezTo>
                    <a:pt x="3704" y="210"/>
                    <a:pt x="3704" y="356"/>
                    <a:pt x="3683" y="440"/>
                  </a:cubicBezTo>
                  <a:cubicBezTo>
                    <a:pt x="3599" y="587"/>
                    <a:pt x="3453" y="691"/>
                    <a:pt x="3327" y="796"/>
                  </a:cubicBezTo>
                  <a:cubicBezTo>
                    <a:pt x="2134" y="1675"/>
                    <a:pt x="1507" y="2867"/>
                    <a:pt x="1067" y="4206"/>
                  </a:cubicBezTo>
                  <a:cubicBezTo>
                    <a:pt x="1026" y="4332"/>
                    <a:pt x="984" y="4499"/>
                    <a:pt x="1026" y="4646"/>
                  </a:cubicBezTo>
                  <a:cubicBezTo>
                    <a:pt x="1151" y="5797"/>
                    <a:pt x="1549" y="6822"/>
                    <a:pt x="2741" y="7282"/>
                  </a:cubicBezTo>
                  <a:lnTo>
                    <a:pt x="4394" y="7910"/>
                  </a:lnTo>
                  <a:cubicBezTo>
                    <a:pt x="4478" y="7952"/>
                    <a:pt x="4541" y="7994"/>
                    <a:pt x="4603" y="8056"/>
                  </a:cubicBezTo>
                  <a:cubicBezTo>
                    <a:pt x="4687" y="8098"/>
                    <a:pt x="4687" y="8307"/>
                    <a:pt x="4583" y="8370"/>
                  </a:cubicBezTo>
                  <a:cubicBezTo>
                    <a:pt x="4269" y="8538"/>
                    <a:pt x="3913" y="8684"/>
                    <a:pt x="3578" y="8579"/>
                  </a:cubicBezTo>
                  <a:cubicBezTo>
                    <a:pt x="2825" y="8328"/>
                    <a:pt x="2072" y="8098"/>
                    <a:pt x="1402" y="7596"/>
                  </a:cubicBezTo>
                  <a:cubicBezTo>
                    <a:pt x="942" y="7240"/>
                    <a:pt x="544" y="6822"/>
                    <a:pt x="398" y="6194"/>
                  </a:cubicBezTo>
                  <a:cubicBezTo>
                    <a:pt x="251" y="5713"/>
                    <a:pt x="0" y="5253"/>
                    <a:pt x="0" y="4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4"/>
            <p:cNvSpPr/>
            <p:nvPr/>
          </p:nvSpPr>
          <p:spPr>
            <a:xfrm rot="631759">
              <a:off x="6040177" y="3890014"/>
              <a:ext cx="55409" cy="100398"/>
            </a:xfrm>
            <a:custGeom>
              <a:avLst/>
              <a:gdLst/>
              <a:ahLst/>
              <a:cxnLst/>
              <a:rect l="l" t="t" r="r" b="b"/>
              <a:pathLst>
                <a:path w="2010" h="3642" extrusionOk="0">
                  <a:moveTo>
                    <a:pt x="1" y="1946"/>
                  </a:moveTo>
                  <a:cubicBezTo>
                    <a:pt x="1" y="1130"/>
                    <a:pt x="419" y="607"/>
                    <a:pt x="984" y="126"/>
                  </a:cubicBezTo>
                  <a:cubicBezTo>
                    <a:pt x="1130" y="21"/>
                    <a:pt x="1256" y="0"/>
                    <a:pt x="1381" y="105"/>
                  </a:cubicBezTo>
                  <a:cubicBezTo>
                    <a:pt x="1507" y="189"/>
                    <a:pt x="1570" y="440"/>
                    <a:pt x="1465" y="586"/>
                  </a:cubicBezTo>
                  <a:cubicBezTo>
                    <a:pt x="1235" y="837"/>
                    <a:pt x="1089" y="1172"/>
                    <a:pt x="963" y="1486"/>
                  </a:cubicBezTo>
                  <a:cubicBezTo>
                    <a:pt x="775" y="2051"/>
                    <a:pt x="879" y="2365"/>
                    <a:pt x="1381" y="2699"/>
                  </a:cubicBezTo>
                  <a:cubicBezTo>
                    <a:pt x="1549" y="2804"/>
                    <a:pt x="1695" y="2846"/>
                    <a:pt x="1821" y="2992"/>
                  </a:cubicBezTo>
                  <a:cubicBezTo>
                    <a:pt x="1905" y="3055"/>
                    <a:pt x="2009" y="3202"/>
                    <a:pt x="1988" y="3264"/>
                  </a:cubicBezTo>
                  <a:cubicBezTo>
                    <a:pt x="1967" y="3411"/>
                    <a:pt x="1821" y="3536"/>
                    <a:pt x="1716" y="3578"/>
                  </a:cubicBezTo>
                  <a:cubicBezTo>
                    <a:pt x="1612" y="3641"/>
                    <a:pt x="1444" y="3641"/>
                    <a:pt x="1298" y="3620"/>
                  </a:cubicBezTo>
                  <a:cubicBezTo>
                    <a:pt x="837" y="3474"/>
                    <a:pt x="440" y="3202"/>
                    <a:pt x="210" y="2804"/>
                  </a:cubicBezTo>
                  <a:cubicBezTo>
                    <a:pt x="84" y="2532"/>
                    <a:pt x="42" y="2218"/>
                    <a:pt x="1" y="19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4"/>
            <p:cNvSpPr/>
            <p:nvPr/>
          </p:nvSpPr>
          <p:spPr>
            <a:xfrm rot="631759">
              <a:off x="7484387" y="3631350"/>
              <a:ext cx="161513" cy="155752"/>
            </a:xfrm>
            <a:custGeom>
              <a:avLst/>
              <a:gdLst/>
              <a:ahLst/>
              <a:cxnLst/>
              <a:rect l="l" t="t" r="r" b="b"/>
              <a:pathLst>
                <a:path w="5859" h="5650" extrusionOk="0">
                  <a:moveTo>
                    <a:pt x="4875" y="5650"/>
                  </a:moveTo>
                  <a:cubicBezTo>
                    <a:pt x="4562" y="5273"/>
                    <a:pt x="5064" y="5043"/>
                    <a:pt x="4959" y="4708"/>
                  </a:cubicBezTo>
                  <a:cubicBezTo>
                    <a:pt x="4875" y="4436"/>
                    <a:pt x="4917" y="4122"/>
                    <a:pt x="4917" y="3871"/>
                  </a:cubicBezTo>
                  <a:cubicBezTo>
                    <a:pt x="4080" y="2867"/>
                    <a:pt x="3202" y="2009"/>
                    <a:pt x="2009" y="1486"/>
                  </a:cubicBezTo>
                  <a:cubicBezTo>
                    <a:pt x="1695" y="1318"/>
                    <a:pt x="1402" y="1151"/>
                    <a:pt x="1067" y="984"/>
                  </a:cubicBezTo>
                  <a:cubicBezTo>
                    <a:pt x="858" y="879"/>
                    <a:pt x="691" y="754"/>
                    <a:pt x="419" y="858"/>
                  </a:cubicBezTo>
                  <a:cubicBezTo>
                    <a:pt x="209" y="942"/>
                    <a:pt x="105" y="754"/>
                    <a:pt x="63" y="565"/>
                  </a:cubicBezTo>
                  <a:cubicBezTo>
                    <a:pt x="0" y="356"/>
                    <a:pt x="105" y="210"/>
                    <a:pt x="272" y="126"/>
                  </a:cubicBezTo>
                  <a:cubicBezTo>
                    <a:pt x="565" y="0"/>
                    <a:pt x="837" y="0"/>
                    <a:pt x="1130" y="105"/>
                  </a:cubicBezTo>
                  <a:cubicBezTo>
                    <a:pt x="2386" y="628"/>
                    <a:pt x="3641" y="1088"/>
                    <a:pt x="4603" y="2114"/>
                  </a:cubicBezTo>
                  <a:lnTo>
                    <a:pt x="5545" y="3055"/>
                  </a:lnTo>
                  <a:cubicBezTo>
                    <a:pt x="5754" y="3264"/>
                    <a:pt x="5838" y="3495"/>
                    <a:pt x="5838" y="3767"/>
                  </a:cubicBezTo>
                  <a:lnTo>
                    <a:pt x="5838" y="4541"/>
                  </a:lnTo>
                  <a:cubicBezTo>
                    <a:pt x="5859" y="5022"/>
                    <a:pt x="5650" y="5336"/>
                    <a:pt x="5210" y="5482"/>
                  </a:cubicBezTo>
                  <a:cubicBezTo>
                    <a:pt x="5126" y="5587"/>
                    <a:pt x="4980" y="5629"/>
                    <a:pt x="4875" y="56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4"/>
            <p:cNvSpPr/>
            <p:nvPr/>
          </p:nvSpPr>
          <p:spPr>
            <a:xfrm rot="631759">
              <a:off x="7539449" y="3544528"/>
              <a:ext cx="105580" cy="47304"/>
            </a:xfrm>
            <a:custGeom>
              <a:avLst/>
              <a:gdLst/>
              <a:ahLst/>
              <a:cxnLst/>
              <a:rect l="l" t="t" r="r" b="b"/>
              <a:pathLst>
                <a:path w="3830" h="1716" extrusionOk="0">
                  <a:moveTo>
                    <a:pt x="3599" y="1716"/>
                  </a:moveTo>
                  <a:cubicBezTo>
                    <a:pt x="3495" y="1674"/>
                    <a:pt x="3327" y="1653"/>
                    <a:pt x="3223" y="1548"/>
                  </a:cubicBezTo>
                  <a:cubicBezTo>
                    <a:pt x="2720" y="1046"/>
                    <a:pt x="2156" y="879"/>
                    <a:pt x="1465" y="879"/>
                  </a:cubicBezTo>
                  <a:cubicBezTo>
                    <a:pt x="1130" y="879"/>
                    <a:pt x="775" y="879"/>
                    <a:pt x="419" y="837"/>
                  </a:cubicBezTo>
                  <a:cubicBezTo>
                    <a:pt x="293" y="795"/>
                    <a:pt x="147" y="732"/>
                    <a:pt x="63" y="649"/>
                  </a:cubicBezTo>
                  <a:cubicBezTo>
                    <a:pt x="0" y="586"/>
                    <a:pt x="0" y="419"/>
                    <a:pt x="63" y="356"/>
                  </a:cubicBezTo>
                  <a:cubicBezTo>
                    <a:pt x="105" y="272"/>
                    <a:pt x="251" y="168"/>
                    <a:pt x="356" y="168"/>
                  </a:cubicBezTo>
                  <a:cubicBezTo>
                    <a:pt x="1298" y="105"/>
                    <a:pt x="2197" y="0"/>
                    <a:pt x="3097" y="419"/>
                  </a:cubicBezTo>
                  <a:cubicBezTo>
                    <a:pt x="3348" y="523"/>
                    <a:pt x="3536" y="691"/>
                    <a:pt x="3641" y="963"/>
                  </a:cubicBezTo>
                  <a:cubicBezTo>
                    <a:pt x="3746" y="1172"/>
                    <a:pt x="3829" y="1444"/>
                    <a:pt x="3599" y="17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4"/>
            <p:cNvSpPr/>
            <p:nvPr/>
          </p:nvSpPr>
          <p:spPr>
            <a:xfrm rot="631759">
              <a:off x="6053849" y="2552528"/>
              <a:ext cx="1454694" cy="1759250"/>
            </a:xfrm>
            <a:custGeom>
              <a:avLst/>
              <a:gdLst/>
              <a:ahLst/>
              <a:cxnLst/>
              <a:rect l="l" t="t" r="r" b="b"/>
              <a:pathLst>
                <a:path w="52770" h="63818" extrusionOk="0">
                  <a:moveTo>
                    <a:pt x="19460" y="34504"/>
                  </a:moveTo>
                  <a:cubicBezTo>
                    <a:pt x="19104" y="34441"/>
                    <a:pt x="18832" y="34566"/>
                    <a:pt x="18560" y="34608"/>
                  </a:cubicBezTo>
                  <a:cubicBezTo>
                    <a:pt x="18288" y="34650"/>
                    <a:pt x="18037" y="34734"/>
                    <a:pt x="17765" y="34734"/>
                  </a:cubicBezTo>
                  <a:cubicBezTo>
                    <a:pt x="16154" y="34797"/>
                    <a:pt x="14522" y="34797"/>
                    <a:pt x="12931" y="34504"/>
                  </a:cubicBezTo>
                  <a:cubicBezTo>
                    <a:pt x="12638" y="34441"/>
                    <a:pt x="12387" y="34315"/>
                    <a:pt x="12115" y="34190"/>
                  </a:cubicBezTo>
                  <a:cubicBezTo>
                    <a:pt x="11488" y="33876"/>
                    <a:pt x="10860" y="33520"/>
                    <a:pt x="10211" y="33185"/>
                  </a:cubicBezTo>
                  <a:cubicBezTo>
                    <a:pt x="9709" y="33688"/>
                    <a:pt x="9186" y="33709"/>
                    <a:pt x="8579" y="33457"/>
                  </a:cubicBezTo>
                  <a:cubicBezTo>
                    <a:pt x="8349" y="33353"/>
                    <a:pt x="8056" y="33374"/>
                    <a:pt x="7805" y="33353"/>
                  </a:cubicBezTo>
                  <a:cubicBezTo>
                    <a:pt x="7010" y="33311"/>
                    <a:pt x="6194" y="33416"/>
                    <a:pt x="5441" y="33123"/>
                  </a:cubicBezTo>
                  <a:cubicBezTo>
                    <a:pt x="5148" y="33018"/>
                    <a:pt x="4792" y="33060"/>
                    <a:pt x="4478" y="33081"/>
                  </a:cubicBezTo>
                  <a:cubicBezTo>
                    <a:pt x="4039" y="33123"/>
                    <a:pt x="3599" y="33018"/>
                    <a:pt x="3202" y="32830"/>
                  </a:cubicBezTo>
                  <a:cubicBezTo>
                    <a:pt x="2721" y="32620"/>
                    <a:pt x="2260" y="32348"/>
                    <a:pt x="1737" y="32202"/>
                  </a:cubicBezTo>
                  <a:cubicBezTo>
                    <a:pt x="1528" y="32139"/>
                    <a:pt x="1340" y="31930"/>
                    <a:pt x="1235" y="31721"/>
                  </a:cubicBezTo>
                  <a:cubicBezTo>
                    <a:pt x="1089" y="31449"/>
                    <a:pt x="900" y="31198"/>
                    <a:pt x="607" y="31030"/>
                  </a:cubicBezTo>
                  <a:cubicBezTo>
                    <a:pt x="189" y="30737"/>
                    <a:pt x="1" y="30298"/>
                    <a:pt x="1" y="29712"/>
                  </a:cubicBezTo>
                  <a:cubicBezTo>
                    <a:pt x="42" y="28059"/>
                    <a:pt x="1" y="26427"/>
                    <a:pt x="1" y="24774"/>
                  </a:cubicBezTo>
                  <a:lnTo>
                    <a:pt x="1" y="18685"/>
                  </a:lnTo>
                  <a:cubicBezTo>
                    <a:pt x="1" y="18225"/>
                    <a:pt x="84" y="17807"/>
                    <a:pt x="147" y="17367"/>
                  </a:cubicBezTo>
                  <a:lnTo>
                    <a:pt x="294" y="15882"/>
                  </a:lnTo>
                  <a:cubicBezTo>
                    <a:pt x="377" y="14835"/>
                    <a:pt x="586" y="13810"/>
                    <a:pt x="942" y="12869"/>
                  </a:cubicBezTo>
                  <a:cubicBezTo>
                    <a:pt x="1528" y="11425"/>
                    <a:pt x="2156" y="10002"/>
                    <a:pt x="3014" y="8684"/>
                  </a:cubicBezTo>
                  <a:cubicBezTo>
                    <a:pt x="3244" y="8349"/>
                    <a:pt x="3495" y="8014"/>
                    <a:pt x="3767" y="7721"/>
                  </a:cubicBezTo>
                  <a:lnTo>
                    <a:pt x="6194" y="5294"/>
                  </a:lnTo>
                  <a:cubicBezTo>
                    <a:pt x="6445" y="5043"/>
                    <a:pt x="6696" y="4855"/>
                    <a:pt x="6968" y="4687"/>
                  </a:cubicBezTo>
                  <a:cubicBezTo>
                    <a:pt x="7931" y="4018"/>
                    <a:pt x="8956" y="3432"/>
                    <a:pt x="9897" y="2721"/>
                  </a:cubicBezTo>
                  <a:cubicBezTo>
                    <a:pt x="11299" y="1674"/>
                    <a:pt x="12890" y="963"/>
                    <a:pt x="14543" y="419"/>
                  </a:cubicBezTo>
                  <a:cubicBezTo>
                    <a:pt x="15254" y="189"/>
                    <a:pt x="16028" y="105"/>
                    <a:pt x="16802" y="63"/>
                  </a:cubicBezTo>
                  <a:cubicBezTo>
                    <a:pt x="17848" y="1"/>
                    <a:pt x="18916" y="22"/>
                    <a:pt x="19983" y="63"/>
                  </a:cubicBezTo>
                  <a:cubicBezTo>
                    <a:pt x="20297" y="63"/>
                    <a:pt x="20652" y="105"/>
                    <a:pt x="20945" y="189"/>
                  </a:cubicBezTo>
                  <a:cubicBezTo>
                    <a:pt x="21929" y="440"/>
                    <a:pt x="22891" y="733"/>
                    <a:pt x="23833" y="1005"/>
                  </a:cubicBezTo>
                  <a:cubicBezTo>
                    <a:pt x="24481" y="1172"/>
                    <a:pt x="25067" y="1528"/>
                    <a:pt x="25527" y="2072"/>
                  </a:cubicBezTo>
                  <a:cubicBezTo>
                    <a:pt x="25716" y="2281"/>
                    <a:pt x="25946" y="2490"/>
                    <a:pt x="26113" y="2637"/>
                  </a:cubicBezTo>
                  <a:cubicBezTo>
                    <a:pt x="26846" y="2428"/>
                    <a:pt x="27515" y="2260"/>
                    <a:pt x="28206" y="2093"/>
                  </a:cubicBezTo>
                  <a:cubicBezTo>
                    <a:pt x="28833" y="1926"/>
                    <a:pt x="29482" y="1926"/>
                    <a:pt x="30110" y="2156"/>
                  </a:cubicBezTo>
                  <a:cubicBezTo>
                    <a:pt x="30633" y="2302"/>
                    <a:pt x="31177" y="2428"/>
                    <a:pt x="31721" y="2574"/>
                  </a:cubicBezTo>
                  <a:cubicBezTo>
                    <a:pt x="32307" y="2700"/>
                    <a:pt x="32851" y="2930"/>
                    <a:pt x="33332" y="3265"/>
                  </a:cubicBezTo>
                  <a:cubicBezTo>
                    <a:pt x="33960" y="3746"/>
                    <a:pt x="34608" y="4248"/>
                    <a:pt x="35341" y="4541"/>
                  </a:cubicBezTo>
                  <a:cubicBezTo>
                    <a:pt x="35550" y="4625"/>
                    <a:pt x="35738" y="4813"/>
                    <a:pt x="35885" y="4980"/>
                  </a:cubicBezTo>
                  <a:lnTo>
                    <a:pt x="38647" y="7721"/>
                  </a:lnTo>
                  <a:cubicBezTo>
                    <a:pt x="38814" y="7910"/>
                    <a:pt x="38981" y="8119"/>
                    <a:pt x="39128" y="8307"/>
                  </a:cubicBezTo>
                  <a:cubicBezTo>
                    <a:pt x="39525" y="8830"/>
                    <a:pt x="39881" y="9353"/>
                    <a:pt x="40299" y="9856"/>
                  </a:cubicBezTo>
                  <a:cubicBezTo>
                    <a:pt x="41492" y="11216"/>
                    <a:pt x="42015" y="12869"/>
                    <a:pt x="42538" y="14542"/>
                  </a:cubicBezTo>
                  <a:cubicBezTo>
                    <a:pt x="42852" y="15568"/>
                    <a:pt x="42978" y="16614"/>
                    <a:pt x="42957" y="17681"/>
                  </a:cubicBezTo>
                  <a:cubicBezTo>
                    <a:pt x="42915" y="18539"/>
                    <a:pt x="42915" y="19376"/>
                    <a:pt x="42957" y="20234"/>
                  </a:cubicBezTo>
                  <a:cubicBezTo>
                    <a:pt x="42978" y="21259"/>
                    <a:pt x="42664" y="22201"/>
                    <a:pt x="42308" y="23142"/>
                  </a:cubicBezTo>
                  <a:cubicBezTo>
                    <a:pt x="42120" y="23644"/>
                    <a:pt x="41743" y="23958"/>
                    <a:pt x="41325" y="24272"/>
                  </a:cubicBezTo>
                  <a:cubicBezTo>
                    <a:pt x="41053" y="24481"/>
                    <a:pt x="40760" y="24502"/>
                    <a:pt x="40425" y="24314"/>
                  </a:cubicBezTo>
                  <a:cubicBezTo>
                    <a:pt x="39735" y="23958"/>
                    <a:pt x="39023" y="23728"/>
                    <a:pt x="38249" y="23770"/>
                  </a:cubicBezTo>
                  <a:cubicBezTo>
                    <a:pt x="37810" y="23791"/>
                    <a:pt x="37349" y="23770"/>
                    <a:pt x="36826" y="23770"/>
                  </a:cubicBezTo>
                  <a:cubicBezTo>
                    <a:pt x="36073" y="24628"/>
                    <a:pt x="35320" y="25632"/>
                    <a:pt x="34462" y="26490"/>
                  </a:cubicBezTo>
                  <a:cubicBezTo>
                    <a:pt x="33625" y="27348"/>
                    <a:pt x="32641" y="28080"/>
                    <a:pt x="31679" y="28896"/>
                  </a:cubicBezTo>
                  <a:cubicBezTo>
                    <a:pt x="32097" y="29168"/>
                    <a:pt x="32537" y="29210"/>
                    <a:pt x="32934" y="29335"/>
                  </a:cubicBezTo>
                  <a:cubicBezTo>
                    <a:pt x="33625" y="29545"/>
                    <a:pt x="34294" y="29733"/>
                    <a:pt x="34985" y="29921"/>
                  </a:cubicBezTo>
                  <a:cubicBezTo>
                    <a:pt x="35654" y="30110"/>
                    <a:pt x="36345" y="30277"/>
                    <a:pt x="37014" y="30507"/>
                  </a:cubicBezTo>
                  <a:cubicBezTo>
                    <a:pt x="37349" y="30612"/>
                    <a:pt x="37663" y="30737"/>
                    <a:pt x="38019" y="30863"/>
                  </a:cubicBezTo>
                  <a:cubicBezTo>
                    <a:pt x="38333" y="30968"/>
                    <a:pt x="38605" y="31093"/>
                    <a:pt x="38919" y="31177"/>
                  </a:cubicBezTo>
                  <a:cubicBezTo>
                    <a:pt x="39735" y="31365"/>
                    <a:pt x="40467" y="31721"/>
                    <a:pt x="41178" y="32181"/>
                  </a:cubicBezTo>
                  <a:cubicBezTo>
                    <a:pt x="41408" y="32328"/>
                    <a:pt x="41680" y="32495"/>
                    <a:pt x="41952" y="32558"/>
                  </a:cubicBezTo>
                  <a:cubicBezTo>
                    <a:pt x="42538" y="32746"/>
                    <a:pt x="42999" y="33081"/>
                    <a:pt x="43459" y="33478"/>
                  </a:cubicBezTo>
                  <a:cubicBezTo>
                    <a:pt x="43919" y="33918"/>
                    <a:pt x="44359" y="34399"/>
                    <a:pt x="44924" y="34755"/>
                  </a:cubicBezTo>
                  <a:cubicBezTo>
                    <a:pt x="45133" y="34880"/>
                    <a:pt x="45279" y="35152"/>
                    <a:pt x="45468" y="35341"/>
                  </a:cubicBezTo>
                  <a:lnTo>
                    <a:pt x="47121" y="35341"/>
                  </a:lnTo>
                  <a:cubicBezTo>
                    <a:pt x="47351" y="35341"/>
                    <a:pt x="47581" y="35341"/>
                    <a:pt x="47811" y="35403"/>
                  </a:cubicBezTo>
                  <a:cubicBezTo>
                    <a:pt x="47916" y="35445"/>
                    <a:pt x="48020" y="35592"/>
                    <a:pt x="48083" y="35738"/>
                  </a:cubicBezTo>
                  <a:cubicBezTo>
                    <a:pt x="48125" y="35906"/>
                    <a:pt x="48020" y="36094"/>
                    <a:pt x="47853" y="36157"/>
                  </a:cubicBezTo>
                  <a:cubicBezTo>
                    <a:pt x="47665" y="36198"/>
                    <a:pt x="47455" y="36198"/>
                    <a:pt x="47246" y="36219"/>
                  </a:cubicBezTo>
                  <a:cubicBezTo>
                    <a:pt x="46974" y="36261"/>
                    <a:pt x="46723" y="36157"/>
                    <a:pt x="46493" y="36324"/>
                  </a:cubicBezTo>
                  <a:cubicBezTo>
                    <a:pt x="46493" y="36554"/>
                    <a:pt x="46639" y="36638"/>
                    <a:pt x="46765" y="36742"/>
                  </a:cubicBezTo>
                  <a:cubicBezTo>
                    <a:pt x="46911" y="36847"/>
                    <a:pt x="47079" y="36931"/>
                    <a:pt x="47183" y="37056"/>
                  </a:cubicBezTo>
                  <a:cubicBezTo>
                    <a:pt x="47330" y="37203"/>
                    <a:pt x="47372" y="37370"/>
                    <a:pt x="47246" y="37538"/>
                  </a:cubicBezTo>
                  <a:cubicBezTo>
                    <a:pt x="47162" y="37642"/>
                    <a:pt x="47016" y="37726"/>
                    <a:pt x="46870" y="37726"/>
                  </a:cubicBezTo>
                  <a:cubicBezTo>
                    <a:pt x="46660" y="37726"/>
                    <a:pt x="46430" y="37642"/>
                    <a:pt x="46137" y="37579"/>
                  </a:cubicBezTo>
                  <a:cubicBezTo>
                    <a:pt x="46242" y="37872"/>
                    <a:pt x="46325" y="38082"/>
                    <a:pt x="46409" y="38270"/>
                  </a:cubicBezTo>
                  <a:cubicBezTo>
                    <a:pt x="46493" y="38312"/>
                    <a:pt x="46514" y="38354"/>
                    <a:pt x="46556" y="38374"/>
                  </a:cubicBezTo>
                  <a:cubicBezTo>
                    <a:pt x="47037" y="38521"/>
                    <a:pt x="47497" y="38667"/>
                    <a:pt x="47999" y="38814"/>
                  </a:cubicBezTo>
                  <a:cubicBezTo>
                    <a:pt x="48648" y="39023"/>
                    <a:pt x="49276" y="39232"/>
                    <a:pt x="49945" y="39442"/>
                  </a:cubicBezTo>
                  <a:cubicBezTo>
                    <a:pt x="49966" y="39442"/>
                    <a:pt x="49987" y="39442"/>
                    <a:pt x="50008" y="39463"/>
                  </a:cubicBezTo>
                  <a:cubicBezTo>
                    <a:pt x="50636" y="39776"/>
                    <a:pt x="52205" y="40823"/>
                    <a:pt x="52289" y="41764"/>
                  </a:cubicBezTo>
                  <a:cubicBezTo>
                    <a:pt x="52770" y="42894"/>
                    <a:pt x="52310" y="43919"/>
                    <a:pt x="51933" y="44945"/>
                  </a:cubicBezTo>
                  <a:cubicBezTo>
                    <a:pt x="51870" y="45091"/>
                    <a:pt x="51724" y="45217"/>
                    <a:pt x="51577" y="45321"/>
                  </a:cubicBezTo>
                  <a:lnTo>
                    <a:pt x="47895" y="48627"/>
                  </a:lnTo>
                  <a:cubicBezTo>
                    <a:pt x="47706" y="48774"/>
                    <a:pt x="47539" y="48941"/>
                    <a:pt x="47330" y="49046"/>
                  </a:cubicBezTo>
                  <a:cubicBezTo>
                    <a:pt x="45970" y="49820"/>
                    <a:pt x="44610" y="50594"/>
                    <a:pt x="43250" y="51347"/>
                  </a:cubicBezTo>
                  <a:cubicBezTo>
                    <a:pt x="41806" y="52163"/>
                    <a:pt x="40237" y="52686"/>
                    <a:pt x="38688" y="53272"/>
                  </a:cubicBezTo>
                  <a:cubicBezTo>
                    <a:pt x="38333" y="53419"/>
                    <a:pt x="37977" y="53565"/>
                    <a:pt x="37642" y="53691"/>
                  </a:cubicBezTo>
                  <a:lnTo>
                    <a:pt x="37642" y="54841"/>
                  </a:lnTo>
                  <a:cubicBezTo>
                    <a:pt x="37642" y="55218"/>
                    <a:pt x="37600" y="55616"/>
                    <a:pt x="37726" y="56034"/>
                  </a:cubicBezTo>
                  <a:cubicBezTo>
                    <a:pt x="38019" y="56034"/>
                    <a:pt x="38270" y="56055"/>
                    <a:pt x="38542" y="56055"/>
                  </a:cubicBezTo>
                  <a:cubicBezTo>
                    <a:pt x="39002" y="56055"/>
                    <a:pt x="39483" y="56034"/>
                    <a:pt x="39944" y="56034"/>
                  </a:cubicBezTo>
                  <a:cubicBezTo>
                    <a:pt x="40216" y="56034"/>
                    <a:pt x="40467" y="56055"/>
                    <a:pt x="40739" y="56139"/>
                  </a:cubicBezTo>
                  <a:cubicBezTo>
                    <a:pt x="41199" y="56285"/>
                    <a:pt x="41680" y="56473"/>
                    <a:pt x="42162" y="56515"/>
                  </a:cubicBezTo>
                  <a:cubicBezTo>
                    <a:pt x="42664" y="56599"/>
                    <a:pt x="43417" y="57394"/>
                    <a:pt x="43459" y="57854"/>
                  </a:cubicBezTo>
                  <a:cubicBezTo>
                    <a:pt x="43522" y="58566"/>
                    <a:pt x="43417" y="59214"/>
                    <a:pt x="42748" y="59612"/>
                  </a:cubicBezTo>
                  <a:cubicBezTo>
                    <a:pt x="42643" y="59654"/>
                    <a:pt x="42538" y="59717"/>
                    <a:pt x="42455" y="59800"/>
                  </a:cubicBezTo>
                  <a:cubicBezTo>
                    <a:pt x="42036" y="60261"/>
                    <a:pt x="41492" y="60428"/>
                    <a:pt x="40948" y="60637"/>
                  </a:cubicBezTo>
                  <a:cubicBezTo>
                    <a:pt x="40320" y="60867"/>
                    <a:pt x="39693" y="60888"/>
                    <a:pt x="39023" y="60888"/>
                  </a:cubicBezTo>
                  <a:cubicBezTo>
                    <a:pt x="37558" y="60888"/>
                    <a:pt x="37914" y="60993"/>
                    <a:pt x="36659" y="60030"/>
                  </a:cubicBezTo>
                  <a:cubicBezTo>
                    <a:pt x="36470" y="59905"/>
                    <a:pt x="36303" y="59717"/>
                    <a:pt x="36136" y="59549"/>
                  </a:cubicBezTo>
                  <a:cubicBezTo>
                    <a:pt x="35947" y="59382"/>
                    <a:pt x="35864" y="59173"/>
                    <a:pt x="35864" y="58921"/>
                  </a:cubicBezTo>
                  <a:lnTo>
                    <a:pt x="35864" y="57331"/>
                  </a:lnTo>
                  <a:cubicBezTo>
                    <a:pt x="35864" y="57143"/>
                    <a:pt x="35926" y="56997"/>
                    <a:pt x="35968" y="56808"/>
                  </a:cubicBezTo>
                  <a:cubicBezTo>
                    <a:pt x="36052" y="56557"/>
                    <a:pt x="36198" y="56306"/>
                    <a:pt x="36240" y="56076"/>
                  </a:cubicBezTo>
                  <a:cubicBezTo>
                    <a:pt x="36261" y="55469"/>
                    <a:pt x="36303" y="54841"/>
                    <a:pt x="36198" y="54193"/>
                  </a:cubicBezTo>
                  <a:cubicBezTo>
                    <a:pt x="34420" y="54569"/>
                    <a:pt x="32788" y="55155"/>
                    <a:pt x="31072" y="55616"/>
                  </a:cubicBezTo>
                  <a:cubicBezTo>
                    <a:pt x="29398" y="56055"/>
                    <a:pt x="27703" y="56411"/>
                    <a:pt x="26009" y="56829"/>
                  </a:cubicBezTo>
                  <a:cubicBezTo>
                    <a:pt x="25841" y="57457"/>
                    <a:pt x="25883" y="58482"/>
                    <a:pt x="26092" y="59068"/>
                  </a:cubicBezTo>
                  <a:cubicBezTo>
                    <a:pt x="26343" y="59717"/>
                    <a:pt x="26302" y="60386"/>
                    <a:pt x="26197" y="61077"/>
                  </a:cubicBezTo>
                  <a:cubicBezTo>
                    <a:pt x="26113" y="61537"/>
                    <a:pt x="25799" y="61914"/>
                    <a:pt x="25402" y="62206"/>
                  </a:cubicBezTo>
                  <a:cubicBezTo>
                    <a:pt x="25046" y="62458"/>
                    <a:pt x="24690" y="62730"/>
                    <a:pt x="24335" y="62981"/>
                  </a:cubicBezTo>
                  <a:cubicBezTo>
                    <a:pt x="23477" y="63671"/>
                    <a:pt x="22473" y="63818"/>
                    <a:pt x="21405" y="63713"/>
                  </a:cubicBezTo>
                  <a:cubicBezTo>
                    <a:pt x="21008" y="63692"/>
                    <a:pt x="20694" y="63462"/>
                    <a:pt x="20380" y="63253"/>
                  </a:cubicBezTo>
                  <a:cubicBezTo>
                    <a:pt x="20255" y="62771"/>
                    <a:pt x="20276" y="62269"/>
                    <a:pt x="20338" y="61830"/>
                  </a:cubicBezTo>
                  <a:cubicBezTo>
                    <a:pt x="20359" y="61642"/>
                    <a:pt x="20443" y="61432"/>
                    <a:pt x="20569" y="61286"/>
                  </a:cubicBezTo>
                  <a:cubicBezTo>
                    <a:pt x="20987" y="60846"/>
                    <a:pt x="21426" y="60386"/>
                    <a:pt x="21866" y="59968"/>
                  </a:cubicBezTo>
                  <a:cubicBezTo>
                    <a:pt x="21949" y="59905"/>
                    <a:pt x="22054" y="59800"/>
                    <a:pt x="22159" y="59758"/>
                  </a:cubicBezTo>
                  <a:cubicBezTo>
                    <a:pt x="22766" y="59633"/>
                    <a:pt x="23289" y="59277"/>
                    <a:pt x="23895" y="59173"/>
                  </a:cubicBezTo>
                  <a:cubicBezTo>
                    <a:pt x="24251" y="59110"/>
                    <a:pt x="24628" y="58963"/>
                    <a:pt x="25004" y="58817"/>
                  </a:cubicBezTo>
                  <a:cubicBezTo>
                    <a:pt x="25109" y="58231"/>
                    <a:pt x="25109" y="57624"/>
                    <a:pt x="25046" y="56976"/>
                  </a:cubicBezTo>
                  <a:lnTo>
                    <a:pt x="24565" y="56976"/>
                  </a:lnTo>
                  <a:cubicBezTo>
                    <a:pt x="23184" y="57101"/>
                    <a:pt x="21824" y="57227"/>
                    <a:pt x="20443" y="57352"/>
                  </a:cubicBezTo>
                  <a:cubicBezTo>
                    <a:pt x="19920" y="57415"/>
                    <a:pt x="19397" y="57415"/>
                    <a:pt x="18832" y="57415"/>
                  </a:cubicBezTo>
                  <a:cubicBezTo>
                    <a:pt x="17974" y="57394"/>
                    <a:pt x="17137" y="57352"/>
                    <a:pt x="16279" y="57289"/>
                  </a:cubicBezTo>
                  <a:cubicBezTo>
                    <a:pt x="14898" y="57143"/>
                    <a:pt x="13538" y="57017"/>
                    <a:pt x="12136" y="56871"/>
                  </a:cubicBezTo>
                  <a:cubicBezTo>
                    <a:pt x="11278" y="56766"/>
                    <a:pt x="10400" y="56620"/>
                    <a:pt x="9521" y="56411"/>
                  </a:cubicBezTo>
                  <a:cubicBezTo>
                    <a:pt x="8956" y="56285"/>
                    <a:pt x="8349" y="56139"/>
                    <a:pt x="7889" y="55846"/>
                  </a:cubicBezTo>
                  <a:cubicBezTo>
                    <a:pt x="6487" y="54946"/>
                    <a:pt x="6048" y="54004"/>
                    <a:pt x="6571" y="52582"/>
                  </a:cubicBezTo>
                  <a:cubicBezTo>
                    <a:pt x="7198" y="50845"/>
                    <a:pt x="8224" y="49380"/>
                    <a:pt x="9625" y="48230"/>
                  </a:cubicBezTo>
                  <a:cubicBezTo>
                    <a:pt x="10337" y="47665"/>
                    <a:pt x="11048" y="47079"/>
                    <a:pt x="11697" y="46430"/>
                  </a:cubicBezTo>
                  <a:cubicBezTo>
                    <a:pt x="11948" y="46158"/>
                    <a:pt x="12304" y="45949"/>
                    <a:pt x="12618" y="45719"/>
                  </a:cubicBezTo>
                  <a:cubicBezTo>
                    <a:pt x="14417" y="44317"/>
                    <a:pt x="16509" y="43396"/>
                    <a:pt x="18602" y="42538"/>
                  </a:cubicBezTo>
                  <a:cubicBezTo>
                    <a:pt x="18706" y="42476"/>
                    <a:pt x="18811" y="42434"/>
                    <a:pt x="18957" y="42371"/>
                  </a:cubicBezTo>
                  <a:cubicBezTo>
                    <a:pt x="19167" y="41513"/>
                    <a:pt x="19439" y="40655"/>
                    <a:pt x="19418" y="39714"/>
                  </a:cubicBezTo>
                  <a:cubicBezTo>
                    <a:pt x="19418" y="38584"/>
                    <a:pt x="19439" y="37454"/>
                    <a:pt x="19439" y="36366"/>
                  </a:cubicBezTo>
                  <a:cubicBezTo>
                    <a:pt x="19439" y="36178"/>
                    <a:pt x="19522" y="35968"/>
                    <a:pt x="19334" y="35759"/>
                  </a:cubicBezTo>
                  <a:cubicBezTo>
                    <a:pt x="18790" y="36533"/>
                    <a:pt x="18267" y="37307"/>
                    <a:pt x="17744" y="38061"/>
                  </a:cubicBezTo>
                  <a:cubicBezTo>
                    <a:pt x="17346" y="38626"/>
                    <a:pt x="16928" y="39128"/>
                    <a:pt x="16384" y="39546"/>
                  </a:cubicBezTo>
                  <a:cubicBezTo>
                    <a:pt x="16112" y="39735"/>
                    <a:pt x="15903" y="39986"/>
                    <a:pt x="15714" y="40258"/>
                  </a:cubicBezTo>
                  <a:cubicBezTo>
                    <a:pt x="14438" y="41848"/>
                    <a:pt x="12952" y="43229"/>
                    <a:pt x="11299" y="44421"/>
                  </a:cubicBezTo>
                  <a:cubicBezTo>
                    <a:pt x="11174" y="44484"/>
                    <a:pt x="11069" y="44589"/>
                    <a:pt x="10944" y="44652"/>
                  </a:cubicBezTo>
                  <a:cubicBezTo>
                    <a:pt x="10441" y="44840"/>
                    <a:pt x="10107" y="45175"/>
                    <a:pt x="9918" y="45677"/>
                  </a:cubicBezTo>
                  <a:cubicBezTo>
                    <a:pt x="9877" y="45802"/>
                    <a:pt x="9772" y="45907"/>
                    <a:pt x="9688" y="46033"/>
                  </a:cubicBezTo>
                  <a:cubicBezTo>
                    <a:pt x="9521" y="46263"/>
                    <a:pt x="9312" y="46514"/>
                    <a:pt x="9249" y="46786"/>
                  </a:cubicBezTo>
                  <a:cubicBezTo>
                    <a:pt x="9081" y="47476"/>
                    <a:pt x="8537" y="47602"/>
                    <a:pt x="8014" y="47769"/>
                  </a:cubicBezTo>
                  <a:cubicBezTo>
                    <a:pt x="7826" y="47811"/>
                    <a:pt x="7575" y="47665"/>
                    <a:pt x="7491" y="47497"/>
                  </a:cubicBezTo>
                  <a:cubicBezTo>
                    <a:pt x="7428" y="47288"/>
                    <a:pt x="7512" y="47162"/>
                    <a:pt x="7680" y="47058"/>
                  </a:cubicBezTo>
                  <a:cubicBezTo>
                    <a:pt x="7826" y="46932"/>
                    <a:pt x="8035" y="46849"/>
                    <a:pt x="8161" y="46681"/>
                  </a:cubicBezTo>
                  <a:cubicBezTo>
                    <a:pt x="8307" y="46556"/>
                    <a:pt x="8370" y="46367"/>
                    <a:pt x="8475" y="46221"/>
                  </a:cubicBezTo>
                  <a:cubicBezTo>
                    <a:pt x="8328" y="46033"/>
                    <a:pt x="8224" y="46137"/>
                    <a:pt x="8140" y="46200"/>
                  </a:cubicBezTo>
                  <a:cubicBezTo>
                    <a:pt x="7784" y="46430"/>
                    <a:pt x="7408" y="46660"/>
                    <a:pt x="7010" y="46890"/>
                  </a:cubicBezTo>
                  <a:cubicBezTo>
                    <a:pt x="6843" y="46995"/>
                    <a:pt x="6633" y="47058"/>
                    <a:pt x="6445" y="47079"/>
                  </a:cubicBezTo>
                  <a:cubicBezTo>
                    <a:pt x="6257" y="47100"/>
                    <a:pt x="6110" y="46995"/>
                    <a:pt x="6027" y="46828"/>
                  </a:cubicBezTo>
                  <a:cubicBezTo>
                    <a:pt x="5964" y="46639"/>
                    <a:pt x="5964" y="46451"/>
                    <a:pt x="6131" y="46325"/>
                  </a:cubicBezTo>
                  <a:cubicBezTo>
                    <a:pt x="6194" y="46242"/>
                    <a:pt x="6299" y="46200"/>
                    <a:pt x="6424" y="46116"/>
                  </a:cubicBezTo>
                  <a:cubicBezTo>
                    <a:pt x="7031" y="45719"/>
                    <a:pt x="7680" y="45363"/>
                    <a:pt x="8286" y="44986"/>
                  </a:cubicBezTo>
                  <a:cubicBezTo>
                    <a:pt x="8433" y="44903"/>
                    <a:pt x="8537" y="44840"/>
                    <a:pt x="8642" y="44777"/>
                  </a:cubicBezTo>
                  <a:cubicBezTo>
                    <a:pt x="8600" y="44568"/>
                    <a:pt x="8475" y="44589"/>
                    <a:pt x="8370" y="44589"/>
                  </a:cubicBezTo>
                  <a:cubicBezTo>
                    <a:pt x="8056" y="44589"/>
                    <a:pt x="7721" y="44589"/>
                    <a:pt x="7408" y="44631"/>
                  </a:cubicBezTo>
                  <a:cubicBezTo>
                    <a:pt x="6989" y="44631"/>
                    <a:pt x="6592" y="44693"/>
                    <a:pt x="6236" y="44965"/>
                  </a:cubicBezTo>
                  <a:cubicBezTo>
                    <a:pt x="6006" y="45112"/>
                    <a:pt x="5713" y="45196"/>
                    <a:pt x="5420" y="45279"/>
                  </a:cubicBezTo>
                  <a:cubicBezTo>
                    <a:pt x="5211" y="45321"/>
                    <a:pt x="5022" y="45091"/>
                    <a:pt x="5106" y="44882"/>
                  </a:cubicBezTo>
                  <a:cubicBezTo>
                    <a:pt x="5127" y="44777"/>
                    <a:pt x="5190" y="44652"/>
                    <a:pt x="5273" y="44589"/>
                  </a:cubicBezTo>
                  <a:cubicBezTo>
                    <a:pt x="5838" y="44212"/>
                    <a:pt x="6382" y="43752"/>
                    <a:pt x="7177" y="43836"/>
                  </a:cubicBezTo>
                  <a:cubicBezTo>
                    <a:pt x="7993" y="43919"/>
                    <a:pt x="8830" y="43898"/>
                    <a:pt x="9667" y="43919"/>
                  </a:cubicBezTo>
                  <a:cubicBezTo>
                    <a:pt x="10002" y="43940"/>
                    <a:pt x="10316" y="43856"/>
                    <a:pt x="10567" y="43647"/>
                  </a:cubicBezTo>
                  <a:cubicBezTo>
                    <a:pt x="11132" y="43229"/>
                    <a:pt x="11676" y="42852"/>
                    <a:pt x="12178" y="42392"/>
                  </a:cubicBezTo>
                  <a:cubicBezTo>
                    <a:pt x="13182" y="41513"/>
                    <a:pt x="14187" y="40571"/>
                    <a:pt x="15024" y="39525"/>
                  </a:cubicBezTo>
                  <a:cubicBezTo>
                    <a:pt x="15233" y="39253"/>
                    <a:pt x="15442" y="39023"/>
                    <a:pt x="15693" y="38835"/>
                  </a:cubicBezTo>
                  <a:cubicBezTo>
                    <a:pt x="16279" y="38458"/>
                    <a:pt x="16698" y="37956"/>
                    <a:pt x="17116" y="37412"/>
                  </a:cubicBezTo>
                  <a:cubicBezTo>
                    <a:pt x="17430" y="36994"/>
                    <a:pt x="17786" y="36596"/>
                    <a:pt x="18100" y="36178"/>
                  </a:cubicBezTo>
                  <a:cubicBezTo>
                    <a:pt x="18204" y="36073"/>
                    <a:pt x="18288" y="35947"/>
                    <a:pt x="18372" y="35801"/>
                  </a:cubicBezTo>
                  <a:cubicBezTo>
                    <a:pt x="18518" y="35550"/>
                    <a:pt x="18623" y="35278"/>
                    <a:pt x="18811" y="35048"/>
                  </a:cubicBezTo>
                  <a:cubicBezTo>
                    <a:pt x="19020" y="34880"/>
                    <a:pt x="19229" y="34734"/>
                    <a:pt x="19460" y="34504"/>
                  </a:cubicBezTo>
                  <a:close/>
                  <a:moveTo>
                    <a:pt x="6592" y="19794"/>
                  </a:moveTo>
                  <a:cubicBezTo>
                    <a:pt x="6361" y="20276"/>
                    <a:pt x="6278" y="20799"/>
                    <a:pt x="6299" y="21322"/>
                  </a:cubicBezTo>
                  <a:cubicBezTo>
                    <a:pt x="6340" y="22765"/>
                    <a:pt x="6340" y="24188"/>
                    <a:pt x="6361" y="25653"/>
                  </a:cubicBezTo>
                  <a:cubicBezTo>
                    <a:pt x="6361" y="26050"/>
                    <a:pt x="6403" y="26427"/>
                    <a:pt x="6550" y="26783"/>
                  </a:cubicBezTo>
                  <a:cubicBezTo>
                    <a:pt x="6801" y="27494"/>
                    <a:pt x="7073" y="28227"/>
                    <a:pt x="7345" y="28938"/>
                  </a:cubicBezTo>
                  <a:cubicBezTo>
                    <a:pt x="7847" y="30110"/>
                    <a:pt x="8642" y="31093"/>
                    <a:pt x="9730" y="31825"/>
                  </a:cubicBezTo>
                  <a:cubicBezTo>
                    <a:pt x="10337" y="32223"/>
                    <a:pt x="11048" y="32328"/>
                    <a:pt x="11676" y="32641"/>
                  </a:cubicBezTo>
                  <a:cubicBezTo>
                    <a:pt x="12094" y="32851"/>
                    <a:pt x="12513" y="33060"/>
                    <a:pt x="12931" y="33248"/>
                  </a:cubicBezTo>
                  <a:cubicBezTo>
                    <a:pt x="13078" y="33311"/>
                    <a:pt x="13245" y="33395"/>
                    <a:pt x="13392" y="33437"/>
                  </a:cubicBezTo>
                  <a:cubicBezTo>
                    <a:pt x="14794" y="33646"/>
                    <a:pt x="16133" y="33667"/>
                    <a:pt x="17535" y="33604"/>
                  </a:cubicBezTo>
                  <a:cubicBezTo>
                    <a:pt x="17744" y="33604"/>
                    <a:pt x="17953" y="33541"/>
                    <a:pt x="18141" y="33499"/>
                  </a:cubicBezTo>
                  <a:cubicBezTo>
                    <a:pt x="19460" y="33165"/>
                    <a:pt x="20820" y="32851"/>
                    <a:pt x="22159" y="32516"/>
                  </a:cubicBezTo>
                  <a:cubicBezTo>
                    <a:pt x="23519" y="32139"/>
                    <a:pt x="24858" y="31616"/>
                    <a:pt x="26092" y="30947"/>
                  </a:cubicBezTo>
                  <a:cubicBezTo>
                    <a:pt x="27264" y="30319"/>
                    <a:pt x="28415" y="29670"/>
                    <a:pt x="29566" y="29001"/>
                  </a:cubicBezTo>
                  <a:cubicBezTo>
                    <a:pt x="29880" y="28833"/>
                    <a:pt x="30172" y="28645"/>
                    <a:pt x="30444" y="28436"/>
                  </a:cubicBezTo>
                  <a:cubicBezTo>
                    <a:pt x="33248" y="26176"/>
                    <a:pt x="33625" y="25820"/>
                    <a:pt x="35968" y="22996"/>
                  </a:cubicBezTo>
                  <a:cubicBezTo>
                    <a:pt x="36240" y="22682"/>
                    <a:pt x="36470" y="22347"/>
                    <a:pt x="36617" y="21949"/>
                  </a:cubicBezTo>
                  <a:cubicBezTo>
                    <a:pt x="36910" y="21259"/>
                    <a:pt x="37182" y="20589"/>
                    <a:pt x="37517" y="19941"/>
                  </a:cubicBezTo>
                  <a:cubicBezTo>
                    <a:pt x="37851" y="19250"/>
                    <a:pt x="37977" y="18539"/>
                    <a:pt x="37935" y="17786"/>
                  </a:cubicBezTo>
                  <a:cubicBezTo>
                    <a:pt x="37914" y="17493"/>
                    <a:pt x="37935" y="17221"/>
                    <a:pt x="37705" y="16970"/>
                  </a:cubicBezTo>
                  <a:cubicBezTo>
                    <a:pt x="37538" y="16823"/>
                    <a:pt x="37558" y="16614"/>
                    <a:pt x="37705" y="16405"/>
                  </a:cubicBezTo>
                  <a:cubicBezTo>
                    <a:pt x="37768" y="16300"/>
                    <a:pt x="37851" y="16175"/>
                    <a:pt x="37956" y="16028"/>
                  </a:cubicBezTo>
                  <a:cubicBezTo>
                    <a:pt x="37642" y="15087"/>
                    <a:pt x="37349" y="14145"/>
                    <a:pt x="37014" y="13245"/>
                  </a:cubicBezTo>
                  <a:cubicBezTo>
                    <a:pt x="36931" y="12994"/>
                    <a:pt x="36784" y="12764"/>
                    <a:pt x="36617" y="12555"/>
                  </a:cubicBezTo>
                  <a:cubicBezTo>
                    <a:pt x="35529" y="11111"/>
                    <a:pt x="34190" y="9918"/>
                    <a:pt x="32704" y="8872"/>
                  </a:cubicBezTo>
                  <a:cubicBezTo>
                    <a:pt x="32223" y="8537"/>
                    <a:pt x="31742" y="8182"/>
                    <a:pt x="31177" y="7972"/>
                  </a:cubicBezTo>
                  <a:cubicBezTo>
                    <a:pt x="29880" y="7449"/>
                    <a:pt x="28540" y="6989"/>
                    <a:pt x="27201" y="6487"/>
                  </a:cubicBezTo>
                  <a:cubicBezTo>
                    <a:pt x="27055" y="6445"/>
                    <a:pt x="26867" y="6403"/>
                    <a:pt x="26657" y="6340"/>
                  </a:cubicBezTo>
                  <a:cubicBezTo>
                    <a:pt x="26636" y="6508"/>
                    <a:pt x="26615" y="6675"/>
                    <a:pt x="26615" y="6801"/>
                  </a:cubicBezTo>
                  <a:cubicBezTo>
                    <a:pt x="26615" y="7094"/>
                    <a:pt x="26678" y="7408"/>
                    <a:pt x="26615" y="7680"/>
                  </a:cubicBezTo>
                  <a:cubicBezTo>
                    <a:pt x="26406" y="8558"/>
                    <a:pt x="26302" y="9416"/>
                    <a:pt x="25841" y="10232"/>
                  </a:cubicBezTo>
                  <a:cubicBezTo>
                    <a:pt x="25716" y="10483"/>
                    <a:pt x="25632" y="10776"/>
                    <a:pt x="25569" y="11069"/>
                  </a:cubicBezTo>
                  <a:cubicBezTo>
                    <a:pt x="25318" y="11822"/>
                    <a:pt x="25109" y="12576"/>
                    <a:pt x="24439" y="13099"/>
                  </a:cubicBezTo>
                  <a:cubicBezTo>
                    <a:pt x="23205" y="14082"/>
                    <a:pt x="22117" y="15191"/>
                    <a:pt x="20652" y="15819"/>
                  </a:cubicBezTo>
                  <a:cubicBezTo>
                    <a:pt x="20380" y="15923"/>
                    <a:pt x="20108" y="16091"/>
                    <a:pt x="19878" y="16279"/>
                  </a:cubicBezTo>
                  <a:cubicBezTo>
                    <a:pt x="18936" y="17011"/>
                    <a:pt x="17848" y="17451"/>
                    <a:pt x="16739" y="17869"/>
                  </a:cubicBezTo>
                  <a:cubicBezTo>
                    <a:pt x="15798" y="18204"/>
                    <a:pt x="14877" y="18581"/>
                    <a:pt x="13957" y="18916"/>
                  </a:cubicBezTo>
                  <a:cubicBezTo>
                    <a:pt x="12701" y="19355"/>
                    <a:pt x="11362" y="19460"/>
                    <a:pt x="10086" y="19752"/>
                  </a:cubicBezTo>
                  <a:cubicBezTo>
                    <a:pt x="9814" y="19794"/>
                    <a:pt x="9458" y="19794"/>
                    <a:pt x="9207" y="19690"/>
                  </a:cubicBezTo>
                  <a:cubicBezTo>
                    <a:pt x="8747" y="19439"/>
                    <a:pt x="8245" y="19522"/>
                    <a:pt x="7742" y="19460"/>
                  </a:cubicBezTo>
                  <a:cubicBezTo>
                    <a:pt x="7366" y="19439"/>
                    <a:pt x="6968" y="19522"/>
                    <a:pt x="6592" y="19794"/>
                  </a:cubicBezTo>
                  <a:close/>
                  <a:moveTo>
                    <a:pt x="6633" y="29607"/>
                  </a:moveTo>
                  <a:lnTo>
                    <a:pt x="4771" y="29607"/>
                  </a:lnTo>
                  <a:cubicBezTo>
                    <a:pt x="4395" y="29607"/>
                    <a:pt x="4060" y="29587"/>
                    <a:pt x="3767" y="29315"/>
                  </a:cubicBezTo>
                  <a:cubicBezTo>
                    <a:pt x="3641" y="29210"/>
                    <a:pt x="3453" y="29126"/>
                    <a:pt x="3327" y="29043"/>
                  </a:cubicBezTo>
                  <a:cubicBezTo>
                    <a:pt x="2804" y="28666"/>
                    <a:pt x="2532" y="28164"/>
                    <a:pt x="2511" y="27536"/>
                  </a:cubicBezTo>
                  <a:lnTo>
                    <a:pt x="2511" y="26574"/>
                  </a:lnTo>
                  <a:cubicBezTo>
                    <a:pt x="2511" y="26385"/>
                    <a:pt x="2532" y="26197"/>
                    <a:pt x="2616" y="26071"/>
                  </a:cubicBezTo>
                  <a:cubicBezTo>
                    <a:pt x="2846" y="25716"/>
                    <a:pt x="3118" y="25339"/>
                    <a:pt x="3369" y="25004"/>
                  </a:cubicBezTo>
                  <a:cubicBezTo>
                    <a:pt x="3662" y="24628"/>
                    <a:pt x="4060" y="24481"/>
                    <a:pt x="4562" y="24565"/>
                  </a:cubicBezTo>
                  <a:cubicBezTo>
                    <a:pt x="4813" y="24607"/>
                    <a:pt x="5085" y="24607"/>
                    <a:pt x="5357" y="24628"/>
                  </a:cubicBezTo>
                  <a:cubicBezTo>
                    <a:pt x="5399" y="24356"/>
                    <a:pt x="5420" y="24105"/>
                    <a:pt x="5420" y="23874"/>
                  </a:cubicBezTo>
                  <a:cubicBezTo>
                    <a:pt x="5441" y="22954"/>
                    <a:pt x="5462" y="22054"/>
                    <a:pt x="5441" y="21133"/>
                  </a:cubicBezTo>
                  <a:cubicBezTo>
                    <a:pt x="5441" y="20485"/>
                    <a:pt x="5755" y="19878"/>
                    <a:pt x="5838" y="19250"/>
                  </a:cubicBezTo>
                  <a:cubicBezTo>
                    <a:pt x="5838" y="19188"/>
                    <a:pt x="5880" y="19146"/>
                    <a:pt x="5922" y="19083"/>
                  </a:cubicBezTo>
                  <a:cubicBezTo>
                    <a:pt x="6152" y="18832"/>
                    <a:pt x="6361" y="18560"/>
                    <a:pt x="6612" y="18288"/>
                  </a:cubicBezTo>
                  <a:cubicBezTo>
                    <a:pt x="7345" y="18727"/>
                    <a:pt x="8119" y="18936"/>
                    <a:pt x="8914" y="18978"/>
                  </a:cubicBezTo>
                  <a:cubicBezTo>
                    <a:pt x="8977" y="18874"/>
                    <a:pt x="9019" y="18811"/>
                    <a:pt x="9061" y="18727"/>
                  </a:cubicBezTo>
                  <a:cubicBezTo>
                    <a:pt x="9123" y="18016"/>
                    <a:pt x="9437" y="17367"/>
                    <a:pt x="9730" y="16739"/>
                  </a:cubicBezTo>
                  <a:cubicBezTo>
                    <a:pt x="10169" y="15777"/>
                    <a:pt x="10609" y="14794"/>
                    <a:pt x="11069" y="13852"/>
                  </a:cubicBezTo>
                  <a:cubicBezTo>
                    <a:pt x="11425" y="13120"/>
                    <a:pt x="11864" y="12429"/>
                    <a:pt x="12283" y="11718"/>
                  </a:cubicBezTo>
                  <a:cubicBezTo>
                    <a:pt x="12387" y="11529"/>
                    <a:pt x="12597" y="11341"/>
                    <a:pt x="12743" y="11216"/>
                  </a:cubicBezTo>
                  <a:cubicBezTo>
                    <a:pt x="12869" y="11090"/>
                    <a:pt x="13057" y="11090"/>
                    <a:pt x="13245" y="11174"/>
                  </a:cubicBezTo>
                  <a:cubicBezTo>
                    <a:pt x="13392" y="11237"/>
                    <a:pt x="13580" y="11299"/>
                    <a:pt x="13538" y="11529"/>
                  </a:cubicBezTo>
                  <a:cubicBezTo>
                    <a:pt x="13329" y="11739"/>
                    <a:pt x="13078" y="11927"/>
                    <a:pt x="12952" y="12157"/>
                  </a:cubicBezTo>
                  <a:cubicBezTo>
                    <a:pt x="12597" y="12785"/>
                    <a:pt x="12220" y="13434"/>
                    <a:pt x="11906" y="14103"/>
                  </a:cubicBezTo>
                  <a:cubicBezTo>
                    <a:pt x="11278" y="15484"/>
                    <a:pt x="10672" y="16886"/>
                    <a:pt x="10086" y="18309"/>
                  </a:cubicBezTo>
                  <a:cubicBezTo>
                    <a:pt x="10023" y="18434"/>
                    <a:pt x="9877" y="18602"/>
                    <a:pt x="10023" y="18811"/>
                  </a:cubicBezTo>
                  <a:cubicBezTo>
                    <a:pt x="11174" y="18455"/>
                    <a:pt x="12408" y="18455"/>
                    <a:pt x="13496" y="17974"/>
                  </a:cubicBezTo>
                  <a:cubicBezTo>
                    <a:pt x="13789" y="16865"/>
                    <a:pt x="14271" y="15840"/>
                    <a:pt x="14710" y="14835"/>
                  </a:cubicBezTo>
                  <a:cubicBezTo>
                    <a:pt x="15379" y="13287"/>
                    <a:pt x="16195" y="11822"/>
                    <a:pt x="16991" y="10337"/>
                  </a:cubicBezTo>
                  <a:cubicBezTo>
                    <a:pt x="17095" y="10128"/>
                    <a:pt x="17221" y="9918"/>
                    <a:pt x="17367" y="9751"/>
                  </a:cubicBezTo>
                  <a:cubicBezTo>
                    <a:pt x="17744" y="9395"/>
                    <a:pt x="18079" y="9040"/>
                    <a:pt x="18204" y="8516"/>
                  </a:cubicBezTo>
                  <a:cubicBezTo>
                    <a:pt x="18246" y="8454"/>
                    <a:pt x="18309" y="8391"/>
                    <a:pt x="18392" y="8349"/>
                  </a:cubicBezTo>
                  <a:cubicBezTo>
                    <a:pt x="18497" y="8265"/>
                    <a:pt x="18727" y="8349"/>
                    <a:pt x="18769" y="8454"/>
                  </a:cubicBezTo>
                  <a:cubicBezTo>
                    <a:pt x="18790" y="8516"/>
                    <a:pt x="18811" y="8621"/>
                    <a:pt x="18790" y="8705"/>
                  </a:cubicBezTo>
                  <a:cubicBezTo>
                    <a:pt x="18685" y="9123"/>
                    <a:pt x="18560" y="9563"/>
                    <a:pt x="18183" y="9856"/>
                  </a:cubicBezTo>
                  <a:cubicBezTo>
                    <a:pt x="17828" y="10169"/>
                    <a:pt x="17576" y="10588"/>
                    <a:pt x="17409" y="11006"/>
                  </a:cubicBezTo>
                  <a:cubicBezTo>
                    <a:pt x="16739" y="12471"/>
                    <a:pt x="15986" y="13852"/>
                    <a:pt x="15463" y="15379"/>
                  </a:cubicBezTo>
                  <a:cubicBezTo>
                    <a:pt x="15359" y="15693"/>
                    <a:pt x="15045" y="15944"/>
                    <a:pt x="15338" y="16342"/>
                  </a:cubicBezTo>
                  <a:cubicBezTo>
                    <a:pt x="15379" y="16405"/>
                    <a:pt x="15317" y="16572"/>
                    <a:pt x="15254" y="16677"/>
                  </a:cubicBezTo>
                  <a:cubicBezTo>
                    <a:pt x="15170" y="16886"/>
                    <a:pt x="15107" y="17095"/>
                    <a:pt x="15003" y="17346"/>
                  </a:cubicBezTo>
                  <a:cubicBezTo>
                    <a:pt x="16300" y="17137"/>
                    <a:pt x="18560" y="16049"/>
                    <a:pt x="19543" y="15149"/>
                  </a:cubicBezTo>
                  <a:cubicBezTo>
                    <a:pt x="19501" y="14898"/>
                    <a:pt x="19397" y="14668"/>
                    <a:pt x="19418" y="14459"/>
                  </a:cubicBezTo>
                  <a:cubicBezTo>
                    <a:pt x="19460" y="14040"/>
                    <a:pt x="19522" y="13622"/>
                    <a:pt x="19711" y="13266"/>
                  </a:cubicBezTo>
                  <a:cubicBezTo>
                    <a:pt x="20129" y="12471"/>
                    <a:pt x="20297" y="11613"/>
                    <a:pt x="20569" y="10755"/>
                  </a:cubicBezTo>
                  <a:cubicBezTo>
                    <a:pt x="20673" y="10400"/>
                    <a:pt x="20820" y="10086"/>
                    <a:pt x="20987" y="9814"/>
                  </a:cubicBezTo>
                  <a:cubicBezTo>
                    <a:pt x="21175" y="9521"/>
                    <a:pt x="21322" y="9249"/>
                    <a:pt x="21238" y="8893"/>
                  </a:cubicBezTo>
                  <a:cubicBezTo>
                    <a:pt x="21196" y="8663"/>
                    <a:pt x="21426" y="8454"/>
                    <a:pt x="21719" y="8558"/>
                  </a:cubicBezTo>
                  <a:cubicBezTo>
                    <a:pt x="21824" y="8579"/>
                    <a:pt x="21929" y="8684"/>
                    <a:pt x="21949" y="8789"/>
                  </a:cubicBezTo>
                  <a:cubicBezTo>
                    <a:pt x="22054" y="9228"/>
                    <a:pt x="22138" y="9646"/>
                    <a:pt x="21845" y="10065"/>
                  </a:cubicBezTo>
                  <a:cubicBezTo>
                    <a:pt x="21594" y="10441"/>
                    <a:pt x="21489" y="10860"/>
                    <a:pt x="21385" y="11299"/>
                  </a:cubicBezTo>
                  <a:cubicBezTo>
                    <a:pt x="21217" y="12074"/>
                    <a:pt x="21008" y="12848"/>
                    <a:pt x="20610" y="13538"/>
                  </a:cubicBezTo>
                  <a:cubicBezTo>
                    <a:pt x="20443" y="13894"/>
                    <a:pt x="20297" y="14270"/>
                    <a:pt x="20297" y="14752"/>
                  </a:cubicBezTo>
                  <a:cubicBezTo>
                    <a:pt x="20778" y="14668"/>
                    <a:pt x="21113" y="14438"/>
                    <a:pt x="21426" y="14166"/>
                  </a:cubicBezTo>
                  <a:cubicBezTo>
                    <a:pt x="22012" y="13726"/>
                    <a:pt x="22598" y="13287"/>
                    <a:pt x="23184" y="12848"/>
                  </a:cubicBezTo>
                  <a:cubicBezTo>
                    <a:pt x="23435" y="12638"/>
                    <a:pt x="23686" y="12450"/>
                    <a:pt x="23686" y="12053"/>
                  </a:cubicBezTo>
                  <a:cubicBezTo>
                    <a:pt x="23686" y="11864"/>
                    <a:pt x="23854" y="11697"/>
                    <a:pt x="23958" y="11529"/>
                  </a:cubicBezTo>
                  <a:cubicBezTo>
                    <a:pt x="24105" y="11299"/>
                    <a:pt x="24230" y="11069"/>
                    <a:pt x="24335" y="10860"/>
                  </a:cubicBezTo>
                  <a:cubicBezTo>
                    <a:pt x="24439" y="10651"/>
                    <a:pt x="24544" y="10400"/>
                    <a:pt x="24670" y="10253"/>
                  </a:cubicBezTo>
                  <a:cubicBezTo>
                    <a:pt x="25255" y="9605"/>
                    <a:pt x="25423" y="8809"/>
                    <a:pt x="25486" y="7972"/>
                  </a:cubicBezTo>
                  <a:cubicBezTo>
                    <a:pt x="25506" y="7575"/>
                    <a:pt x="25423" y="7156"/>
                    <a:pt x="25737" y="6801"/>
                  </a:cubicBezTo>
                  <a:cubicBezTo>
                    <a:pt x="25841" y="6696"/>
                    <a:pt x="25820" y="6466"/>
                    <a:pt x="25841" y="6299"/>
                  </a:cubicBezTo>
                  <a:cubicBezTo>
                    <a:pt x="25883" y="6089"/>
                    <a:pt x="25883" y="5880"/>
                    <a:pt x="25904" y="5671"/>
                  </a:cubicBezTo>
                  <a:cubicBezTo>
                    <a:pt x="25925" y="5483"/>
                    <a:pt x="25820" y="5273"/>
                    <a:pt x="25988" y="5127"/>
                  </a:cubicBezTo>
                  <a:cubicBezTo>
                    <a:pt x="26051" y="5127"/>
                    <a:pt x="26113" y="5127"/>
                    <a:pt x="26155" y="5148"/>
                  </a:cubicBezTo>
                  <a:cubicBezTo>
                    <a:pt x="28017" y="5838"/>
                    <a:pt x="29859" y="6508"/>
                    <a:pt x="31700" y="7219"/>
                  </a:cubicBezTo>
                  <a:cubicBezTo>
                    <a:pt x="31951" y="7324"/>
                    <a:pt x="32181" y="7449"/>
                    <a:pt x="32411" y="7617"/>
                  </a:cubicBezTo>
                  <a:cubicBezTo>
                    <a:pt x="34064" y="8621"/>
                    <a:pt x="35466" y="9877"/>
                    <a:pt x="36784" y="11320"/>
                  </a:cubicBezTo>
                  <a:cubicBezTo>
                    <a:pt x="36889" y="11425"/>
                    <a:pt x="36994" y="11529"/>
                    <a:pt x="37077" y="11634"/>
                  </a:cubicBezTo>
                  <a:cubicBezTo>
                    <a:pt x="37663" y="11383"/>
                    <a:pt x="38186" y="11299"/>
                    <a:pt x="38709" y="11341"/>
                  </a:cubicBezTo>
                  <a:cubicBezTo>
                    <a:pt x="38960" y="11383"/>
                    <a:pt x="39170" y="11446"/>
                    <a:pt x="39316" y="11655"/>
                  </a:cubicBezTo>
                  <a:cubicBezTo>
                    <a:pt x="39839" y="12325"/>
                    <a:pt x="40320" y="12973"/>
                    <a:pt x="40153" y="13894"/>
                  </a:cubicBezTo>
                  <a:cubicBezTo>
                    <a:pt x="40132" y="14019"/>
                    <a:pt x="40153" y="14166"/>
                    <a:pt x="40153" y="14333"/>
                  </a:cubicBezTo>
                  <a:cubicBezTo>
                    <a:pt x="40153" y="15212"/>
                    <a:pt x="39944" y="16007"/>
                    <a:pt x="39232" y="16614"/>
                  </a:cubicBezTo>
                  <a:cubicBezTo>
                    <a:pt x="39002" y="16823"/>
                    <a:pt x="38898" y="17074"/>
                    <a:pt x="38898" y="17388"/>
                  </a:cubicBezTo>
                  <a:cubicBezTo>
                    <a:pt x="38919" y="17786"/>
                    <a:pt x="38898" y="18141"/>
                    <a:pt x="38898" y="18539"/>
                  </a:cubicBezTo>
                  <a:cubicBezTo>
                    <a:pt x="38919" y="19062"/>
                    <a:pt x="38814" y="19543"/>
                    <a:pt x="38605" y="20004"/>
                  </a:cubicBezTo>
                  <a:cubicBezTo>
                    <a:pt x="38270" y="20799"/>
                    <a:pt x="37935" y="21573"/>
                    <a:pt x="37621" y="22368"/>
                  </a:cubicBezTo>
                  <a:cubicBezTo>
                    <a:pt x="37538" y="22535"/>
                    <a:pt x="37496" y="22724"/>
                    <a:pt x="37412" y="22996"/>
                  </a:cubicBezTo>
                  <a:lnTo>
                    <a:pt x="38605" y="22996"/>
                  </a:lnTo>
                  <a:cubicBezTo>
                    <a:pt x="38856" y="22996"/>
                    <a:pt x="39107" y="22954"/>
                    <a:pt x="39316" y="23037"/>
                  </a:cubicBezTo>
                  <a:cubicBezTo>
                    <a:pt x="39944" y="23330"/>
                    <a:pt x="40488" y="23309"/>
                    <a:pt x="41074" y="22912"/>
                  </a:cubicBezTo>
                  <a:cubicBezTo>
                    <a:pt x="41157" y="22849"/>
                    <a:pt x="41220" y="22828"/>
                    <a:pt x="41304" y="22786"/>
                  </a:cubicBezTo>
                  <a:cubicBezTo>
                    <a:pt x="41639" y="21908"/>
                    <a:pt x="41890" y="21050"/>
                    <a:pt x="41827" y="20108"/>
                  </a:cubicBezTo>
                  <a:cubicBezTo>
                    <a:pt x="41806" y="19188"/>
                    <a:pt x="41806" y="18288"/>
                    <a:pt x="41827" y="17367"/>
                  </a:cubicBezTo>
                  <a:cubicBezTo>
                    <a:pt x="41848" y="16195"/>
                    <a:pt x="41597" y="15087"/>
                    <a:pt x="41199" y="13998"/>
                  </a:cubicBezTo>
                  <a:cubicBezTo>
                    <a:pt x="40425" y="11864"/>
                    <a:pt x="40425" y="11864"/>
                    <a:pt x="39065" y="10065"/>
                  </a:cubicBezTo>
                  <a:cubicBezTo>
                    <a:pt x="38793" y="9709"/>
                    <a:pt x="38542" y="9353"/>
                    <a:pt x="38270" y="8998"/>
                  </a:cubicBezTo>
                  <a:cubicBezTo>
                    <a:pt x="38082" y="8768"/>
                    <a:pt x="37914" y="8516"/>
                    <a:pt x="37705" y="8307"/>
                  </a:cubicBezTo>
                  <a:cubicBezTo>
                    <a:pt x="36889" y="7512"/>
                    <a:pt x="36073" y="6675"/>
                    <a:pt x="35257" y="5880"/>
                  </a:cubicBezTo>
                  <a:cubicBezTo>
                    <a:pt x="35027" y="5671"/>
                    <a:pt x="34776" y="5483"/>
                    <a:pt x="34483" y="5315"/>
                  </a:cubicBezTo>
                  <a:cubicBezTo>
                    <a:pt x="34043" y="5022"/>
                    <a:pt x="33562" y="4750"/>
                    <a:pt x="33144" y="4436"/>
                  </a:cubicBezTo>
                  <a:cubicBezTo>
                    <a:pt x="32516" y="3976"/>
                    <a:pt x="31888" y="3579"/>
                    <a:pt x="31114" y="3453"/>
                  </a:cubicBezTo>
                  <a:cubicBezTo>
                    <a:pt x="30654" y="3369"/>
                    <a:pt x="30235" y="3244"/>
                    <a:pt x="29817" y="3076"/>
                  </a:cubicBezTo>
                  <a:cubicBezTo>
                    <a:pt x="28959" y="2763"/>
                    <a:pt x="28122" y="2951"/>
                    <a:pt x="27306" y="3139"/>
                  </a:cubicBezTo>
                  <a:cubicBezTo>
                    <a:pt x="26741" y="3265"/>
                    <a:pt x="26218" y="3537"/>
                    <a:pt x="25883" y="4060"/>
                  </a:cubicBezTo>
                  <a:cubicBezTo>
                    <a:pt x="25737" y="4227"/>
                    <a:pt x="25465" y="4164"/>
                    <a:pt x="25360" y="3976"/>
                  </a:cubicBezTo>
                  <a:cubicBezTo>
                    <a:pt x="25297" y="3892"/>
                    <a:pt x="25255" y="3809"/>
                    <a:pt x="25255" y="3746"/>
                  </a:cubicBezTo>
                  <a:cubicBezTo>
                    <a:pt x="25297" y="3181"/>
                    <a:pt x="24900" y="2867"/>
                    <a:pt x="24544" y="2595"/>
                  </a:cubicBezTo>
                  <a:cubicBezTo>
                    <a:pt x="24314" y="2386"/>
                    <a:pt x="24021" y="2198"/>
                    <a:pt x="23728" y="2093"/>
                  </a:cubicBezTo>
                  <a:cubicBezTo>
                    <a:pt x="23205" y="1884"/>
                    <a:pt x="22682" y="1695"/>
                    <a:pt x="22138" y="1570"/>
                  </a:cubicBezTo>
                  <a:cubicBezTo>
                    <a:pt x="21343" y="1382"/>
                    <a:pt x="20610" y="1089"/>
                    <a:pt x="19815" y="1130"/>
                  </a:cubicBezTo>
                  <a:cubicBezTo>
                    <a:pt x="18811" y="1151"/>
                    <a:pt x="17786" y="1089"/>
                    <a:pt x="16802" y="1151"/>
                  </a:cubicBezTo>
                  <a:cubicBezTo>
                    <a:pt x="16112" y="1172"/>
                    <a:pt x="15442" y="1235"/>
                    <a:pt x="14815" y="1444"/>
                  </a:cubicBezTo>
                  <a:cubicBezTo>
                    <a:pt x="13287" y="1967"/>
                    <a:pt x="11864" y="2595"/>
                    <a:pt x="10546" y="3537"/>
                  </a:cubicBezTo>
                  <a:cubicBezTo>
                    <a:pt x="9563" y="4269"/>
                    <a:pt x="8517" y="4918"/>
                    <a:pt x="7491" y="5629"/>
                  </a:cubicBezTo>
                  <a:cubicBezTo>
                    <a:pt x="7261" y="5776"/>
                    <a:pt x="7010" y="5985"/>
                    <a:pt x="6801" y="6173"/>
                  </a:cubicBezTo>
                  <a:cubicBezTo>
                    <a:pt x="6027" y="6947"/>
                    <a:pt x="5211" y="7742"/>
                    <a:pt x="4415" y="8558"/>
                  </a:cubicBezTo>
                  <a:cubicBezTo>
                    <a:pt x="4185" y="8789"/>
                    <a:pt x="3997" y="9040"/>
                    <a:pt x="3830" y="9312"/>
                  </a:cubicBezTo>
                  <a:cubicBezTo>
                    <a:pt x="3014" y="10588"/>
                    <a:pt x="2407" y="11948"/>
                    <a:pt x="1863" y="13371"/>
                  </a:cubicBezTo>
                  <a:cubicBezTo>
                    <a:pt x="1549" y="14145"/>
                    <a:pt x="1382" y="15003"/>
                    <a:pt x="1319" y="15840"/>
                  </a:cubicBezTo>
                  <a:cubicBezTo>
                    <a:pt x="1235" y="16551"/>
                    <a:pt x="1172" y="17263"/>
                    <a:pt x="1047" y="17932"/>
                  </a:cubicBezTo>
                  <a:cubicBezTo>
                    <a:pt x="1005" y="18246"/>
                    <a:pt x="1005" y="18602"/>
                    <a:pt x="1005" y="18916"/>
                  </a:cubicBezTo>
                  <a:lnTo>
                    <a:pt x="1005" y="25109"/>
                  </a:lnTo>
                  <a:cubicBezTo>
                    <a:pt x="1005" y="25841"/>
                    <a:pt x="1026" y="26574"/>
                    <a:pt x="1256" y="27285"/>
                  </a:cubicBezTo>
                  <a:cubicBezTo>
                    <a:pt x="1423" y="27724"/>
                    <a:pt x="1549" y="28164"/>
                    <a:pt x="1654" y="28645"/>
                  </a:cubicBezTo>
                  <a:cubicBezTo>
                    <a:pt x="1716" y="28896"/>
                    <a:pt x="1758" y="29168"/>
                    <a:pt x="1758" y="29419"/>
                  </a:cubicBezTo>
                  <a:cubicBezTo>
                    <a:pt x="1779" y="29817"/>
                    <a:pt x="1758" y="30172"/>
                    <a:pt x="1779" y="30570"/>
                  </a:cubicBezTo>
                  <a:cubicBezTo>
                    <a:pt x="1821" y="30968"/>
                    <a:pt x="1947" y="31323"/>
                    <a:pt x="2407" y="31407"/>
                  </a:cubicBezTo>
                  <a:cubicBezTo>
                    <a:pt x="2532" y="31428"/>
                    <a:pt x="2700" y="31512"/>
                    <a:pt x="2804" y="31595"/>
                  </a:cubicBezTo>
                  <a:cubicBezTo>
                    <a:pt x="3432" y="32014"/>
                    <a:pt x="4102" y="32223"/>
                    <a:pt x="4897" y="32139"/>
                  </a:cubicBezTo>
                  <a:cubicBezTo>
                    <a:pt x="5085" y="32118"/>
                    <a:pt x="5315" y="32202"/>
                    <a:pt x="5462" y="32307"/>
                  </a:cubicBezTo>
                  <a:cubicBezTo>
                    <a:pt x="5838" y="32579"/>
                    <a:pt x="6278" y="32641"/>
                    <a:pt x="6717" y="32662"/>
                  </a:cubicBezTo>
                  <a:cubicBezTo>
                    <a:pt x="7282" y="32662"/>
                    <a:pt x="7847" y="32683"/>
                    <a:pt x="8391" y="32683"/>
                  </a:cubicBezTo>
                  <a:cubicBezTo>
                    <a:pt x="8537" y="32683"/>
                    <a:pt x="8705" y="32725"/>
                    <a:pt x="8747" y="32474"/>
                  </a:cubicBezTo>
                  <a:cubicBezTo>
                    <a:pt x="7889" y="31700"/>
                    <a:pt x="7177" y="30696"/>
                    <a:pt x="6633" y="29607"/>
                  </a:cubicBezTo>
                  <a:close/>
                  <a:moveTo>
                    <a:pt x="38249" y="43438"/>
                  </a:moveTo>
                  <a:cubicBezTo>
                    <a:pt x="38144" y="42999"/>
                    <a:pt x="37977" y="42664"/>
                    <a:pt x="37977" y="42329"/>
                  </a:cubicBezTo>
                  <a:cubicBezTo>
                    <a:pt x="37977" y="41848"/>
                    <a:pt x="37831" y="41450"/>
                    <a:pt x="37642" y="41074"/>
                  </a:cubicBezTo>
                  <a:cubicBezTo>
                    <a:pt x="37454" y="40676"/>
                    <a:pt x="37245" y="40279"/>
                    <a:pt x="37140" y="39839"/>
                  </a:cubicBezTo>
                  <a:cubicBezTo>
                    <a:pt x="36994" y="39316"/>
                    <a:pt x="36805" y="38835"/>
                    <a:pt x="36575" y="38374"/>
                  </a:cubicBezTo>
                  <a:cubicBezTo>
                    <a:pt x="36261" y="37747"/>
                    <a:pt x="35947" y="37119"/>
                    <a:pt x="35634" y="36470"/>
                  </a:cubicBezTo>
                  <a:cubicBezTo>
                    <a:pt x="35236" y="35654"/>
                    <a:pt x="34838" y="34817"/>
                    <a:pt x="34253" y="34106"/>
                  </a:cubicBezTo>
                  <a:cubicBezTo>
                    <a:pt x="34148" y="33981"/>
                    <a:pt x="34064" y="33813"/>
                    <a:pt x="33981" y="33667"/>
                  </a:cubicBezTo>
                  <a:cubicBezTo>
                    <a:pt x="33332" y="32307"/>
                    <a:pt x="32453" y="31072"/>
                    <a:pt x="31365" y="30026"/>
                  </a:cubicBezTo>
                  <a:cubicBezTo>
                    <a:pt x="31240" y="29900"/>
                    <a:pt x="31051" y="29775"/>
                    <a:pt x="30884" y="29628"/>
                  </a:cubicBezTo>
                  <a:cubicBezTo>
                    <a:pt x="29608" y="30340"/>
                    <a:pt x="28352" y="31051"/>
                    <a:pt x="27055" y="31784"/>
                  </a:cubicBezTo>
                  <a:lnTo>
                    <a:pt x="27055" y="33039"/>
                  </a:lnTo>
                  <a:cubicBezTo>
                    <a:pt x="27076" y="33541"/>
                    <a:pt x="26992" y="33981"/>
                    <a:pt x="26574" y="34315"/>
                  </a:cubicBezTo>
                  <a:cubicBezTo>
                    <a:pt x="26364" y="34922"/>
                    <a:pt x="25883" y="34964"/>
                    <a:pt x="25360" y="34859"/>
                  </a:cubicBezTo>
                  <a:cubicBezTo>
                    <a:pt x="24962" y="34797"/>
                    <a:pt x="24565" y="34629"/>
                    <a:pt x="24209" y="34441"/>
                  </a:cubicBezTo>
                  <a:cubicBezTo>
                    <a:pt x="24000" y="34336"/>
                    <a:pt x="23854" y="34127"/>
                    <a:pt x="23833" y="33876"/>
                  </a:cubicBezTo>
                  <a:cubicBezTo>
                    <a:pt x="23812" y="33688"/>
                    <a:pt x="23749" y="33499"/>
                    <a:pt x="23707" y="33311"/>
                  </a:cubicBezTo>
                  <a:cubicBezTo>
                    <a:pt x="22556" y="33604"/>
                    <a:pt x="21489" y="33897"/>
                    <a:pt x="20401" y="34190"/>
                  </a:cubicBezTo>
                  <a:cubicBezTo>
                    <a:pt x="20380" y="34336"/>
                    <a:pt x="20359" y="34420"/>
                    <a:pt x="20359" y="34504"/>
                  </a:cubicBezTo>
                  <a:cubicBezTo>
                    <a:pt x="20380" y="36282"/>
                    <a:pt x="20401" y="38019"/>
                    <a:pt x="20443" y="39797"/>
                  </a:cubicBezTo>
                  <a:cubicBezTo>
                    <a:pt x="20443" y="40299"/>
                    <a:pt x="20401" y="40802"/>
                    <a:pt x="20338" y="41304"/>
                  </a:cubicBezTo>
                  <a:cubicBezTo>
                    <a:pt x="20192" y="42183"/>
                    <a:pt x="19962" y="43082"/>
                    <a:pt x="19711" y="43961"/>
                  </a:cubicBezTo>
                  <a:cubicBezTo>
                    <a:pt x="19606" y="44317"/>
                    <a:pt x="19564" y="44652"/>
                    <a:pt x="19522" y="44986"/>
                  </a:cubicBezTo>
                  <a:cubicBezTo>
                    <a:pt x="19418" y="45740"/>
                    <a:pt x="19501" y="46514"/>
                    <a:pt x="19229" y="47267"/>
                  </a:cubicBezTo>
                  <a:cubicBezTo>
                    <a:pt x="19083" y="47706"/>
                    <a:pt x="19146" y="48188"/>
                    <a:pt x="19229" y="48669"/>
                  </a:cubicBezTo>
                  <a:cubicBezTo>
                    <a:pt x="19732" y="48857"/>
                    <a:pt x="20192" y="48732"/>
                    <a:pt x="20652" y="48669"/>
                  </a:cubicBezTo>
                  <a:cubicBezTo>
                    <a:pt x="20987" y="48627"/>
                    <a:pt x="21343" y="48543"/>
                    <a:pt x="21698" y="48543"/>
                  </a:cubicBezTo>
                  <a:cubicBezTo>
                    <a:pt x="22347" y="48564"/>
                    <a:pt x="22975" y="48439"/>
                    <a:pt x="23623" y="48313"/>
                  </a:cubicBezTo>
                  <a:cubicBezTo>
                    <a:pt x="24146" y="48209"/>
                    <a:pt x="24670" y="48083"/>
                    <a:pt x="25193" y="48020"/>
                  </a:cubicBezTo>
                  <a:cubicBezTo>
                    <a:pt x="27411" y="47727"/>
                    <a:pt x="29566" y="47141"/>
                    <a:pt x="31763" y="46639"/>
                  </a:cubicBezTo>
                  <a:cubicBezTo>
                    <a:pt x="33541" y="46242"/>
                    <a:pt x="35215" y="45489"/>
                    <a:pt x="36826" y="44652"/>
                  </a:cubicBezTo>
                  <a:cubicBezTo>
                    <a:pt x="37349" y="44338"/>
                    <a:pt x="37872" y="43940"/>
                    <a:pt x="38249" y="43438"/>
                  </a:cubicBezTo>
                  <a:close/>
                  <a:moveTo>
                    <a:pt x="38458" y="40299"/>
                  </a:moveTo>
                  <a:cubicBezTo>
                    <a:pt x="38772" y="40258"/>
                    <a:pt x="38919" y="40237"/>
                    <a:pt x="39107" y="40195"/>
                  </a:cubicBezTo>
                  <a:cubicBezTo>
                    <a:pt x="40655" y="40174"/>
                    <a:pt x="42162" y="40132"/>
                    <a:pt x="43710" y="40132"/>
                  </a:cubicBezTo>
                  <a:cubicBezTo>
                    <a:pt x="44421" y="40132"/>
                    <a:pt x="45091" y="40341"/>
                    <a:pt x="45761" y="40592"/>
                  </a:cubicBezTo>
                  <a:cubicBezTo>
                    <a:pt x="46556" y="40906"/>
                    <a:pt x="47351" y="41199"/>
                    <a:pt x="47916" y="41869"/>
                  </a:cubicBezTo>
                  <a:cubicBezTo>
                    <a:pt x="47978" y="41932"/>
                    <a:pt x="48083" y="41952"/>
                    <a:pt x="48167" y="42015"/>
                  </a:cubicBezTo>
                  <a:cubicBezTo>
                    <a:pt x="48397" y="42141"/>
                    <a:pt x="48439" y="42350"/>
                    <a:pt x="48502" y="42580"/>
                  </a:cubicBezTo>
                  <a:cubicBezTo>
                    <a:pt x="48606" y="43375"/>
                    <a:pt x="48292" y="44066"/>
                    <a:pt x="48209" y="44840"/>
                  </a:cubicBezTo>
                  <a:cubicBezTo>
                    <a:pt x="48209" y="44945"/>
                    <a:pt x="48104" y="45049"/>
                    <a:pt x="48020" y="45154"/>
                  </a:cubicBezTo>
                  <a:cubicBezTo>
                    <a:pt x="47183" y="46200"/>
                    <a:pt x="46179" y="46995"/>
                    <a:pt x="45070" y="47769"/>
                  </a:cubicBezTo>
                  <a:cubicBezTo>
                    <a:pt x="44421" y="47937"/>
                    <a:pt x="43836" y="48292"/>
                    <a:pt x="43312" y="48732"/>
                  </a:cubicBezTo>
                  <a:lnTo>
                    <a:pt x="43166" y="48815"/>
                  </a:lnTo>
                  <a:cubicBezTo>
                    <a:pt x="42622" y="49025"/>
                    <a:pt x="42099" y="49276"/>
                    <a:pt x="41639" y="49673"/>
                  </a:cubicBezTo>
                  <a:cubicBezTo>
                    <a:pt x="41513" y="49778"/>
                    <a:pt x="41325" y="49820"/>
                    <a:pt x="41178" y="49924"/>
                  </a:cubicBezTo>
                  <a:cubicBezTo>
                    <a:pt x="40425" y="50322"/>
                    <a:pt x="39630" y="50657"/>
                    <a:pt x="38877" y="51054"/>
                  </a:cubicBezTo>
                  <a:cubicBezTo>
                    <a:pt x="38165" y="51431"/>
                    <a:pt x="37391" y="51598"/>
                    <a:pt x="36638" y="51870"/>
                  </a:cubicBezTo>
                  <a:cubicBezTo>
                    <a:pt x="36596" y="51891"/>
                    <a:pt x="36554" y="51891"/>
                    <a:pt x="36470" y="51891"/>
                  </a:cubicBezTo>
                  <a:cubicBezTo>
                    <a:pt x="35968" y="51849"/>
                    <a:pt x="35550" y="52017"/>
                    <a:pt x="35110" y="52184"/>
                  </a:cubicBezTo>
                  <a:cubicBezTo>
                    <a:pt x="34629" y="52331"/>
                    <a:pt x="34148" y="52435"/>
                    <a:pt x="33667" y="52582"/>
                  </a:cubicBezTo>
                  <a:cubicBezTo>
                    <a:pt x="33269" y="52686"/>
                    <a:pt x="32851" y="52749"/>
                    <a:pt x="32453" y="52895"/>
                  </a:cubicBezTo>
                  <a:cubicBezTo>
                    <a:pt x="31867" y="53063"/>
                    <a:pt x="31281" y="53251"/>
                    <a:pt x="30654" y="53251"/>
                  </a:cubicBezTo>
                  <a:cubicBezTo>
                    <a:pt x="30340" y="53251"/>
                    <a:pt x="30026" y="53356"/>
                    <a:pt x="29712" y="53460"/>
                  </a:cubicBezTo>
                  <a:cubicBezTo>
                    <a:pt x="28624" y="53837"/>
                    <a:pt x="27494" y="53984"/>
                    <a:pt x="26343" y="54046"/>
                  </a:cubicBezTo>
                  <a:cubicBezTo>
                    <a:pt x="26176" y="54046"/>
                    <a:pt x="26030" y="54046"/>
                    <a:pt x="25904" y="54088"/>
                  </a:cubicBezTo>
                  <a:cubicBezTo>
                    <a:pt x="25486" y="54276"/>
                    <a:pt x="25046" y="54256"/>
                    <a:pt x="24586" y="54297"/>
                  </a:cubicBezTo>
                  <a:cubicBezTo>
                    <a:pt x="24272" y="54318"/>
                    <a:pt x="23958" y="54381"/>
                    <a:pt x="23623" y="54423"/>
                  </a:cubicBezTo>
                  <a:cubicBezTo>
                    <a:pt x="23289" y="54486"/>
                    <a:pt x="22912" y="54569"/>
                    <a:pt x="22577" y="54569"/>
                  </a:cubicBezTo>
                  <a:lnTo>
                    <a:pt x="15861" y="54569"/>
                  </a:lnTo>
                  <a:cubicBezTo>
                    <a:pt x="15631" y="54569"/>
                    <a:pt x="15379" y="54590"/>
                    <a:pt x="15149" y="54507"/>
                  </a:cubicBezTo>
                  <a:cubicBezTo>
                    <a:pt x="14229" y="54276"/>
                    <a:pt x="13287" y="54276"/>
                    <a:pt x="12387" y="54046"/>
                  </a:cubicBezTo>
                  <a:cubicBezTo>
                    <a:pt x="11655" y="53837"/>
                    <a:pt x="11153" y="53377"/>
                    <a:pt x="10672" y="52854"/>
                  </a:cubicBezTo>
                  <a:cubicBezTo>
                    <a:pt x="10358" y="52498"/>
                    <a:pt x="10462" y="52079"/>
                    <a:pt x="10441" y="51682"/>
                  </a:cubicBezTo>
                  <a:lnTo>
                    <a:pt x="10441" y="51431"/>
                  </a:lnTo>
                  <a:cubicBezTo>
                    <a:pt x="10400" y="51012"/>
                    <a:pt x="10546" y="50699"/>
                    <a:pt x="10839" y="50385"/>
                  </a:cubicBezTo>
                  <a:cubicBezTo>
                    <a:pt x="11258" y="49966"/>
                    <a:pt x="11676" y="49548"/>
                    <a:pt x="11969" y="49025"/>
                  </a:cubicBezTo>
                  <a:cubicBezTo>
                    <a:pt x="12094" y="48815"/>
                    <a:pt x="12304" y="48606"/>
                    <a:pt x="12513" y="48460"/>
                  </a:cubicBezTo>
                  <a:cubicBezTo>
                    <a:pt x="13392" y="47978"/>
                    <a:pt x="13978" y="47141"/>
                    <a:pt x="14856" y="46618"/>
                  </a:cubicBezTo>
                  <a:cubicBezTo>
                    <a:pt x="15170" y="46430"/>
                    <a:pt x="15442" y="46242"/>
                    <a:pt x="15777" y="46116"/>
                  </a:cubicBezTo>
                  <a:cubicBezTo>
                    <a:pt x="16070" y="46012"/>
                    <a:pt x="16405" y="45886"/>
                    <a:pt x="16635" y="45677"/>
                  </a:cubicBezTo>
                  <a:cubicBezTo>
                    <a:pt x="17012" y="45363"/>
                    <a:pt x="17409" y="45112"/>
                    <a:pt x="17848" y="44945"/>
                  </a:cubicBezTo>
                  <a:cubicBezTo>
                    <a:pt x="18497" y="44673"/>
                    <a:pt x="18706" y="44128"/>
                    <a:pt x="18727" y="43438"/>
                  </a:cubicBezTo>
                  <a:cubicBezTo>
                    <a:pt x="18602" y="43480"/>
                    <a:pt x="18518" y="43480"/>
                    <a:pt x="18455" y="43501"/>
                  </a:cubicBezTo>
                  <a:cubicBezTo>
                    <a:pt x="16384" y="44442"/>
                    <a:pt x="14438" y="45614"/>
                    <a:pt x="12638" y="46995"/>
                  </a:cubicBezTo>
                  <a:cubicBezTo>
                    <a:pt x="12534" y="47079"/>
                    <a:pt x="12450" y="47162"/>
                    <a:pt x="12387" y="47246"/>
                  </a:cubicBezTo>
                  <a:cubicBezTo>
                    <a:pt x="11760" y="47811"/>
                    <a:pt x="11132" y="48397"/>
                    <a:pt x="10462" y="48941"/>
                  </a:cubicBezTo>
                  <a:cubicBezTo>
                    <a:pt x="9186" y="50008"/>
                    <a:pt x="8245" y="51284"/>
                    <a:pt x="7638" y="52833"/>
                  </a:cubicBezTo>
                  <a:cubicBezTo>
                    <a:pt x="7261" y="53879"/>
                    <a:pt x="7470" y="54193"/>
                    <a:pt x="8265" y="54904"/>
                  </a:cubicBezTo>
                  <a:cubicBezTo>
                    <a:pt x="8349" y="54967"/>
                    <a:pt x="8475" y="55030"/>
                    <a:pt x="8579" y="55051"/>
                  </a:cubicBezTo>
                  <a:cubicBezTo>
                    <a:pt x="9102" y="55239"/>
                    <a:pt x="9625" y="55469"/>
                    <a:pt x="10190" y="55553"/>
                  </a:cubicBezTo>
                  <a:cubicBezTo>
                    <a:pt x="12346" y="55929"/>
                    <a:pt x="14543" y="56264"/>
                    <a:pt x="16739" y="56306"/>
                  </a:cubicBezTo>
                  <a:cubicBezTo>
                    <a:pt x="17221" y="56306"/>
                    <a:pt x="17681" y="56369"/>
                    <a:pt x="18162" y="56390"/>
                  </a:cubicBezTo>
                  <a:cubicBezTo>
                    <a:pt x="19041" y="56452"/>
                    <a:pt x="19920" y="56473"/>
                    <a:pt x="20799" y="56327"/>
                  </a:cubicBezTo>
                  <a:cubicBezTo>
                    <a:pt x="21531" y="56222"/>
                    <a:pt x="22263" y="56160"/>
                    <a:pt x="22996" y="56118"/>
                  </a:cubicBezTo>
                  <a:cubicBezTo>
                    <a:pt x="24774" y="56013"/>
                    <a:pt x="26511" y="55699"/>
                    <a:pt x="28227" y="55281"/>
                  </a:cubicBezTo>
                  <a:cubicBezTo>
                    <a:pt x="30026" y="54862"/>
                    <a:pt x="31805" y="54318"/>
                    <a:pt x="33583" y="53816"/>
                  </a:cubicBezTo>
                  <a:cubicBezTo>
                    <a:pt x="35717" y="53272"/>
                    <a:pt x="37747" y="52519"/>
                    <a:pt x="39797" y="51724"/>
                  </a:cubicBezTo>
                  <a:cubicBezTo>
                    <a:pt x="41262" y="51159"/>
                    <a:pt x="42643" y="50468"/>
                    <a:pt x="44003" y="49715"/>
                  </a:cubicBezTo>
                  <a:cubicBezTo>
                    <a:pt x="44673" y="49318"/>
                    <a:pt x="45363" y="48899"/>
                    <a:pt x="46074" y="48543"/>
                  </a:cubicBezTo>
                  <a:cubicBezTo>
                    <a:pt x="46849" y="48125"/>
                    <a:pt x="47539" y="47539"/>
                    <a:pt x="48167" y="46953"/>
                  </a:cubicBezTo>
                  <a:cubicBezTo>
                    <a:pt x="48732" y="46388"/>
                    <a:pt x="49318" y="45823"/>
                    <a:pt x="49966" y="45405"/>
                  </a:cubicBezTo>
                  <a:cubicBezTo>
                    <a:pt x="50468" y="45070"/>
                    <a:pt x="50887" y="44693"/>
                    <a:pt x="51305" y="44275"/>
                  </a:cubicBezTo>
                  <a:cubicBezTo>
                    <a:pt x="51724" y="43856"/>
                    <a:pt x="51745" y="43354"/>
                    <a:pt x="51577" y="42810"/>
                  </a:cubicBezTo>
                  <a:cubicBezTo>
                    <a:pt x="51347" y="41932"/>
                    <a:pt x="50950" y="41157"/>
                    <a:pt x="50113" y="40718"/>
                  </a:cubicBezTo>
                  <a:cubicBezTo>
                    <a:pt x="49903" y="40613"/>
                    <a:pt x="49736" y="40467"/>
                    <a:pt x="49527" y="40383"/>
                  </a:cubicBezTo>
                  <a:cubicBezTo>
                    <a:pt x="48815" y="40111"/>
                    <a:pt x="48083" y="39881"/>
                    <a:pt x="47351" y="39630"/>
                  </a:cubicBezTo>
                  <a:cubicBezTo>
                    <a:pt x="46514" y="39316"/>
                    <a:pt x="45656" y="39149"/>
                    <a:pt x="44756" y="39149"/>
                  </a:cubicBezTo>
                  <a:cubicBezTo>
                    <a:pt x="43584" y="39149"/>
                    <a:pt x="42413" y="39149"/>
                    <a:pt x="41220" y="39128"/>
                  </a:cubicBezTo>
                  <a:cubicBezTo>
                    <a:pt x="40467" y="39128"/>
                    <a:pt x="39693" y="39107"/>
                    <a:pt x="38919" y="39107"/>
                  </a:cubicBezTo>
                  <a:cubicBezTo>
                    <a:pt x="38647" y="39107"/>
                    <a:pt x="38333" y="39065"/>
                    <a:pt x="38082" y="39421"/>
                  </a:cubicBezTo>
                  <a:cubicBezTo>
                    <a:pt x="38228" y="39714"/>
                    <a:pt x="38333" y="39986"/>
                    <a:pt x="38458" y="40299"/>
                  </a:cubicBezTo>
                  <a:close/>
                  <a:moveTo>
                    <a:pt x="37098" y="50636"/>
                  </a:moveTo>
                  <a:cubicBezTo>
                    <a:pt x="37642" y="50657"/>
                    <a:pt x="38082" y="50510"/>
                    <a:pt x="38479" y="50238"/>
                  </a:cubicBezTo>
                  <a:cubicBezTo>
                    <a:pt x="39274" y="49778"/>
                    <a:pt x="40069" y="49401"/>
                    <a:pt x="40906" y="49046"/>
                  </a:cubicBezTo>
                  <a:cubicBezTo>
                    <a:pt x="41053" y="48983"/>
                    <a:pt x="41178" y="48920"/>
                    <a:pt x="41283" y="48774"/>
                  </a:cubicBezTo>
                  <a:cubicBezTo>
                    <a:pt x="41597" y="48418"/>
                    <a:pt x="42036" y="48230"/>
                    <a:pt x="42476" y="48083"/>
                  </a:cubicBezTo>
                  <a:cubicBezTo>
                    <a:pt x="42768" y="47978"/>
                    <a:pt x="42999" y="47811"/>
                    <a:pt x="43250" y="47644"/>
                  </a:cubicBezTo>
                  <a:cubicBezTo>
                    <a:pt x="43836" y="47225"/>
                    <a:pt x="44442" y="46807"/>
                    <a:pt x="45091" y="46472"/>
                  </a:cubicBezTo>
                  <a:cubicBezTo>
                    <a:pt x="45781" y="46116"/>
                    <a:pt x="46305" y="45551"/>
                    <a:pt x="46870" y="45028"/>
                  </a:cubicBezTo>
                  <a:cubicBezTo>
                    <a:pt x="47330" y="44610"/>
                    <a:pt x="47351" y="43982"/>
                    <a:pt x="47644" y="43459"/>
                  </a:cubicBezTo>
                  <a:cubicBezTo>
                    <a:pt x="47686" y="43354"/>
                    <a:pt x="47665" y="43187"/>
                    <a:pt x="47644" y="43040"/>
                  </a:cubicBezTo>
                  <a:cubicBezTo>
                    <a:pt x="47560" y="42685"/>
                    <a:pt x="47351" y="42413"/>
                    <a:pt x="47037" y="42204"/>
                  </a:cubicBezTo>
                  <a:cubicBezTo>
                    <a:pt x="46556" y="41890"/>
                    <a:pt x="46033" y="41722"/>
                    <a:pt x="45509" y="41513"/>
                  </a:cubicBezTo>
                  <a:cubicBezTo>
                    <a:pt x="44714" y="41157"/>
                    <a:pt x="43898" y="41011"/>
                    <a:pt x="43040" y="41011"/>
                  </a:cubicBezTo>
                  <a:cubicBezTo>
                    <a:pt x="41911" y="41011"/>
                    <a:pt x="40802" y="40948"/>
                    <a:pt x="39693" y="40927"/>
                  </a:cubicBezTo>
                  <a:lnTo>
                    <a:pt x="38856" y="40927"/>
                  </a:lnTo>
                  <a:cubicBezTo>
                    <a:pt x="38919" y="41220"/>
                    <a:pt x="39002" y="41471"/>
                    <a:pt x="39065" y="41680"/>
                  </a:cubicBezTo>
                  <a:cubicBezTo>
                    <a:pt x="39274" y="41827"/>
                    <a:pt x="39421" y="41932"/>
                    <a:pt x="39588" y="41994"/>
                  </a:cubicBezTo>
                  <a:cubicBezTo>
                    <a:pt x="39588" y="42496"/>
                    <a:pt x="39609" y="42936"/>
                    <a:pt x="39546" y="43354"/>
                  </a:cubicBezTo>
                  <a:cubicBezTo>
                    <a:pt x="39525" y="43564"/>
                    <a:pt x="39421" y="43815"/>
                    <a:pt x="39253" y="43982"/>
                  </a:cubicBezTo>
                  <a:cubicBezTo>
                    <a:pt x="38667" y="44673"/>
                    <a:pt x="37977" y="45300"/>
                    <a:pt x="37140" y="45698"/>
                  </a:cubicBezTo>
                  <a:cubicBezTo>
                    <a:pt x="36742" y="45886"/>
                    <a:pt x="36324" y="46053"/>
                    <a:pt x="35947" y="46242"/>
                  </a:cubicBezTo>
                  <a:cubicBezTo>
                    <a:pt x="35780" y="46325"/>
                    <a:pt x="35592" y="46325"/>
                    <a:pt x="35550" y="46597"/>
                  </a:cubicBezTo>
                  <a:cubicBezTo>
                    <a:pt x="35634" y="46702"/>
                    <a:pt x="35696" y="46869"/>
                    <a:pt x="35780" y="46995"/>
                  </a:cubicBezTo>
                  <a:cubicBezTo>
                    <a:pt x="36094" y="47623"/>
                    <a:pt x="36491" y="48167"/>
                    <a:pt x="36596" y="48899"/>
                  </a:cubicBezTo>
                  <a:cubicBezTo>
                    <a:pt x="36701" y="49506"/>
                    <a:pt x="36931" y="50071"/>
                    <a:pt x="37098" y="50636"/>
                  </a:cubicBezTo>
                  <a:close/>
                  <a:moveTo>
                    <a:pt x="18225" y="45530"/>
                  </a:moveTo>
                  <a:cubicBezTo>
                    <a:pt x="17890" y="45677"/>
                    <a:pt x="17576" y="45802"/>
                    <a:pt x="17346" y="46053"/>
                  </a:cubicBezTo>
                  <a:cubicBezTo>
                    <a:pt x="17012" y="46451"/>
                    <a:pt x="16572" y="46660"/>
                    <a:pt x="16091" y="46849"/>
                  </a:cubicBezTo>
                  <a:cubicBezTo>
                    <a:pt x="15903" y="46932"/>
                    <a:pt x="15693" y="46995"/>
                    <a:pt x="15547" y="47141"/>
                  </a:cubicBezTo>
                  <a:cubicBezTo>
                    <a:pt x="14940" y="47665"/>
                    <a:pt x="14271" y="48083"/>
                    <a:pt x="13747" y="48669"/>
                  </a:cubicBezTo>
                  <a:cubicBezTo>
                    <a:pt x="13601" y="48836"/>
                    <a:pt x="13392" y="48920"/>
                    <a:pt x="13245" y="49046"/>
                  </a:cubicBezTo>
                  <a:cubicBezTo>
                    <a:pt x="12492" y="49652"/>
                    <a:pt x="11969" y="50489"/>
                    <a:pt x="11467" y="51284"/>
                  </a:cubicBezTo>
                  <a:cubicBezTo>
                    <a:pt x="11362" y="51473"/>
                    <a:pt x="11341" y="51870"/>
                    <a:pt x="11467" y="52059"/>
                  </a:cubicBezTo>
                  <a:cubicBezTo>
                    <a:pt x="11760" y="52519"/>
                    <a:pt x="12074" y="52958"/>
                    <a:pt x="12659" y="53126"/>
                  </a:cubicBezTo>
                  <a:cubicBezTo>
                    <a:pt x="13371" y="53314"/>
                    <a:pt x="14103" y="53356"/>
                    <a:pt x="14835" y="53523"/>
                  </a:cubicBezTo>
                  <a:cubicBezTo>
                    <a:pt x="15338" y="53628"/>
                    <a:pt x="15840" y="53649"/>
                    <a:pt x="16321" y="53649"/>
                  </a:cubicBezTo>
                  <a:cubicBezTo>
                    <a:pt x="18267" y="53649"/>
                    <a:pt x="20234" y="53628"/>
                    <a:pt x="22159" y="53649"/>
                  </a:cubicBezTo>
                  <a:cubicBezTo>
                    <a:pt x="23163" y="53670"/>
                    <a:pt x="24063" y="53335"/>
                    <a:pt x="25088" y="53272"/>
                  </a:cubicBezTo>
                  <a:lnTo>
                    <a:pt x="25088" y="51912"/>
                  </a:lnTo>
                  <a:cubicBezTo>
                    <a:pt x="25088" y="51452"/>
                    <a:pt x="25109" y="50971"/>
                    <a:pt x="25109" y="50510"/>
                  </a:cubicBezTo>
                  <a:cubicBezTo>
                    <a:pt x="25109" y="50092"/>
                    <a:pt x="25193" y="49652"/>
                    <a:pt x="25046" y="49171"/>
                  </a:cubicBezTo>
                  <a:cubicBezTo>
                    <a:pt x="24690" y="49234"/>
                    <a:pt x="24418" y="49255"/>
                    <a:pt x="24146" y="49297"/>
                  </a:cubicBezTo>
                  <a:cubicBezTo>
                    <a:pt x="23644" y="49380"/>
                    <a:pt x="23163" y="49548"/>
                    <a:pt x="22682" y="49548"/>
                  </a:cubicBezTo>
                  <a:cubicBezTo>
                    <a:pt x="21845" y="49548"/>
                    <a:pt x="21029" y="49694"/>
                    <a:pt x="20234" y="49799"/>
                  </a:cubicBezTo>
                  <a:cubicBezTo>
                    <a:pt x="19836" y="49862"/>
                    <a:pt x="19418" y="49862"/>
                    <a:pt x="18999" y="49820"/>
                  </a:cubicBezTo>
                  <a:cubicBezTo>
                    <a:pt x="18518" y="49778"/>
                    <a:pt x="18162" y="49401"/>
                    <a:pt x="18162" y="48962"/>
                  </a:cubicBezTo>
                  <a:cubicBezTo>
                    <a:pt x="18141" y="48146"/>
                    <a:pt x="18037" y="47309"/>
                    <a:pt x="18351" y="46514"/>
                  </a:cubicBezTo>
                  <a:cubicBezTo>
                    <a:pt x="18372" y="46221"/>
                    <a:pt x="18413" y="45907"/>
                    <a:pt x="18225" y="45530"/>
                  </a:cubicBezTo>
                  <a:close/>
                  <a:moveTo>
                    <a:pt x="32913" y="30235"/>
                  </a:moveTo>
                  <a:cubicBezTo>
                    <a:pt x="33688" y="31302"/>
                    <a:pt x="34378" y="32202"/>
                    <a:pt x="34880" y="33227"/>
                  </a:cubicBezTo>
                  <a:cubicBezTo>
                    <a:pt x="34943" y="33374"/>
                    <a:pt x="35048" y="33541"/>
                    <a:pt x="35152" y="33667"/>
                  </a:cubicBezTo>
                  <a:cubicBezTo>
                    <a:pt x="35654" y="34273"/>
                    <a:pt x="36031" y="34922"/>
                    <a:pt x="36366" y="35634"/>
                  </a:cubicBezTo>
                  <a:cubicBezTo>
                    <a:pt x="36763" y="36429"/>
                    <a:pt x="37182" y="37245"/>
                    <a:pt x="37600" y="38061"/>
                  </a:cubicBezTo>
                  <a:cubicBezTo>
                    <a:pt x="37663" y="38249"/>
                    <a:pt x="37810" y="38395"/>
                    <a:pt x="37935" y="38584"/>
                  </a:cubicBezTo>
                  <a:cubicBezTo>
                    <a:pt x="38500" y="38270"/>
                    <a:pt x="39107" y="38291"/>
                    <a:pt x="39693" y="38270"/>
                  </a:cubicBezTo>
                  <a:cubicBezTo>
                    <a:pt x="41220" y="38228"/>
                    <a:pt x="42748" y="38228"/>
                    <a:pt x="44296" y="38228"/>
                  </a:cubicBezTo>
                  <a:cubicBezTo>
                    <a:pt x="44568" y="38228"/>
                    <a:pt x="44861" y="38207"/>
                    <a:pt x="45196" y="38207"/>
                  </a:cubicBezTo>
                  <a:cubicBezTo>
                    <a:pt x="45196" y="37789"/>
                    <a:pt x="45237" y="37391"/>
                    <a:pt x="45196" y="37035"/>
                  </a:cubicBezTo>
                  <a:cubicBezTo>
                    <a:pt x="45154" y="36408"/>
                    <a:pt x="44840" y="35885"/>
                    <a:pt x="44359" y="35550"/>
                  </a:cubicBezTo>
                  <a:cubicBezTo>
                    <a:pt x="43836" y="35152"/>
                    <a:pt x="43396" y="34713"/>
                    <a:pt x="42894" y="34253"/>
                  </a:cubicBezTo>
                  <a:cubicBezTo>
                    <a:pt x="42643" y="34022"/>
                    <a:pt x="42350" y="33771"/>
                    <a:pt x="42036" y="33667"/>
                  </a:cubicBezTo>
                  <a:cubicBezTo>
                    <a:pt x="41304" y="33395"/>
                    <a:pt x="40676" y="32976"/>
                    <a:pt x="40027" y="32579"/>
                  </a:cubicBezTo>
                  <a:cubicBezTo>
                    <a:pt x="39442" y="32244"/>
                    <a:pt x="38814" y="32139"/>
                    <a:pt x="38186" y="31930"/>
                  </a:cubicBezTo>
                  <a:cubicBezTo>
                    <a:pt x="36701" y="31407"/>
                    <a:pt x="35194" y="30905"/>
                    <a:pt x="33688" y="30424"/>
                  </a:cubicBezTo>
                  <a:cubicBezTo>
                    <a:pt x="33478" y="30340"/>
                    <a:pt x="33269" y="30319"/>
                    <a:pt x="32913" y="30235"/>
                  </a:cubicBezTo>
                  <a:close/>
                  <a:moveTo>
                    <a:pt x="34566" y="46869"/>
                  </a:moveTo>
                  <a:cubicBezTo>
                    <a:pt x="34399" y="46932"/>
                    <a:pt x="34211" y="46953"/>
                    <a:pt x="34064" y="46995"/>
                  </a:cubicBezTo>
                  <a:cubicBezTo>
                    <a:pt x="32934" y="47455"/>
                    <a:pt x="31784" y="47811"/>
                    <a:pt x="30591" y="47978"/>
                  </a:cubicBezTo>
                  <a:cubicBezTo>
                    <a:pt x="30424" y="47999"/>
                    <a:pt x="30298" y="48020"/>
                    <a:pt x="30172" y="48083"/>
                  </a:cubicBezTo>
                  <a:cubicBezTo>
                    <a:pt x="28938" y="48460"/>
                    <a:pt x="27662" y="48711"/>
                    <a:pt x="26364" y="48920"/>
                  </a:cubicBezTo>
                  <a:cubicBezTo>
                    <a:pt x="26218" y="48941"/>
                    <a:pt x="26051" y="49025"/>
                    <a:pt x="25946" y="49066"/>
                  </a:cubicBezTo>
                  <a:lnTo>
                    <a:pt x="25946" y="50447"/>
                  </a:lnTo>
                  <a:cubicBezTo>
                    <a:pt x="25946" y="50908"/>
                    <a:pt x="25946" y="51347"/>
                    <a:pt x="25988" y="51787"/>
                  </a:cubicBezTo>
                  <a:cubicBezTo>
                    <a:pt x="26009" y="52226"/>
                    <a:pt x="25904" y="52644"/>
                    <a:pt x="26051" y="53126"/>
                  </a:cubicBezTo>
                  <a:cubicBezTo>
                    <a:pt x="27055" y="53167"/>
                    <a:pt x="28017" y="53021"/>
                    <a:pt x="28938" y="52749"/>
                  </a:cubicBezTo>
                  <a:cubicBezTo>
                    <a:pt x="29649" y="52582"/>
                    <a:pt x="30340" y="52331"/>
                    <a:pt x="31072" y="52310"/>
                  </a:cubicBezTo>
                  <a:cubicBezTo>
                    <a:pt x="31281" y="52310"/>
                    <a:pt x="31470" y="52226"/>
                    <a:pt x="31679" y="52184"/>
                  </a:cubicBezTo>
                  <a:cubicBezTo>
                    <a:pt x="32411" y="51996"/>
                    <a:pt x="33144" y="51787"/>
                    <a:pt x="33876" y="51577"/>
                  </a:cubicBezTo>
                  <a:cubicBezTo>
                    <a:pt x="34190" y="51494"/>
                    <a:pt x="34504" y="51431"/>
                    <a:pt x="34797" y="51284"/>
                  </a:cubicBezTo>
                  <a:cubicBezTo>
                    <a:pt x="35110" y="51159"/>
                    <a:pt x="35508" y="51159"/>
                    <a:pt x="35717" y="50929"/>
                  </a:cubicBezTo>
                  <a:cubicBezTo>
                    <a:pt x="35864" y="49401"/>
                    <a:pt x="35508" y="48083"/>
                    <a:pt x="34566" y="46869"/>
                  </a:cubicBezTo>
                  <a:close/>
                  <a:moveTo>
                    <a:pt x="37182" y="56871"/>
                  </a:moveTo>
                  <a:cubicBezTo>
                    <a:pt x="36784" y="57499"/>
                    <a:pt x="36931" y="58147"/>
                    <a:pt x="36931" y="58796"/>
                  </a:cubicBezTo>
                  <a:cubicBezTo>
                    <a:pt x="36931" y="58859"/>
                    <a:pt x="36973" y="58921"/>
                    <a:pt x="36994" y="58963"/>
                  </a:cubicBezTo>
                  <a:cubicBezTo>
                    <a:pt x="37349" y="59340"/>
                    <a:pt x="37726" y="59800"/>
                    <a:pt x="38270" y="59842"/>
                  </a:cubicBezTo>
                  <a:cubicBezTo>
                    <a:pt x="39065" y="59926"/>
                    <a:pt x="39839" y="59947"/>
                    <a:pt x="40634" y="59717"/>
                  </a:cubicBezTo>
                  <a:cubicBezTo>
                    <a:pt x="41283" y="59528"/>
                    <a:pt x="41722" y="59068"/>
                    <a:pt x="42266" y="58712"/>
                  </a:cubicBezTo>
                  <a:cubicBezTo>
                    <a:pt x="42538" y="58545"/>
                    <a:pt x="42559" y="58126"/>
                    <a:pt x="42350" y="57833"/>
                  </a:cubicBezTo>
                  <a:cubicBezTo>
                    <a:pt x="42224" y="57645"/>
                    <a:pt x="42036" y="57499"/>
                    <a:pt x="41806" y="57436"/>
                  </a:cubicBezTo>
                  <a:cubicBezTo>
                    <a:pt x="41408" y="57331"/>
                    <a:pt x="41011" y="57185"/>
                    <a:pt x="40634" y="57038"/>
                  </a:cubicBezTo>
                  <a:cubicBezTo>
                    <a:pt x="40383" y="56976"/>
                    <a:pt x="40174" y="56892"/>
                    <a:pt x="39944" y="56871"/>
                  </a:cubicBezTo>
                  <a:close/>
                  <a:moveTo>
                    <a:pt x="25193" y="59863"/>
                  </a:moveTo>
                  <a:cubicBezTo>
                    <a:pt x="25109" y="59842"/>
                    <a:pt x="25046" y="59821"/>
                    <a:pt x="24983" y="59842"/>
                  </a:cubicBezTo>
                  <a:cubicBezTo>
                    <a:pt x="24439" y="60072"/>
                    <a:pt x="23812" y="60135"/>
                    <a:pt x="23226" y="60344"/>
                  </a:cubicBezTo>
                  <a:cubicBezTo>
                    <a:pt x="22745" y="60554"/>
                    <a:pt x="22263" y="60721"/>
                    <a:pt x="21929" y="61160"/>
                  </a:cubicBezTo>
                  <a:cubicBezTo>
                    <a:pt x="21761" y="61328"/>
                    <a:pt x="21615" y="61495"/>
                    <a:pt x="21426" y="61642"/>
                  </a:cubicBezTo>
                  <a:cubicBezTo>
                    <a:pt x="21196" y="61830"/>
                    <a:pt x="21175" y="62102"/>
                    <a:pt x="21175" y="62353"/>
                  </a:cubicBezTo>
                  <a:cubicBezTo>
                    <a:pt x="21196" y="62688"/>
                    <a:pt x="21301" y="62855"/>
                    <a:pt x="21636" y="62855"/>
                  </a:cubicBezTo>
                  <a:cubicBezTo>
                    <a:pt x="22368" y="62876"/>
                    <a:pt x="23058" y="62751"/>
                    <a:pt x="23623" y="62290"/>
                  </a:cubicBezTo>
                  <a:cubicBezTo>
                    <a:pt x="23937" y="62060"/>
                    <a:pt x="24272" y="61809"/>
                    <a:pt x="24586" y="61579"/>
                  </a:cubicBezTo>
                  <a:cubicBezTo>
                    <a:pt x="24858" y="61390"/>
                    <a:pt x="25151" y="61202"/>
                    <a:pt x="25214" y="60867"/>
                  </a:cubicBezTo>
                  <a:cubicBezTo>
                    <a:pt x="25318" y="60554"/>
                    <a:pt x="25360" y="60177"/>
                    <a:pt x="25193" y="59863"/>
                  </a:cubicBezTo>
                  <a:close/>
                  <a:moveTo>
                    <a:pt x="5106" y="25339"/>
                  </a:moveTo>
                  <a:cubicBezTo>
                    <a:pt x="4374" y="25214"/>
                    <a:pt x="3955" y="25506"/>
                    <a:pt x="3641" y="26092"/>
                  </a:cubicBezTo>
                  <a:cubicBezTo>
                    <a:pt x="3432" y="26490"/>
                    <a:pt x="3432" y="26887"/>
                    <a:pt x="3411" y="27285"/>
                  </a:cubicBezTo>
                  <a:cubicBezTo>
                    <a:pt x="3327" y="28143"/>
                    <a:pt x="4039" y="28561"/>
                    <a:pt x="4687" y="28687"/>
                  </a:cubicBezTo>
                  <a:cubicBezTo>
                    <a:pt x="5148" y="28791"/>
                    <a:pt x="5650" y="28771"/>
                    <a:pt x="6152" y="28666"/>
                  </a:cubicBezTo>
                  <a:cubicBezTo>
                    <a:pt x="5796" y="27515"/>
                    <a:pt x="5441" y="26448"/>
                    <a:pt x="5106" y="25339"/>
                  </a:cubicBezTo>
                  <a:close/>
                  <a:moveTo>
                    <a:pt x="38960" y="15400"/>
                  </a:moveTo>
                  <a:cubicBezTo>
                    <a:pt x="39316" y="14815"/>
                    <a:pt x="39379" y="14250"/>
                    <a:pt x="39400" y="13685"/>
                  </a:cubicBezTo>
                  <a:cubicBezTo>
                    <a:pt x="39421" y="13182"/>
                    <a:pt x="39274" y="12785"/>
                    <a:pt x="38981" y="12387"/>
                  </a:cubicBezTo>
                  <a:cubicBezTo>
                    <a:pt x="38793" y="12157"/>
                    <a:pt x="38563" y="12115"/>
                    <a:pt x="38291" y="12115"/>
                  </a:cubicBezTo>
                  <a:cubicBezTo>
                    <a:pt x="37998" y="12136"/>
                    <a:pt x="37872" y="12325"/>
                    <a:pt x="37956" y="12576"/>
                  </a:cubicBezTo>
                  <a:lnTo>
                    <a:pt x="38814" y="15170"/>
                  </a:lnTo>
                  <a:cubicBezTo>
                    <a:pt x="38856" y="15254"/>
                    <a:pt x="38898" y="15296"/>
                    <a:pt x="38960" y="15400"/>
                  </a:cubicBezTo>
                  <a:close/>
                  <a:moveTo>
                    <a:pt x="26092" y="32348"/>
                  </a:moveTo>
                  <a:cubicBezTo>
                    <a:pt x="25465" y="32558"/>
                    <a:pt x="24962" y="32704"/>
                    <a:pt x="24544" y="33060"/>
                  </a:cubicBezTo>
                  <a:cubicBezTo>
                    <a:pt x="24565" y="33332"/>
                    <a:pt x="24586" y="33541"/>
                    <a:pt x="24628" y="33771"/>
                  </a:cubicBezTo>
                  <a:cubicBezTo>
                    <a:pt x="24774" y="33813"/>
                    <a:pt x="24879" y="33876"/>
                    <a:pt x="24983" y="33918"/>
                  </a:cubicBezTo>
                  <a:cubicBezTo>
                    <a:pt x="25611" y="34169"/>
                    <a:pt x="26092" y="33855"/>
                    <a:pt x="26134" y="33185"/>
                  </a:cubicBezTo>
                  <a:cubicBezTo>
                    <a:pt x="26134" y="32934"/>
                    <a:pt x="26113" y="32704"/>
                    <a:pt x="26092" y="32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4"/>
            <p:cNvSpPr/>
            <p:nvPr/>
          </p:nvSpPr>
          <p:spPr>
            <a:xfrm rot="631759">
              <a:off x="6471497" y="3073933"/>
              <a:ext cx="471859" cy="329946"/>
            </a:xfrm>
            <a:custGeom>
              <a:avLst/>
              <a:gdLst/>
              <a:ahLst/>
              <a:cxnLst/>
              <a:rect l="l" t="t" r="r" b="b"/>
              <a:pathLst>
                <a:path w="17117" h="11969" extrusionOk="0">
                  <a:moveTo>
                    <a:pt x="6341" y="11822"/>
                  </a:moveTo>
                  <a:lnTo>
                    <a:pt x="6257" y="11822"/>
                  </a:lnTo>
                  <a:cubicBezTo>
                    <a:pt x="5022" y="11969"/>
                    <a:pt x="3934" y="11571"/>
                    <a:pt x="2867" y="11048"/>
                  </a:cubicBezTo>
                  <a:cubicBezTo>
                    <a:pt x="2721" y="11006"/>
                    <a:pt x="2595" y="10922"/>
                    <a:pt x="2470" y="10881"/>
                  </a:cubicBezTo>
                  <a:cubicBezTo>
                    <a:pt x="1779" y="10692"/>
                    <a:pt x="1340" y="10253"/>
                    <a:pt x="942" y="9730"/>
                  </a:cubicBezTo>
                  <a:cubicBezTo>
                    <a:pt x="733" y="9437"/>
                    <a:pt x="524" y="9144"/>
                    <a:pt x="357" y="8851"/>
                  </a:cubicBezTo>
                  <a:cubicBezTo>
                    <a:pt x="43" y="8391"/>
                    <a:pt x="1" y="7868"/>
                    <a:pt x="85" y="7345"/>
                  </a:cubicBezTo>
                  <a:cubicBezTo>
                    <a:pt x="105" y="7072"/>
                    <a:pt x="252" y="6905"/>
                    <a:pt x="440" y="6759"/>
                  </a:cubicBezTo>
                  <a:cubicBezTo>
                    <a:pt x="608" y="6654"/>
                    <a:pt x="796" y="6633"/>
                    <a:pt x="942" y="6759"/>
                  </a:cubicBezTo>
                  <a:cubicBezTo>
                    <a:pt x="1026" y="6842"/>
                    <a:pt x="1131" y="7052"/>
                    <a:pt x="1068" y="7135"/>
                  </a:cubicBezTo>
                  <a:cubicBezTo>
                    <a:pt x="754" y="7700"/>
                    <a:pt x="1026" y="8161"/>
                    <a:pt x="1382" y="8600"/>
                  </a:cubicBezTo>
                  <a:cubicBezTo>
                    <a:pt x="1549" y="8788"/>
                    <a:pt x="1675" y="8956"/>
                    <a:pt x="1842" y="9144"/>
                  </a:cubicBezTo>
                  <a:cubicBezTo>
                    <a:pt x="2114" y="9521"/>
                    <a:pt x="2470" y="9751"/>
                    <a:pt x="2909" y="9897"/>
                  </a:cubicBezTo>
                  <a:cubicBezTo>
                    <a:pt x="3370" y="10065"/>
                    <a:pt x="3851" y="10253"/>
                    <a:pt x="4311" y="10420"/>
                  </a:cubicBezTo>
                  <a:cubicBezTo>
                    <a:pt x="4730" y="10609"/>
                    <a:pt x="5148" y="10692"/>
                    <a:pt x="5608" y="10671"/>
                  </a:cubicBezTo>
                  <a:cubicBezTo>
                    <a:pt x="6194" y="10630"/>
                    <a:pt x="6780" y="10630"/>
                    <a:pt x="7387" y="10671"/>
                  </a:cubicBezTo>
                  <a:cubicBezTo>
                    <a:pt x="7910" y="10671"/>
                    <a:pt x="8370" y="10567"/>
                    <a:pt x="8789" y="10253"/>
                  </a:cubicBezTo>
                  <a:cubicBezTo>
                    <a:pt x="9124" y="9981"/>
                    <a:pt x="9521" y="9855"/>
                    <a:pt x="9919" y="9751"/>
                  </a:cubicBezTo>
                  <a:cubicBezTo>
                    <a:pt x="10232" y="9646"/>
                    <a:pt x="10546" y="9541"/>
                    <a:pt x="10776" y="9353"/>
                  </a:cubicBezTo>
                  <a:cubicBezTo>
                    <a:pt x="11802" y="8579"/>
                    <a:pt x="12827" y="7763"/>
                    <a:pt x="13810" y="6926"/>
                  </a:cubicBezTo>
                  <a:cubicBezTo>
                    <a:pt x="14292" y="6528"/>
                    <a:pt x="14647" y="6005"/>
                    <a:pt x="14940" y="5461"/>
                  </a:cubicBezTo>
                  <a:cubicBezTo>
                    <a:pt x="15066" y="5231"/>
                    <a:pt x="15191" y="4980"/>
                    <a:pt x="15338" y="4771"/>
                  </a:cubicBezTo>
                  <a:cubicBezTo>
                    <a:pt x="15568" y="4457"/>
                    <a:pt x="15694" y="4101"/>
                    <a:pt x="15756" y="3704"/>
                  </a:cubicBezTo>
                  <a:cubicBezTo>
                    <a:pt x="15861" y="2888"/>
                    <a:pt x="15903" y="2051"/>
                    <a:pt x="15694" y="1256"/>
                  </a:cubicBezTo>
                  <a:cubicBezTo>
                    <a:pt x="15631" y="984"/>
                    <a:pt x="15589" y="733"/>
                    <a:pt x="15589" y="461"/>
                  </a:cubicBezTo>
                  <a:cubicBezTo>
                    <a:pt x="15589" y="168"/>
                    <a:pt x="15882" y="0"/>
                    <a:pt x="16154" y="105"/>
                  </a:cubicBezTo>
                  <a:cubicBezTo>
                    <a:pt x="16300" y="147"/>
                    <a:pt x="16489" y="251"/>
                    <a:pt x="16572" y="377"/>
                  </a:cubicBezTo>
                  <a:cubicBezTo>
                    <a:pt x="16740" y="733"/>
                    <a:pt x="16949" y="1067"/>
                    <a:pt x="16991" y="1423"/>
                  </a:cubicBezTo>
                  <a:cubicBezTo>
                    <a:pt x="17095" y="2469"/>
                    <a:pt x="17116" y="3557"/>
                    <a:pt x="16782" y="4562"/>
                  </a:cubicBezTo>
                  <a:cubicBezTo>
                    <a:pt x="16740" y="4666"/>
                    <a:pt x="16719" y="4813"/>
                    <a:pt x="16635" y="4917"/>
                  </a:cubicBezTo>
                  <a:cubicBezTo>
                    <a:pt x="15882" y="6215"/>
                    <a:pt x="15129" y="7491"/>
                    <a:pt x="13873" y="8412"/>
                  </a:cubicBezTo>
                  <a:cubicBezTo>
                    <a:pt x="13057" y="8997"/>
                    <a:pt x="12304" y="9646"/>
                    <a:pt x="11488" y="10253"/>
                  </a:cubicBezTo>
                  <a:cubicBezTo>
                    <a:pt x="11279" y="10399"/>
                    <a:pt x="11069" y="10588"/>
                    <a:pt x="10818" y="10671"/>
                  </a:cubicBezTo>
                  <a:cubicBezTo>
                    <a:pt x="10107" y="10839"/>
                    <a:pt x="9458" y="11194"/>
                    <a:pt x="8789" y="11529"/>
                  </a:cubicBezTo>
                  <a:cubicBezTo>
                    <a:pt x="8370" y="11738"/>
                    <a:pt x="7910" y="11843"/>
                    <a:pt x="7429" y="11822"/>
                  </a:cubicBezTo>
                  <a:cubicBezTo>
                    <a:pt x="7052" y="11822"/>
                    <a:pt x="6675" y="11843"/>
                    <a:pt x="6341" y="11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4"/>
            <p:cNvSpPr/>
            <p:nvPr/>
          </p:nvSpPr>
          <p:spPr>
            <a:xfrm rot="631759">
              <a:off x="6841038" y="3037323"/>
              <a:ext cx="40413" cy="48490"/>
            </a:xfrm>
            <a:custGeom>
              <a:avLst/>
              <a:gdLst/>
              <a:ahLst/>
              <a:cxnLst/>
              <a:rect l="l" t="t" r="r" b="b"/>
              <a:pathLst>
                <a:path w="1466" h="1759" extrusionOk="0">
                  <a:moveTo>
                    <a:pt x="1" y="817"/>
                  </a:moveTo>
                  <a:cubicBezTo>
                    <a:pt x="1" y="817"/>
                    <a:pt x="1" y="712"/>
                    <a:pt x="42" y="586"/>
                  </a:cubicBezTo>
                  <a:cubicBezTo>
                    <a:pt x="105" y="189"/>
                    <a:pt x="356" y="0"/>
                    <a:pt x="775" y="42"/>
                  </a:cubicBezTo>
                  <a:cubicBezTo>
                    <a:pt x="1298" y="84"/>
                    <a:pt x="1465" y="356"/>
                    <a:pt x="1319" y="837"/>
                  </a:cubicBezTo>
                  <a:cubicBezTo>
                    <a:pt x="1235" y="1089"/>
                    <a:pt x="1109" y="1319"/>
                    <a:pt x="942" y="1528"/>
                  </a:cubicBezTo>
                  <a:cubicBezTo>
                    <a:pt x="796" y="1737"/>
                    <a:pt x="565" y="1758"/>
                    <a:pt x="314" y="1674"/>
                  </a:cubicBezTo>
                  <a:cubicBezTo>
                    <a:pt x="105" y="1612"/>
                    <a:pt x="42" y="1402"/>
                    <a:pt x="1" y="11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4"/>
            <p:cNvSpPr/>
            <p:nvPr/>
          </p:nvSpPr>
          <p:spPr>
            <a:xfrm rot="631759">
              <a:off x="6464668" y="3108773"/>
              <a:ext cx="40992" cy="41543"/>
            </a:xfrm>
            <a:custGeom>
              <a:avLst/>
              <a:gdLst/>
              <a:ahLst/>
              <a:cxnLst/>
              <a:rect l="l" t="t" r="r" b="b"/>
              <a:pathLst>
                <a:path w="1487" h="1507" extrusionOk="0">
                  <a:moveTo>
                    <a:pt x="712" y="1507"/>
                  </a:moveTo>
                  <a:cubicBezTo>
                    <a:pt x="670" y="1507"/>
                    <a:pt x="545" y="1486"/>
                    <a:pt x="440" y="1444"/>
                  </a:cubicBezTo>
                  <a:cubicBezTo>
                    <a:pt x="231" y="1402"/>
                    <a:pt x="105" y="1255"/>
                    <a:pt x="64" y="1025"/>
                  </a:cubicBezTo>
                  <a:cubicBezTo>
                    <a:pt x="1" y="816"/>
                    <a:pt x="64" y="607"/>
                    <a:pt x="231" y="481"/>
                  </a:cubicBezTo>
                  <a:cubicBezTo>
                    <a:pt x="315" y="398"/>
                    <a:pt x="419" y="356"/>
                    <a:pt x="524" y="293"/>
                  </a:cubicBezTo>
                  <a:cubicBezTo>
                    <a:pt x="1131" y="0"/>
                    <a:pt x="1486" y="209"/>
                    <a:pt x="1486" y="879"/>
                  </a:cubicBezTo>
                  <a:cubicBezTo>
                    <a:pt x="1466" y="1297"/>
                    <a:pt x="1235" y="1486"/>
                    <a:pt x="712" y="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489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66"/>
          <p:cNvSpPr txBox="1">
            <a:spLocks noGrp="1"/>
          </p:cNvSpPr>
          <p:nvPr>
            <p:ph type="title"/>
          </p:nvPr>
        </p:nvSpPr>
        <p:spPr>
          <a:xfrm>
            <a:off x="1001849" y="482675"/>
            <a:ext cx="7627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03250" lvl="0" algn="l">
              <a:buClr>
                <a:schemeClr val="accent3"/>
              </a:buClr>
              <a:buSzPts val="1300"/>
            </a:pPr>
            <a:r>
              <a:rPr lang="en-US" dirty="0"/>
              <a:t>Achieve legal standard templates + customization + enforceability</a:t>
            </a:r>
          </a:p>
        </p:txBody>
      </p:sp>
      <p:sp>
        <p:nvSpPr>
          <p:cNvPr id="1810" name="Google Shape;1810;p66"/>
          <p:cNvSpPr/>
          <p:nvPr/>
        </p:nvSpPr>
        <p:spPr>
          <a:xfrm>
            <a:off x="767784" y="2830713"/>
            <a:ext cx="7703670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1" name="Google Shape;1811;p66"/>
          <p:cNvSpPr txBox="1">
            <a:spLocks noGrp="1"/>
          </p:cNvSpPr>
          <p:nvPr>
            <p:ph type="subTitle" idx="4294967295"/>
          </p:nvPr>
        </p:nvSpPr>
        <p:spPr>
          <a:xfrm flipH="1">
            <a:off x="4271266" y="3215571"/>
            <a:ext cx="3181821" cy="577800"/>
          </a:xfrm>
          <a:prstGeom prst="rect">
            <a:avLst/>
          </a:prstGeom>
          <a:noFill/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603250" lvl="0" indent="0">
              <a:buClr>
                <a:schemeClr val="accent3"/>
              </a:buClr>
              <a:buSzPts val="1300"/>
              <a:buNone/>
            </a:pPr>
            <a:r>
              <a:rPr lang="en-GB" dirty="0"/>
              <a:t>Files are </a:t>
            </a:r>
          </a:p>
          <a:p>
            <a:pPr marL="889000" indent="-285750">
              <a:buClr>
                <a:schemeClr val="accent3"/>
              </a:buClr>
              <a:buSzPts val="1300"/>
            </a:pPr>
            <a:r>
              <a:rPr lang="en-GB" dirty="0"/>
              <a:t>private, </a:t>
            </a:r>
          </a:p>
          <a:p>
            <a:pPr marL="889000" indent="-285750">
              <a:buClr>
                <a:schemeClr val="accent3"/>
              </a:buClr>
              <a:buSzPts val="1300"/>
            </a:pPr>
            <a:r>
              <a:rPr lang="en-GB" dirty="0"/>
              <a:t>controllable by them</a:t>
            </a:r>
          </a:p>
          <a:p>
            <a:pPr marL="889000" indent="-285750">
              <a:buClr>
                <a:schemeClr val="accent3"/>
              </a:buClr>
              <a:buSzPts val="1300"/>
            </a:pPr>
            <a:r>
              <a:rPr lang="en-GB" dirty="0"/>
              <a:t>shared and handled </a:t>
            </a:r>
          </a:p>
          <a:p>
            <a:pPr marL="603250" lvl="0" indent="0">
              <a:buClr>
                <a:schemeClr val="accent3"/>
              </a:buClr>
              <a:buSzPts val="1300"/>
              <a:buNone/>
            </a:pPr>
            <a:r>
              <a:rPr lang="en-GB" sz="1800" b="1" dirty="0"/>
              <a:t>as intended 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12" name="Google Shape;1812;p66"/>
          <p:cNvSpPr txBox="1">
            <a:spLocks noGrp="1"/>
          </p:cNvSpPr>
          <p:nvPr>
            <p:ph type="subTitle" idx="4294967295"/>
          </p:nvPr>
        </p:nvSpPr>
        <p:spPr>
          <a:xfrm flipH="1">
            <a:off x="5997072" y="1145915"/>
            <a:ext cx="2686255" cy="577800"/>
          </a:xfrm>
          <a:prstGeom prst="rect">
            <a:avLst/>
          </a:prstGeom>
          <a:noFill/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603250" lvl="0" indent="0">
              <a:buClr>
                <a:schemeClr val="accent3"/>
              </a:buClr>
              <a:buSzPts val="1300"/>
              <a:buNone/>
            </a:pPr>
            <a:r>
              <a:rPr lang="en-US" dirty="0"/>
              <a:t>Participants sync their files with partners in </a:t>
            </a:r>
          </a:p>
          <a:p>
            <a:pPr marL="889000" indent="-285750">
              <a:buClr>
                <a:schemeClr val="accent3"/>
              </a:buClr>
              <a:buSzPts val="1300"/>
            </a:pPr>
            <a:r>
              <a:rPr lang="en-US" dirty="0"/>
              <a:t>Git</a:t>
            </a:r>
          </a:p>
          <a:p>
            <a:pPr marL="889000" indent="-285750">
              <a:buClr>
                <a:schemeClr val="accent3"/>
              </a:buClr>
              <a:buSzPts val="1300"/>
            </a:pPr>
            <a:r>
              <a:rPr lang="en-US" dirty="0"/>
              <a:t>Blockchain</a:t>
            </a:r>
          </a:p>
          <a:p>
            <a:pPr marL="889000" indent="-285750">
              <a:buClr>
                <a:schemeClr val="accent3"/>
              </a:buClr>
              <a:buSzPts val="1300"/>
            </a:pPr>
            <a:r>
              <a:rPr lang="en-US" dirty="0"/>
              <a:t>agreed methods (emails)</a:t>
            </a:r>
          </a:p>
        </p:txBody>
      </p:sp>
      <p:sp>
        <p:nvSpPr>
          <p:cNvPr id="1813" name="Google Shape;1813;p66"/>
          <p:cNvSpPr txBox="1">
            <a:spLocks noGrp="1"/>
          </p:cNvSpPr>
          <p:nvPr>
            <p:ph type="subTitle" idx="4294967295"/>
          </p:nvPr>
        </p:nvSpPr>
        <p:spPr>
          <a:xfrm flipH="1">
            <a:off x="2158146" y="1536719"/>
            <a:ext cx="2601683" cy="573000"/>
          </a:xfrm>
          <a:prstGeom prst="rect">
            <a:avLst/>
          </a:prstGeom>
          <a:noFill/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603250" lvl="0" indent="0">
              <a:buClr>
                <a:schemeClr val="accent3"/>
              </a:buClr>
              <a:buSzPts val="1300"/>
              <a:buNone/>
            </a:pPr>
            <a:r>
              <a:rPr lang="en-GB" dirty="0"/>
              <a:t>Similar to conventional legal doc in word-processing by lawyers</a:t>
            </a: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14" name="Google Shape;1814;p66"/>
          <p:cNvSpPr txBox="1">
            <a:spLocks noGrp="1"/>
          </p:cNvSpPr>
          <p:nvPr>
            <p:ph type="subTitle" idx="4294967295"/>
          </p:nvPr>
        </p:nvSpPr>
        <p:spPr>
          <a:xfrm flipH="1">
            <a:off x="771488" y="3344800"/>
            <a:ext cx="1971300" cy="577800"/>
          </a:xfrm>
          <a:prstGeom prst="rect">
            <a:avLst/>
          </a:prstGeom>
          <a:noFill/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Every participant has their own files stating legal r/s + transaction history with each partner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15" name="Google Shape;1815;p66"/>
          <p:cNvSpPr txBox="1">
            <a:spLocks noGrp="1"/>
          </p:cNvSpPr>
          <p:nvPr>
            <p:ph type="ctrTitle" idx="4294967295"/>
          </p:nvPr>
        </p:nvSpPr>
        <p:spPr>
          <a:xfrm flipH="1">
            <a:off x="1196150" y="3002599"/>
            <a:ext cx="1122000" cy="42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3"/>
                </a:solidFill>
              </a:rPr>
              <a:t>1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816" name="Google Shape;1816;p66"/>
          <p:cNvSpPr txBox="1">
            <a:spLocks noGrp="1"/>
          </p:cNvSpPr>
          <p:nvPr>
            <p:ph type="ctrTitle" idx="4294967295"/>
          </p:nvPr>
        </p:nvSpPr>
        <p:spPr>
          <a:xfrm flipH="1">
            <a:off x="3085325" y="2302936"/>
            <a:ext cx="1122000" cy="4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3"/>
                </a:solidFill>
              </a:rPr>
              <a:t>2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817" name="Google Shape;1817;p66"/>
          <p:cNvSpPr txBox="1">
            <a:spLocks noGrp="1"/>
          </p:cNvSpPr>
          <p:nvPr>
            <p:ph type="ctrTitle" idx="4294967295"/>
          </p:nvPr>
        </p:nvSpPr>
        <p:spPr>
          <a:xfrm flipH="1">
            <a:off x="4993675" y="3006900"/>
            <a:ext cx="1122000" cy="4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3"/>
                </a:solidFill>
              </a:rPr>
              <a:t>3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818" name="Google Shape;1818;p66"/>
          <p:cNvSpPr txBox="1">
            <a:spLocks noGrp="1"/>
          </p:cNvSpPr>
          <p:nvPr>
            <p:ph type="ctrTitle" idx="4294967295"/>
          </p:nvPr>
        </p:nvSpPr>
        <p:spPr>
          <a:xfrm flipH="1">
            <a:off x="6762099" y="2395160"/>
            <a:ext cx="1122000" cy="4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3"/>
                </a:solidFill>
              </a:rPr>
              <a:t>4</a:t>
            </a:r>
            <a:endParaRPr sz="2000" dirty="0">
              <a:solidFill>
                <a:schemeClr val="accent3"/>
              </a:solidFill>
            </a:endParaRPr>
          </a:p>
        </p:txBody>
      </p:sp>
      <p:grpSp>
        <p:nvGrpSpPr>
          <p:cNvPr id="32" name="Google Shape;2287;p74">
            <a:extLst>
              <a:ext uri="{FF2B5EF4-FFF2-40B4-BE49-F238E27FC236}">
                <a16:creationId xmlns:a16="http://schemas.microsoft.com/office/drawing/2014/main" id="{00BDAD78-E9CF-284A-88E4-16F4DFA8420C}"/>
              </a:ext>
            </a:extLst>
          </p:cNvPr>
          <p:cNvGrpSpPr/>
          <p:nvPr/>
        </p:nvGrpSpPr>
        <p:grpSpPr>
          <a:xfrm>
            <a:off x="725049" y="1754887"/>
            <a:ext cx="1346822" cy="1151734"/>
            <a:chOff x="4211406" y="1267963"/>
            <a:chExt cx="3874407" cy="2937163"/>
          </a:xfrm>
        </p:grpSpPr>
        <p:sp>
          <p:nvSpPr>
            <p:cNvPr id="33" name="Google Shape;2288;p74">
              <a:extLst>
                <a:ext uri="{FF2B5EF4-FFF2-40B4-BE49-F238E27FC236}">
                  <a16:creationId xmlns:a16="http://schemas.microsoft.com/office/drawing/2014/main" id="{5C367293-0E31-144A-A5B8-63C6B78FB26C}"/>
                </a:ext>
              </a:extLst>
            </p:cNvPr>
            <p:cNvSpPr/>
            <p:nvPr/>
          </p:nvSpPr>
          <p:spPr>
            <a:xfrm>
              <a:off x="6116888" y="2798550"/>
              <a:ext cx="543000" cy="844825"/>
            </a:xfrm>
            <a:custGeom>
              <a:avLst/>
              <a:gdLst/>
              <a:ahLst/>
              <a:cxnLst/>
              <a:rect l="l" t="t" r="r" b="b"/>
              <a:pathLst>
                <a:path w="21720" h="33793" extrusionOk="0">
                  <a:moveTo>
                    <a:pt x="21614" y="33457"/>
                  </a:moveTo>
                  <a:cubicBezTo>
                    <a:pt x="21280" y="33520"/>
                    <a:pt x="21029" y="33520"/>
                    <a:pt x="20777" y="33374"/>
                  </a:cubicBezTo>
                  <a:cubicBezTo>
                    <a:pt x="20652" y="33332"/>
                    <a:pt x="20485" y="33311"/>
                    <a:pt x="20338" y="33311"/>
                  </a:cubicBezTo>
                  <a:lnTo>
                    <a:pt x="17953" y="33311"/>
                  </a:lnTo>
                  <a:cubicBezTo>
                    <a:pt x="17827" y="33311"/>
                    <a:pt x="17660" y="33311"/>
                    <a:pt x="17555" y="33353"/>
                  </a:cubicBezTo>
                  <a:cubicBezTo>
                    <a:pt x="17262" y="33520"/>
                    <a:pt x="16990" y="33478"/>
                    <a:pt x="16676" y="33478"/>
                  </a:cubicBezTo>
                  <a:lnTo>
                    <a:pt x="14626" y="33478"/>
                  </a:lnTo>
                  <a:cubicBezTo>
                    <a:pt x="14396" y="33478"/>
                    <a:pt x="14187" y="33541"/>
                    <a:pt x="13956" y="33562"/>
                  </a:cubicBezTo>
                  <a:cubicBezTo>
                    <a:pt x="13789" y="33583"/>
                    <a:pt x="13601" y="33625"/>
                    <a:pt x="13454" y="33625"/>
                  </a:cubicBezTo>
                  <a:lnTo>
                    <a:pt x="11697" y="33625"/>
                  </a:lnTo>
                  <a:cubicBezTo>
                    <a:pt x="11508" y="33625"/>
                    <a:pt x="11299" y="33646"/>
                    <a:pt x="11153" y="33688"/>
                  </a:cubicBezTo>
                  <a:cubicBezTo>
                    <a:pt x="10839" y="33792"/>
                    <a:pt x="10525" y="33792"/>
                    <a:pt x="10211" y="33771"/>
                  </a:cubicBezTo>
                  <a:cubicBezTo>
                    <a:pt x="10002" y="33750"/>
                    <a:pt x="9793" y="33729"/>
                    <a:pt x="9583" y="33729"/>
                  </a:cubicBezTo>
                  <a:lnTo>
                    <a:pt x="5754" y="33729"/>
                  </a:lnTo>
                  <a:cubicBezTo>
                    <a:pt x="5503" y="33729"/>
                    <a:pt x="5231" y="33729"/>
                    <a:pt x="4980" y="33646"/>
                  </a:cubicBezTo>
                  <a:cubicBezTo>
                    <a:pt x="4792" y="33583"/>
                    <a:pt x="4604" y="33583"/>
                    <a:pt x="4415" y="33583"/>
                  </a:cubicBezTo>
                  <a:cubicBezTo>
                    <a:pt x="4080" y="33583"/>
                    <a:pt x="3746" y="33625"/>
                    <a:pt x="3411" y="33625"/>
                  </a:cubicBezTo>
                  <a:cubicBezTo>
                    <a:pt x="3181" y="33625"/>
                    <a:pt x="2909" y="33583"/>
                    <a:pt x="2679" y="33562"/>
                  </a:cubicBezTo>
                  <a:cubicBezTo>
                    <a:pt x="2574" y="33562"/>
                    <a:pt x="2490" y="33499"/>
                    <a:pt x="2386" y="33541"/>
                  </a:cubicBezTo>
                  <a:cubicBezTo>
                    <a:pt x="1883" y="33646"/>
                    <a:pt x="1528" y="33353"/>
                    <a:pt x="1130" y="33081"/>
                  </a:cubicBezTo>
                  <a:cubicBezTo>
                    <a:pt x="921" y="32955"/>
                    <a:pt x="754" y="32767"/>
                    <a:pt x="649" y="32516"/>
                  </a:cubicBezTo>
                  <a:cubicBezTo>
                    <a:pt x="523" y="32139"/>
                    <a:pt x="377" y="31784"/>
                    <a:pt x="398" y="31365"/>
                  </a:cubicBezTo>
                  <a:cubicBezTo>
                    <a:pt x="419" y="31030"/>
                    <a:pt x="398" y="30675"/>
                    <a:pt x="398" y="30340"/>
                  </a:cubicBezTo>
                  <a:cubicBezTo>
                    <a:pt x="398" y="30026"/>
                    <a:pt x="398" y="29754"/>
                    <a:pt x="272" y="29461"/>
                  </a:cubicBezTo>
                  <a:cubicBezTo>
                    <a:pt x="230" y="29419"/>
                    <a:pt x="230" y="29377"/>
                    <a:pt x="230" y="29356"/>
                  </a:cubicBezTo>
                  <a:cubicBezTo>
                    <a:pt x="168" y="28247"/>
                    <a:pt x="0" y="27180"/>
                    <a:pt x="189" y="26092"/>
                  </a:cubicBezTo>
                  <a:cubicBezTo>
                    <a:pt x="293" y="25423"/>
                    <a:pt x="272" y="24774"/>
                    <a:pt x="230" y="24084"/>
                  </a:cubicBezTo>
                  <a:cubicBezTo>
                    <a:pt x="189" y="23226"/>
                    <a:pt x="168" y="22347"/>
                    <a:pt x="293" y="21468"/>
                  </a:cubicBezTo>
                  <a:cubicBezTo>
                    <a:pt x="335" y="21154"/>
                    <a:pt x="335" y="20820"/>
                    <a:pt x="335" y="20506"/>
                  </a:cubicBezTo>
                  <a:cubicBezTo>
                    <a:pt x="335" y="19773"/>
                    <a:pt x="293" y="19062"/>
                    <a:pt x="440" y="18372"/>
                  </a:cubicBezTo>
                  <a:cubicBezTo>
                    <a:pt x="523" y="17911"/>
                    <a:pt x="628" y="17472"/>
                    <a:pt x="712" y="17032"/>
                  </a:cubicBezTo>
                  <a:cubicBezTo>
                    <a:pt x="754" y="16802"/>
                    <a:pt x="816" y="16593"/>
                    <a:pt x="816" y="16342"/>
                  </a:cubicBezTo>
                  <a:cubicBezTo>
                    <a:pt x="816" y="16007"/>
                    <a:pt x="858" y="15693"/>
                    <a:pt x="942" y="15400"/>
                  </a:cubicBezTo>
                  <a:cubicBezTo>
                    <a:pt x="1067" y="14961"/>
                    <a:pt x="1151" y="14522"/>
                    <a:pt x="1130" y="14082"/>
                  </a:cubicBezTo>
                  <a:cubicBezTo>
                    <a:pt x="1109" y="13601"/>
                    <a:pt x="1151" y="13162"/>
                    <a:pt x="1235" y="12722"/>
                  </a:cubicBezTo>
                  <a:cubicBezTo>
                    <a:pt x="1381" y="11906"/>
                    <a:pt x="1528" y="11069"/>
                    <a:pt x="1674" y="10253"/>
                  </a:cubicBezTo>
                  <a:cubicBezTo>
                    <a:pt x="1737" y="9960"/>
                    <a:pt x="1800" y="9646"/>
                    <a:pt x="1946" y="9395"/>
                  </a:cubicBezTo>
                  <a:cubicBezTo>
                    <a:pt x="2260" y="8747"/>
                    <a:pt x="2386" y="8035"/>
                    <a:pt x="2511" y="7324"/>
                  </a:cubicBezTo>
                  <a:cubicBezTo>
                    <a:pt x="2595" y="6884"/>
                    <a:pt x="2720" y="6487"/>
                    <a:pt x="2909" y="6089"/>
                  </a:cubicBezTo>
                  <a:cubicBezTo>
                    <a:pt x="3034" y="5775"/>
                    <a:pt x="3160" y="5462"/>
                    <a:pt x="3327" y="5148"/>
                  </a:cubicBezTo>
                  <a:cubicBezTo>
                    <a:pt x="3432" y="4939"/>
                    <a:pt x="3536" y="4771"/>
                    <a:pt x="3641" y="4562"/>
                  </a:cubicBezTo>
                  <a:cubicBezTo>
                    <a:pt x="3725" y="4395"/>
                    <a:pt x="3787" y="4269"/>
                    <a:pt x="3892" y="4102"/>
                  </a:cubicBezTo>
                  <a:cubicBezTo>
                    <a:pt x="4311" y="3348"/>
                    <a:pt x="4771" y="2595"/>
                    <a:pt x="5315" y="1905"/>
                  </a:cubicBezTo>
                  <a:cubicBezTo>
                    <a:pt x="5420" y="1779"/>
                    <a:pt x="5545" y="1654"/>
                    <a:pt x="5650" y="1528"/>
                  </a:cubicBezTo>
                  <a:cubicBezTo>
                    <a:pt x="6759" y="273"/>
                    <a:pt x="8161" y="1"/>
                    <a:pt x="9709" y="314"/>
                  </a:cubicBezTo>
                  <a:cubicBezTo>
                    <a:pt x="10483" y="482"/>
                    <a:pt x="11194" y="838"/>
                    <a:pt x="11885" y="1319"/>
                  </a:cubicBezTo>
                  <a:cubicBezTo>
                    <a:pt x="12785" y="1946"/>
                    <a:pt x="13601" y="2700"/>
                    <a:pt x="14312" y="3516"/>
                  </a:cubicBezTo>
                  <a:cubicBezTo>
                    <a:pt x="15044" y="4353"/>
                    <a:pt x="15672" y="5231"/>
                    <a:pt x="16237" y="6173"/>
                  </a:cubicBezTo>
                  <a:cubicBezTo>
                    <a:pt x="16844" y="7198"/>
                    <a:pt x="17388" y="8224"/>
                    <a:pt x="17890" y="9291"/>
                  </a:cubicBezTo>
                  <a:cubicBezTo>
                    <a:pt x="18371" y="10274"/>
                    <a:pt x="18811" y="11278"/>
                    <a:pt x="19208" y="12325"/>
                  </a:cubicBezTo>
                  <a:cubicBezTo>
                    <a:pt x="19773" y="13894"/>
                    <a:pt x="20254" y="15484"/>
                    <a:pt x="20568" y="17137"/>
                  </a:cubicBezTo>
                  <a:cubicBezTo>
                    <a:pt x="20589" y="17263"/>
                    <a:pt x="20631" y="17388"/>
                    <a:pt x="20610" y="17535"/>
                  </a:cubicBezTo>
                  <a:cubicBezTo>
                    <a:pt x="20485" y="18016"/>
                    <a:pt x="20631" y="18497"/>
                    <a:pt x="20736" y="18957"/>
                  </a:cubicBezTo>
                  <a:cubicBezTo>
                    <a:pt x="20777" y="19125"/>
                    <a:pt x="20777" y="19271"/>
                    <a:pt x="20798" y="19418"/>
                  </a:cubicBezTo>
                  <a:cubicBezTo>
                    <a:pt x="20903" y="20004"/>
                    <a:pt x="21008" y="20610"/>
                    <a:pt x="21133" y="21196"/>
                  </a:cubicBezTo>
                  <a:cubicBezTo>
                    <a:pt x="21217" y="21552"/>
                    <a:pt x="21301" y="21887"/>
                    <a:pt x="21259" y="22263"/>
                  </a:cubicBezTo>
                  <a:cubicBezTo>
                    <a:pt x="21259" y="22452"/>
                    <a:pt x="21259" y="22661"/>
                    <a:pt x="21321" y="22828"/>
                  </a:cubicBezTo>
                  <a:cubicBezTo>
                    <a:pt x="21426" y="23205"/>
                    <a:pt x="21426" y="23540"/>
                    <a:pt x="21426" y="23916"/>
                  </a:cubicBezTo>
                  <a:cubicBezTo>
                    <a:pt x="21426" y="24377"/>
                    <a:pt x="21447" y="24858"/>
                    <a:pt x="21510" y="25318"/>
                  </a:cubicBezTo>
                  <a:cubicBezTo>
                    <a:pt x="21552" y="25904"/>
                    <a:pt x="21552" y="26448"/>
                    <a:pt x="21552" y="27013"/>
                  </a:cubicBezTo>
                  <a:cubicBezTo>
                    <a:pt x="21552" y="27264"/>
                    <a:pt x="21531" y="27473"/>
                    <a:pt x="21656" y="27683"/>
                  </a:cubicBezTo>
                  <a:cubicBezTo>
                    <a:pt x="21719" y="27745"/>
                    <a:pt x="21719" y="27892"/>
                    <a:pt x="21719" y="28017"/>
                  </a:cubicBezTo>
                  <a:cubicBezTo>
                    <a:pt x="21719" y="29733"/>
                    <a:pt x="21677" y="31470"/>
                    <a:pt x="21677" y="33185"/>
                  </a:cubicBezTo>
                  <a:cubicBezTo>
                    <a:pt x="21656" y="33248"/>
                    <a:pt x="21635" y="33332"/>
                    <a:pt x="21614" y="33457"/>
                  </a:cubicBezTo>
                  <a:close/>
                  <a:moveTo>
                    <a:pt x="12408" y="10713"/>
                  </a:moveTo>
                  <a:cubicBezTo>
                    <a:pt x="12492" y="10107"/>
                    <a:pt x="12324" y="9605"/>
                    <a:pt x="12073" y="9102"/>
                  </a:cubicBezTo>
                  <a:cubicBezTo>
                    <a:pt x="12010" y="8998"/>
                    <a:pt x="11969" y="8872"/>
                    <a:pt x="11906" y="8747"/>
                  </a:cubicBezTo>
                  <a:cubicBezTo>
                    <a:pt x="11801" y="8454"/>
                    <a:pt x="11613" y="8224"/>
                    <a:pt x="11362" y="8119"/>
                  </a:cubicBezTo>
                  <a:cubicBezTo>
                    <a:pt x="11006" y="7952"/>
                    <a:pt x="10692" y="7742"/>
                    <a:pt x="10378" y="7533"/>
                  </a:cubicBezTo>
                  <a:cubicBezTo>
                    <a:pt x="10253" y="7470"/>
                    <a:pt x="10127" y="7408"/>
                    <a:pt x="10002" y="7303"/>
                  </a:cubicBezTo>
                  <a:cubicBezTo>
                    <a:pt x="9813" y="7198"/>
                    <a:pt x="9646" y="7177"/>
                    <a:pt x="9437" y="7219"/>
                  </a:cubicBezTo>
                  <a:cubicBezTo>
                    <a:pt x="9186" y="7303"/>
                    <a:pt x="8914" y="7366"/>
                    <a:pt x="8684" y="7470"/>
                  </a:cubicBezTo>
                  <a:cubicBezTo>
                    <a:pt x="8349" y="7617"/>
                    <a:pt x="7972" y="7742"/>
                    <a:pt x="7700" y="8014"/>
                  </a:cubicBezTo>
                  <a:cubicBezTo>
                    <a:pt x="7303" y="8349"/>
                    <a:pt x="6989" y="8768"/>
                    <a:pt x="6717" y="9186"/>
                  </a:cubicBezTo>
                  <a:cubicBezTo>
                    <a:pt x="6570" y="9416"/>
                    <a:pt x="6487" y="9688"/>
                    <a:pt x="6487" y="10002"/>
                  </a:cubicBezTo>
                  <a:lnTo>
                    <a:pt x="6487" y="11195"/>
                  </a:lnTo>
                  <a:cubicBezTo>
                    <a:pt x="6487" y="11383"/>
                    <a:pt x="6528" y="11592"/>
                    <a:pt x="6591" y="11760"/>
                  </a:cubicBezTo>
                  <a:cubicBezTo>
                    <a:pt x="6780" y="12136"/>
                    <a:pt x="7010" y="12513"/>
                    <a:pt x="7324" y="12827"/>
                  </a:cubicBezTo>
                  <a:cubicBezTo>
                    <a:pt x="7428" y="12910"/>
                    <a:pt x="7533" y="13015"/>
                    <a:pt x="7637" y="13057"/>
                  </a:cubicBezTo>
                  <a:cubicBezTo>
                    <a:pt x="7951" y="13162"/>
                    <a:pt x="8244" y="13287"/>
                    <a:pt x="8495" y="13475"/>
                  </a:cubicBezTo>
                  <a:cubicBezTo>
                    <a:pt x="8579" y="13538"/>
                    <a:pt x="8684" y="13559"/>
                    <a:pt x="8767" y="13559"/>
                  </a:cubicBezTo>
                  <a:cubicBezTo>
                    <a:pt x="9521" y="13643"/>
                    <a:pt x="10232" y="13496"/>
                    <a:pt x="10902" y="13182"/>
                  </a:cubicBezTo>
                  <a:cubicBezTo>
                    <a:pt x="10985" y="13162"/>
                    <a:pt x="11048" y="13120"/>
                    <a:pt x="11090" y="13057"/>
                  </a:cubicBezTo>
                  <a:cubicBezTo>
                    <a:pt x="11362" y="12806"/>
                    <a:pt x="11613" y="12555"/>
                    <a:pt x="11822" y="12283"/>
                  </a:cubicBezTo>
                  <a:cubicBezTo>
                    <a:pt x="12282" y="11781"/>
                    <a:pt x="12554" y="11278"/>
                    <a:pt x="12408" y="107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89;p74">
              <a:extLst>
                <a:ext uri="{FF2B5EF4-FFF2-40B4-BE49-F238E27FC236}">
                  <a16:creationId xmlns:a16="http://schemas.microsoft.com/office/drawing/2014/main" id="{8BEA00DF-3CCB-1D4F-A407-1C936046B495}"/>
                </a:ext>
              </a:extLst>
            </p:cNvPr>
            <p:cNvSpPr/>
            <p:nvPr/>
          </p:nvSpPr>
          <p:spPr>
            <a:xfrm>
              <a:off x="6956438" y="1783750"/>
              <a:ext cx="635575" cy="472900"/>
            </a:xfrm>
            <a:custGeom>
              <a:avLst/>
              <a:gdLst/>
              <a:ahLst/>
              <a:cxnLst/>
              <a:rect l="l" t="t" r="r" b="b"/>
              <a:pathLst>
                <a:path w="25423" h="18916" extrusionOk="0">
                  <a:moveTo>
                    <a:pt x="189" y="6236"/>
                  </a:moveTo>
                  <a:lnTo>
                    <a:pt x="252" y="6173"/>
                  </a:lnTo>
                  <a:cubicBezTo>
                    <a:pt x="461" y="6110"/>
                    <a:pt x="628" y="5964"/>
                    <a:pt x="838" y="5922"/>
                  </a:cubicBezTo>
                  <a:cubicBezTo>
                    <a:pt x="1047" y="5859"/>
                    <a:pt x="1298" y="5922"/>
                    <a:pt x="1528" y="5922"/>
                  </a:cubicBezTo>
                  <a:cubicBezTo>
                    <a:pt x="1988" y="5964"/>
                    <a:pt x="2407" y="5818"/>
                    <a:pt x="2804" y="5525"/>
                  </a:cubicBezTo>
                  <a:cubicBezTo>
                    <a:pt x="3328" y="5169"/>
                    <a:pt x="3851" y="4792"/>
                    <a:pt x="4395" y="4437"/>
                  </a:cubicBezTo>
                  <a:cubicBezTo>
                    <a:pt x="4709" y="4227"/>
                    <a:pt x="4960" y="3976"/>
                    <a:pt x="5169" y="3662"/>
                  </a:cubicBezTo>
                  <a:cubicBezTo>
                    <a:pt x="5294" y="3495"/>
                    <a:pt x="5399" y="3286"/>
                    <a:pt x="5650" y="3181"/>
                  </a:cubicBezTo>
                  <a:cubicBezTo>
                    <a:pt x="5692" y="3349"/>
                    <a:pt x="5692" y="3453"/>
                    <a:pt x="5692" y="3600"/>
                  </a:cubicBezTo>
                  <a:cubicBezTo>
                    <a:pt x="5692" y="4039"/>
                    <a:pt x="5838" y="4248"/>
                    <a:pt x="6299" y="4332"/>
                  </a:cubicBezTo>
                  <a:cubicBezTo>
                    <a:pt x="6780" y="4437"/>
                    <a:pt x="7303" y="4457"/>
                    <a:pt x="7742" y="4185"/>
                  </a:cubicBezTo>
                  <a:cubicBezTo>
                    <a:pt x="8119" y="3955"/>
                    <a:pt x="8496" y="3746"/>
                    <a:pt x="8851" y="3516"/>
                  </a:cubicBezTo>
                  <a:cubicBezTo>
                    <a:pt x="9040" y="3390"/>
                    <a:pt x="9207" y="3223"/>
                    <a:pt x="9395" y="3097"/>
                  </a:cubicBezTo>
                  <a:cubicBezTo>
                    <a:pt x="9835" y="2784"/>
                    <a:pt x="10232" y="2386"/>
                    <a:pt x="10567" y="1947"/>
                  </a:cubicBezTo>
                  <a:cubicBezTo>
                    <a:pt x="11090" y="1256"/>
                    <a:pt x="11655" y="628"/>
                    <a:pt x="12304" y="1"/>
                  </a:cubicBezTo>
                  <a:cubicBezTo>
                    <a:pt x="12388" y="84"/>
                    <a:pt x="12492" y="168"/>
                    <a:pt x="12534" y="252"/>
                  </a:cubicBezTo>
                  <a:cubicBezTo>
                    <a:pt x="13224" y="1298"/>
                    <a:pt x="14187" y="2030"/>
                    <a:pt x="15066" y="2825"/>
                  </a:cubicBezTo>
                  <a:cubicBezTo>
                    <a:pt x="15108" y="2825"/>
                    <a:pt x="15108" y="2867"/>
                    <a:pt x="15128" y="2867"/>
                  </a:cubicBezTo>
                  <a:cubicBezTo>
                    <a:pt x="15903" y="3202"/>
                    <a:pt x="16614" y="3704"/>
                    <a:pt x="17514" y="3767"/>
                  </a:cubicBezTo>
                  <a:cubicBezTo>
                    <a:pt x="18079" y="3830"/>
                    <a:pt x="18623" y="3851"/>
                    <a:pt x="19209" y="3872"/>
                  </a:cubicBezTo>
                  <a:cubicBezTo>
                    <a:pt x="19648" y="3913"/>
                    <a:pt x="20025" y="3767"/>
                    <a:pt x="20338" y="3453"/>
                  </a:cubicBezTo>
                  <a:cubicBezTo>
                    <a:pt x="20380" y="3411"/>
                    <a:pt x="20401" y="3390"/>
                    <a:pt x="20464" y="3349"/>
                  </a:cubicBezTo>
                  <a:lnTo>
                    <a:pt x="20548" y="3349"/>
                  </a:lnTo>
                  <a:cubicBezTo>
                    <a:pt x="20610" y="3495"/>
                    <a:pt x="20715" y="3621"/>
                    <a:pt x="20820" y="3746"/>
                  </a:cubicBezTo>
                  <a:cubicBezTo>
                    <a:pt x="21071" y="4081"/>
                    <a:pt x="21343" y="4395"/>
                    <a:pt x="21803" y="4499"/>
                  </a:cubicBezTo>
                  <a:cubicBezTo>
                    <a:pt x="21866" y="4541"/>
                    <a:pt x="21971" y="4562"/>
                    <a:pt x="22054" y="4604"/>
                  </a:cubicBezTo>
                  <a:cubicBezTo>
                    <a:pt x="22682" y="5064"/>
                    <a:pt x="23393" y="4918"/>
                    <a:pt x="24105" y="4918"/>
                  </a:cubicBezTo>
                  <a:cubicBezTo>
                    <a:pt x="24335" y="4918"/>
                    <a:pt x="24481" y="4792"/>
                    <a:pt x="24628" y="4646"/>
                  </a:cubicBezTo>
                  <a:lnTo>
                    <a:pt x="25004" y="4165"/>
                  </a:lnTo>
                  <a:cubicBezTo>
                    <a:pt x="25172" y="4227"/>
                    <a:pt x="25276" y="4290"/>
                    <a:pt x="25297" y="4437"/>
                  </a:cubicBezTo>
                  <a:cubicBezTo>
                    <a:pt x="25360" y="4667"/>
                    <a:pt x="25402" y="4918"/>
                    <a:pt x="25402" y="5169"/>
                  </a:cubicBezTo>
                  <a:cubicBezTo>
                    <a:pt x="25402" y="6006"/>
                    <a:pt x="25423" y="6843"/>
                    <a:pt x="25402" y="7680"/>
                  </a:cubicBezTo>
                  <a:cubicBezTo>
                    <a:pt x="25381" y="8370"/>
                    <a:pt x="25214" y="9061"/>
                    <a:pt x="25172" y="9772"/>
                  </a:cubicBezTo>
                  <a:cubicBezTo>
                    <a:pt x="25109" y="10316"/>
                    <a:pt x="24942" y="10839"/>
                    <a:pt x="24732" y="11341"/>
                  </a:cubicBezTo>
                  <a:cubicBezTo>
                    <a:pt x="24481" y="11802"/>
                    <a:pt x="24272" y="12304"/>
                    <a:pt x="24063" y="12806"/>
                  </a:cubicBezTo>
                  <a:cubicBezTo>
                    <a:pt x="24000" y="13015"/>
                    <a:pt x="23833" y="13183"/>
                    <a:pt x="23686" y="13350"/>
                  </a:cubicBezTo>
                  <a:cubicBezTo>
                    <a:pt x="23184" y="13873"/>
                    <a:pt x="22682" y="14396"/>
                    <a:pt x="22222" y="14940"/>
                  </a:cubicBezTo>
                  <a:cubicBezTo>
                    <a:pt x="21950" y="15233"/>
                    <a:pt x="21636" y="15442"/>
                    <a:pt x="21447" y="15777"/>
                  </a:cubicBezTo>
                  <a:cubicBezTo>
                    <a:pt x="20820" y="16196"/>
                    <a:pt x="20338" y="16802"/>
                    <a:pt x="19543" y="16991"/>
                  </a:cubicBezTo>
                  <a:cubicBezTo>
                    <a:pt x="19188" y="17095"/>
                    <a:pt x="18832" y="17242"/>
                    <a:pt x="18476" y="17367"/>
                  </a:cubicBezTo>
                  <a:cubicBezTo>
                    <a:pt x="17932" y="17556"/>
                    <a:pt x="17367" y="17765"/>
                    <a:pt x="16802" y="17953"/>
                  </a:cubicBezTo>
                  <a:cubicBezTo>
                    <a:pt x="16196" y="18142"/>
                    <a:pt x="15631" y="18309"/>
                    <a:pt x="15024" y="18497"/>
                  </a:cubicBezTo>
                  <a:cubicBezTo>
                    <a:pt x="14731" y="18581"/>
                    <a:pt x="14438" y="18686"/>
                    <a:pt x="14124" y="18686"/>
                  </a:cubicBezTo>
                  <a:cubicBezTo>
                    <a:pt x="13789" y="18706"/>
                    <a:pt x="13476" y="18895"/>
                    <a:pt x="13141" y="18895"/>
                  </a:cubicBezTo>
                  <a:cubicBezTo>
                    <a:pt x="12701" y="18916"/>
                    <a:pt x="12283" y="18916"/>
                    <a:pt x="11823" y="18895"/>
                  </a:cubicBezTo>
                  <a:cubicBezTo>
                    <a:pt x="11676" y="18895"/>
                    <a:pt x="11488" y="18874"/>
                    <a:pt x="11341" y="18790"/>
                  </a:cubicBezTo>
                  <a:cubicBezTo>
                    <a:pt x="11132" y="18686"/>
                    <a:pt x="10944" y="18686"/>
                    <a:pt x="10735" y="18686"/>
                  </a:cubicBezTo>
                  <a:lnTo>
                    <a:pt x="10295" y="18686"/>
                  </a:lnTo>
                  <a:cubicBezTo>
                    <a:pt x="9082" y="18769"/>
                    <a:pt x="7931" y="18476"/>
                    <a:pt x="6759" y="18183"/>
                  </a:cubicBezTo>
                  <a:cubicBezTo>
                    <a:pt x="5922" y="17974"/>
                    <a:pt x="5169" y="17618"/>
                    <a:pt x="4437" y="17137"/>
                  </a:cubicBezTo>
                  <a:cubicBezTo>
                    <a:pt x="3851" y="16781"/>
                    <a:pt x="3286" y="16321"/>
                    <a:pt x="2867" y="15756"/>
                  </a:cubicBezTo>
                  <a:cubicBezTo>
                    <a:pt x="2512" y="15275"/>
                    <a:pt x="2177" y="14794"/>
                    <a:pt x="1821" y="14313"/>
                  </a:cubicBezTo>
                  <a:cubicBezTo>
                    <a:pt x="1340" y="13664"/>
                    <a:pt x="984" y="12952"/>
                    <a:pt x="691" y="12220"/>
                  </a:cubicBezTo>
                  <a:cubicBezTo>
                    <a:pt x="377" y="11383"/>
                    <a:pt x="210" y="10546"/>
                    <a:pt x="147" y="9688"/>
                  </a:cubicBezTo>
                  <a:cubicBezTo>
                    <a:pt x="63" y="8851"/>
                    <a:pt x="43" y="8015"/>
                    <a:pt x="1" y="7178"/>
                  </a:cubicBezTo>
                  <a:cubicBezTo>
                    <a:pt x="1" y="6947"/>
                    <a:pt x="1" y="6738"/>
                    <a:pt x="43" y="6487"/>
                  </a:cubicBezTo>
                  <a:cubicBezTo>
                    <a:pt x="147" y="6424"/>
                    <a:pt x="189" y="6320"/>
                    <a:pt x="189" y="6236"/>
                  </a:cubicBezTo>
                  <a:close/>
                  <a:moveTo>
                    <a:pt x="15275" y="9877"/>
                  </a:moveTo>
                  <a:lnTo>
                    <a:pt x="13643" y="9877"/>
                  </a:lnTo>
                  <a:cubicBezTo>
                    <a:pt x="13538" y="9877"/>
                    <a:pt x="13434" y="9919"/>
                    <a:pt x="13287" y="9939"/>
                  </a:cubicBezTo>
                  <a:cubicBezTo>
                    <a:pt x="12325" y="10191"/>
                    <a:pt x="11467" y="10672"/>
                    <a:pt x="10525" y="10944"/>
                  </a:cubicBezTo>
                  <a:cubicBezTo>
                    <a:pt x="10421" y="10965"/>
                    <a:pt x="10316" y="11048"/>
                    <a:pt x="10211" y="11090"/>
                  </a:cubicBezTo>
                  <a:cubicBezTo>
                    <a:pt x="9605" y="11341"/>
                    <a:pt x="8977" y="11509"/>
                    <a:pt x="8412" y="11802"/>
                  </a:cubicBezTo>
                  <a:cubicBezTo>
                    <a:pt x="8370" y="11823"/>
                    <a:pt x="8328" y="11802"/>
                    <a:pt x="8307" y="11823"/>
                  </a:cubicBezTo>
                  <a:cubicBezTo>
                    <a:pt x="8035" y="11906"/>
                    <a:pt x="7805" y="11990"/>
                    <a:pt x="7533" y="12074"/>
                  </a:cubicBezTo>
                  <a:cubicBezTo>
                    <a:pt x="7282" y="12136"/>
                    <a:pt x="7010" y="12283"/>
                    <a:pt x="6738" y="12304"/>
                  </a:cubicBezTo>
                  <a:cubicBezTo>
                    <a:pt x="6675" y="12304"/>
                    <a:pt x="6592" y="12325"/>
                    <a:pt x="6571" y="12346"/>
                  </a:cubicBezTo>
                  <a:cubicBezTo>
                    <a:pt x="6529" y="12408"/>
                    <a:pt x="6445" y="12492"/>
                    <a:pt x="6424" y="12555"/>
                  </a:cubicBezTo>
                  <a:cubicBezTo>
                    <a:pt x="6424" y="12618"/>
                    <a:pt x="6466" y="12722"/>
                    <a:pt x="6529" y="12743"/>
                  </a:cubicBezTo>
                  <a:cubicBezTo>
                    <a:pt x="6634" y="12806"/>
                    <a:pt x="6759" y="12848"/>
                    <a:pt x="6864" y="12869"/>
                  </a:cubicBezTo>
                  <a:cubicBezTo>
                    <a:pt x="6926" y="13224"/>
                    <a:pt x="6989" y="13496"/>
                    <a:pt x="7052" y="13810"/>
                  </a:cubicBezTo>
                  <a:cubicBezTo>
                    <a:pt x="7073" y="14020"/>
                    <a:pt x="7198" y="14187"/>
                    <a:pt x="7324" y="14375"/>
                  </a:cubicBezTo>
                  <a:cubicBezTo>
                    <a:pt x="7847" y="15003"/>
                    <a:pt x="8517" y="15380"/>
                    <a:pt x="9249" y="15673"/>
                  </a:cubicBezTo>
                  <a:cubicBezTo>
                    <a:pt x="9709" y="15861"/>
                    <a:pt x="10191" y="15965"/>
                    <a:pt x="10672" y="16007"/>
                  </a:cubicBezTo>
                  <a:cubicBezTo>
                    <a:pt x="11613" y="16112"/>
                    <a:pt x="12555" y="15903"/>
                    <a:pt x="13496" y="15840"/>
                  </a:cubicBezTo>
                  <a:cubicBezTo>
                    <a:pt x="13580" y="15840"/>
                    <a:pt x="13685" y="15777"/>
                    <a:pt x="13768" y="15735"/>
                  </a:cubicBezTo>
                  <a:cubicBezTo>
                    <a:pt x="14020" y="15589"/>
                    <a:pt x="14292" y="15484"/>
                    <a:pt x="14522" y="15338"/>
                  </a:cubicBezTo>
                  <a:cubicBezTo>
                    <a:pt x="14773" y="15149"/>
                    <a:pt x="15045" y="14961"/>
                    <a:pt x="15296" y="14752"/>
                  </a:cubicBezTo>
                  <a:cubicBezTo>
                    <a:pt x="15589" y="14229"/>
                    <a:pt x="15882" y="13685"/>
                    <a:pt x="15861" y="13057"/>
                  </a:cubicBezTo>
                  <a:cubicBezTo>
                    <a:pt x="15819" y="12325"/>
                    <a:pt x="15819" y="11613"/>
                    <a:pt x="15819" y="10881"/>
                  </a:cubicBezTo>
                  <a:cubicBezTo>
                    <a:pt x="15819" y="10546"/>
                    <a:pt x="15777" y="10253"/>
                    <a:pt x="15463" y="10086"/>
                  </a:cubicBezTo>
                  <a:cubicBezTo>
                    <a:pt x="15421" y="10044"/>
                    <a:pt x="15359" y="9981"/>
                    <a:pt x="15275" y="9877"/>
                  </a:cubicBezTo>
                  <a:close/>
                  <a:moveTo>
                    <a:pt x="5587" y="8517"/>
                  </a:moveTo>
                  <a:cubicBezTo>
                    <a:pt x="5545" y="8370"/>
                    <a:pt x="5504" y="8224"/>
                    <a:pt x="5441" y="8056"/>
                  </a:cubicBezTo>
                  <a:cubicBezTo>
                    <a:pt x="5378" y="7889"/>
                    <a:pt x="5190" y="7784"/>
                    <a:pt x="4981" y="7826"/>
                  </a:cubicBezTo>
                  <a:cubicBezTo>
                    <a:pt x="4688" y="7889"/>
                    <a:pt x="4478" y="8203"/>
                    <a:pt x="4562" y="8454"/>
                  </a:cubicBezTo>
                  <a:cubicBezTo>
                    <a:pt x="4583" y="8579"/>
                    <a:pt x="4667" y="8684"/>
                    <a:pt x="4709" y="8831"/>
                  </a:cubicBezTo>
                  <a:cubicBezTo>
                    <a:pt x="4813" y="9040"/>
                    <a:pt x="5001" y="9103"/>
                    <a:pt x="5190" y="9061"/>
                  </a:cubicBezTo>
                  <a:cubicBezTo>
                    <a:pt x="5420" y="8998"/>
                    <a:pt x="5608" y="8768"/>
                    <a:pt x="5587" y="8517"/>
                  </a:cubicBezTo>
                  <a:close/>
                  <a:moveTo>
                    <a:pt x="13162" y="7157"/>
                  </a:moveTo>
                  <a:cubicBezTo>
                    <a:pt x="13162" y="7094"/>
                    <a:pt x="13141" y="6989"/>
                    <a:pt x="13099" y="6885"/>
                  </a:cubicBezTo>
                  <a:cubicBezTo>
                    <a:pt x="13036" y="6654"/>
                    <a:pt x="12848" y="6550"/>
                    <a:pt x="12576" y="6571"/>
                  </a:cubicBezTo>
                  <a:cubicBezTo>
                    <a:pt x="12388" y="6592"/>
                    <a:pt x="12220" y="6759"/>
                    <a:pt x="12220" y="7010"/>
                  </a:cubicBezTo>
                  <a:cubicBezTo>
                    <a:pt x="12220" y="7178"/>
                    <a:pt x="12241" y="7366"/>
                    <a:pt x="12325" y="7512"/>
                  </a:cubicBezTo>
                  <a:cubicBezTo>
                    <a:pt x="12408" y="7722"/>
                    <a:pt x="12639" y="7805"/>
                    <a:pt x="12848" y="7701"/>
                  </a:cubicBezTo>
                  <a:cubicBezTo>
                    <a:pt x="13057" y="7596"/>
                    <a:pt x="13162" y="7429"/>
                    <a:pt x="13162" y="7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90;p74">
              <a:extLst>
                <a:ext uri="{FF2B5EF4-FFF2-40B4-BE49-F238E27FC236}">
                  <a16:creationId xmlns:a16="http://schemas.microsoft.com/office/drawing/2014/main" id="{61B941A5-B031-EA4C-B63D-54F734C7FEE5}"/>
                </a:ext>
              </a:extLst>
            </p:cNvPr>
            <p:cNvSpPr/>
            <p:nvPr/>
          </p:nvSpPr>
          <p:spPr>
            <a:xfrm>
              <a:off x="7392713" y="2349750"/>
              <a:ext cx="534100" cy="545600"/>
            </a:xfrm>
            <a:custGeom>
              <a:avLst/>
              <a:gdLst/>
              <a:ahLst/>
              <a:cxnLst/>
              <a:rect l="l" t="t" r="r" b="b"/>
              <a:pathLst>
                <a:path w="21364" h="21824" extrusionOk="0">
                  <a:moveTo>
                    <a:pt x="21363" y="12659"/>
                  </a:moveTo>
                  <a:lnTo>
                    <a:pt x="21363" y="14751"/>
                  </a:lnTo>
                  <a:cubicBezTo>
                    <a:pt x="21363" y="14981"/>
                    <a:pt x="21342" y="15191"/>
                    <a:pt x="21217" y="15400"/>
                  </a:cubicBezTo>
                  <a:cubicBezTo>
                    <a:pt x="21028" y="15714"/>
                    <a:pt x="20986" y="16049"/>
                    <a:pt x="20735" y="16362"/>
                  </a:cubicBezTo>
                  <a:cubicBezTo>
                    <a:pt x="20421" y="16781"/>
                    <a:pt x="20087" y="17157"/>
                    <a:pt x="19647" y="17429"/>
                  </a:cubicBezTo>
                  <a:cubicBezTo>
                    <a:pt x="19313" y="17639"/>
                    <a:pt x="19041" y="17953"/>
                    <a:pt x="18622" y="18036"/>
                  </a:cubicBezTo>
                  <a:cubicBezTo>
                    <a:pt x="18224" y="18455"/>
                    <a:pt x="17701" y="18538"/>
                    <a:pt x="17178" y="18622"/>
                  </a:cubicBezTo>
                  <a:cubicBezTo>
                    <a:pt x="16655" y="18685"/>
                    <a:pt x="16132" y="18790"/>
                    <a:pt x="15609" y="18894"/>
                  </a:cubicBezTo>
                  <a:cubicBezTo>
                    <a:pt x="15400" y="18957"/>
                    <a:pt x="15232" y="18999"/>
                    <a:pt x="15023" y="19082"/>
                  </a:cubicBezTo>
                  <a:cubicBezTo>
                    <a:pt x="14856" y="19145"/>
                    <a:pt x="14709" y="19208"/>
                    <a:pt x="14542" y="19271"/>
                  </a:cubicBezTo>
                  <a:cubicBezTo>
                    <a:pt x="14249" y="19375"/>
                    <a:pt x="13998" y="19501"/>
                    <a:pt x="13705" y="19606"/>
                  </a:cubicBezTo>
                  <a:cubicBezTo>
                    <a:pt x="13600" y="19668"/>
                    <a:pt x="13496" y="19710"/>
                    <a:pt x="13391" y="19731"/>
                  </a:cubicBezTo>
                  <a:cubicBezTo>
                    <a:pt x="12952" y="19878"/>
                    <a:pt x="12533" y="19982"/>
                    <a:pt x="12094" y="20087"/>
                  </a:cubicBezTo>
                  <a:cubicBezTo>
                    <a:pt x="11926" y="20129"/>
                    <a:pt x="11738" y="20150"/>
                    <a:pt x="11592" y="20233"/>
                  </a:cubicBezTo>
                  <a:cubicBezTo>
                    <a:pt x="11278" y="20359"/>
                    <a:pt x="10985" y="20547"/>
                    <a:pt x="10629" y="20568"/>
                  </a:cubicBezTo>
                  <a:cubicBezTo>
                    <a:pt x="10587" y="20568"/>
                    <a:pt x="10587" y="20568"/>
                    <a:pt x="10566" y="20610"/>
                  </a:cubicBezTo>
                  <a:cubicBezTo>
                    <a:pt x="10127" y="20861"/>
                    <a:pt x="9625" y="20986"/>
                    <a:pt x="9123" y="21133"/>
                  </a:cubicBezTo>
                  <a:cubicBezTo>
                    <a:pt x="8307" y="21342"/>
                    <a:pt x="7512" y="21614"/>
                    <a:pt x="6633" y="21656"/>
                  </a:cubicBezTo>
                  <a:cubicBezTo>
                    <a:pt x="6256" y="21656"/>
                    <a:pt x="5859" y="21719"/>
                    <a:pt x="5461" y="21761"/>
                  </a:cubicBezTo>
                  <a:cubicBezTo>
                    <a:pt x="5147" y="21782"/>
                    <a:pt x="4875" y="21823"/>
                    <a:pt x="4582" y="21719"/>
                  </a:cubicBezTo>
                  <a:cubicBezTo>
                    <a:pt x="4499" y="21698"/>
                    <a:pt x="4415" y="21698"/>
                    <a:pt x="4352" y="21719"/>
                  </a:cubicBezTo>
                  <a:cubicBezTo>
                    <a:pt x="3871" y="21823"/>
                    <a:pt x="3452" y="21656"/>
                    <a:pt x="2971" y="21656"/>
                  </a:cubicBezTo>
                  <a:cubicBezTo>
                    <a:pt x="2887" y="21656"/>
                    <a:pt x="2783" y="21593"/>
                    <a:pt x="2657" y="21551"/>
                  </a:cubicBezTo>
                  <a:cubicBezTo>
                    <a:pt x="2532" y="21489"/>
                    <a:pt x="2406" y="21405"/>
                    <a:pt x="2302" y="21447"/>
                  </a:cubicBezTo>
                  <a:cubicBezTo>
                    <a:pt x="1799" y="21489"/>
                    <a:pt x="1402" y="21175"/>
                    <a:pt x="963" y="21028"/>
                  </a:cubicBezTo>
                  <a:cubicBezTo>
                    <a:pt x="837" y="20966"/>
                    <a:pt x="732" y="20882"/>
                    <a:pt x="732" y="20735"/>
                  </a:cubicBezTo>
                  <a:cubicBezTo>
                    <a:pt x="732" y="20652"/>
                    <a:pt x="711" y="20547"/>
                    <a:pt x="649" y="20526"/>
                  </a:cubicBezTo>
                  <a:cubicBezTo>
                    <a:pt x="272" y="20254"/>
                    <a:pt x="293" y="19794"/>
                    <a:pt x="188" y="19396"/>
                  </a:cubicBezTo>
                  <a:cubicBezTo>
                    <a:pt x="84" y="19041"/>
                    <a:pt x="84" y="18643"/>
                    <a:pt x="21" y="18266"/>
                  </a:cubicBezTo>
                  <a:cubicBezTo>
                    <a:pt x="0" y="17932"/>
                    <a:pt x="105" y="17639"/>
                    <a:pt x="314" y="17388"/>
                  </a:cubicBezTo>
                  <a:cubicBezTo>
                    <a:pt x="439" y="17199"/>
                    <a:pt x="544" y="16990"/>
                    <a:pt x="690" y="16802"/>
                  </a:cubicBezTo>
                  <a:cubicBezTo>
                    <a:pt x="921" y="16530"/>
                    <a:pt x="1151" y="16258"/>
                    <a:pt x="1381" y="16007"/>
                  </a:cubicBezTo>
                  <a:cubicBezTo>
                    <a:pt x="1527" y="15860"/>
                    <a:pt x="1674" y="15756"/>
                    <a:pt x="1799" y="15609"/>
                  </a:cubicBezTo>
                  <a:cubicBezTo>
                    <a:pt x="2092" y="15295"/>
                    <a:pt x="2364" y="14919"/>
                    <a:pt x="2720" y="14688"/>
                  </a:cubicBezTo>
                  <a:cubicBezTo>
                    <a:pt x="2783" y="14668"/>
                    <a:pt x="2804" y="14605"/>
                    <a:pt x="2825" y="14563"/>
                  </a:cubicBezTo>
                  <a:cubicBezTo>
                    <a:pt x="3411" y="13831"/>
                    <a:pt x="4164" y="13287"/>
                    <a:pt x="4938" y="12784"/>
                  </a:cubicBezTo>
                  <a:cubicBezTo>
                    <a:pt x="5336" y="12554"/>
                    <a:pt x="5670" y="12261"/>
                    <a:pt x="5963" y="11885"/>
                  </a:cubicBezTo>
                  <a:cubicBezTo>
                    <a:pt x="6131" y="11675"/>
                    <a:pt x="6340" y="11529"/>
                    <a:pt x="6507" y="11320"/>
                  </a:cubicBezTo>
                  <a:cubicBezTo>
                    <a:pt x="6591" y="11236"/>
                    <a:pt x="6675" y="11194"/>
                    <a:pt x="6696" y="11111"/>
                  </a:cubicBezTo>
                  <a:cubicBezTo>
                    <a:pt x="6863" y="10713"/>
                    <a:pt x="7198" y="10462"/>
                    <a:pt x="7491" y="10148"/>
                  </a:cubicBezTo>
                  <a:cubicBezTo>
                    <a:pt x="7867" y="9730"/>
                    <a:pt x="8160" y="9248"/>
                    <a:pt x="8349" y="8704"/>
                  </a:cubicBezTo>
                  <a:cubicBezTo>
                    <a:pt x="8453" y="8390"/>
                    <a:pt x="8600" y="8118"/>
                    <a:pt x="8579" y="7784"/>
                  </a:cubicBezTo>
                  <a:lnTo>
                    <a:pt x="8579" y="7742"/>
                  </a:lnTo>
                  <a:cubicBezTo>
                    <a:pt x="8872" y="7010"/>
                    <a:pt x="8788" y="6235"/>
                    <a:pt x="8851" y="5482"/>
                  </a:cubicBezTo>
                  <a:cubicBezTo>
                    <a:pt x="8872" y="5189"/>
                    <a:pt x="8872" y="4917"/>
                    <a:pt x="8955" y="4645"/>
                  </a:cubicBezTo>
                  <a:cubicBezTo>
                    <a:pt x="8997" y="4436"/>
                    <a:pt x="9081" y="4206"/>
                    <a:pt x="9206" y="4017"/>
                  </a:cubicBezTo>
                  <a:cubicBezTo>
                    <a:pt x="9437" y="3704"/>
                    <a:pt x="9625" y="3390"/>
                    <a:pt x="9834" y="3076"/>
                  </a:cubicBezTo>
                  <a:cubicBezTo>
                    <a:pt x="10002" y="2846"/>
                    <a:pt x="10169" y="2616"/>
                    <a:pt x="10378" y="2427"/>
                  </a:cubicBezTo>
                  <a:cubicBezTo>
                    <a:pt x="10964" y="1925"/>
                    <a:pt x="11487" y="1381"/>
                    <a:pt x="12136" y="1004"/>
                  </a:cubicBezTo>
                  <a:cubicBezTo>
                    <a:pt x="12324" y="900"/>
                    <a:pt x="12470" y="774"/>
                    <a:pt x="12638" y="649"/>
                  </a:cubicBezTo>
                  <a:cubicBezTo>
                    <a:pt x="13077" y="314"/>
                    <a:pt x="13559" y="42"/>
                    <a:pt x="14123" y="21"/>
                  </a:cubicBezTo>
                  <a:cubicBezTo>
                    <a:pt x="14542" y="0"/>
                    <a:pt x="14981" y="63"/>
                    <a:pt x="15379" y="251"/>
                  </a:cubicBezTo>
                  <a:cubicBezTo>
                    <a:pt x="15965" y="523"/>
                    <a:pt x="16530" y="753"/>
                    <a:pt x="17011" y="1193"/>
                  </a:cubicBezTo>
                  <a:cubicBezTo>
                    <a:pt x="17053" y="1256"/>
                    <a:pt x="17116" y="1297"/>
                    <a:pt x="17178" y="1318"/>
                  </a:cubicBezTo>
                  <a:cubicBezTo>
                    <a:pt x="17429" y="1402"/>
                    <a:pt x="17597" y="1569"/>
                    <a:pt x="17701" y="1820"/>
                  </a:cubicBezTo>
                  <a:cubicBezTo>
                    <a:pt x="17743" y="1883"/>
                    <a:pt x="17764" y="1925"/>
                    <a:pt x="17806" y="1946"/>
                  </a:cubicBezTo>
                  <a:cubicBezTo>
                    <a:pt x="18078" y="2113"/>
                    <a:pt x="18204" y="2364"/>
                    <a:pt x="18371" y="2574"/>
                  </a:cubicBezTo>
                  <a:cubicBezTo>
                    <a:pt x="18894" y="3201"/>
                    <a:pt x="19229" y="3913"/>
                    <a:pt x="19647" y="4603"/>
                  </a:cubicBezTo>
                  <a:cubicBezTo>
                    <a:pt x="19752" y="4771"/>
                    <a:pt x="19836" y="4959"/>
                    <a:pt x="19898" y="5168"/>
                  </a:cubicBezTo>
                  <a:cubicBezTo>
                    <a:pt x="19961" y="5294"/>
                    <a:pt x="20003" y="5461"/>
                    <a:pt x="20087" y="5587"/>
                  </a:cubicBezTo>
                  <a:cubicBezTo>
                    <a:pt x="20463" y="6089"/>
                    <a:pt x="20589" y="6696"/>
                    <a:pt x="20735" y="7261"/>
                  </a:cubicBezTo>
                  <a:cubicBezTo>
                    <a:pt x="20840" y="7658"/>
                    <a:pt x="20840" y="8098"/>
                    <a:pt x="20986" y="8495"/>
                  </a:cubicBezTo>
                  <a:cubicBezTo>
                    <a:pt x="21154" y="9039"/>
                    <a:pt x="21133" y="9646"/>
                    <a:pt x="21300" y="10211"/>
                  </a:cubicBezTo>
                  <a:cubicBezTo>
                    <a:pt x="21342" y="10378"/>
                    <a:pt x="21321" y="10567"/>
                    <a:pt x="21321" y="10713"/>
                  </a:cubicBezTo>
                  <a:cubicBezTo>
                    <a:pt x="21363" y="11341"/>
                    <a:pt x="21363" y="11989"/>
                    <a:pt x="21363" y="126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91;p74">
              <a:extLst>
                <a:ext uri="{FF2B5EF4-FFF2-40B4-BE49-F238E27FC236}">
                  <a16:creationId xmlns:a16="http://schemas.microsoft.com/office/drawing/2014/main" id="{DB5BDA0C-D549-CB4F-B689-CB1D45878A5B}"/>
                </a:ext>
              </a:extLst>
            </p:cNvPr>
            <p:cNvSpPr/>
            <p:nvPr/>
          </p:nvSpPr>
          <p:spPr>
            <a:xfrm>
              <a:off x="6906738" y="1494475"/>
              <a:ext cx="706200" cy="422700"/>
            </a:xfrm>
            <a:custGeom>
              <a:avLst/>
              <a:gdLst/>
              <a:ahLst/>
              <a:cxnLst/>
              <a:rect l="l" t="t" r="r" b="b"/>
              <a:pathLst>
                <a:path w="28248" h="16908" extrusionOk="0">
                  <a:moveTo>
                    <a:pt x="23435" y="880"/>
                  </a:moveTo>
                  <a:cubicBezTo>
                    <a:pt x="23519" y="1382"/>
                    <a:pt x="23394" y="1738"/>
                    <a:pt x="23017" y="2031"/>
                  </a:cubicBezTo>
                  <a:cubicBezTo>
                    <a:pt x="22787" y="2240"/>
                    <a:pt x="22557" y="2449"/>
                    <a:pt x="22285" y="2658"/>
                  </a:cubicBezTo>
                  <a:cubicBezTo>
                    <a:pt x="21971" y="2909"/>
                    <a:pt x="21762" y="3265"/>
                    <a:pt x="21510" y="3537"/>
                  </a:cubicBezTo>
                  <a:cubicBezTo>
                    <a:pt x="21615" y="3851"/>
                    <a:pt x="21762" y="3997"/>
                    <a:pt x="22117" y="3997"/>
                  </a:cubicBezTo>
                  <a:cubicBezTo>
                    <a:pt x="23498" y="3956"/>
                    <a:pt x="23310" y="3914"/>
                    <a:pt x="24356" y="4541"/>
                  </a:cubicBezTo>
                  <a:cubicBezTo>
                    <a:pt x="24858" y="4855"/>
                    <a:pt x="25319" y="5190"/>
                    <a:pt x="25821" y="5525"/>
                  </a:cubicBezTo>
                  <a:cubicBezTo>
                    <a:pt x="25925" y="5609"/>
                    <a:pt x="26009" y="5713"/>
                    <a:pt x="26093" y="5818"/>
                  </a:cubicBezTo>
                  <a:cubicBezTo>
                    <a:pt x="26448" y="6341"/>
                    <a:pt x="26825" y="6906"/>
                    <a:pt x="27181" y="7429"/>
                  </a:cubicBezTo>
                  <a:cubicBezTo>
                    <a:pt x="27913" y="8475"/>
                    <a:pt x="28227" y="9647"/>
                    <a:pt x="28227" y="10902"/>
                  </a:cubicBezTo>
                  <a:cubicBezTo>
                    <a:pt x="28227" y="11007"/>
                    <a:pt x="28248" y="11132"/>
                    <a:pt x="28206" y="11237"/>
                  </a:cubicBezTo>
                  <a:cubicBezTo>
                    <a:pt x="28039" y="11572"/>
                    <a:pt x="28122" y="11927"/>
                    <a:pt x="28122" y="12241"/>
                  </a:cubicBezTo>
                  <a:cubicBezTo>
                    <a:pt x="28122" y="12764"/>
                    <a:pt x="28122" y="13308"/>
                    <a:pt x="28080" y="13832"/>
                  </a:cubicBezTo>
                  <a:cubicBezTo>
                    <a:pt x="28039" y="14271"/>
                    <a:pt x="27892" y="14396"/>
                    <a:pt x="27390" y="14501"/>
                  </a:cubicBezTo>
                  <a:cubicBezTo>
                    <a:pt x="27264" y="14376"/>
                    <a:pt x="27285" y="14187"/>
                    <a:pt x="27264" y="14041"/>
                  </a:cubicBezTo>
                  <a:cubicBezTo>
                    <a:pt x="27244" y="13957"/>
                    <a:pt x="27202" y="13852"/>
                    <a:pt x="27181" y="13769"/>
                  </a:cubicBezTo>
                  <a:cubicBezTo>
                    <a:pt x="27160" y="13748"/>
                    <a:pt x="27097" y="13727"/>
                    <a:pt x="27055" y="13706"/>
                  </a:cubicBezTo>
                  <a:cubicBezTo>
                    <a:pt x="27034" y="13706"/>
                    <a:pt x="26972" y="13727"/>
                    <a:pt x="26951" y="13748"/>
                  </a:cubicBezTo>
                  <a:cubicBezTo>
                    <a:pt x="26930" y="13769"/>
                    <a:pt x="26888" y="13811"/>
                    <a:pt x="26888" y="13852"/>
                  </a:cubicBezTo>
                  <a:cubicBezTo>
                    <a:pt x="26846" y="14187"/>
                    <a:pt x="26679" y="14501"/>
                    <a:pt x="26574" y="14815"/>
                  </a:cubicBezTo>
                  <a:cubicBezTo>
                    <a:pt x="26469" y="15129"/>
                    <a:pt x="26260" y="15380"/>
                    <a:pt x="26030" y="15652"/>
                  </a:cubicBezTo>
                  <a:cubicBezTo>
                    <a:pt x="25737" y="15652"/>
                    <a:pt x="25402" y="15694"/>
                    <a:pt x="25088" y="15652"/>
                  </a:cubicBezTo>
                  <a:cubicBezTo>
                    <a:pt x="24963" y="15652"/>
                    <a:pt x="24837" y="15610"/>
                    <a:pt x="24733" y="15547"/>
                  </a:cubicBezTo>
                  <a:cubicBezTo>
                    <a:pt x="24544" y="15484"/>
                    <a:pt x="24377" y="15380"/>
                    <a:pt x="24210" y="15317"/>
                  </a:cubicBezTo>
                  <a:cubicBezTo>
                    <a:pt x="23917" y="15233"/>
                    <a:pt x="23707" y="15066"/>
                    <a:pt x="23540" y="14815"/>
                  </a:cubicBezTo>
                  <a:cubicBezTo>
                    <a:pt x="23331" y="14564"/>
                    <a:pt x="23101" y="14292"/>
                    <a:pt x="22891" y="14041"/>
                  </a:cubicBezTo>
                  <a:cubicBezTo>
                    <a:pt x="22745" y="13873"/>
                    <a:pt x="22578" y="13727"/>
                    <a:pt x="22473" y="13518"/>
                  </a:cubicBezTo>
                  <a:cubicBezTo>
                    <a:pt x="22389" y="13350"/>
                    <a:pt x="22243" y="13225"/>
                    <a:pt x="22075" y="13099"/>
                  </a:cubicBezTo>
                  <a:cubicBezTo>
                    <a:pt x="21950" y="12974"/>
                    <a:pt x="21762" y="12974"/>
                    <a:pt x="21615" y="13036"/>
                  </a:cubicBezTo>
                  <a:cubicBezTo>
                    <a:pt x="21448" y="13120"/>
                    <a:pt x="21385" y="13308"/>
                    <a:pt x="21406" y="13497"/>
                  </a:cubicBezTo>
                  <a:cubicBezTo>
                    <a:pt x="21427" y="13622"/>
                    <a:pt x="21490" y="13748"/>
                    <a:pt x="21552" y="13852"/>
                  </a:cubicBezTo>
                  <a:cubicBezTo>
                    <a:pt x="21762" y="14062"/>
                    <a:pt x="21720" y="14292"/>
                    <a:pt x="21699" y="14564"/>
                  </a:cubicBezTo>
                  <a:lnTo>
                    <a:pt x="21301" y="14648"/>
                  </a:lnTo>
                  <a:cubicBezTo>
                    <a:pt x="20653" y="14668"/>
                    <a:pt x="19962" y="14668"/>
                    <a:pt x="19313" y="14480"/>
                  </a:cubicBezTo>
                  <a:cubicBezTo>
                    <a:pt x="18707" y="14313"/>
                    <a:pt x="18100" y="14124"/>
                    <a:pt x="17619" y="13727"/>
                  </a:cubicBezTo>
                  <a:cubicBezTo>
                    <a:pt x="16572" y="12890"/>
                    <a:pt x="15568" y="12032"/>
                    <a:pt x="14857" y="10798"/>
                  </a:cubicBezTo>
                  <a:cubicBezTo>
                    <a:pt x="14899" y="10505"/>
                    <a:pt x="14961" y="10170"/>
                    <a:pt x="14815" y="9751"/>
                  </a:cubicBezTo>
                  <a:cubicBezTo>
                    <a:pt x="14585" y="10065"/>
                    <a:pt x="14376" y="10358"/>
                    <a:pt x="14124" y="10609"/>
                  </a:cubicBezTo>
                  <a:cubicBezTo>
                    <a:pt x="13915" y="10881"/>
                    <a:pt x="13685" y="11132"/>
                    <a:pt x="13476" y="11404"/>
                  </a:cubicBezTo>
                  <a:cubicBezTo>
                    <a:pt x="12953" y="12032"/>
                    <a:pt x="12409" y="12618"/>
                    <a:pt x="11886" y="13246"/>
                  </a:cubicBezTo>
                  <a:cubicBezTo>
                    <a:pt x="11697" y="13455"/>
                    <a:pt x="11509" y="13664"/>
                    <a:pt x="11279" y="13852"/>
                  </a:cubicBezTo>
                  <a:cubicBezTo>
                    <a:pt x="10986" y="14062"/>
                    <a:pt x="10714" y="14292"/>
                    <a:pt x="10421" y="14501"/>
                  </a:cubicBezTo>
                  <a:lnTo>
                    <a:pt x="9710" y="14982"/>
                  </a:lnTo>
                  <a:cubicBezTo>
                    <a:pt x="9249" y="15233"/>
                    <a:pt x="9249" y="15233"/>
                    <a:pt x="8622" y="15171"/>
                  </a:cubicBezTo>
                  <a:cubicBezTo>
                    <a:pt x="8475" y="14920"/>
                    <a:pt x="8538" y="14689"/>
                    <a:pt x="8642" y="14459"/>
                  </a:cubicBezTo>
                  <a:cubicBezTo>
                    <a:pt x="8998" y="13643"/>
                    <a:pt x="9354" y="12806"/>
                    <a:pt x="9877" y="12095"/>
                  </a:cubicBezTo>
                  <a:cubicBezTo>
                    <a:pt x="10002" y="11886"/>
                    <a:pt x="10149" y="11676"/>
                    <a:pt x="10254" y="11467"/>
                  </a:cubicBezTo>
                  <a:cubicBezTo>
                    <a:pt x="10358" y="11258"/>
                    <a:pt x="10421" y="11049"/>
                    <a:pt x="10463" y="10839"/>
                  </a:cubicBezTo>
                  <a:cubicBezTo>
                    <a:pt x="10400" y="10714"/>
                    <a:pt x="10295" y="10714"/>
                    <a:pt x="10212" y="10798"/>
                  </a:cubicBezTo>
                  <a:cubicBezTo>
                    <a:pt x="10023" y="10944"/>
                    <a:pt x="9835" y="11132"/>
                    <a:pt x="9710" y="11342"/>
                  </a:cubicBezTo>
                  <a:cubicBezTo>
                    <a:pt x="9396" y="11781"/>
                    <a:pt x="9082" y="12262"/>
                    <a:pt x="8768" y="12702"/>
                  </a:cubicBezTo>
                  <a:cubicBezTo>
                    <a:pt x="8663" y="12869"/>
                    <a:pt x="8538" y="12995"/>
                    <a:pt x="8412" y="13120"/>
                  </a:cubicBezTo>
                  <a:cubicBezTo>
                    <a:pt x="7701" y="13706"/>
                    <a:pt x="7010" y="14292"/>
                    <a:pt x="6466" y="15024"/>
                  </a:cubicBezTo>
                  <a:cubicBezTo>
                    <a:pt x="6383" y="15129"/>
                    <a:pt x="6278" y="15233"/>
                    <a:pt x="6173" y="15296"/>
                  </a:cubicBezTo>
                  <a:cubicBezTo>
                    <a:pt x="5588" y="15715"/>
                    <a:pt x="4960" y="16133"/>
                    <a:pt x="4353" y="16552"/>
                  </a:cubicBezTo>
                  <a:cubicBezTo>
                    <a:pt x="4123" y="16698"/>
                    <a:pt x="3872" y="16782"/>
                    <a:pt x="3621" y="16782"/>
                  </a:cubicBezTo>
                  <a:cubicBezTo>
                    <a:pt x="2888" y="16803"/>
                    <a:pt x="2156" y="16865"/>
                    <a:pt x="1340" y="16907"/>
                  </a:cubicBezTo>
                  <a:cubicBezTo>
                    <a:pt x="775" y="16363"/>
                    <a:pt x="378" y="15694"/>
                    <a:pt x="315" y="14815"/>
                  </a:cubicBezTo>
                  <a:cubicBezTo>
                    <a:pt x="294" y="14376"/>
                    <a:pt x="210" y="13936"/>
                    <a:pt x="85" y="13497"/>
                  </a:cubicBezTo>
                  <a:cubicBezTo>
                    <a:pt x="43" y="13350"/>
                    <a:pt x="1" y="13204"/>
                    <a:pt x="1" y="13036"/>
                  </a:cubicBezTo>
                  <a:cubicBezTo>
                    <a:pt x="1" y="12597"/>
                    <a:pt x="43" y="12137"/>
                    <a:pt x="85" y="11676"/>
                  </a:cubicBezTo>
                  <a:cubicBezTo>
                    <a:pt x="106" y="11342"/>
                    <a:pt x="315" y="11091"/>
                    <a:pt x="524" y="10839"/>
                  </a:cubicBezTo>
                  <a:cubicBezTo>
                    <a:pt x="691" y="10672"/>
                    <a:pt x="796" y="10484"/>
                    <a:pt x="901" y="10295"/>
                  </a:cubicBezTo>
                  <a:cubicBezTo>
                    <a:pt x="1194" y="9772"/>
                    <a:pt x="1466" y="9228"/>
                    <a:pt x="1759" y="8705"/>
                  </a:cubicBezTo>
                  <a:cubicBezTo>
                    <a:pt x="1884" y="8475"/>
                    <a:pt x="2072" y="8266"/>
                    <a:pt x="2240" y="8057"/>
                  </a:cubicBezTo>
                  <a:cubicBezTo>
                    <a:pt x="3014" y="7052"/>
                    <a:pt x="3956" y="6236"/>
                    <a:pt x="4981" y="5504"/>
                  </a:cubicBezTo>
                  <a:cubicBezTo>
                    <a:pt x="5420" y="5169"/>
                    <a:pt x="5943" y="4876"/>
                    <a:pt x="6445" y="4646"/>
                  </a:cubicBezTo>
                  <a:cubicBezTo>
                    <a:pt x="7115" y="4332"/>
                    <a:pt x="7826" y="4039"/>
                    <a:pt x="8559" y="3809"/>
                  </a:cubicBezTo>
                  <a:cubicBezTo>
                    <a:pt x="8956" y="3684"/>
                    <a:pt x="9375" y="3600"/>
                    <a:pt x="9772" y="3516"/>
                  </a:cubicBezTo>
                  <a:cubicBezTo>
                    <a:pt x="10546" y="3370"/>
                    <a:pt x="11342" y="3244"/>
                    <a:pt x="12116" y="3098"/>
                  </a:cubicBezTo>
                  <a:cubicBezTo>
                    <a:pt x="12409" y="3056"/>
                    <a:pt x="12702" y="3056"/>
                    <a:pt x="12953" y="3035"/>
                  </a:cubicBezTo>
                  <a:cubicBezTo>
                    <a:pt x="13497" y="2993"/>
                    <a:pt x="14062" y="2993"/>
                    <a:pt x="14606" y="2993"/>
                  </a:cubicBezTo>
                  <a:cubicBezTo>
                    <a:pt x="14961" y="2993"/>
                    <a:pt x="15338" y="3035"/>
                    <a:pt x="15673" y="3056"/>
                  </a:cubicBezTo>
                  <a:cubicBezTo>
                    <a:pt x="15987" y="3077"/>
                    <a:pt x="16300" y="3181"/>
                    <a:pt x="16593" y="3307"/>
                  </a:cubicBezTo>
                  <a:cubicBezTo>
                    <a:pt x="16949" y="3495"/>
                    <a:pt x="17326" y="3621"/>
                    <a:pt x="17681" y="3788"/>
                  </a:cubicBezTo>
                  <a:cubicBezTo>
                    <a:pt x="17744" y="3809"/>
                    <a:pt x="17786" y="3809"/>
                    <a:pt x="17849" y="3809"/>
                  </a:cubicBezTo>
                  <a:cubicBezTo>
                    <a:pt x="17974" y="3809"/>
                    <a:pt x="18100" y="3704"/>
                    <a:pt x="18142" y="3579"/>
                  </a:cubicBezTo>
                  <a:cubicBezTo>
                    <a:pt x="18163" y="3453"/>
                    <a:pt x="18142" y="3349"/>
                    <a:pt x="18058" y="3265"/>
                  </a:cubicBezTo>
                  <a:cubicBezTo>
                    <a:pt x="17974" y="3181"/>
                    <a:pt x="17870" y="3140"/>
                    <a:pt x="17765" y="3077"/>
                  </a:cubicBezTo>
                  <a:cubicBezTo>
                    <a:pt x="17263" y="2763"/>
                    <a:pt x="16782" y="2449"/>
                    <a:pt x="16300" y="2114"/>
                  </a:cubicBezTo>
                  <a:cubicBezTo>
                    <a:pt x="16217" y="2052"/>
                    <a:pt x="16175" y="1989"/>
                    <a:pt x="16091" y="1926"/>
                  </a:cubicBezTo>
                  <a:cubicBezTo>
                    <a:pt x="15903" y="1717"/>
                    <a:pt x="15694" y="1507"/>
                    <a:pt x="15443" y="1382"/>
                  </a:cubicBezTo>
                  <a:cubicBezTo>
                    <a:pt x="15171" y="1256"/>
                    <a:pt x="15108" y="1047"/>
                    <a:pt x="15129" y="775"/>
                  </a:cubicBezTo>
                  <a:lnTo>
                    <a:pt x="15129" y="733"/>
                  </a:lnTo>
                  <a:cubicBezTo>
                    <a:pt x="15129" y="147"/>
                    <a:pt x="15317" y="1"/>
                    <a:pt x="15861" y="106"/>
                  </a:cubicBezTo>
                  <a:cubicBezTo>
                    <a:pt x="16468" y="231"/>
                    <a:pt x="17033" y="419"/>
                    <a:pt x="17472" y="880"/>
                  </a:cubicBezTo>
                  <a:cubicBezTo>
                    <a:pt x="17535" y="943"/>
                    <a:pt x="17577" y="1005"/>
                    <a:pt x="17640" y="1047"/>
                  </a:cubicBezTo>
                  <a:cubicBezTo>
                    <a:pt x="18163" y="1382"/>
                    <a:pt x="18560" y="1884"/>
                    <a:pt x="18895" y="2407"/>
                  </a:cubicBezTo>
                  <a:cubicBezTo>
                    <a:pt x="19021" y="2575"/>
                    <a:pt x="19104" y="2784"/>
                    <a:pt x="19209" y="2993"/>
                  </a:cubicBezTo>
                  <a:cubicBezTo>
                    <a:pt x="19230" y="3056"/>
                    <a:pt x="19334" y="3140"/>
                    <a:pt x="19397" y="3140"/>
                  </a:cubicBezTo>
                  <a:cubicBezTo>
                    <a:pt x="19460" y="3098"/>
                    <a:pt x="19544" y="3056"/>
                    <a:pt x="19627" y="2993"/>
                  </a:cubicBezTo>
                  <a:cubicBezTo>
                    <a:pt x="19648" y="2993"/>
                    <a:pt x="19648" y="2972"/>
                    <a:pt x="19648" y="2951"/>
                  </a:cubicBezTo>
                  <a:cubicBezTo>
                    <a:pt x="19627" y="2533"/>
                    <a:pt x="19941" y="2261"/>
                    <a:pt x="20150" y="1947"/>
                  </a:cubicBezTo>
                  <a:cubicBezTo>
                    <a:pt x="20276" y="1780"/>
                    <a:pt x="20402" y="1633"/>
                    <a:pt x="20590" y="1528"/>
                  </a:cubicBezTo>
                  <a:cubicBezTo>
                    <a:pt x="20674" y="1507"/>
                    <a:pt x="20715" y="1466"/>
                    <a:pt x="20778" y="1403"/>
                  </a:cubicBezTo>
                  <a:cubicBezTo>
                    <a:pt x="21343" y="859"/>
                    <a:pt x="22117" y="796"/>
                    <a:pt x="22808" y="671"/>
                  </a:cubicBezTo>
                  <a:cubicBezTo>
                    <a:pt x="23059" y="566"/>
                    <a:pt x="23226" y="754"/>
                    <a:pt x="23435" y="8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92;p74">
              <a:extLst>
                <a:ext uri="{FF2B5EF4-FFF2-40B4-BE49-F238E27FC236}">
                  <a16:creationId xmlns:a16="http://schemas.microsoft.com/office/drawing/2014/main" id="{A2412592-D8EC-CF4E-9E23-49BB9AB54B76}"/>
                </a:ext>
              </a:extLst>
            </p:cNvPr>
            <p:cNvSpPr/>
            <p:nvPr/>
          </p:nvSpPr>
          <p:spPr>
            <a:xfrm>
              <a:off x="4841588" y="2747300"/>
              <a:ext cx="458775" cy="505325"/>
            </a:xfrm>
            <a:custGeom>
              <a:avLst/>
              <a:gdLst/>
              <a:ahLst/>
              <a:cxnLst/>
              <a:rect l="l" t="t" r="r" b="b"/>
              <a:pathLst>
                <a:path w="18351" h="20213" extrusionOk="0">
                  <a:moveTo>
                    <a:pt x="1193" y="544"/>
                  </a:moveTo>
                  <a:cubicBezTo>
                    <a:pt x="1361" y="565"/>
                    <a:pt x="1402" y="565"/>
                    <a:pt x="1486" y="586"/>
                  </a:cubicBezTo>
                  <a:cubicBezTo>
                    <a:pt x="2198" y="795"/>
                    <a:pt x="2888" y="795"/>
                    <a:pt x="3620" y="795"/>
                  </a:cubicBezTo>
                  <a:cubicBezTo>
                    <a:pt x="4081" y="795"/>
                    <a:pt x="4541" y="837"/>
                    <a:pt x="4980" y="879"/>
                  </a:cubicBezTo>
                  <a:cubicBezTo>
                    <a:pt x="5775" y="983"/>
                    <a:pt x="6571" y="963"/>
                    <a:pt x="7366" y="963"/>
                  </a:cubicBezTo>
                  <a:cubicBezTo>
                    <a:pt x="7596" y="963"/>
                    <a:pt x="7868" y="879"/>
                    <a:pt x="8098" y="816"/>
                  </a:cubicBezTo>
                  <a:cubicBezTo>
                    <a:pt x="8914" y="670"/>
                    <a:pt x="9688" y="502"/>
                    <a:pt x="10504" y="356"/>
                  </a:cubicBezTo>
                  <a:cubicBezTo>
                    <a:pt x="10797" y="293"/>
                    <a:pt x="11048" y="209"/>
                    <a:pt x="11320" y="126"/>
                  </a:cubicBezTo>
                  <a:cubicBezTo>
                    <a:pt x="11446" y="105"/>
                    <a:pt x="11571" y="42"/>
                    <a:pt x="11697" y="0"/>
                  </a:cubicBezTo>
                  <a:cubicBezTo>
                    <a:pt x="11781" y="126"/>
                    <a:pt x="11864" y="230"/>
                    <a:pt x="11927" y="335"/>
                  </a:cubicBezTo>
                  <a:cubicBezTo>
                    <a:pt x="12199" y="858"/>
                    <a:pt x="12471" y="1381"/>
                    <a:pt x="12743" y="1904"/>
                  </a:cubicBezTo>
                  <a:cubicBezTo>
                    <a:pt x="12848" y="2113"/>
                    <a:pt x="12994" y="2302"/>
                    <a:pt x="13057" y="2490"/>
                  </a:cubicBezTo>
                  <a:cubicBezTo>
                    <a:pt x="13413" y="3390"/>
                    <a:pt x="13852" y="4227"/>
                    <a:pt x="14291" y="5064"/>
                  </a:cubicBezTo>
                  <a:cubicBezTo>
                    <a:pt x="14375" y="5210"/>
                    <a:pt x="14459" y="5398"/>
                    <a:pt x="14563" y="5608"/>
                  </a:cubicBezTo>
                  <a:cubicBezTo>
                    <a:pt x="14417" y="5608"/>
                    <a:pt x="14312" y="5629"/>
                    <a:pt x="14250" y="5629"/>
                  </a:cubicBezTo>
                  <a:cubicBezTo>
                    <a:pt x="13664" y="5608"/>
                    <a:pt x="13120" y="5566"/>
                    <a:pt x="12576" y="5398"/>
                  </a:cubicBezTo>
                  <a:cubicBezTo>
                    <a:pt x="12366" y="5356"/>
                    <a:pt x="12115" y="5336"/>
                    <a:pt x="11885" y="5273"/>
                  </a:cubicBezTo>
                  <a:cubicBezTo>
                    <a:pt x="11592" y="5210"/>
                    <a:pt x="11341" y="5147"/>
                    <a:pt x="11069" y="5064"/>
                  </a:cubicBezTo>
                  <a:cubicBezTo>
                    <a:pt x="10860" y="5001"/>
                    <a:pt x="10630" y="4917"/>
                    <a:pt x="10421" y="4917"/>
                  </a:cubicBezTo>
                  <a:cubicBezTo>
                    <a:pt x="9751" y="4854"/>
                    <a:pt x="9144" y="4561"/>
                    <a:pt x="8558" y="4248"/>
                  </a:cubicBezTo>
                  <a:cubicBezTo>
                    <a:pt x="8014" y="3934"/>
                    <a:pt x="7491" y="3620"/>
                    <a:pt x="7094" y="3097"/>
                  </a:cubicBezTo>
                  <a:cubicBezTo>
                    <a:pt x="6989" y="2971"/>
                    <a:pt x="6863" y="2846"/>
                    <a:pt x="6654" y="2908"/>
                  </a:cubicBezTo>
                  <a:cubicBezTo>
                    <a:pt x="6508" y="2971"/>
                    <a:pt x="6487" y="3201"/>
                    <a:pt x="6571" y="3411"/>
                  </a:cubicBezTo>
                  <a:cubicBezTo>
                    <a:pt x="6759" y="3724"/>
                    <a:pt x="6947" y="4017"/>
                    <a:pt x="7240" y="4248"/>
                  </a:cubicBezTo>
                  <a:cubicBezTo>
                    <a:pt x="7889" y="4833"/>
                    <a:pt x="8642" y="5273"/>
                    <a:pt x="9479" y="5566"/>
                  </a:cubicBezTo>
                  <a:cubicBezTo>
                    <a:pt x="9667" y="5629"/>
                    <a:pt x="9876" y="5691"/>
                    <a:pt x="10086" y="5712"/>
                  </a:cubicBezTo>
                  <a:cubicBezTo>
                    <a:pt x="10400" y="5754"/>
                    <a:pt x="10693" y="5796"/>
                    <a:pt x="10944" y="5963"/>
                  </a:cubicBezTo>
                  <a:cubicBezTo>
                    <a:pt x="10985" y="5984"/>
                    <a:pt x="11027" y="5984"/>
                    <a:pt x="11048" y="5984"/>
                  </a:cubicBezTo>
                  <a:cubicBezTo>
                    <a:pt x="11822" y="6131"/>
                    <a:pt x="12576" y="6298"/>
                    <a:pt x="13329" y="6424"/>
                  </a:cubicBezTo>
                  <a:cubicBezTo>
                    <a:pt x="13831" y="6507"/>
                    <a:pt x="14354" y="6549"/>
                    <a:pt x="14856" y="6612"/>
                  </a:cubicBezTo>
                  <a:cubicBezTo>
                    <a:pt x="14961" y="6612"/>
                    <a:pt x="15024" y="6654"/>
                    <a:pt x="15128" y="6696"/>
                  </a:cubicBezTo>
                  <a:cubicBezTo>
                    <a:pt x="15317" y="7072"/>
                    <a:pt x="15484" y="7491"/>
                    <a:pt x="15651" y="7888"/>
                  </a:cubicBezTo>
                  <a:cubicBezTo>
                    <a:pt x="16216" y="9144"/>
                    <a:pt x="16739" y="10399"/>
                    <a:pt x="17283" y="11655"/>
                  </a:cubicBezTo>
                  <a:cubicBezTo>
                    <a:pt x="17367" y="11843"/>
                    <a:pt x="17430" y="12052"/>
                    <a:pt x="17493" y="12240"/>
                  </a:cubicBezTo>
                  <a:cubicBezTo>
                    <a:pt x="17639" y="12763"/>
                    <a:pt x="17807" y="13245"/>
                    <a:pt x="18058" y="13726"/>
                  </a:cubicBezTo>
                  <a:cubicBezTo>
                    <a:pt x="18204" y="13956"/>
                    <a:pt x="18246" y="14249"/>
                    <a:pt x="18351" y="14542"/>
                  </a:cubicBezTo>
                  <a:cubicBezTo>
                    <a:pt x="17974" y="14960"/>
                    <a:pt x="17702" y="15400"/>
                    <a:pt x="17325" y="15756"/>
                  </a:cubicBezTo>
                  <a:cubicBezTo>
                    <a:pt x="16907" y="16153"/>
                    <a:pt x="16447" y="16467"/>
                    <a:pt x="15944" y="16739"/>
                  </a:cubicBezTo>
                  <a:cubicBezTo>
                    <a:pt x="15442" y="16990"/>
                    <a:pt x="14919" y="17220"/>
                    <a:pt x="14396" y="17471"/>
                  </a:cubicBezTo>
                  <a:cubicBezTo>
                    <a:pt x="14312" y="17513"/>
                    <a:pt x="14208" y="17534"/>
                    <a:pt x="14145" y="17576"/>
                  </a:cubicBezTo>
                  <a:cubicBezTo>
                    <a:pt x="13664" y="17890"/>
                    <a:pt x="13203" y="18204"/>
                    <a:pt x="12701" y="18476"/>
                  </a:cubicBezTo>
                  <a:cubicBezTo>
                    <a:pt x="12471" y="18622"/>
                    <a:pt x="12220" y="18727"/>
                    <a:pt x="11969" y="18831"/>
                  </a:cubicBezTo>
                  <a:cubicBezTo>
                    <a:pt x="11153" y="19082"/>
                    <a:pt x="10337" y="19375"/>
                    <a:pt x="9542" y="19605"/>
                  </a:cubicBezTo>
                  <a:cubicBezTo>
                    <a:pt x="8977" y="19773"/>
                    <a:pt x="8454" y="19898"/>
                    <a:pt x="7868" y="19898"/>
                  </a:cubicBezTo>
                  <a:cubicBezTo>
                    <a:pt x="7282" y="19898"/>
                    <a:pt x="6675" y="20003"/>
                    <a:pt x="6131" y="20149"/>
                  </a:cubicBezTo>
                  <a:cubicBezTo>
                    <a:pt x="5985" y="20212"/>
                    <a:pt x="5796" y="20212"/>
                    <a:pt x="5629" y="20212"/>
                  </a:cubicBezTo>
                  <a:lnTo>
                    <a:pt x="3118" y="20212"/>
                  </a:lnTo>
                  <a:cubicBezTo>
                    <a:pt x="2783" y="20212"/>
                    <a:pt x="2490" y="20149"/>
                    <a:pt x="2177" y="19919"/>
                  </a:cubicBezTo>
                  <a:cubicBezTo>
                    <a:pt x="2239" y="19501"/>
                    <a:pt x="2009" y="19103"/>
                    <a:pt x="1863" y="18727"/>
                  </a:cubicBezTo>
                  <a:cubicBezTo>
                    <a:pt x="1821" y="18559"/>
                    <a:pt x="1758" y="18434"/>
                    <a:pt x="1758" y="18266"/>
                  </a:cubicBezTo>
                  <a:cubicBezTo>
                    <a:pt x="1800" y="17848"/>
                    <a:pt x="1633" y="17492"/>
                    <a:pt x="1528" y="17116"/>
                  </a:cubicBezTo>
                  <a:cubicBezTo>
                    <a:pt x="1423" y="16676"/>
                    <a:pt x="1319" y="16216"/>
                    <a:pt x="1214" y="15756"/>
                  </a:cubicBezTo>
                  <a:cubicBezTo>
                    <a:pt x="1109" y="15295"/>
                    <a:pt x="1068" y="14856"/>
                    <a:pt x="1068" y="14375"/>
                  </a:cubicBezTo>
                  <a:cubicBezTo>
                    <a:pt x="1068" y="14270"/>
                    <a:pt x="1005" y="14165"/>
                    <a:pt x="984" y="14040"/>
                  </a:cubicBezTo>
                  <a:cubicBezTo>
                    <a:pt x="963" y="13935"/>
                    <a:pt x="900" y="13851"/>
                    <a:pt x="921" y="13747"/>
                  </a:cubicBezTo>
                  <a:cubicBezTo>
                    <a:pt x="984" y="13140"/>
                    <a:pt x="754" y="12596"/>
                    <a:pt x="712" y="11989"/>
                  </a:cubicBezTo>
                  <a:cubicBezTo>
                    <a:pt x="712" y="11968"/>
                    <a:pt x="712" y="11927"/>
                    <a:pt x="691" y="11885"/>
                  </a:cubicBezTo>
                  <a:cubicBezTo>
                    <a:pt x="461" y="11424"/>
                    <a:pt x="545" y="10880"/>
                    <a:pt x="398" y="10399"/>
                  </a:cubicBezTo>
                  <a:cubicBezTo>
                    <a:pt x="377" y="10315"/>
                    <a:pt x="356" y="10190"/>
                    <a:pt x="377" y="10106"/>
                  </a:cubicBezTo>
                  <a:cubicBezTo>
                    <a:pt x="503" y="9792"/>
                    <a:pt x="377" y="9478"/>
                    <a:pt x="356" y="9165"/>
                  </a:cubicBezTo>
                  <a:cubicBezTo>
                    <a:pt x="356" y="8851"/>
                    <a:pt x="356" y="8516"/>
                    <a:pt x="335" y="8202"/>
                  </a:cubicBezTo>
                  <a:cubicBezTo>
                    <a:pt x="335" y="8077"/>
                    <a:pt x="273" y="7951"/>
                    <a:pt x="252" y="7805"/>
                  </a:cubicBezTo>
                  <a:cubicBezTo>
                    <a:pt x="231" y="7658"/>
                    <a:pt x="147" y="7491"/>
                    <a:pt x="189" y="7323"/>
                  </a:cubicBezTo>
                  <a:cubicBezTo>
                    <a:pt x="231" y="7177"/>
                    <a:pt x="168" y="7051"/>
                    <a:pt x="147" y="6926"/>
                  </a:cubicBezTo>
                  <a:cubicBezTo>
                    <a:pt x="63" y="6549"/>
                    <a:pt x="21" y="6214"/>
                    <a:pt x="105" y="5859"/>
                  </a:cubicBezTo>
                  <a:cubicBezTo>
                    <a:pt x="105" y="5796"/>
                    <a:pt x="126" y="5754"/>
                    <a:pt x="126" y="5691"/>
                  </a:cubicBezTo>
                  <a:cubicBezTo>
                    <a:pt x="1" y="5064"/>
                    <a:pt x="210" y="4478"/>
                    <a:pt x="335" y="3913"/>
                  </a:cubicBezTo>
                  <a:cubicBezTo>
                    <a:pt x="419" y="3578"/>
                    <a:pt x="524" y="3264"/>
                    <a:pt x="482" y="2929"/>
                  </a:cubicBezTo>
                  <a:cubicBezTo>
                    <a:pt x="482" y="2867"/>
                    <a:pt x="482" y="2825"/>
                    <a:pt x="524" y="2762"/>
                  </a:cubicBezTo>
                  <a:cubicBezTo>
                    <a:pt x="754" y="1988"/>
                    <a:pt x="963" y="1276"/>
                    <a:pt x="1193" y="5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93;p74">
              <a:extLst>
                <a:ext uri="{FF2B5EF4-FFF2-40B4-BE49-F238E27FC236}">
                  <a16:creationId xmlns:a16="http://schemas.microsoft.com/office/drawing/2014/main" id="{3CD313B9-E4FD-AC42-829A-BB88864AFFFB}"/>
                </a:ext>
              </a:extLst>
            </p:cNvPr>
            <p:cNvSpPr/>
            <p:nvPr/>
          </p:nvSpPr>
          <p:spPr>
            <a:xfrm>
              <a:off x="4735413" y="2269175"/>
              <a:ext cx="578025" cy="480225"/>
            </a:xfrm>
            <a:custGeom>
              <a:avLst/>
              <a:gdLst/>
              <a:ahLst/>
              <a:cxnLst/>
              <a:rect l="l" t="t" r="r" b="b"/>
              <a:pathLst>
                <a:path w="23121" h="19209" extrusionOk="0">
                  <a:moveTo>
                    <a:pt x="0" y="12367"/>
                  </a:moveTo>
                  <a:cubicBezTo>
                    <a:pt x="314" y="12178"/>
                    <a:pt x="628" y="12011"/>
                    <a:pt x="963" y="11927"/>
                  </a:cubicBezTo>
                  <a:cubicBezTo>
                    <a:pt x="1276" y="11865"/>
                    <a:pt x="1548" y="11739"/>
                    <a:pt x="1779" y="11551"/>
                  </a:cubicBezTo>
                  <a:cubicBezTo>
                    <a:pt x="1988" y="11425"/>
                    <a:pt x="2197" y="11300"/>
                    <a:pt x="2385" y="11132"/>
                  </a:cubicBezTo>
                  <a:cubicBezTo>
                    <a:pt x="3013" y="10672"/>
                    <a:pt x="3264" y="10065"/>
                    <a:pt x="3097" y="9312"/>
                  </a:cubicBezTo>
                  <a:lnTo>
                    <a:pt x="3097" y="9207"/>
                  </a:lnTo>
                  <a:cubicBezTo>
                    <a:pt x="3369" y="8998"/>
                    <a:pt x="3683" y="8789"/>
                    <a:pt x="3955" y="8538"/>
                  </a:cubicBezTo>
                  <a:cubicBezTo>
                    <a:pt x="4478" y="8098"/>
                    <a:pt x="4896" y="7575"/>
                    <a:pt x="5001" y="6906"/>
                  </a:cubicBezTo>
                  <a:cubicBezTo>
                    <a:pt x="5043" y="6529"/>
                    <a:pt x="5022" y="6152"/>
                    <a:pt x="5022" y="5776"/>
                  </a:cubicBezTo>
                  <a:cubicBezTo>
                    <a:pt x="5022" y="5671"/>
                    <a:pt x="5001" y="5587"/>
                    <a:pt x="5001" y="5483"/>
                  </a:cubicBezTo>
                  <a:cubicBezTo>
                    <a:pt x="5356" y="5253"/>
                    <a:pt x="5838" y="5232"/>
                    <a:pt x="6152" y="4897"/>
                  </a:cubicBezTo>
                  <a:cubicBezTo>
                    <a:pt x="6465" y="4541"/>
                    <a:pt x="6758" y="4207"/>
                    <a:pt x="6968" y="3788"/>
                  </a:cubicBezTo>
                  <a:cubicBezTo>
                    <a:pt x="7177" y="3370"/>
                    <a:pt x="7030" y="2930"/>
                    <a:pt x="7135" y="2491"/>
                  </a:cubicBezTo>
                  <a:cubicBezTo>
                    <a:pt x="7512" y="2386"/>
                    <a:pt x="7846" y="2240"/>
                    <a:pt x="8181" y="2198"/>
                  </a:cubicBezTo>
                  <a:cubicBezTo>
                    <a:pt x="8976" y="2030"/>
                    <a:pt x="9604" y="1591"/>
                    <a:pt x="10232" y="1089"/>
                  </a:cubicBezTo>
                  <a:cubicBezTo>
                    <a:pt x="10650" y="754"/>
                    <a:pt x="10734" y="587"/>
                    <a:pt x="10985" y="1"/>
                  </a:cubicBezTo>
                  <a:cubicBezTo>
                    <a:pt x="11173" y="22"/>
                    <a:pt x="11194" y="168"/>
                    <a:pt x="11299" y="315"/>
                  </a:cubicBezTo>
                  <a:cubicBezTo>
                    <a:pt x="11424" y="524"/>
                    <a:pt x="11592" y="691"/>
                    <a:pt x="11843" y="775"/>
                  </a:cubicBezTo>
                  <a:cubicBezTo>
                    <a:pt x="12010" y="838"/>
                    <a:pt x="12136" y="942"/>
                    <a:pt x="12261" y="1047"/>
                  </a:cubicBezTo>
                  <a:cubicBezTo>
                    <a:pt x="12387" y="1152"/>
                    <a:pt x="12554" y="1256"/>
                    <a:pt x="12701" y="1256"/>
                  </a:cubicBezTo>
                  <a:cubicBezTo>
                    <a:pt x="13224" y="1277"/>
                    <a:pt x="13789" y="1277"/>
                    <a:pt x="14270" y="1110"/>
                  </a:cubicBezTo>
                  <a:cubicBezTo>
                    <a:pt x="14458" y="1068"/>
                    <a:pt x="14626" y="963"/>
                    <a:pt x="14772" y="838"/>
                  </a:cubicBezTo>
                  <a:cubicBezTo>
                    <a:pt x="14856" y="754"/>
                    <a:pt x="14960" y="670"/>
                    <a:pt x="15086" y="566"/>
                  </a:cubicBezTo>
                  <a:cubicBezTo>
                    <a:pt x="15191" y="691"/>
                    <a:pt x="15295" y="838"/>
                    <a:pt x="15379" y="942"/>
                  </a:cubicBezTo>
                  <a:cubicBezTo>
                    <a:pt x="15609" y="1319"/>
                    <a:pt x="15923" y="1675"/>
                    <a:pt x="16237" y="1989"/>
                  </a:cubicBezTo>
                  <a:cubicBezTo>
                    <a:pt x="16655" y="2407"/>
                    <a:pt x="17199" y="2574"/>
                    <a:pt x="17785" y="2637"/>
                  </a:cubicBezTo>
                  <a:lnTo>
                    <a:pt x="18120" y="2637"/>
                  </a:lnTo>
                  <a:cubicBezTo>
                    <a:pt x="18559" y="2658"/>
                    <a:pt x="18936" y="2470"/>
                    <a:pt x="19250" y="2156"/>
                  </a:cubicBezTo>
                  <a:lnTo>
                    <a:pt x="19898" y="1507"/>
                  </a:lnTo>
                  <a:cubicBezTo>
                    <a:pt x="20108" y="1738"/>
                    <a:pt x="20212" y="1947"/>
                    <a:pt x="20380" y="2198"/>
                  </a:cubicBezTo>
                  <a:cubicBezTo>
                    <a:pt x="20484" y="2365"/>
                    <a:pt x="20610" y="2533"/>
                    <a:pt x="20735" y="2679"/>
                  </a:cubicBezTo>
                  <a:cubicBezTo>
                    <a:pt x="21217" y="3181"/>
                    <a:pt x="21572" y="3265"/>
                    <a:pt x="22200" y="2993"/>
                  </a:cubicBezTo>
                  <a:cubicBezTo>
                    <a:pt x="22284" y="2972"/>
                    <a:pt x="22346" y="2951"/>
                    <a:pt x="22451" y="2930"/>
                  </a:cubicBezTo>
                  <a:cubicBezTo>
                    <a:pt x="22681" y="3370"/>
                    <a:pt x="22870" y="3830"/>
                    <a:pt x="22974" y="4311"/>
                  </a:cubicBezTo>
                  <a:cubicBezTo>
                    <a:pt x="23037" y="4855"/>
                    <a:pt x="23100" y="5399"/>
                    <a:pt x="23100" y="5964"/>
                  </a:cubicBezTo>
                  <a:cubicBezTo>
                    <a:pt x="23121" y="6529"/>
                    <a:pt x="23100" y="7136"/>
                    <a:pt x="23100" y="7701"/>
                  </a:cubicBezTo>
                  <a:cubicBezTo>
                    <a:pt x="23121" y="9333"/>
                    <a:pt x="22807" y="10881"/>
                    <a:pt x="22179" y="12367"/>
                  </a:cubicBezTo>
                  <a:cubicBezTo>
                    <a:pt x="22095" y="12555"/>
                    <a:pt x="21991" y="12764"/>
                    <a:pt x="21928" y="12911"/>
                  </a:cubicBezTo>
                  <a:cubicBezTo>
                    <a:pt x="21656" y="13392"/>
                    <a:pt x="21363" y="13831"/>
                    <a:pt x="21133" y="14292"/>
                  </a:cubicBezTo>
                  <a:cubicBezTo>
                    <a:pt x="20798" y="14982"/>
                    <a:pt x="20254" y="15484"/>
                    <a:pt x="19668" y="15945"/>
                  </a:cubicBezTo>
                  <a:cubicBezTo>
                    <a:pt x="19061" y="16426"/>
                    <a:pt x="18413" y="16865"/>
                    <a:pt x="17785" y="17305"/>
                  </a:cubicBezTo>
                  <a:cubicBezTo>
                    <a:pt x="17639" y="17409"/>
                    <a:pt x="17429" y="17514"/>
                    <a:pt x="17241" y="17598"/>
                  </a:cubicBezTo>
                  <a:cubicBezTo>
                    <a:pt x="16551" y="17849"/>
                    <a:pt x="15860" y="18142"/>
                    <a:pt x="15170" y="18372"/>
                  </a:cubicBezTo>
                  <a:cubicBezTo>
                    <a:pt x="14751" y="18518"/>
                    <a:pt x="14333" y="18581"/>
                    <a:pt x="13914" y="18686"/>
                  </a:cubicBezTo>
                  <a:cubicBezTo>
                    <a:pt x="13307" y="18832"/>
                    <a:pt x="12722" y="18937"/>
                    <a:pt x="12136" y="19062"/>
                  </a:cubicBezTo>
                  <a:cubicBezTo>
                    <a:pt x="11382" y="19209"/>
                    <a:pt x="10587" y="19209"/>
                    <a:pt x="9813" y="19146"/>
                  </a:cubicBezTo>
                  <a:cubicBezTo>
                    <a:pt x="8914" y="19062"/>
                    <a:pt x="8035" y="18958"/>
                    <a:pt x="7135" y="18979"/>
                  </a:cubicBezTo>
                  <a:cubicBezTo>
                    <a:pt x="6696" y="18979"/>
                    <a:pt x="6277" y="18958"/>
                    <a:pt x="5838" y="19000"/>
                  </a:cubicBezTo>
                  <a:cubicBezTo>
                    <a:pt x="5566" y="19041"/>
                    <a:pt x="5315" y="19000"/>
                    <a:pt x="5043" y="18979"/>
                  </a:cubicBezTo>
                  <a:cubicBezTo>
                    <a:pt x="4896" y="18958"/>
                    <a:pt x="4729" y="18874"/>
                    <a:pt x="4582" y="18832"/>
                  </a:cubicBezTo>
                  <a:cubicBezTo>
                    <a:pt x="4561" y="18832"/>
                    <a:pt x="4499" y="18790"/>
                    <a:pt x="4478" y="18769"/>
                  </a:cubicBezTo>
                  <a:cubicBezTo>
                    <a:pt x="3850" y="18414"/>
                    <a:pt x="3264" y="17995"/>
                    <a:pt x="2595" y="17723"/>
                  </a:cubicBezTo>
                  <a:cubicBezTo>
                    <a:pt x="2364" y="17619"/>
                    <a:pt x="2197" y="17472"/>
                    <a:pt x="2092" y="17200"/>
                  </a:cubicBezTo>
                  <a:cubicBezTo>
                    <a:pt x="2051" y="17054"/>
                    <a:pt x="1946" y="16907"/>
                    <a:pt x="1799" y="16782"/>
                  </a:cubicBezTo>
                  <a:cubicBezTo>
                    <a:pt x="1590" y="16572"/>
                    <a:pt x="1465" y="16342"/>
                    <a:pt x="1381" y="16049"/>
                  </a:cubicBezTo>
                  <a:cubicBezTo>
                    <a:pt x="1214" y="15526"/>
                    <a:pt x="942" y="15024"/>
                    <a:pt x="732" y="14543"/>
                  </a:cubicBezTo>
                  <a:cubicBezTo>
                    <a:pt x="628" y="14292"/>
                    <a:pt x="544" y="14041"/>
                    <a:pt x="481" y="13769"/>
                  </a:cubicBezTo>
                  <a:cubicBezTo>
                    <a:pt x="293" y="13329"/>
                    <a:pt x="167" y="12869"/>
                    <a:pt x="0" y="12367"/>
                  </a:cubicBezTo>
                  <a:close/>
                  <a:moveTo>
                    <a:pt x="10127" y="12388"/>
                  </a:moveTo>
                  <a:cubicBezTo>
                    <a:pt x="10546" y="13413"/>
                    <a:pt x="10797" y="13810"/>
                    <a:pt x="11466" y="14417"/>
                  </a:cubicBezTo>
                  <a:cubicBezTo>
                    <a:pt x="11822" y="14752"/>
                    <a:pt x="12199" y="15066"/>
                    <a:pt x="12575" y="15380"/>
                  </a:cubicBezTo>
                  <a:cubicBezTo>
                    <a:pt x="12722" y="15484"/>
                    <a:pt x="12889" y="15589"/>
                    <a:pt x="13077" y="15631"/>
                  </a:cubicBezTo>
                  <a:cubicBezTo>
                    <a:pt x="13831" y="15882"/>
                    <a:pt x="14605" y="16028"/>
                    <a:pt x="15379" y="15945"/>
                  </a:cubicBezTo>
                  <a:lnTo>
                    <a:pt x="15776" y="15945"/>
                  </a:lnTo>
                  <a:cubicBezTo>
                    <a:pt x="16216" y="15945"/>
                    <a:pt x="16634" y="15819"/>
                    <a:pt x="17011" y="15568"/>
                  </a:cubicBezTo>
                  <a:cubicBezTo>
                    <a:pt x="17283" y="15359"/>
                    <a:pt x="17555" y="15108"/>
                    <a:pt x="17806" y="14857"/>
                  </a:cubicBezTo>
                  <a:cubicBezTo>
                    <a:pt x="18308" y="14375"/>
                    <a:pt x="18517" y="13790"/>
                    <a:pt x="18517" y="13120"/>
                  </a:cubicBezTo>
                  <a:lnTo>
                    <a:pt x="18517" y="11425"/>
                  </a:lnTo>
                  <a:cubicBezTo>
                    <a:pt x="18517" y="11028"/>
                    <a:pt x="18517" y="10651"/>
                    <a:pt x="18392" y="10253"/>
                  </a:cubicBezTo>
                  <a:cubicBezTo>
                    <a:pt x="18329" y="10128"/>
                    <a:pt x="18371" y="9940"/>
                    <a:pt x="18329" y="9814"/>
                  </a:cubicBezTo>
                  <a:cubicBezTo>
                    <a:pt x="18287" y="9563"/>
                    <a:pt x="18225" y="9333"/>
                    <a:pt x="18120" y="9103"/>
                  </a:cubicBezTo>
                  <a:cubicBezTo>
                    <a:pt x="18078" y="8998"/>
                    <a:pt x="17953" y="8872"/>
                    <a:pt x="17848" y="8831"/>
                  </a:cubicBezTo>
                  <a:cubicBezTo>
                    <a:pt x="17450" y="8789"/>
                    <a:pt x="17053" y="8726"/>
                    <a:pt x="16697" y="8998"/>
                  </a:cubicBezTo>
                  <a:cubicBezTo>
                    <a:pt x="16404" y="9207"/>
                    <a:pt x="16048" y="9354"/>
                    <a:pt x="15714" y="9458"/>
                  </a:cubicBezTo>
                  <a:cubicBezTo>
                    <a:pt x="15588" y="9521"/>
                    <a:pt x="15484" y="9563"/>
                    <a:pt x="15358" y="9647"/>
                  </a:cubicBezTo>
                  <a:cubicBezTo>
                    <a:pt x="15086" y="9835"/>
                    <a:pt x="14772" y="9961"/>
                    <a:pt x="14479" y="10065"/>
                  </a:cubicBezTo>
                  <a:cubicBezTo>
                    <a:pt x="14144" y="10191"/>
                    <a:pt x="13810" y="10295"/>
                    <a:pt x="13496" y="10484"/>
                  </a:cubicBezTo>
                  <a:cubicBezTo>
                    <a:pt x="13182" y="10672"/>
                    <a:pt x="12868" y="10818"/>
                    <a:pt x="12533" y="10965"/>
                  </a:cubicBezTo>
                  <a:cubicBezTo>
                    <a:pt x="11864" y="11195"/>
                    <a:pt x="11215" y="11425"/>
                    <a:pt x="10608" y="11823"/>
                  </a:cubicBezTo>
                  <a:cubicBezTo>
                    <a:pt x="10420" y="11969"/>
                    <a:pt x="10232" y="12137"/>
                    <a:pt x="10127" y="12388"/>
                  </a:cubicBezTo>
                  <a:close/>
                  <a:moveTo>
                    <a:pt x="8809" y="9040"/>
                  </a:moveTo>
                  <a:cubicBezTo>
                    <a:pt x="8788" y="8684"/>
                    <a:pt x="8642" y="8391"/>
                    <a:pt x="8495" y="8098"/>
                  </a:cubicBezTo>
                  <a:cubicBezTo>
                    <a:pt x="8432" y="7973"/>
                    <a:pt x="8286" y="7952"/>
                    <a:pt x="8160" y="7994"/>
                  </a:cubicBezTo>
                  <a:cubicBezTo>
                    <a:pt x="7909" y="8098"/>
                    <a:pt x="7679" y="8266"/>
                    <a:pt x="7658" y="8559"/>
                  </a:cubicBezTo>
                  <a:cubicBezTo>
                    <a:pt x="7616" y="8914"/>
                    <a:pt x="7909" y="9416"/>
                    <a:pt x="8265" y="9542"/>
                  </a:cubicBezTo>
                  <a:cubicBezTo>
                    <a:pt x="8453" y="9626"/>
                    <a:pt x="8704" y="9521"/>
                    <a:pt x="8788" y="9333"/>
                  </a:cubicBezTo>
                  <a:cubicBezTo>
                    <a:pt x="8788" y="9228"/>
                    <a:pt x="8809" y="9124"/>
                    <a:pt x="8809" y="9040"/>
                  </a:cubicBezTo>
                  <a:close/>
                  <a:moveTo>
                    <a:pt x="17576" y="4479"/>
                  </a:moveTo>
                  <a:cubicBezTo>
                    <a:pt x="17241" y="4479"/>
                    <a:pt x="17136" y="4541"/>
                    <a:pt x="17074" y="4855"/>
                  </a:cubicBezTo>
                  <a:cubicBezTo>
                    <a:pt x="17053" y="4939"/>
                    <a:pt x="17053" y="5023"/>
                    <a:pt x="17053" y="5106"/>
                  </a:cubicBezTo>
                  <a:cubicBezTo>
                    <a:pt x="17032" y="5525"/>
                    <a:pt x="17262" y="5734"/>
                    <a:pt x="17681" y="5671"/>
                  </a:cubicBezTo>
                  <a:cubicBezTo>
                    <a:pt x="18057" y="5629"/>
                    <a:pt x="18204" y="5420"/>
                    <a:pt x="18183" y="5043"/>
                  </a:cubicBezTo>
                  <a:cubicBezTo>
                    <a:pt x="18162" y="4939"/>
                    <a:pt x="18120" y="4813"/>
                    <a:pt x="18099" y="4709"/>
                  </a:cubicBezTo>
                  <a:cubicBezTo>
                    <a:pt x="18057" y="4583"/>
                    <a:pt x="17973" y="4479"/>
                    <a:pt x="17806" y="4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94;p74">
              <a:extLst>
                <a:ext uri="{FF2B5EF4-FFF2-40B4-BE49-F238E27FC236}">
                  <a16:creationId xmlns:a16="http://schemas.microsoft.com/office/drawing/2014/main" id="{DE00A90A-8D76-B141-915A-894FA8C0EF0D}"/>
                </a:ext>
              </a:extLst>
            </p:cNvPr>
            <p:cNvSpPr/>
            <p:nvPr/>
          </p:nvSpPr>
          <p:spPr>
            <a:xfrm>
              <a:off x="7258788" y="2203800"/>
              <a:ext cx="357825" cy="566525"/>
            </a:xfrm>
            <a:custGeom>
              <a:avLst/>
              <a:gdLst/>
              <a:ahLst/>
              <a:cxnLst/>
              <a:rect l="l" t="t" r="r" b="b"/>
              <a:pathLst>
                <a:path w="14313" h="22661" extrusionOk="0">
                  <a:moveTo>
                    <a:pt x="9500" y="0"/>
                  </a:moveTo>
                  <a:cubicBezTo>
                    <a:pt x="9625" y="105"/>
                    <a:pt x="9751" y="189"/>
                    <a:pt x="9856" y="293"/>
                  </a:cubicBezTo>
                  <a:cubicBezTo>
                    <a:pt x="9981" y="419"/>
                    <a:pt x="10065" y="544"/>
                    <a:pt x="10190" y="649"/>
                  </a:cubicBezTo>
                  <a:cubicBezTo>
                    <a:pt x="10944" y="1256"/>
                    <a:pt x="11446" y="2072"/>
                    <a:pt x="12053" y="2804"/>
                  </a:cubicBezTo>
                  <a:cubicBezTo>
                    <a:pt x="12387" y="3557"/>
                    <a:pt x="12973" y="4122"/>
                    <a:pt x="13371" y="4855"/>
                  </a:cubicBezTo>
                  <a:cubicBezTo>
                    <a:pt x="13559" y="5252"/>
                    <a:pt x="13747" y="5671"/>
                    <a:pt x="13852" y="6110"/>
                  </a:cubicBezTo>
                  <a:cubicBezTo>
                    <a:pt x="13998" y="6696"/>
                    <a:pt x="14250" y="7219"/>
                    <a:pt x="14270" y="7826"/>
                  </a:cubicBezTo>
                  <a:cubicBezTo>
                    <a:pt x="14270" y="7993"/>
                    <a:pt x="14312" y="8161"/>
                    <a:pt x="14312" y="8349"/>
                  </a:cubicBezTo>
                  <a:cubicBezTo>
                    <a:pt x="14312" y="8726"/>
                    <a:pt x="14229" y="9060"/>
                    <a:pt x="13957" y="9395"/>
                  </a:cubicBezTo>
                  <a:cubicBezTo>
                    <a:pt x="13685" y="9730"/>
                    <a:pt x="13517" y="10169"/>
                    <a:pt x="13517" y="10630"/>
                  </a:cubicBezTo>
                  <a:cubicBezTo>
                    <a:pt x="13517" y="11111"/>
                    <a:pt x="13434" y="11571"/>
                    <a:pt x="13392" y="12052"/>
                  </a:cubicBezTo>
                  <a:cubicBezTo>
                    <a:pt x="13392" y="12136"/>
                    <a:pt x="13371" y="12199"/>
                    <a:pt x="13371" y="12283"/>
                  </a:cubicBezTo>
                  <a:cubicBezTo>
                    <a:pt x="13392" y="12889"/>
                    <a:pt x="13224" y="13433"/>
                    <a:pt x="12994" y="13977"/>
                  </a:cubicBezTo>
                  <a:cubicBezTo>
                    <a:pt x="12910" y="14166"/>
                    <a:pt x="12869" y="14375"/>
                    <a:pt x="12806" y="14584"/>
                  </a:cubicBezTo>
                  <a:cubicBezTo>
                    <a:pt x="12743" y="14877"/>
                    <a:pt x="12597" y="15128"/>
                    <a:pt x="12366" y="15296"/>
                  </a:cubicBezTo>
                  <a:cubicBezTo>
                    <a:pt x="12032" y="15547"/>
                    <a:pt x="11843" y="15902"/>
                    <a:pt x="11634" y="16216"/>
                  </a:cubicBezTo>
                  <a:cubicBezTo>
                    <a:pt x="11529" y="16384"/>
                    <a:pt x="11404" y="16551"/>
                    <a:pt x="11237" y="16677"/>
                  </a:cubicBezTo>
                  <a:cubicBezTo>
                    <a:pt x="11027" y="16865"/>
                    <a:pt x="10881" y="17074"/>
                    <a:pt x="10713" y="17262"/>
                  </a:cubicBezTo>
                  <a:cubicBezTo>
                    <a:pt x="10525" y="17493"/>
                    <a:pt x="10295" y="17702"/>
                    <a:pt x="10044" y="17827"/>
                  </a:cubicBezTo>
                  <a:cubicBezTo>
                    <a:pt x="9353" y="18204"/>
                    <a:pt x="8809" y="18685"/>
                    <a:pt x="8203" y="19166"/>
                  </a:cubicBezTo>
                  <a:lnTo>
                    <a:pt x="7972" y="19397"/>
                  </a:lnTo>
                  <a:cubicBezTo>
                    <a:pt x="7533" y="19941"/>
                    <a:pt x="7094" y="20464"/>
                    <a:pt x="6529" y="20924"/>
                  </a:cubicBezTo>
                  <a:cubicBezTo>
                    <a:pt x="6194" y="21196"/>
                    <a:pt x="5943" y="21594"/>
                    <a:pt x="5483" y="21782"/>
                  </a:cubicBezTo>
                  <a:cubicBezTo>
                    <a:pt x="5357" y="21824"/>
                    <a:pt x="5252" y="22012"/>
                    <a:pt x="5169" y="22179"/>
                  </a:cubicBezTo>
                  <a:cubicBezTo>
                    <a:pt x="5043" y="22410"/>
                    <a:pt x="4876" y="22493"/>
                    <a:pt x="4625" y="22514"/>
                  </a:cubicBezTo>
                  <a:cubicBezTo>
                    <a:pt x="4143" y="22535"/>
                    <a:pt x="3683" y="22598"/>
                    <a:pt x="3202" y="22640"/>
                  </a:cubicBezTo>
                  <a:cubicBezTo>
                    <a:pt x="2762" y="22661"/>
                    <a:pt x="2344" y="22556"/>
                    <a:pt x="1926" y="22493"/>
                  </a:cubicBezTo>
                  <a:cubicBezTo>
                    <a:pt x="1382" y="22389"/>
                    <a:pt x="858" y="22284"/>
                    <a:pt x="294" y="22138"/>
                  </a:cubicBezTo>
                  <a:cubicBezTo>
                    <a:pt x="252" y="22075"/>
                    <a:pt x="231" y="21970"/>
                    <a:pt x="210" y="21866"/>
                  </a:cubicBezTo>
                  <a:cubicBezTo>
                    <a:pt x="126" y="21259"/>
                    <a:pt x="84" y="20652"/>
                    <a:pt x="21" y="20045"/>
                  </a:cubicBezTo>
                  <a:cubicBezTo>
                    <a:pt x="1" y="19815"/>
                    <a:pt x="21" y="19606"/>
                    <a:pt x="42" y="19376"/>
                  </a:cubicBezTo>
                  <a:cubicBezTo>
                    <a:pt x="105" y="19062"/>
                    <a:pt x="84" y="18769"/>
                    <a:pt x="42" y="18455"/>
                  </a:cubicBezTo>
                  <a:cubicBezTo>
                    <a:pt x="21" y="18141"/>
                    <a:pt x="1" y="17806"/>
                    <a:pt x="1" y="17493"/>
                  </a:cubicBezTo>
                  <a:cubicBezTo>
                    <a:pt x="21" y="15735"/>
                    <a:pt x="63" y="14019"/>
                    <a:pt x="105" y="12262"/>
                  </a:cubicBezTo>
                  <a:cubicBezTo>
                    <a:pt x="105" y="12178"/>
                    <a:pt x="105" y="12094"/>
                    <a:pt x="126" y="11990"/>
                  </a:cubicBezTo>
                  <a:cubicBezTo>
                    <a:pt x="231" y="11927"/>
                    <a:pt x="335" y="11843"/>
                    <a:pt x="440" y="11780"/>
                  </a:cubicBezTo>
                  <a:cubicBezTo>
                    <a:pt x="545" y="11739"/>
                    <a:pt x="628" y="11655"/>
                    <a:pt x="733" y="11634"/>
                  </a:cubicBezTo>
                  <a:cubicBezTo>
                    <a:pt x="1695" y="11195"/>
                    <a:pt x="2532" y="10588"/>
                    <a:pt x="3390" y="9981"/>
                  </a:cubicBezTo>
                  <a:cubicBezTo>
                    <a:pt x="3871" y="9667"/>
                    <a:pt x="4290" y="9228"/>
                    <a:pt x="4834" y="8956"/>
                  </a:cubicBezTo>
                  <a:cubicBezTo>
                    <a:pt x="5629" y="8286"/>
                    <a:pt x="6257" y="7470"/>
                    <a:pt x="6675" y="6529"/>
                  </a:cubicBezTo>
                  <a:cubicBezTo>
                    <a:pt x="6780" y="6278"/>
                    <a:pt x="6801" y="5985"/>
                    <a:pt x="6843" y="5692"/>
                  </a:cubicBezTo>
                  <a:cubicBezTo>
                    <a:pt x="6884" y="5608"/>
                    <a:pt x="6822" y="5503"/>
                    <a:pt x="6780" y="5441"/>
                  </a:cubicBezTo>
                  <a:cubicBezTo>
                    <a:pt x="6696" y="5252"/>
                    <a:pt x="6466" y="5252"/>
                    <a:pt x="6361" y="5399"/>
                  </a:cubicBezTo>
                  <a:cubicBezTo>
                    <a:pt x="6278" y="5503"/>
                    <a:pt x="6215" y="5650"/>
                    <a:pt x="6194" y="5775"/>
                  </a:cubicBezTo>
                  <a:cubicBezTo>
                    <a:pt x="5985" y="6424"/>
                    <a:pt x="5545" y="6968"/>
                    <a:pt x="5127" y="7491"/>
                  </a:cubicBezTo>
                  <a:cubicBezTo>
                    <a:pt x="4918" y="7763"/>
                    <a:pt x="4646" y="7993"/>
                    <a:pt x="4395" y="8223"/>
                  </a:cubicBezTo>
                  <a:cubicBezTo>
                    <a:pt x="4290" y="8328"/>
                    <a:pt x="4164" y="8412"/>
                    <a:pt x="4018" y="8495"/>
                  </a:cubicBezTo>
                  <a:cubicBezTo>
                    <a:pt x="3704" y="8642"/>
                    <a:pt x="3432" y="8830"/>
                    <a:pt x="3223" y="9102"/>
                  </a:cubicBezTo>
                  <a:cubicBezTo>
                    <a:pt x="3223" y="9123"/>
                    <a:pt x="3181" y="9123"/>
                    <a:pt x="3160" y="9144"/>
                  </a:cubicBezTo>
                  <a:cubicBezTo>
                    <a:pt x="3034" y="9249"/>
                    <a:pt x="2909" y="9353"/>
                    <a:pt x="2742" y="9437"/>
                  </a:cubicBezTo>
                  <a:cubicBezTo>
                    <a:pt x="1967" y="9897"/>
                    <a:pt x="1235" y="10504"/>
                    <a:pt x="335" y="10818"/>
                  </a:cubicBezTo>
                  <a:cubicBezTo>
                    <a:pt x="210" y="10734"/>
                    <a:pt x="252" y="10609"/>
                    <a:pt x="294" y="10504"/>
                  </a:cubicBezTo>
                  <a:cubicBezTo>
                    <a:pt x="440" y="9437"/>
                    <a:pt x="524" y="8370"/>
                    <a:pt x="482" y="7261"/>
                  </a:cubicBezTo>
                  <a:cubicBezTo>
                    <a:pt x="482" y="7010"/>
                    <a:pt x="545" y="6738"/>
                    <a:pt x="586" y="6487"/>
                  </a:cubicBezTo>
                  <a:cubicBezTo>
                    <a:pt x="733" y="5692"/>
                    <a:pt x="691" y="4876"/>
                    <a:pt x="775" y="4101"/>
                  </a:cubicBezTo>
                  <a:cubicBezTo>
                    <a:pt x="817" y="3934"/>
                    <a:pt x="817" y="3767"/>
                    <a:pt x="838" y="3599"/>
                  </a:cubicBezTo>
                  <a:cubicBezTo>
                    <a:pt x="879" y="3390"/>
                    <a:pt x="984" y="3181"/>
                    <a:pt x="1047" y="2951"/>
                  </a:cubicBezTo>
                  <a:cubicBezTo>
                    <a:pt x="1298" y="2846"/>
                    <a:pt x="1591" y="2888"/>
                    <a:pt x="1821" y="2888"/>
                  </a:cubicBezTo>
                  <a:cubicBezTo>
                    <a:pt x="2302" y="2930"/>
                    <a:pt x="2762" y="2846"/>
                    <a:pt x="3202" y="2679"/>
                  </a:cubicBezTo>
                  <a:cubicBezTo>
                    <a:pt x="4018" y="2428"/>
                    <a:pt x="4855" y="2218"/>
                    <a:pt x="5671" y="1946"/>
                  </a:cubicBezTo>
                  <a:cubicBezTo>
                    <a:pt x="6340" y="1716"/>
                    <a:pt x="7031" y="1465"/>
                    <a:pt x="7680" y="1172"/>
                  </a:cubicBezTo>
                  <a:cubicBezTo>
                    <a:pt x="7868" y="1088"/>
                    <a:pt x="8056" y="963"/>
                    <a:pt x="8203" y="858"/>
                  </a:cubicBezTo>
                  <a:cubicBezTo>
                    <a:pt x="8621" y="565"/>
                    <a:pt x="9040" y="293"/>
                    <a:pt x="9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95;p74">
              <a:extLst>
                <a:ext uri="{FF2B5EF4-FFF2-40B4-BE49-F238E27FC236}">
                  <a16:creationId xmlns:a16="http://schemas.microsoft.com/office/drawing/2014/main" id="{74859C3E-6EC2-3443-ACF8-00C5B075BADA}"/>
                </a:ext>
              </a:extLst>
            </p:cNvPr>
            <p:cNvSpPr/>
            <p:nvPr/>
          </p:nvSpPr>
          <p:spPr>
            <a:xfrm>
              <a:off x="4614563" y="2949200"/>
              <a:ext cx="285625" cy="463475"/>
            </a:xfrm>
            <a:custGeom>
              <a:avLst/>
              <a:gdLst/>
              <a:ahLst/>
              <a:cxnLst/>
              <a:rect l="l" t="t" r="r" b="b"/>
              <a:pathLst>
                <a:path w="11425" h="18539" extrusionOk="0">
                  <a:moveTo>
                    <a:pt x="8558" y="1172"/>
                  </a:moveTo>
                  <a:cubicBezTo>
                    <a:pt x="8579" y="1298"/>
                    <a:pt x="8600" y="1340"/>
                    <a:pt x="8579" y="1382"/>
                  </a:cubicBezTo>
                  <a:cubicBezTo>
                    <a:pt x="8517" y="2072"/>
                    <a:pt x="8684" y="2679"/>
                    <a:pt x="8830" y="3348"/>
                  </a:cubicBezTo>
                  <a:cubicBezTo>
                    <a:pt x="8935" y="3725"/>
                    <a:pt x="9019" y="4123"/>
                    <a:pt x="9123" y="4499"/>
                  </a:cubicBezTo>
                  <a:cubicBezTo>
                    <a:pt x="9207" y="4834"/>
                    <a:pt x="9228" y="5211"/>
                    <a:pt x="9270" y="5566"/>
                  </a:cubicBezTo>
                  <a:cubicBezTo>
                    <a:pt x="9333" y="6110"/>
                    <a:pt x="9458" y="6696"/>
                    <a:pt x="9437" y="7261"/>
                  </a:cubicBezTo>
                  <a:cubicBezTo>
                    <a:pt x="9667" y="7952"/>
                    <a:pt x="9646" y="8684"/>
                    <a:pt x="9898" y="9353"/>
                  </a:cubicBezTo>
                  <a:cubicBezTo>
                    <a:pt x="10023" y="9646"/>
                    <a:pt x="10044" y="9981"/>
                    <a:pt x="10086" y="10295"/>
                  </a:cubicBezTo>
                  <a:cubicBezTo>
                    <a:pt x="10107" y="10462"/>
                    <a:pt x="10170" y="10651"/>
                    <a:pt x="10190" y="10797"/>
                  </a:cubicBezTo>
                  <a:cubicBezTo>
                    <a:pt x="10211" y="11027"/>
                    <a:pt x="10295" y="11237"/>
                    <a:pt x="10274" y="11488"/>
                  </a:cubicBezTo>
                  <a:cubicBezTo>
                    <a:pt x="10253" y="11822"/>
                    <a:pt x="10379" y="12157"/>
                    <a:pt x="10421" y="12471"/>
                  </a:cubicBezTo>
                  <a:cubicBezTo>
                    <a:pt x="10463" y="12680"/>
                    <a:pt x="10609" y="12806"/>
                    <a:pt x="10818" y="12806"/>
                  </a:cubicBezTo>
                  <a:cubicBezTo>
                    <a:pt x="11027" y="12827"/>
                    <a:pt x="11237" y="12827"/>
                    <a:pt x="11425" y="13078"/>
                  </a:cubicBezTo>
                  <a:cubicBezTo>
                    <a:pt x="11425" y="14647"/>
                    <a:pt x="11425" y="16237"/>
                    <a:pt x="11404" y="17848"/>
                  </a:cubicBezTo>
                  <a:cubicBezTo>
                    <a:pt x="11404" y="17932"/>
                    <a:pt x="11383" y="18037"/>
                    <a:pt x="11341" y="18141"/>
                  </a:cubicBezTo>
                  <a:cubicBezTo>
                    <a:pt x="11090" y="18162"/>
                    <a:pt x="10860" y="18225"/>
                    <a:pt x="10588" y="18225"/>
                  </a:cubicBezTo>
                  <a:cubicBezTo>
                    <a:pt x="9960" y="18204"/>
                    <a:pt x="9354" y="18351"/>
                    <a:pt x="8726" y="18267"/>
                  </a:cubicBezTo>
                  <a:cubicBezTo>
                    <a:pt x="8579" y="18246"/>
                    <a:pt x="8412" y="18246"/>
                    <a:pt x="8286" y="18309"/>
                  </a:cubicBezTo>
                  <a:cubicBezTo>
                    <a:pt x="7973" y="18434"/>
                    <a:pt x="7638" y="18455"/>
                    <a:pt x="7303" y="18497"/>
                  </a:cubicBezTo>
                  <a:cubicBezTo>
                    <a:pt x="7052" y="18497"/>
                    <a:pt x="6822" y="18539"/>
                    <a:pt x="6592" y="18434"/>
                  </a:cubicBezTo>
                  <a:cubicBezTo>
                    <a:pt x="6069" y="18497"/>
                    <a:pt x="5587" y="18309"/>
                    <a:pt x="5127" y="18037"/>
                  </a:cubicBezTo>
                  <a:cubicBezTo>
                    <a:pt x="4897" y="17911"/>
                    <a:pt x="4688" y="17974"/>
                    <a:pt x="4499" y="18141"/>
                  </a:cubicBezTo>
                  <a:cubicBezTo>
                    <a:pt x="4374" y="18037"/>
                    <a:pt x="4227" y="17953"/>
                    <a:pt x="4102" y="17890"/>
                  </a:cubicBezTo>
                  <a:cubicBezTo>
                    <a:pt x="3955" y="17786"/>
                    <a:pt x="3809" y="17639"/>
                    <a:pt x="3662" y="17514"/>
                  </a:cubicBezTo>
                  <a:cubicBezTo>
                    <a:pt x="3537" y="17409"/>
                    <a:pt x="3432" y="17283"/>
                    <a:pt x="3286" y="17158"/>
                  </a:cubicBezTo>
                  <a:cubicBezTo>
                    <a:pt x="3160" y="17011"/>
                    <a:pt x="3056" y="16865"/>
                    <a:pt x="2909" y="16760"/>
                  </a:cubicBezTo>
                  <a:cubicBezTo>
                    <a:pt x="2742" y="16656"/>
                    <a:pt x="2616" y="16488"/>
                    <a:pt x="2532" y="16342"/>
                  </a:cubicBezTo>
                  <a:cubicBezTo>
                    <a:pt x="2240" y="15819"/>
                    <a:pt x="1926" y="15296"/>
                    <a:pt x="1779" y="14689"/>
                  </a:cubicBezTo>
                  <a:cubicBezTo>
                    <a:pt x="1696" y="14396"/>
                    <a:pt x="1570" y="14124"/>
                    <a:pt x="1444" y="13852"/>
                  </a:cubicBezTo>
                  <a:cubicBezTo>
                    <a:pt x="1403" y="13789"/>
                    <a:pt x="1361" y="13664"/>
                    <a:pt x="1361" y="13601"/>
                  </a:cubicBezTo>
                  <a:cubicBezTo>
                    <a:pt x="1382" y="13141"/>
                    <a:pt x="1193" y="12743"/>
                    <a:pt x="1089" y="12304"/>
                  </a:cubicBezTo>
                  <a:cubicBezTo>
                    <a:pt x="1047" y="12178"/>
                    <a:pt x="1047" y="12032"/>
                    <a:pt x="1005" y="11864"/>
                  </a:cubicBezTo>
                  <a:lnTo>
                    <a:pt x="1005" y="11634"/>
                  </a:lnTo>
                  <a:cubicBezTo>
                    <a:pt x="796" y="10944"/>
                    <a:pt x="796" y="10211"/>
                    <a:pt x="566" y="9542"/>
                  </a:cubicBezTo>
                  <a:cubicBezTo>
                    <a:pt x="524" y="9416"/>
                    <a:pt x="524" y="9249"/>
                    <a:pt x="482" y="9102"/>
                  </a:cubicBezTo>
                  <a:cubicBezTo>
                    <a:pt x="461" y="8935"/>
                    <a:pt x="440" y="8809"/>
                    <a:pt x="377" y="8642"/>
                  </a:cubicBezTo>
                  <a:cubicBezTo>
                    <a:pt x="231" y="8224"/>
                    <a:pt x="147" y="7805"/>
                    <a:pt x="147" y="7366"/>
                  </a:cubicBezTo>
                  <a:cubicBezTo>
                    <a:pt x="147" y="7115"/>
                    <a:pt x="147" y="6843"/>
                    <a:pt x="43" y="6592"/>
                  </a:cubicBezTo>
                  <a:cubicBezTo>
                    <a:pt x="1" y="6445"/>
                    <a:pt x="1" y="6299"/>
                    <a:pt x="22" y="6131"/>
                  </a:cubicBezTo>
                  <a:cubicBezTo>
                    <a:pt x="126" y="5378"/>
                    <a:pt x="315" y="4646"/>
                    <a:pt x="628" y="3976"/>
                  </a:cubicBezTo>
                  <a:cubicBezTo>
                    <a:pt x="691" y="3788"/>
                    <a:pt x="796" y="3579"/>
                    <a:pt x="859" y="3390"/>
                  </a:cubicBezTo>
                  <a:cubicBezTo>
                    <a:pt x="963" y="3139"/>
                    <a:pt x="1068" y="2867"/>
                    <a:pt x="1340" y="2721"/>
                  </a:cubicBezTo>
                  <a:cubicBezTo>
                    <a:pt x="1465" y="2637"/>
                    <a:pt x="1570" y="2449"/>
                    <a:pt x="1612" y="2323"/>
                  </a:cubicBezTo>
                  <a:cubicBezTo>
                    <a:pt x="1905" y="1716"/>
                    <a:pt x="2344" y="1277"/>
                    <a:pt x="2825" y="838"/>
                  </a:cubicBezTo>
                  <a:cubicBezTo>
                    <a:pt x="3097" y="566"/>
                    <a:pt x="3453" y="356"/>
                    <a:pt x="3809" y="210"/>
                  </a:cubicBezTo>
                  <a:cubicBezTo>
                    <a:pt x="4332" y="1"/>
                    <a:pt x="4876" y="63"/>
                    <a:pt x="5441" y="231"/>
                  </a:cubicBezTo>
                  <a:cubicBezTo>
                    <a:pt x="5692" y="273"/>
                    <a:pt x="5964" y="356"/>
                    <a:pt x="6215" y="419"/>
                  </a:cubicBezTo>
                  <a:cubicBezTo>
                    <a:pt x="6696" y="524"/>
                    <a:pt x="7136" y="628"/>
                    <a:pt x="7575" y="796"/>
                  </a:cubicBezTo>
                  <a:cubicBezTo>
                    <a:pt x="7701" y="858"/>
                    <a:pt x="7868" y="900"/>
                    <a:pt x="7994" y="963"/>
                  </a:cubicBezTo>
                  <a:cubicBezTo>
                    <a:pt x="8245" y="1026"/>
                    <a:pt x="8391" y="1089"/>
                    <a:pt x="8558" y="1172"/>
                  </a:cubicBezTo>
                  <a:close/>
                  <a:moveTo>
                    <a:pt x="4709" y="8496"/>
                  </a:moveTo>
                  <a:cubicBezTo>
                    <a:pt x="4625" y="8579"/>
                    <a:pt x="4583" y="8600"/>
                    <a:pt x="4541" y="8684"/>
                  </a:cubicBezTo>
                  <a:cubicBezTo>
                    <a:pt x="4374" y="9040"/>
                    <a:pt x="4332" y="9437"/>
                    <a:pt x="4437" y="9856"/>
                  </a:cubicBezTo>
                  <a:cubicBezTo>
                    <a:pt x="4583" y="10337"/>
                    <a:pt x="4709" y="10818"/>
                    <a:pt x="4855" y="11278"/>
                  </a:cubicBezTo>
                  <a:cubicBezTo>
                    <a:pt x="5273" y="12366"/>
                    <a:pt x="5859" y="13371"/>
                    <a:pt x="7010" y="13894"/>
                  </a:cubicBezTo>
                  <a:cubicBezTo>
                    <a:pt x="7136" y="13936"/>
                    <a:pt x="7240" y="14019"/>
                    <a:pt x="7345" y="14061"/>
                  </a:cubicBezTo>
                  <a:cubicBezTo>
                    <a:pt x="7450" y="14124"/>
                    <a:pt x="7554" y="14145"/>
                    <a:pt x="7659" y="14145"/>
                  </a:cubicBezTo>
                  <a:lnTo>
                    <a:pt x="9082" y="14061"/>
                  </a:lnTo>
                  <a:cubicBezTo>
                    <a:pt x="9354" y="14040"/>
                    <a:pt x="9500" y="13852"/>
                    <a:pt x="9500" y="13538"/>
                  </a:cubicBezTo>
                  <a:cubicBezTo>
                    <a:pt x="9312" y="13434"/>
                    <a:pt x="9102" y="13413"/>
                    <a:pt x="8893" y="13392"/>
                  </a:cubicBezTo>
                  <a:cubicBezTo>
                    <a:pt x="8642" y="13371"/>
                    <a:pt x="8454" y="13329"/>
                    <a:pt x="8203" y="13371"/>
                  </a:cubicBezTo>
                  <a:cubicBezTo>
                    <a:pt x="7847" y="13392"/>
                    <a:pt x="7533" y="13287"/>
                    <a:pt x="7240" y="13078"/>
                  </a:cubicBezTo>
                  <a:lnTo>
                    <a:pt x="6843" y="12848"/>
                  </a:lnTo>
                  <a:cubicBezTo>
                    <a:pt x="6592" y="12701"/>
                    <a:pt x="6403" y="12492"/>
                    <a:pt x="6236" y="12262"/>
                  </a:cubicBezTo>
                  <a:cubicBezTo>
                    <a:pt x="5755" y="11613"/>
                    <a:pt x="5399" y="10881"/>
                    <a:pt x="5148" y="10086"/>
                  </a:cubicBezTo>
                  <a:cubicBezTo>
                    <a:pt x="5043" y="9814"/>
                    <a:pt x="4939" y="9521"/>
                    <a:pt x="4960" y="9207"/>
                  </a:cubicBezTo>
                  <a:cubicBezTo>
                    <a:pt x="4960" y="8935"/>
                    <a:pt x="4918" y="8705"/>
                    <a:pt x="4709" y="84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96;p74">
              <a:extLst>
                <a:ext uri="{FF2B5EF4-FFF2-40B4-BE49-F238E27FC236}">
                  <a16:creationId xmlns:a16="http://schemas.microsoft.com/office/drawing/2014/main" id="{093F0A6C-6D9B-2B4D-84A6-B94F991A0183}"/>
                </a:ext>
              </a:extLst>
            </p:cNvPr>
            <p:cNvSpPr/>
            <p:nvPr/>
          </p:nvSpPr>
          <p:spPr>
            <a:xfrm>
              <a:off x="4922663" y="3127050"/>
              <a:ext cx="509000" cy="310750"/>
            </a:xfrm>
            <a:custGeom>
              <a:avLst/>
              <a:gdLst/>
              <a:ahLst/>
              <a:cxnLst/>
              <a:rect l="l" t="t" r="r" b="b"/>
              <a:pathLst>
                <a:path w="20360" h="12430" extrusionOk="0">
                  <a:moveTo>
                    <a:pt x="147" y="11927"/>
                  </a:moveTo>
                  <a:cubicBezTo>
                    <a:pt x="105" y="11467"/>
                    <a:pt x="22" y="11027"/>
                    <a:pt x="22" y="10588"/>
                  </a:cubicBezTo>
                  <a:cubicBezTo>
                    <a:pt x="1" y="9186"/>
                    <a:pt x="1" y="7784"/>
                    <a:pt x="1" y="6382"/>
                  </a:cubicBezTo>
                  <a:cubicBezTo>
                    <a:pt x="1" y="6215"/>
                    <a:pt x="22" y="6089"/>
                    <a:pt x="22" y="5901"/>
                  </a:cubicBezTo>
                  <a:cubicBezTo>
                    <a:pt x="231" y="5901"/>
                    <a:pt x="377" y="5880"/>
                    <a:pt x="545" y="5880"/>
                  </a:cubicBezTo>
                  <a:lnTo>
                    <a:pt x="2574" y="5880"/>
                  </a:lnTo>
                  <a:cubicBezTo>
                    <a:pt x="2825" y="5880"/>
                    <a:pt x="3035" y="5817"/>
                    <a:pt x="3265" y="5776"/>
                  </a:cubicBezTo>
                  <a:cubicBezTo>
                    <a:pt x="3369" y="5755"/>
                    <a:pt x="3474" y="5713"/>
                    <a:pt x="3600" y="5692"/>
                  </a:cubicBezTo>
                  <a:cubicBezTo>
                    <a:pt x="4185" y="5629"/>
                    <a:pt x="4771" y="5566"/>
                    <a:pt x="5357" y="5462"/>
                  </a:cubicBezTo>
                  <a:cubicBezTo>
                    <a:pt x="6089" y="5315"/>
                    <a:pt x="6801" y="5106"/>
                    <a:pt x="7491" y="4918"/>
                  </a:cubicBezTo>
                  <a:cubicBezTo>
                    <a:pt x="7701" y="4855"/>
                    <a:pt x="7910" y="4750"/>
                    <a:pt x="8161" y="4708"/>
                  </a:cubicBezTo>
                  <a:cubicBezTo>
                    <a:pt x="8328" y="4646"/>
                    <a:pt x="8517" y="4583"/>
                    <a:pt x="8684" y="4520"/>
                  </a:cubicBezTo>
                  <a:cubicBezTo>
                    <a:pt x="8789" y="4478"/>
                    <a:pt x="8893" y="4395"/>
                    <a:pt x="8977" y="4395"/>
                  </a:cubicBezTo>
                  <a:cubicBezTo>
                    <a:pt x="9667" y="4311"/>
                    <a:pt x="10170" y="3892"/>
                    <a:pt x="10651" y="3495"/>
                  </a:cubicBezTo>
                  <a:cubicBezTo>
                    <a:pt x="10797" y="3390"/>
                    <a:pt x="10944" y="3348"/>
                    <a:pt x="11111" y="3265"/>
                  </a:cubicBezTo>
                  <a:cubicBezTo>
                    <a:pt x="11634" y="3035"/>
                    <a:pt x="12178" y="2763"/>
                    <a:pt x="12701" y="2532"/>
                  </a:cubicBezTo>
                  <a:cubicBezTo>
                    <a:pt x="13245" y="2302"/>
                    <a:pt x="13727" y="1967"/>
                    <a:pt x="14187" y="1591"/>
                  </a:cubicBezTo>
                  <a:cubicBezTo>
                    <a:pt x="14584" y="1298"/>
                    <a:pt x="14919" y="942"/>
                    <a:pt x="15191" y="503"/>
                  </a:cubicBezTo>
                  <a:cubicBezTo>
                    <a:pt x="15296" y="314"/>
                    <a:pt x="15421" y="147"/>
                    <a:pt x="15547" y="1"/>
                  </a:cubicBezTo>
                  <a:cubicBezTo>
                    <a:pt x="15861" y="42"/>
                    <a:pt x="16091" y="210"/>
                    <a:pt x="16300" y="398"/>
                  </a:cubicBezTo>
                  <a:cubicBezTo>
                    <a:pt x="16489" y="524"/>
                    <a:pt x="16677" y="670"/>
                    <a:pt x="16865" y="817"/>
                  </a:cubicBezTo>
                  <a:cubicBezTo>
                    <a:pt x="16907" y="858"/>
                    <a:pt x="16991" y="879"/>
                    <a:pt x="17033" y="942"/>
                  </a:cubicBezTo>
                  <a:cubicBezTo>
                    <a:pt x="17514" y="1444"/>
                    <a:pt x="18079" y="1654"/>
                    <a:pt x="18748" y="1758"/>
                  </a:cubicBezTo>
                  <a:cubicBezTo>
                    <a:pt x="19104" y="1800"/>
                    <a:pt x="19502" y="1800"/>
                    <a:pt x="19836" y="1988"/>
                  </a:cubicBezTo>
                  <a:cubicBezTo>
                    <a:pt x="19941" y="2030"/>
                    <a:pt x="20046" y="2093"/>
                    <a:pt x="20129" y="2177"/>
                  </a:cubicBezTo>
                  <a:cubicBezTo>
                    <a:pt x="20318" y="2344"/>
                    <a:pt x="20359" y="2637"/>
                    <a:pt x="20213" y="2846"/>
                  </a:cubicBezTo>
                  <a:cubicBezTo>
                    <a:pt x="20025" y="3076"/>
                    <a:pt x="19983" y="3369"/>
                    <a:pt x="19920" y="3641"/>
                  </a:cubicBezTo>
                  <a:cubicBezTo>
                    <a:pt x="19857" y="3851"/>
                    <a:pt x="19794" y="4060"/>
                    <a:pt x="19711" y="4290"/>
                  </a:cubicBezTo>
                  <a:cubicBezTo>
                    <a:pt x="19627" y="4520"/>
                    <a:pt x="19522" y="4729"/>
                    <a:pt x="19418" y="4959"/>
                  </a:cubicBezTo>
                  <a:cubicBezTo>
                    <a:pt x="19271" y="5336"/>
                    <a:pt x="19125" y="5692"/>
                    <a:pt x="18811" y="5985"/>
                  </a:cubicBezTo>
                  <a:cubicBezTo>
                    <a:pt x="18748" y="6068"/>
                    <a:pt x="18665" y="6194"/>
                    <a:pt x="18644" y="6320"/>
                  </a:cubicBezTo>
                  <a:cubicBezTo>
                    <a:pt x="18434" y="7094"/>
                    <a:pt x="17932" y="7659"/>
                    <a:pt x="17305" y="8098"/>
                  </a:cubicBezTo>
                  <a:cubicBezTo>
                    <a:pt x="16802" y="8475"/>
                    <a:pt x="16300" y="8809"/>
                    <a:pt x="15735" y="8998"/>
                  </a:cubicBezTo>
                  <a:cubicBezTo>
                    <a:pt x="15631" y="9019"/>
                    <a:pt x="15526" y="9081"/>
                    <a:pt x="15421" y="9144"/>
                  </a:cubicBezTo>
                  <a:cubicBezTo>
                    <a:pt x="14794" y="9667"/>
                    <a:pt x="14061" y="9939"/>
                    <a:pt x="13266" y="10190"/>
                  </a:cubicBezTo>
                  <a:cubicBezTo>
                    <a:pt x="12952" y="10295"/>
                    <a:pt x="12618" y="10400"/>
                    <a:pt x="12387" y="10672"/>
                  </a:cubicBezTo>
                  <a:cubicBezTo>
                    <a:pt x="12304" y="10755"/>
                    <a:pt x="12199" y="10776"/>
                    <a:pt x="12095" y="10818"/>
                  </a:cubicBezTo>
                  <a:cubicBezTo>
                    <a:pt x="11864" y="10923"/>
                    <a:pt x="11592" y="11027"/>
                    <a:pt x="11362" y="11174"/>
                  </a:cubicBezTo>
                  <a:cubicBezTo>
                    <a:pt x="11132" y="11278"/>
                    <a:pt x="10923" y="11383"/>
                    <a:pt x="10651" y="11404"/>
                  </a:cubicBezTo>
                  <a:cubicBezTo>
                    <a:pt x="10546" y="11404"/>
                    <a:pt x="10483" y="11425"/>
                    <a:pt x="10400" y="11467"/>
                  </a:cubicBezTo>
                  <a:cubicBezTo>
                    <a:pt x="9500" y="11906"/>
                    <a:pt x="8538" y="11990"/>
                    <a:pt x="7596" y="12094"/>
                  </a:cubicBezTo>
                  <a:lnTo>
                    <a:pt x="7491" y="12094"/>
                  </a:lnTo>
                  <a:cubicBezTo>
                    <a:pt x="7031" y="12283"/>
                    <a:pt x="6529" y="12199"/>
                    <a:pt x="6027" y="12241"/>
                  </a:cubicBezTo>
                  <a:cubicBezTo>
                    <a:pt x="5880" y="12241"/>
                    <a:pt x="5692" y="12241"/>
                    <a:pt x="5566" y="12366"/>
                  </a:cubicBezTo>
                  <a:cubicBezTo>
                    <a:pt x="5504" y="12429"/>
                    <a:pt x="5357" y="12429"/>
                    <a:pt x="5253" y="12429"/>
                  </a:cubicBezTo>
                  <a:lnTo>
                    <a:pt x="2281" y="12429"/>
                  </a:lnTo>
                  <a:lnTo>
                    <a:pt x="2240" y="12429"/>
                  </a:lnTo>
                  <a:cubicBezTo>
                    <a:pt x="1905" y="12429"/>
                    <a:pt x="1612" y="12178"/>
                    <a:pt x="1235" y="12241"/>
                  </a:cubicBezTo>
                  <a:cubicBezTo>
                    <a:pt x="900" y="12283"/>
                    <a:pt x="607" y="12136"/>
                    <a:pt x="294" y="12053"/>
                  </a:cubicBezTo>
                  <a:cubicBezTo>
                    <a:pt x="231" y="12011"/>
                    <a:pt x="231" y="12011"/>
                    <a:pt x="147" y="119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97;p74">
              <a:extLst>
                <a:ext uri="{FF2B5EF4-FFF2-40B4-BE49-F238E27FC236}">
                  <a16:creationId xmlns:a16="http://schemas.microsoft.com/office/drawing/2014/main" id="{FC403129-A9C0-6B4E-9DDC-9F3FF5EBB4FD}"/>
                </a:ext>
              </a:extLst>
            </p:cNvPr>
            <p:cNvSpPr/>
            <p:nvPr/>
          </p:nvSpPr>
          <p:spPr>
            <a:xfrm>
              <a:off x="5428488" y="3056950"/>
              <a:ext cx="711425" cy="207175"/>
            </a:xfrm>
            <a:custGeom>
              <a:avLst/>
              <a:gdLst/>
              <a:ahLst/>
              <a:cxnLst/>
              <a:rect l="l" t="t" r="r" b="b"/>
              <a:pathLst>
                <a:path w="28457" h="8287" extrusionOk="0">
                  <a:moveTo>
                    <a:pt x="28457" y="22"/>
                  </a:moveTo>
                  <a:cubicBezTo>
                    <a:pt x="28373" y="440"/>
                    <a:pt x="28143" y="796"/>
                    <a:pt x="28038" y="1152"/>
                  </a:cubicBezTo>
                  <a:cubicBezTo>
                    <a:pt x="27934" y="1549"/>
                    <a:pt x="27892" y="1947"/>
                    <a:pt x="27808" y="2302"/>
                  </a:cubicBezTo>
                  <a:cubicBezTo>
                    <a:pt x="27683" y="2365"/>
                    <a:pt x="27578" y="2386"/>
                    <a:pt x="27474" y="2407"/>
                  </a:cubicBezTo>
                  <a:cubicBezTo>
                    <a:pt x="25318" y="2763"/>
                    <a:pt x="23226" y="3370"/>
                    <a:pt x="21113" y="3955"/>
                  </a:cubicBezTo>
                  <a:cubicBezTo>
                    <a:pt x="19899" y="4290"/>
                    <a:pt x="18686" y="4541"/>
                    <a:pt x="17472" y="4855"/>
                  </a:cubicBezTo>
                  <a:cubicBezTo>
                    <a:pt x="17347" y="4897"/>
                    <a:pt x="17242" y="4918"/>
                    <a:pt x="17075" y="4855"/>
                  </a:cubicBezTo>
                  <a:cubicBezTo>
                    <a:pt x="17012" y="4813"/>
                    <a:pt x="16844" y="4834"/>
                    <a:pt x="16740" y="4834"/>
                  </a:cubicBezTo>
                  <a:cubicBezTo>
                    <a:pt x="15463" y="5023"/>
                    <a:pt x="14187" y="5148"/>
                    <a:pt x="12911" y="5420"/>
                  </a:cubicBezTo>
                  <a:cubicBezTo>
                    <a:pt x="11446" y="5713"/>
                    <a:pt x="10002" y="6069"/>
                    <a:pt x="8559" y="6487"/>
                  </a:cubicBezTo>
                  <a:cubicBezTo>
                    <a:pt x="7805" y="6696"/>
                    <a:pt x="6989" y="6780"/>
                    <a:pt x="6194" y="6906"/>
                  </a:cubicBezTo>
                  <a:cubicBezTo>
                    <a:pt x="5776" y="6989"/>
                    <a:pt x="5336" y="6989"/>
                    <a:pt x="4897" y="7031"/>
                  </a:cubicBezTo>
                  <a:cubicBezTo>
                    <a:pt x="4499" y="7094"/>
                    <a:pt x="4102" y="7219"/>
                    <a:pt x="3746" y="7303"/>
                  </a:cubicBezTo>
                  <a:cubicBezTo>
                    <a:pt x="3328" y="7408"/>
                    <a:pt x="2888" y="7450"/>
                    <a:pt x="2470" y="7596"/>
                  </a:cubicBezTo>
                  <a:cubicBezTo>
                    <a:pt x="2093" y="7701"/>
                    <a:pt x="1758" y="7826"/>
                    <a:pt x="1382" y="7952"/>
                  </a:cubicBezTo>
                  <a:cubicBezTo>
                    <a:pt x="1256" y="8015"/>
                    <a:pt x="1110" y="8077"/>
                    <a:pt x="963" y="8140"/>
                  </a:cubicBezTo>
                  <a:cubicBezTo>
                    <a:pt x="629" y="8287"/>
                    <a:pt x="336" y="8245"/>
                    <a:pt x="105" y="7952"/>
                  </a:cubicBezTo>
                  <a:cubicBezTo>
                    <a:pt x="85" y="7910"/>
                    <a:pt x="22" y="7847"/>
                    <a:pt x="1" y="7805"/>
                  </a:cubicBezTo>
                  <a:cubicBezTo>
                    <a:pt x="168" y="7387"/>
                    <a:pt x="419" y="6947"/>
                    <a:pt x="440" y="6487"/>
                  </a:cubicBezTo>
                  <a:cubicBezTo>
                    <a:pt x="482" y="6048"/>
                    <a:pt x="524" y="5608"/>
                    <a:pt x="545" y="5127"/>
                  </a:cubicBezTo>
                  <a:cubicBezTo>
                    <a:pt x="921" y="4960"/>
                    <a:pt x="1277" y="4960"/>
                    <a:pt x="1675" y="4918"/>
                  </a:cubicBezTo>
                  <a:cubicBezTo>
                    <a:pt x="5315" y="4416"/>
                    <a:pt x="8956" y="3788"/>
                    <a:pt x="12534" y="3014"/>
                  </a:cubicBezTo>
                  <a:cubicBezTo>
                    <a:pt x="14145" y="2679"/>
                    <a:pt x="15777" y="2365"/>
                    <a:pt x="17367" y="2030"/>
                  </a:cubicBezTo>
                  <a:cubicBezTo>
                    <a:pt x="17451" y="2010"/>
                    <a:pt x="17535" y="2010"/>
                    <a:pt x="17577" y="1989"/>
                  </a:cubicBezTo>
                  <a:cubicBezTo>
                    <a:pt x="19104" y="1507"/>
                    <a:pt x="20694" y="1277"/>
                    <a:pt x="22243" y="1026"/>
                  </a:cubicBezTo>
                  <a:cubicBezTo>
                    <a:pt x="24230" y="670"/>
                    <a:pt x="26239" y="357"/>
                    <a:pt x="28248" y="43"/>
                  </a:cubicBezTo>
                  <a:cubicBezTo>
                    <a:pt x="28331" y="1"/>
                    <a:pt x="28352" y="1"/>
                    <a:pt x="2845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98;p74">
              <a:extLst>
                <a:ext uri="{FF2B5EF4-FFF2-40B4-BE49-F238E27FC236}">
                  <a16:creationId xmlns:a16="http://schemas.microsoft.com/office/drawing/2014/main" id="{9B0A664A-75C8-BB47-884D-E7C405D4B723}"/>
                </a:ext>
              </a:extLst>
            </p:cNvPr>
            <p:cNvSpPr/>
            <p:nvPr/>
          </p:nvSpPr>
          <p:spPr>
            <a:xfrm>
              <a:off x="6556288" y="2833075"/>
              <a:ext cx="620925" cy="192000"/>
            </a:xfrm>
            <a:custGeom>
              <a:avLst/>
              <a:gdLst/>
              <a:ahLst/>
              <a:cxnLst/>
              <a:rect l="l" t="t" r="r" b="b"/>
              <a:pathLst>
                <a:path w="24837" h="7680" extrusionOk="0">
                  <a:moveTo>
                    <a:pt x="24836" y="1"/>
                  </a:moveTo>
                  <a:cubicBezTo>
                    <a:pt x="24732" y="210"/>
                    <a:pt x="24669" y="335"/>
                    <a:pt x="24627" y="461"/>
                  </a:cubicBezTo>
                  <a:cubicBezTo>
                    <a:pt x="24481" y="691"/>
                    <a:pt x="24355" y="921"/>
                    <a:pt x="24230" y="1130"/>
                  </a:cubicBezTo>
                  <a:cubicBezTo>
                    <a:pt x="24146" y="1298"/>
                    <a:pt x="24062" y="1423"/>
                    <a:pt x="24000" y="1591"/>
                  </a:cubicBezTo>
                  <a:cubicBezTo>
                    <a:pt x="23916" y="1737"/>
                    <a:pt x="23811" y="1925"/>
                    <a:pt x="23728" y="2072"/>
                  </a:cubicBezTo>
                  <a:cubicBezTo>
                    <a:pt x="23581" y="2428"/>
                    <a:pt x="23602" y="2742"/>
                    <a:pt x="23832" y="3055"/>
                  </a:cubicBezTo>
                  <a:cubicBezTo>
                    <a:pt x="23895" y="3097"/>
                    <a:pt x="23916" y="3160"/>
                    <a:pt x="24000" y="3286"/>
                  </a:cubicBezTo>
                  <a:cubicBezTo>
                    <a:pt x="23686" y="3369"/>
                    <a:pt x="23414" y="3432"/>
                    <a:pt x="23121" y="3495"/>
                  </a:cubicBezTo>
                  <a:cubicBezTo>
                    <a:pt x="22807" y="3537"/>
                    <a:pt x="22493" y="3599"/>
                    <a:pt x="22179" y="3725"/>
                  </a:cubicBezTo>
                  <a:cubicBezTo>
                    <a:pt x="22033" y="3809"/>
                    <a:pt x="21844" y="3788"/>
                    <a:pt x="21698" y="3809"/>
                  </a:cubicBezTo>
                  <a:cubicBezTo>
                    <a:pt x="21238" y="3850"/>
                    <a:pt x="20777" y="3830"/>
                    <a:pt x="20359" y="4060"/>
                  </a:cubicBezTo>
                  <a:cubicBezTo>
                    <a:pt x="20254" y="4122"/>
                    <a:pt x="20087" y="4122"/>
                    <a:pt x="19961" y="4122"/>
                  </a:cubicBezTo>
                  <a:cubicBezTo>
                    <a:pt x="19396" y="4185"/>
                    <a:pt x="18790" y="4248"/>
                    <a:pt x="18204" y="4353"/>
                  </a:cubicBezTo>
                  <a:cubicBezTo>
                    <a:pt x="17869" y="4415"/>
                    <a:pt x="17555" y="4520"/>
                    <a:pt x="17220" y="4541"/>
                  </a:cubicBezTo>
                  <a:cubicBezTo>
                    <a:pt x="15672" y="4646"/>
                    <a:pt x="14165" y="4897"/>
                    <a:pt x="12659" y="5190"/>
                  </a:cubicBezTo>
                  <a:cubicBezTo>
                    <a:pt x="11676" y="5378"/>
                    <a:pt x="10671" y="5671"/>
                    <a:pt x="9688" y="5922"/>
                  </a:cubicBezTo>
                  <a:cubicBezTo>
                    <a:pt x="7637" y="6445"/>
                    <a:pt x="5608" y="6968"/>
                    <a:pt x="3515" y="7261"/>
                  </a:cubicBezTo>
                  <a:cubicBezTo>
                    <a:pt x="2992" y="7324"/>
                    <a:pt x="2469" y="7449"/>
                    <a:pt x="1946" y="7554"/>
                  </a:cubicBezTo>
                  <a:cubicBezTo>
                    <a:pt x="1653" y="7596"/>
                    <a:pt x="1402" y="7679"/>
                    <a:pt x="1109" y="7554"/>
                  </a:cubicBezTo>
                  <a:cubicBezTo>
                    <a:pt x="732" y="6863"/>
                    <a:pt x="398" y="6194"/>
                    <a:pt x="0" y="5462"/>
                  </a:cubicBezTo>
                  <a:cubicBezTo>
                    <a:pt x="105" y="5399"/>
                    <a:pt x="209" y="5357"/>
                    <a:pt x="314" y="5315"/>
                  </a:cubicBezTo>
                  <a:cubicBezTo>
                    <a:pt x="3411" y="4562"/>
                    <a:pt x="6528" y="3830"/>
                    <a:pt x="9625" y="3265"/>
                  </a:cubicBezTo>
                  <a:cubicBezTo>
                    <a:pt x="12387" y="2742"/>
                    <a:pt x="15149" y="2239"/>
                    <a:pt x="17890" y="1653"/>
                  </a:cubicBezTo>
                  <a:cubicBezTo>
                    <a:pt x="19417" y="1340"/>
                    <a:pt x="20924" y="963"/>
                    <a:pt x="22430" y="586"/>
                  </a:cubicBezTo>
                  <a:cubicBezTo>
                    <a:pt x="23079" y="440"/>
                    <a:pt x="23748" y="273"/>
                    <a:pt x="24418" y="126"/>
                  </a:cubicBezTo>
                  <a:cubicBezTo>
                    <a:pt x="24544" y="42"/>
                    <a:pt x="24627" y="42"/>
                    <a:pt x="24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99;p74">
              <a:extLst>
                <a:ext uri="{FF2B5EF4-FFF2-40B4-BE49-F238E27FC236}">
                  <a16:creationId xmlns:a16="http://schemas.microsoft.com/office/drawing/2014/main" id="{0CBE1DF3-91E7-804F-8CF9-095486CCA488}"/>
                </a:ext>
              </a:extLst>
            </p:cNvPr>
            <p:cNvSpPr/>
            <p:nvPr/>
          </p:nvSpPr>
          <p:spPr>
            <a:xfrm>
              <a:off x="7169863" y="2779725"/>
              <a:ext cx="210300" cy="162700"/>
            </a:xfrm>
            <a:custGeom>
              <a:avLst/>
              <a:gdLst/>
              <a:ahLst/>
              <a:cxnLst/>
              <a:rect l="l" t="t" r="r" b="b"/>
              <a:pathLst>
                <a:path w="8412" h="6508" extrusionOk="0">
                  <a:moveTo>
                    <a:pt x="1" y="4624"/>
                  </a:moveTo>
                  <a:cubicBezTo>
                    <a:pt x="105" y="4415"/>
                    <a:pt x="147" y="4290"/>
                    <a:pt x="231" y="4143"/>
                  </a:cubicBezTo>
                  <a:cubicBezTo>
                    <a:pt x="293" y="4039"/>
                    <a:pt x="377" y="3892"/>
                    <a:pt x="419" y="3787"/>
                  </a:cubicBezTo>
                  <a:cubicBezTo>
                    <a:pt x="524" y="3411"/>
                    <a:pt x="775" y="3097"/>
                    <a:pt x="1005" y="2783"/>
                  </a:cubicBezTo>
                  <a:cubicBezTo>
                    <a:pt x="1340" y="2386"/>
                    <a:pt x="1570" y="1946"/>
                    <a:pt x="1800" y="1465"/>
                  </a:cubicBezTo>
                  <a:cubicBezTo>
                    <a:pt x="1988" y="1109"/>
                    <a:pt x="2260" y="795"/>
                    <a:pt x="2511" y="440"/>
                  </a:cubicBezTo>
                  <a:cubicBezTo>
                    <a:pt x="2532" y="398"/>
                    <a:pt x="2574" y="377"/>
                    <a:pt x="2637" y="335"/>
                  </a:cubicBezTo>
                  <a:cubicBezTo>
                    <a:pt x="3034" y="272"/>
                    <a:pt x="3369" y="0"/>
                    <a:pt x="3788" y="126"/>
                  </a:cubicBezTo>
                  <a:cubicBezTo>
                    <a:pt x="4374" y="21"/>
                    <a:pt x="4897" y="230"/>
                    <a:pt x="5441" y="335"/>
                  </a:cubicBezTo>
                  <a:cubicBezTo>
                    <a:pt x="6110" y="502"/>
                    <a:pt x="6822" y="482"/>
                    <a:pt x="7533" y="377"/>
                  </a:cubicBezTo>
                  <a:cubicBezTo>
                    <a:pt x="7784" y="335"/>
                    <a:pt x="8056" y="293"/>
                    <a:pt x="8328" y="314"/>
                  </a:cubicBezTo>
                  <a:cubicBezTo>
                    <a:pt x="8307" y="502"/>
                    <a:pt x="8286" y="691"/>
                    <a:pt x="8265" y="837"/>
                  </a:cubicBezTo>
                  <a:lnTo>
                    <a:pt x="8265" y="1360"/>
                  </a:lnTo>
                  <a:cubicBezTo>
                    <a:pt x="8265" y="1591"/>
                    <a:pt x="8265" y="1842"/>
                    <a:pt x="8224" y="2093"/>
                  </a:cubicBezTo>
                  <a:cubicBezTo>
                    <a:pt x="8182" y="2323"/>
                    <a:pt x="8307" y="2574"/>
                    <a:pt x="8328" y="2825"/>
                  </a:cubicBezTo>
                  <a:cubicBezTo>
                    <a:pt x="8370" y="3013"/>
                    <a:pt x="8328" y="3181"/>
                    <a:pt x="8328" y="3411"/>
                  </a:cubicBezTo>
                  <a:cubicBezTo>
                    <a:pt x="8328" y="3515"/>
                    <a:pt x="8370" y="3620"/>
                    <a:pt x="8370" y="3746"/>
                  </a:cubicBezTo>
                  <a:cubicBezTo>
                    <a:pt x="8370" y="3850"/>
                    <a:pt x="8412" y="3976"/>
                    <a:pt x="8391" y="4080"/>
                  </a:cubicBezTo>
                  <a:cubicBezTo>
                    <a:pt x="8203" y="4750"/>
                    <a:pt x="8056" y="5440"/>
                    <a:pt x="7742" y="6068"/>
                  </a:cubicBezTo>
                  <a:cubicBezTo>
                    <a:pt x="7617" y="6319"/>
                    <a:pt x="7428" y="6424"/>
                    <a:pt x="7156" y="6424"/>
                  </a:cubicBezTo>
                  <a:lnTo>
                    <a:pt x="7010" y="6424"/>
                  </a:lnTo>
                  <a:cubicBezTo>
                    <a:pt x="6487" y="6319"/>
                    <a:pt x="5964" y="6403"/>
                    <a:pt x="5399" y="6466"/>
                  </a:cubicBezTo>
                  <a:cubicBezTo>
                    <a:pt x="5022" y="6508"/>
                    <a:pt x="4625" y="6487"/>
                    <a:pt x="4227" y="6319"/>
                  </a:cubicBezTo>
                  <a:cubicBezTo>
                    <a:pt x="3809" y="6173"/>
                    <a:pt x="3369" y="6068"/>
                    <a:pt x="2930" y="5943"/>
                  </a:cubicBezTo>
                  <a:cubicBezTo>
                    <a:pt x="2658" y="5859"/>
                    <a:pt x="2365" y="5775"/>
                    <a:pt x="2114" y="5671"/>
                  </a:cubicBezTo>
                  <a:cubicBezTo>
                    <a:pt x="1465" y="5420"/>
                    <a:pt x="838" y="5127"/>
                    <a:pt x="168" y="4834"/>
                  </a:cubicBezTo>
                  <a:cubicBezTo>
                    <a:pt x="210" y="4750"/>
                    <a:pt x="126" y="4708"/>
                    <a:pt x="1" y="46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00;p74">
              <a:extLst>
                <a:ext uri="{FF2B5EF4-FFF2-40B4-BE49-F238E27FC236}">
                  <a16:creationId xmlns:a16="http://schemas.microsoft.com/office/drawing/2014/main" id="{F68F45C9-06DC-9241-8E0C-6D18994FC2FD}"/>
                </a:ext>
              </a:extLst>
            </p:cNvPr>
            <p:cNvSpPr/>
            <p:nvPr/>
          </p:nvSpPr>
          <p:spPr>
            <a:xfrm>
              <a:off x="4445613" y="1943300"/>
              <a:ext cx="888225" cy="863125"/>
            </a:xfrm>
            <a:custGeom>
              <a:avLst/>
              <a:gdLst/>
              <a:ahLst/>
              <a:cxnLst/>
              <a:rect l="l" t="t" r="r" b="b"/>
              <a:pathLst>
                <a:path w="35529" h="34525" extrusionOk="0">
                  <a:moveTo>
                    <a:pt x="6173" y="7261"/>
                  </a:moveTo>
                  <a:cubicBezTo>
                    <a:pt x="5943" y="6863"/>
                    <a:pt x="5859" y="6445"/>
                    <a:pt x="5796" y="6026"/>
                  </a:cubicBezTo>
                  <a:lnTo>
                    <a:pt x="5796" y="5922"/>
                  </a:lnTo>
                  <a:cubicBezTo>
                    <a:pt x="5796" y="5441"/>
                    <a:pt x="6361" y="4666"/>
                    <a:pt x="6801" y="4541"/>
                  </a:cubicBezTo>
                  <a:cubicBezTo>
                    <a:pt x="7386" y="4353"/>
                    <a:pt x="7993" y="4185"/>
                    <a:pt x="8579" y="4248"/>
                  </a:cubicBezTo>
                  <a:cubicBezTo>
                    <a:pt x="8893" y="4269"/>
                    <a:pt x="9186" y="4248"/>
                    <a:pt x="9500" y="4248"/>
                  </a:cubicBezTo>
                  <a:cubicBezTo>
                    <a:pt x="9730" y="4248"/>
                    <a:pt x="9939" y="4269"/>
                    <a:pt x="10190" y="4394"/>
                  </a:cubicBezTo>
                  <a:cubicBezTo>
                    <a:pt x="10232" y="4541"/>
                    <a:pt x="10253" y="4708"/>
                    <a:pt x="10337" y="4876"/>
                  </a:cubicBezTo>
                  <a:cubicBezTo>
                    <a:pt x="10399" y="5001"/>
                    <a:pt x="10462" y="5169"/>
                    <a:pt x="10567" y="5273"/>
                  </a:cubicBezTo>
                  <a:cubicBezTo>
                    <a:pt x="10839" y="5524"/>
                    <a:pt x="11195" y="5524"/>
                    <a:pt x="11487" y="5273"/>
                  </a:cubicBezTo>
                  <a:cubicBezTo>
                    <a:pt x="11780" y="5001"/>
                    <a:pt x="11801" y="4646"/>
                    <a:pt x="11571" y="4353"/>
                  </a:cubicBezTo>
                  <a:cubicBezTo>
                    <a:pt x="11404" y="4164"/>
                    <a:pt x="11257" y="4018"/>
                    <a:pt x="11069" y="3850"/>
                  </a:cubicBezTo>
                  <a:cubicBezTo>
                    <a:pt x="10943" y="3411"/>
                    <a:pt x="11132" y="3076"/>
                    <a:pt x="11467" y="2783"/>
                  </a:cubicBezTo>
                  <a:cubicBezTo>
                    <a:pt x="11822" y="2469"/>
                    <a:pt x="12220" y="2239"/>
                    <a:pt x="12722" y="2156"/>
                  </a:cubicBezTo>
                  <a:cubicBezTo>
                    <a:pt x="12743" y="2156"/>
                    <a:pt x="12806" y="2135"/>
                    <a:pt x="12827" y="2135"/>
                  </a:cubicBezTo>
                  <a:cubicBezTo>
                    <a:pt x="13538" y="1842"/>
                    <a:pt x="14270" y="1884"/>
                    <a:pt x="15024" y="1884"/>
                  </a:cubicBezTo>
                  <a:cubicBezTo>
                    <a:pt x="15316" y="1884"/>
                    <a:pt x="15547" y="1988"/>
                    <a:pt x="15651" y="2281"/>
                  </a:cubicBezTo>
                  <a:cubicBezTo>
                    <a:pt x="15693" y="2407"/>
                    <a:pt x="15756" y="2511"/>
                    <a:pt x="15840" y="2658"/>
                  </a:cubicBezTo>
                  <a:cubicBezTo>
                    <a:pt x="15902" y="2762"/>
                    <a:pt x="15986" y="2867"/>
                    <a:pt x="16091" y="2972"/>
                  </a:cubicBezTo>
                  <a:cubicBezTo>
                    <a:pt x="16363" y="3181"/>
                    <a:pt x="16823" y="3202"/>
                    <a:pt x="17032" y="2993"/>
                  </a:cubicBezTo>
                  <a:cubicBezTo>
                    <a:pt x="17241" y="2804"/>
                    <a:pt x="17262" y="2302"/>
                    <a:pt x="17053" y="2051"/>
                  </a:cubicBezTo>
                  <a:cubicBezTo>
                    <a:pt x="16948" y="1925"/>
                    <a:pt x="16823" y="1821"/>
                    <a:pt x="16697" y="1674"/>
                  </a:cubicBezTo>
                  <a:cubicBezTo>
                    <a:pt x="16614" y="1612"/>
                    <a:pt x="16509" y="1549"/>
                    <a:pt x="16425" y="1507"/>
                  </a:cubicBezTo>
                  <a:cubicBezTo>
                    <a:pt x="16404" y="1193"/>
                    <a:pt x="16509" y="942"/>
                    <a:pt x="16718" y="775"/>
                  </a:cubicBezTo>
                  <a:cubicBezTo>
                    <a:pt x="16802" y="712"/>
                    <a:pt x="16844" y="628"/>
                    <a:pt x="16928" y="565"/>
                  </a:cubicBezTo>
                  <a:cubicBezTo>
                    <a:pt x="17409" y="0"/>
                    <a:pt x="17974" y="0"/>
                    <a:pt x="18622" y="147"/>
                  </a:cubicBezTo>
                  <a:cubicBezTo>
                    <a:pt x="19564" y="314"/>
                    <a:pt x="20359" y="775"/>
                    <a:pt x="21133" y="1298"/>
                  </a:cubicBezTo>
                  <a:cubicBezTo>
                    <a:pt x="21384" y="1444"/>
                    <a:pt x="21531" y="1653"/>
                    <a:pt x="21552" y="1905"/>
                  </a:cubicBezTo>
                  <a:cubicBezTo>
                    <a:pt x="21594" y="2009"/>
                    <a:pt x="21594" y="2156"/>
                    <a:pt x="21614" y="2260"/>
                  </a:cubicBezTo>
                  <a:cubicBezTo>
                    <a:pt x="21656" y="2407"/>
                    <a:pt x="21824" y="2553"/>
                    <a:pt x="21970" y="2574"/>
                  </a:cubicBezTo>
                  <a:cubicBezTo>
                    <a:pt x="22179" y="2595"/>
                    <a:pt x="22368" y="2490"/>
                    <a:pt x="22430" y="2281"/>
                  </a:cubicBezTo>
                  <a:cubicBezTo>
                    <a:pt x="22451" y="2156"/>
                    <a:pt x="22472" y="2009"/>
                    <a:pt x="22472" y="1884"/>
                  </a:cubicBezTo>
                  <a:cubicBezTo>
                    <a:pt x="22472" y="1674"/>
                    <a:pt x="22598" y="1549"/>
                    <a:pt x="22744" y="1423"/>
                  </a:cubicBezTo>
                  <a:cubicBezTo>
                    <a:pt x="23205" y="1005"/>
                    <a:pt x="23749" y="1026"/>
                    <a:pt x="24314" y="1109"/>
                  </a:cubicBezTo>
                  <a:cubicBezTo>
                    <a:pt x="24523" y="1130"/>
                    <a:pt x="24690" y="1214"/>
                    <a:pt x="24899" y="1277"/>
                  </a:cubicBezTo>
                  <a:cubicBezTo>
                    <a:pt x="25674" y="1633"/>
                    <a:pt x="26260" y="2177"/>
                    <a:pt x="26824" y="2783"/>
                  </a:cubicBezTo>
                  <a:cubicBezTo>
                    <a:pt x="26866" y="2825"/>
                    <a:pt x="26929" y="2909"/>
                    <a:pt x="26950" y="2951"/>
                  </a:cubicBezTo>
                  <a:cubicBezTo>
                    <a:pt x="26971" y="3034"/>
                    <a:pt x="26971" y="3118"/>
                    <a:pt x="26992" y="3202"/>
                  </a:cubicBezTo>
                  <a:cubicBezTo>
                    <a:pt x="26887" y="3306"/>
                    <a:pt x="26783" y="3411"/>
                    <a:pt x="26720" y="3516"/>
                  </a:cubicBezTo>
                  <a:cubicBezTo>
                    <a:pt x="26552" y="3683"/>
                    <a:pt x="26511" y="3934"/>
                    <a:pt x="26636" y="4143"/>
                  </a:cubicBezTo>
                  <a:cubicBezTo>
                    <a:pt x="26741" y="4353"/>
                    <a:pt x="26929" y="4394"/>
                    <a:pt x="27159" y="4415"/>
                  </a:cubicBezTo>
                  <a:cubicBezTo>
                    <a:pt x="27578" y="4478"/>
                    <a:pt x="27892" y="4353"/>
                    <a:pt x="28038" y="3892"/>
                  </a:cubicBezTo>
                  <a:lnTo>
                    <a:pt x="28561" y="3892"/>
                  </a:lnTo>
                  <a:cubicBezTo>
                    <a:pt x="28812" y="3892"/>
                    <a:pt x="29021" y="3955"/>
                    <a:pt x="29231" y="4081"/>
                  </a:cubicBezTo>
                  <a:cubicBezTo>
                    <a:pt x="29482" y="4248"/>
                    <a:pt x="29775" y="4353"/>
                    <a:pt x="30026" y="4499"/>
                  </a:cubicBezTo>
                  <a:cubicBezTo>
                    <a:pt x="30193" y="4583"/>
                    <a:pt x="30319" y="4687"/>
                    <a:pt x="30423" y="4813"/>
                  </a:cubicBezTo>
                  <a:cubicBezTo>
                    <a:pt x="30612" y="5085"/>
                    <a:pt x="30800" y="5336"/>
                    <a:pt x="30925" y="5650"/>
                  </a:cubicBezTo>
                  <a:cubicBezTo>
                    <a:pt x="31051" y="5964"/>
                    <a:pt x="31072" y="6278"/>
                    <a:pt x="30842" y="6612"/>
                  </a:cubicBezTo>
                  <a:cubicBezTo>
                    <a:pt x="30591" y="6989"/>
                    <a:pt x="30758" y="7324"/>
                    <a:pt x="31239" y="7345"/>
                  </a:cubicBezTo>
                  <a:cubicBezTo>
                    <a:pt x="31679" y="7345"/>
                    <a:pt x="32097" y="7386"/>
                    <a:pt x="32537" y="7345"/>
                  </a:cubicBezTo>
                  <a:cubicBezTo>
                    <a:pt x="32892" y="7324"/>
                    <a:pt x="33164" y="7428"/>
                    <a:pt x="33436" y="7638"/>
                  </a:cubicBezTo>
                  <a:cubicBezTo>
                    <a:pt x="33750" y="7910"/>
                    <a:pt x="34085" y="8161"/>
                    <a:pt x="34399" y="8454"/>
                  </a:cubicBezTo>
                  <a:cubicBezTo>
                    <a:pt x="34922" y="8914"/>
                    <a:pt x="35006" y="9583"/>
                    <a:pt x="34922" y="10232"/>
                  </a:cubicBezTo>
                  <a:cubicBezTo>
                    <a:pt x="34922" y="10316"/>
                    <a:pt x="34838" y="10420"/>
                    <a:pt x="34817" y="10483"/>
                  </a:cubicBezTo>
                  <a:cubicBezTo>
                    <a:pt x="34713" y="10734"/>
                    <a:pt x="34587" y="10964"/>
                    <a:pt x="34441" y="11195"/>
                  </a:cubicBezTo>
                  <a:cubicBezTo>
                    <a:pt x="34315" y="11425"/>
                    <a:pt x="34273" y="11697"/>
                    <a:pt x="34273" y="11948"/>
                  </a:cubicBezTo>
                  <a:cubicBezTo>
                    <a:pt x="34273" y="12157"/>
                    <a:pt x="34210" y="12366"/>
                    <a:pt x="34190" y="12555"/>
                  </a:cubicBezTo>
                  <a:cubicBezTo>
                    <a:pt x="34524" y="12868"/>
                    <a:pt x="35027" y="12827"/>
                    <a:pt x="35529" y="12994"/>
                  </a:cubicBezTo>
                  <a:cubicBezTo>
                    <a:pt x="35340" y="13078"/>
                    <a:pt x="35236" y="13140"/>
                    <a:pt x="35152" y="13161"/>
                  </a:cubicBezTo>
                  <a:cubicBezTo>
                    <a:pt x="34754" y="13245"/>
                    <a:pt x="34482" y="13454"/>
                    <a:pt x="34231" y="13789"/>
                  </a:cubicBezTo>
                  <a:cubicBezTo>
                    <a:pt x="34190" y="13831"/>
                    <a:pt x="34127" y="13894"/>
                    <a:pt x="34085" y="13998"/>
                  </a:cubicBezTo>
                  <a:cubicBezTo>
                    <a:pt x="33897" y="13685"/>
                    <a:pt x="33708" y="13392"/>
                    <a:pt x="33562" y="13099"/>
                  </a:cubicBezTo>
                  <a:cubicBezTo>
                    <a:pt x="33353" y="12743"/>
                    <a:pt x="33018" y="12555"/>
                    <a:pt x="32620" y="12450"/>
                  </a:cubicBezTo>
                  <a:cubicBezTo>
                    <a:pt x="32495" y="12555"/>
                    <a:pt x="32516" y="12659"/>
                    <a:pt x="32578" y="12764"/>
                  </a:cubicBezTo>
                  <a:cubicBezTo>
                    <a:pt x="32850" y="13392"/>
                    <a:pt x="33143" y="13998"/>
                    <a:pt x="33436" y="14626"/>
                  </a:cubicBezTo>
                  <a:cubicBezTo>
                    <a:pt x="33478" y="14752"/>
                    <a:pt x="33541" y="14856"/>
                    <a:pt x="33583" y="14982"/>
                  </a:cubicBezTo>
                  <a:cubicBezTo>
                    <a:pt x="33646" y="15128"/>
                    <a:pt x="33562" y="15254"/>
                    <a:pt x="33457" y="15337"/>
                  </a:cubicBezTo>
                  <a:cubicBezTo>
                    <a:pt x="33353" y="15400"/>
                    <a:pt x="33206" y="15400"/>
                    <a:pt x="33102" y="15296"/>
                  </a:cubicBezTo>
                  <a:cubicBezTo>
                    <a:pt x="32997" y="15191"/>
                    <a:pt x="32850" y="15086"/>
                    <a:pt x="32788" y="14961"/>
                  </a:cubicBezTo>
                  <a:cubicBezTo>
                    <a:pt x="32516" y="14501"/>
                    <a:pt x="32181" y="14082"/>
                    <a:pt x="32014" y="13580"/>
                  </a:cubicBezTo>
                  <a:cubicBezTo>
                    <a:pt x="31909" y="13266"/>
                    <a:pt x="31741" y="13161"/>
                    <a:pt x="31469" y="13182"/>
                  </a:cubicBezTo>
                  <a:cubicBezTo>
                    <a:pt x="31281" y="13203"/>
                    <a:pt x="31135" y="13266"/>
                    <a:pt x="31072" y="13454"/>
                  </a:cubicBezTo>
                  <a:cubicBezTo>
                    <a:pt x="31030" y="13580"/>
                    <a:pt x="30967" y="13685"/>
                    <a:pt x="30925" y="13810"/>
                  </a:cubicBezTo>
                  <a:cubicBezTo>
                    <a:pt x="30758" y="14208"/>
                    <a:pt x="30444" y="14459"/>
                    <a:pt x="30172" y="14731"/>
                  </a:cubicBezTo>
                  <a:cubicBezTo>
                    <a:pt x="30089" y="14773"/>
                    <a:pt x="30005" y="14835"/>
                    <a:pt x="29900" y="14835"/>
                  </a:cubicBezTo>
                  <a:cubicBezTo>
                    <a:pt x="29335" y="14877"/>
                    <a:pt x="28770" y="14814"/>
                    <a:pt x="28331" y="14333"/>
                  </a:cubicBezTo>
                  <a:cubicBezTo>
                    <a:pt x="27912" y="13915"/>
                    <a:pt x="27620" y="13454"/>
                    <a:pt x="27306" y="12973"/>
                  </a:cubicBezTo>
                  <a:cubicBezTo>
                    <a:pt x="27243" y="12848"/>
                    <a:pt x="27243" y="12680"/>
                    <a:pt x="27201" y="12534"/>
                  </a:cubicBezTo>
                  <a:cubicBezTo>
                    <a:pt x="27180" y="12408"/>
                    <a:pt x="27201" y="12262"/>
                    <a:pt x="27180" y="12136"/>
                  </a:cubicBezTo>
                  <a:cubicBezTo>
                    <a:pt x="27159" y="11990"/>
                    <a:pt x="27055" y="11885"/>
                    <a:pt x="26866" y="11843"/>
                  </a:cubicBezTo>
                  <a:cubicBezTo>
                    <a:pt x="26720" y="11822"/>
                    <a:pt x="26552" y="11843"/>
                    <a:pt x="26469" y="12011"/>
                  </a:cubicBezTo>
                  <a:cubicBezTo>
                    <a:pt x="26343" y="12199"/>
                    <a:pt x="26239" y="12408"/>
                    <a:pt x="26218" y="12638"/>
                  </a:cubicBezTo>
                  <a:cubicBezTo>
                    <a:pt x="26134" y="13099"/>
                    <a:pt x="25841" y="13371"/>
                    <a:pt x="25381" y="13454"/>
                  </a:cubicBezTo>
                  <a:cubicBezTo>
                    <a:pt x="25109" y="13496"/>
                    <a:pt x="24858" y="13475"/>
                    <a:pt x="24586" y="13496"/>
                  </a:cubicBezTo>
                  <a:lnTo>
                    <a:pt x="24544" y="13496"/>
                  </a:lnTo>
                  <a:cubicBezTo>
                    <a:pt x="24460" y="13475"/>
                    <a:pt x="24376" y="13475"/>
                    <a:pt x="24335" y="13412"/>
                  </a:cubicBezTo>
                  <a:cubicBezTo>
                    <a:pt x="24104" y="13161"/>
                    <a:pt x="23686" y="13182"/>
                    <a:pt x="23498" y="12868"/>
                  </a:cubicBezTo>
                  <a:cubicBezTo>
                    <a:pt x="23393" y="12659"/>
                    <a:pt x="23267" y="12471"/>
                    <a:pt x="23100" y="12304"/>
                  </a:cubicBezTo>
                  <a:cubicBezTo>
                    <a:pt x="22954" y="12094"/>
                    <a:pt x="22870" y="11843"/>
                    <a:pt x="22849" y="11571"/>
                  </a:cubicBezTo>
                  <a:cubicBezTo>
                    <a:pt x="22807" y="11174"/>
                    <a:pt x="22744" y="10776"/>
                    <a:pt x="22661" y="10379"/>
                  </a:cubicBezTo>
                  <a:cubicBezTo>
                    <a:pt x="22577" y="10023"/>
                    <a:pt x="22389" y="9709"/>
                    <a:pt x="22158" y="9437"/>
                  </a:cubicBezTo>
                  <a:cubicBezTo>
                    <a:pt x="22075" y="9332"/>
                    <a:pt x="21970" y="9228"/>
                    <a:pt x="21845" y="9228"/>
                  </a:cubicBezTo>
                  <a:cubicBezTo>
                    <a:pt x="21698" y="9228"/>
                    <a:pt x="21552" y="9311"/>
                    <a:pt x="21489" y="9500"/>
                  </a:cubicBezTo>
                  <a:cubicBezTo>
                    <a:pt x="21531" y="9583"/>
                    <a:pt x="21594" y="9688"/>
                    <a:pt x="21656" y="9751"/>
                  </a:cubicBezTo>
                  <a:cubicBezTo>
                    <a:pt x="22054" y="10420"/>
                    <a:pt x="22158" y="11090"/>
                    <a:pt x="22033" y="11822"/>
                  </a:cubicBezTo>
                  <a:cubicBezTo>
                    <a:pt x="21970" y="12115"/>
                    <a:pt x="21907" y="12429"/>
                    <a:pt x="21845" y="12722"/>
                  </a:cubicBezTo>
                  <a:cubicBezTo>
                    <a:pt x="21761" y="13099"/>
                    <a:pt x="21531" y="13392"/>
                    <a:pt x="21217" y="13622"/>
                  </a:cubicBezTo>
                  <a:cubicBezTo>
                    <a:pt x="20694" y="14019"/>
                    <a:pt x="20150" y="14333"/>
                    <a:pt x="19501" y="14459"/>
                  </a:cubicBezTo>
                  <a:cubicBezTo>
                    <a:pt x="19250" y="14521"/>
                    <a:pt x="19020" y="14605"/>
                    <a:pt x="18790" y="14647"/>
                  </a:cubicBezTo>
                  <a:cubicBezTo>
                    <a:pt x="18706" y="14668"/>
                    <a:pt x="18601" y="14668"/>
                    <a:pt x="18497" y="14668"/>
                  </a:cubicBezTo>
                  <a:cubicBezTo>
                    <a:pt x="18392" y="14521"/>
                    <a:pt x="18288" y="14396"/>
                    <a:pt x="18183" y="14249"/>
                  </a:cubicBezTo>
                  <a:cubicBezTo>
                    <a:pt x="18057" y="14103"/>
                    <a:pt x="17890" y="14019"/>
                    <a:pt x="17681" y="14019"/>
                  </a:cubicBezTo>
                  <a:lnTo>
                    <a:pt x="17158" y="14019"/>
                  </a:lnTo>
                  <a:cubicBezTo>
                    <a:pt x="16697" y="14040"/>
                    <a:pt x="16488" y="14501"/>
                    <a:pt x="16739" y="14877"/>
                  </a:cubicBezTo>
                  <a:cubicBezTo>
                    <a:pt x="16844" y="15045"/>
                    <a:pt x="17011" y="15149"/>
                    <a:pt x="17200" y="15254"/>
                  </a:cubicBezTo>
                  <a:cubicBezTo>
                    <a:pt x="17367" y="15358"/>
                    <a:pt x="17576" y="15400"/>
                    <a:pt x="17765" y="15484"/>
                  </a:cubicBezTo>
                  <a:cubicBezTo>
                    <a:pt x="18162" y="16551"/>
                    <a:pt x="17200" y="17681"/>
                    <a:pt x="16195" y="17681"/>
                  </a:cubicBezTo>
                  <a:cubicBezTo>
                    <a:pt x="16174" y="17660"/>
                    <a:pt x="16091" y="17639"/>
                    <a:pt x="16070" y="17576"/>
                  </a:cubicBezTo>
                  <a:cubicBezTo>
                    <a:pt x="15756" y="17221"/>
                    <a:pt x="15337" y="17221"/>
                    <a:pt x="14919" y="17242"/>
                  </a:cubicBezTo>
                  <a:cubicBezTo>
                    <a:pt x="14480" y="17283"/>
                    <a:pt x="14291" y="17744"/>
                    <a:pt x="14521" y="18099"/>
                  </a:cubicBezTo>
                  <a:cubicBezTo>
                    <a:pt x="14710" y="18392"/>
                    <a:pt x="14940" y="18643"/>
                    <a:pt x="15358" y="18622"/>
                  </a:cubicBezTo>
                  <a:cubicBezTo>
                    <a:pt x="15463" y="18622"/>
                    <a:pt x="15547" y="18643"/>
                    <a:pt x="15630" y="18643"/>
                  </a:cubicBezTo>
                  <a:cubicBezTo>
                    <a:pt x="15672" y="18706"/>
                    <a:pt x="15735" y="18748"/>
                    <a:pt x="15735" y="18811"/>
                  </a:cubicBezTo>
                  <a:cubicBezTo>
                    <a:pt x="15860" y="19480"/>
                    <a:pt x="15860" y="20150"/>
                    <a:pt x="15337" y="20673"/>
                  </a:cubicBezTo>
                  <a:cubicBezTo>
                    <a:pt x="15065" y="20924"/>
                    <a:pt x="14814" y="21154"/>
                    <a:pt x="14500" y="21343"/>
                  </a:cubicBezTo>
                  <a:cubicBezTo>
                    <a:pt x="14312" y="21447"/>
                    <a:pt x="14082" y="21468"/>
                    <a:pt x="13852" y="21531"/>
                  </a:cubicBezTo>
                  <a:cubicBezTo>
                    <a:pt x="13684" y="21552"/>
                    <a:pt x="13538" y="21531"/>
                    <a:pt x="13391" y="21552"/>
                  </a:cubicBezTo>
                  <a:cubicBezTo>
                    <a:pt x="13245" y="21573"/>
                    <a:pt x="13119" y="21740"/>
                    <a:pt x="13078" y="21928"/>
                  </a:cubicBezTo>
                  <a:cubicBezTo>
                    <a:pt x="13057" y="22075"/>
                    <a:pt x="13161" y="22263"/>
                    <a:pt x="13329" y="22347"/>
                  </a:cubicBezTo>
                  <a:cubicBezTo>
                    <a:pt x="13391" y="22368"/>
                    <a:pt x="13475" y="22368"/>
                    <a:pt x="13538" y="22389"/>
                  </a:cubicBezTo>
                  <a:cubicBezTo>
                    <a:pt x="13747" y="22451"/>
                    <a:pt x="13873" y="22577"/>
                    <a:pt x="13873" y="22786"/>
                  </a:cubicBezTo>
                  <a:cubicBezTo>
                    <a:pt x="13894" y="23037"/>
                    <a:pt x="13810" y="23288"/>
                    <a:pt x="13601" y="23435"/>
                  </a:cubicBezTo>
                  <a:cubicBezTo>
                    <a:pt x="13161" y="23749"/>
                    <a:pt x="12743" y="24146"/>
                    <a:pt x="12199" y="24230"/>
                  </a:cubicBezTo>
                  <a:cubicBezTo>
                    <a:pt x="12094" y="24251"/>
                    <a:pt x="11969" y="24272"/>
                    <a:pt x="11885" y="24335"/>
                  </a:cubicBezTo>
                  <a:cubicBezTo>
                    <a:pt x="11467" y="24607"/>
                    <a:pt x="10985" y="24607"/>
                    <a:pt x="10525" y="24586"/>
                  </a:cubicBezTo>
                  <a:cubicBezTo>
                    <a:pt x="10253" y="24586"/>
                    <a:pt x="10002" y="24607"/>
                    <a:pt x="9730" y="24565"/>
                  </a:cubicBezTo>
                  <a:cubicBezTo>
                    <a:pt x="9604" y="24146"/>
                    <a:pt x="9583" y="23874"/>
                    <a:pt x="9667" y="23435"/>
                  </a:cubicBezTo>
                  <a:cubicBezTo>
                    <a:pt x="9709" y="23184"/>
                    <a:pt x="9730" y="22912"/>
                    <a:pt x="9709" y="22661"/>
                  </a:cubicBezTo>
                  <a:cubicBezTo>
                    <a:pt x="9688" y="22368"/>
                    <a:pt x="9793" y="22096"/>
                    <a:pt x="10044" y="21928"/>
                  </a:cubicBezTo>
                  <a:cubicBezTo>
                    <a:pt x="10106" y="21907"/>
                    <a:pt x="10127" y="21845"/>
                    <a:pt x="10148" y="21824"/>
                  </a:cubicBezTo>
                  <a:cubicBezTo>
                    <a:pt x="10106" y="21635"/>
                    <a:pt x="9981" y="21635"/>
                    <a:pt x="9834" y="21615"/>
                  </a:cubicBezTo>
                  <a:cubicBezTo>
                    <a:pt x="9709" y="21594"/>
                    <a:pt x="9604" y="21615"/>
                    <a:pt x="9521" y="21719"/>
                  </a:cubicBezTo>
                  <a:cubicBezTo>
                    <a:pt x="9353" y="22033"/>
                    <a:pt x="9102" y="22326"/>
                    <a:pt x="9060" y="22744"/>
                  </a:cubicBezTo>
                  <a:cubicBezTo>
                    <a:pt x="8998" y="23205"/>
                    <a:pt x="8935" y="23707"/>
                    <a:pt x="8579" y="24125"/>
                  </a:cubicBezTo>
                  <a:cubicBezTo>
                    <a:pt x="8474" y="24251"/>
                    <a:pt x="8454" y="24439"/>
                    <a:pt x="8537" y="24607"/>
                  </a:cubicBezTo>
                  <a:cubicBezTo>
                    <a:pt x="8579" y="24774"/>
                    <a:pt x="8663" y="24941"/>
                    <a:pt x="8746" y="25088"/>
                  </a:cubicBezTo>
                  <a:cubicBezTo>
                    <a:pt x="8684" y="25276"/>
                    <a:pt x="8558" y="25381"/>
                    <a:pt x="8412" y="25444"/>
                  </a:cubicBezTo>
                  <a:cubicBezTo>
                    <a:pt x="8119" y="25590"/>
                    <a:pt x="7951" y="25841"/>
                    <a:pt x="7784" y="26071"/>
                  </a:cubicBezTo>
                  <a:cubicBezTo>
                    <a:pt x="7512" y="26448"/>
                    <a:pt x="7386" y="26845"/>
                    <a:pt x="7428" y="27306"/>
                  </a:cubicBezTo>
                  <a:cubicBezTo>
                    <a:pt x="7470" y="27536"/>
                    <a:pt x="7470" y="27808"/>
                    <a:pt x="7428" y="28038"/>
                  </a:cubicBezTo>
                  <a:cubicBezTo>
                    <a:pt x="7407" y="28331"/>
                    <a:pt x="7491" y="28624"/>
                    <a:pt x="7700" y="28833"/>
                  </a:cubicBezTo>
                  <a:cubicBezTo>
                    <a:pt x="7909" y="29084"/>
                    <a:pt x="8140" y="29356"/>
                    <a:pt x="8370" y="29586"/>
                  </a:cubicBezTo>
                  <a:cubicBezTo>
                    <a:pt x="8516" y="29733"/>
                    <a:pt x="8684" y="29879"/>
                    <a:pt x="8851" y="30005"/>
                  </a:cubicBezTo>
                  <a:cubicBezTo>
                    <a:pt x="9039" y="30193"/>
                    <a:pt x="9270" y="30298"/>
                    <a:pt x="9500" y="30319"/>
                  </a:cubicBezTo>
                  <a:cubicBezTo>
                    <a:pt x="9814" y="30340"/>
                    <a:pt x="10127" y="30423"/>
                    <a:pt x="10441" y="30507"/>
                  </a:cubicBezTo>
                  <a:cubicBezTo>
                    <a:pt x="11048" y="30612"/>
                    <a:pt x="11655" y="30633"/>
                    <a:pt x="12241" y="30423"/>
                  </a:cubicBezTo>
                  <a:cubicBezTo>
                    <a:pt x="12429" y="30361"/>
                    <a:pt x="12659" y="30340"/>
                    <a:pt x="12847" y="30319"/>
                  </a:cubicBezTo>
                  <a:cubicBezTo>
                    <a:pt x="12973" y="30716"/>
                    <a:pt x="12973" y="30716"/>
                    <a:pt x="13287" y="31051"/>
                  </a:cubicBezTo>
                  <a:cubicBezTo>
                    <a:pt x="13350" y="31135"/>
                    <a:pt x="13454" y="31177"/>
                    <a:pt x="13475" y="31260"/>
                  </a:cubicBezTo>
                  <a:cubicBezTo>
                    <a:pt x="13559" y="31616"/>
                    <a:pt x="13852" y="31721"/>
                    <a:pt x="14166" y="31867"/>
                  </a:cubicBezTo>
                  <a:cubicBezTo>
                    <a:pt x="14542" y="32014"/>
                    <a:pt x="14940" y="32202"/>
                    <a:pt x="15379" y="32390"/>
                  </a:cubicBezTo>
                  <a:cubicBezTo>
                    <a:pt x="15128" y="32871"/>
                    <a:pt x="14793" y="33248"/>
                    <a:pt x="14417" y="33583"/>
                  </a:cubicBezTo>
                  <a:cubicBezTo>
                    <a:pt x="14333" y="33667"/>
                    <a:pt x="14166" y="33667"/>
                    <a:pt x="14061" y="33646"/>
                  </a:cubicBezTo>
                  <a:cubicBezTo>
                    <a:pt x="13580" y="33583"/>
                    <a:pt x="13182" y="33374"/>
                    <a:pt x="12827" y="33081"/>
                  </a:cubicBezTo>
                  <a:cubicBezTo>
                    <a:pt x="12659" y="32955"/>
                    <a:pt x="12492" y="32830"/>
                    <a:pt x="12303" y="32746"/>
                  </a:cubicBezTo>
                  <a:cubicBezTo>
                    <a:pt x="11864" y="32537"/>
                    <a:pt x="11341" y="32599"/>
                    <a:pt x="11048" y="33143"/>
                  </a:cubicBezTo>
                  <a:cubicBezTo>
                    <a:pt x="10943" y="33332"/>
                    <a:pt x="10860" y="33499"/>
                    <a:pt x="10755" y="33687"/>
                  </a:cubicBezTo>
                  <a:cubicBezTo>
                    <a:pt x="10630" y="33897"/>
                    <a:pt x="10504" y="34106"/>
                    <a:pt x="10316" y="34294"/>
                  </a:cubicBezTo>
                  <a:cubicBezTo>
                    <a:pt x="10211" y="34399"/>
                    <a:pt x="10044" y="34483"/>
                    <a:pt x="9918" y="34503"/>
                  </a:cubicBezTo>
                  <a:cubicBezTo>
                    <a:pt x="9667" y="34524"/>
                    <a:pt x="9395" y="34524"/>
                    <a:pt x="9144" y="34503"/>
                  </a:cubicBezTo>
                  <a:cubicBezTo>
                    <a:pt x="9039" y="34503"/>
                    <a:pt x="8893" y="34441"/>
                    <a:pt x="8830" y="34378"/>
                  </a:cubicBezTo>
                  <a:cubicBezTo>
                    <a:pt x="8579" y="34169"/>
                    <a:pt x="8328" y="33959"/>
                    <a:pt x="8161" y="33667"/>
                  </a:cubicBezTo>
                  <a:cubicBezTo>
                    <a:pt x="7930" y="33185"/>
                    <a:pt x="7679" y="32767"/>
                    <a:pt x="7617" y="32223"/>
                  </a:cubicBezTo>
                  <a:cubicBezTo>
                    <a:pt x="7596" y="31972"/>
                    <a:pt x="7407" y="31804"/>
                    <a:pt x="7177" y="31804"/>
                  </a:cubicBezTo>
                  <a:cubicBezTo>
                    <a:pt x="6905" y="31783"/>
                    <a:pt x="6738" y="31888"/>
                    <a:pt x="6633" y="32118"/>
                  </a:cubicBezTo>
                  <a:cubicBezTo>
                    <a:pt x="6591" y="32202"/>
                    <a:pt x="6570" y="32307"/>
                    <a:pt x="6529" y="32390"/>
                  </a:cubicBezTo>
                  <a:cubicBezTo>
                    <a:pt x="6277" y="32851"/>
                    <a:pt x="5922" y="33143"/>
                    <a:pt x="5378" y="33123"/>
                  </a:cubicBezTo>
                  <a:cubicBezTo>
                    <a:pt x="4876" y="33081"/>
                    <a:pt x="4457" y="32934"/>
                    <a:pt x="4018" y="32725"/>
                  </a:cubicBezTo>
                  <a:cubicBezTo>
                    <a:pt x="3913" y="32662"/>
                    <a:pt x="3808" y="32599"/>
                    <a:pt x="3746" y="32516"/>
                  </a:cubicBezTo>
                  <a:cubicBezTo>
                    <a:pt x="3348" y="31888"/>
                    <a:pt x="2992" y="31260"/>
                    <a:pt x="3013" y="30465"/>
                  </a:cubicBezTo>
                  <a:cubicBezTo>
                    <a:pt x="3034" y="29503"/>
                    <a:pt x="3034" y="28540"/>
                    <a:pt x="3181" y="27578"/>
                  </a:cubicBezTo>
                  <a:cubicBezTo>
                    <a:pt x="3223" y="27117"/>
                    <a:pt x="3348" y="26678"/>
                    <a:pt x="3495" y="26239"/>
                  </a:cubicBezTo>
                  <a:cubicBezTo>
                    <a:pt x="3536" y="26071"/>
                    <a:pt x="3662" y="25946"/>
                    <a:pt x="3746" y="25820"/>
                  </a:cubicBezTo>
                  <a:cubicBezTo>
                    <a:pt x="3808" y="25716"/>
                    <a:pt x="3871" y="25611"/>
                    <a:pt x="3767" y="25506"/>
                  </a:cubicBezTo>
                  <a:cubicBezTo>
                    <a:pt x="3725" y="25444"/>
                    <a:pt x="3599" y="25423"/>
                    <a:pt x="3516" y="25485"/>
                  </a:cubicBezTo>
                  <a:cubicBezTo>
                    <a:pt x="3244" y="25611"/>
                    <a:pt x="2972" y="25590"/>
                    <a:pt x="2679" y="25590"/>
                  </a:cubicBezTo>
                  <a:cubicBezTo>
                    <a:pt x="2260" y="25611"/>
                    <a:pt x="1946" y="25444"/>
                    <a:pt x="1632" y="25192"/>
                  </a:cubicBezTo>
                  <a:cubicBezTo>
                    <a:pt x="1026" y="24690"/>
                    <a:pt x="607" y="24084"/>
                    <a:pt x="272" y="23393"/>
                  </a:cubicBezTo>
                  <a:cubicBezTo>
                    <a:pt x="189" y="23205"/>
                    <a:pt x="147" y="22996"/>
                    <a:pt x="105" y="22786"/>
                  </a:cubicBezTo>
                  <a:cubicBezTo>
                    <a:pt x="0" y="21970"/>
                    <a:pt x="147" y="21196"/>
                    <a:pt x="419" y="20422"/>
                  </a:cubicBezTo>
                  <a:cubicBezTo>
                    <a:pt x="565" y="20087"/>
                    <a:pt x="795" y="19752"/>
                    <a:pt x="1047" y="19480"/>
                  </a:cubicBezTo>
                  <a:cubicBezTo>
                    <a:pt x="1402" y="19125"/>
                    <a:pt x="1821" y="18811"/>
                    <a:pt x="2197" y="18497"/>
                  </a:cubicBezTo>
                  <a:cubicBezTo>
                    <a:pt x="2407" y="18330"/>
                    <a:pt x="2658" y="18225"/>
                    <a:pt x="2930" y="18371"/>
                  </a:cubicBezTo>
                  <a:cubicBezTo>
                    <a:pt x="3076" y="18413"/>
                    <a:pt x="3223" y="18392"/>
                    <a:pt x="3390" y="18392"/>
                  </a:cubicBezTo>
                  <a:cubicBezTo>
                    <a:pt x="3662" y="18413"/>
                    <a:pt x="3913" y="18371"/>
                    <a:pt x="4122" y="18183"/>
                  </a:cubicBezTo>
                  <a:cubicBezTo>
                    <a:pt x="4227" y="18099"/>
                    <a:pt x="4332" y="18058"/>
                    <a:pt x="4436" y="17974"/>
                  </a:cubicBezTo>
                  <a:cubicBezTo>
                    <a:pt x="4373" y="17786"/>
                    <a:pt x="4227" y="17744"/>
                    <a:pt x="4060" y="17723"/>
                  </a:cubicBezTo>
                  <a:cubicBezTo>
                    <a:pt x="3955" y="17681"/>
                    <a:pt x="3829" y="17681"/>
                    <a:pt x="3725" y="17681"/>
                  </a:cubicBezTo>
                  <a:cubicBezTo>
                    <a:pt x="3495" y="17660"/>
                    <a:pt x="3285" y="17555"/>
                    <a:pt x="3139" y="17346"/>
                  </a:cubicBezTo>
                  <a:cubicBezTo>
                    <a:pt x="3034" y="17158"/>
                    <a:pt x="2867" y="17053"/>
                    <a:pt x="2720" y="16907"/>
                  </a:cubicBezTo>
                  <a:cubicBezTo>
                    <a:pt x="2260" y="16321"/>
                    <a:pt x="1779" y="15756"/>
                    <a:pt x="1737" y="14961"/>
                  </a:cubicBezTo>
                  <a:cubicBezTo>
                    <a:pt x="1737" y="14710"/>
                    <a:pt x="1716" y="14438"/>
                    <a:pt x="1737" y="14187"/>
                  </a:cubicBezTo>
                  <a:cubicBezTo>
                    <a:pt x="1758" y="13496"/>
                    <a:pt x="2197" y="13057"/>
                    <a:pt x="2888" y="13036"/>
                  </a:cubicBezTo>
                  <a:cubicBezTo>
                    <a:pt x="2972" y="13036"/>
                    <a:pt x="3034" y="13036"/>
                    <a:pt x="3139" y="13057"/>
                  </a:cubicBezTo>
                  <a:cubicBezTo>
                    <a:pt x="3223" y="13161"/>
                    <a:pt x="3285" y="13266"/>
                    <a:pt x="3348" y="13371"/>
                  </a:cubicBezTo>
                  <a:cubicBezTo>
                    <a:pt x="3432" y="13454"/>
                    <a:pt x="3516" y="13559"/>
                    <a:pt x="3599" y="13601"/>
                  </a:cubicBezTo>
                  <a:cubicBezTo>
                    <a:pt x="3829" y="13789"/>
                    <a:pt x="4143" y="13768"/>
                    <a:pt x="4332" y="13580"/>
                  </a:cubicBezTo>
                  <a:cubicBezTo>
                    <a:pt x="4499" y="13392"/>
                    <a:pt x="4541" y="13078"/>
                    <a:pt x="4352" y="12848"/>
                  </a:cubicBezTo>
                  <a:cubicBezTo>
                    <a:pt x="4227" y="12701"/>
                    <a:pt x="4080" y="12513"/>
                    <a:pt x="3913" y="12429"/>
                  </a:cubicBezTo>
                  <a:cubicBezTo>
                    <a:pt x="3495" y="12199"/>
                    <a:pt x="3348" y="11801"/>
                    <a:pt x="3327" y="11383"/>
                  </a:cubicBezTo>
                  <a:cubicBezTo>
                    <a:pt x="3285" y="10881"/>
                    <a:pt x="3285" y="10358"/>
                    <a:pt x="3327" y="9835"/>
                  </a:cubicBezTo>
                  <a:cubicBezTo>
                    <a:pt x="3411" y="9249"/>
                    <a:pt x="3704" y="8767"/>
                    <a:pt x="4332" y="8579"/>
                  </a:cubicBezTo>
                  <a:cubicBezTo>
                    <a:pt x="4583" y="8516"/>
                    <a:pt x="4813" y="8433"/>
                    <a:pt x="5085" y="8328"/>
                  </a:cubicBezTo>
                  <a:cubicBezTo>
                    <a:pt x="5399" y="8223"/>
                    <a:pt x="5713" y="8223"/>
                    <a:pt x="6005" y="8412"/>
                  </a:cubicBezTo>
                  <a:cubicBezTo>
                    <a:pt x="6215" y="8537"/>
                    <a:pt x="6445" y="8621"/>
                    <a:pt x="6696" y="8579"/>
                  </a:cubicBezTo>
                  <a:cubicBezTo>
                    <a:pt x="7156" y="8558"/>
                    <a:pt x="7365" y="8161"/>
                    <a:pt x="7156" y="7784"/>
                  </a:cubicBezTo>
                  <a:cubicBezTo>
                    <a:pt x="7052" y="7575"/>
                    <a:pt x="6863" y="7428"/>
                    <a:pt x="6633" y="7386"/>
                  </a:cubicBezTo>
                  <a:cubicBezTo>
                    <a:pt x="6529" y="7261"/>
                    <a:pt x="6361" y="7261"/>
                    <a:pt x="6173" y="7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01;p74">
              <a:extLst>
                <a:ext uri="{FF2B5EF4-FFF2-40B4-BE49-F238E27FC236}">
                  <a16:creationId xmlns:a16="http://schemas.microsoft.com/office/drawing/2014/main" id="{39C27DCF-47F9-1B48-8794-87AE42D08BA8}"/>
                </a:ext>
              </a:extLst>
            </p:cNvPr>
            <p:cNvSpPr/>
            <p:nvPr/>
          </p:nvSpPr>
          <p:spPr>
            <a:xfrm>
              <a:off x="5299813" y="2376950"/>
              <a:ext cx="134450" cy="253200"/>
            </a:xfrm>
            <a:custGeom>
              <a:avLst/>
              <a:gdLst/>
              <a:ahLst/>
              <a:cxnLst/>
              <a:rect l="l" t="t" r="r" b="b"/>
              <a:pathLst>
                <a:path w="5378" h="10128" extrusionOk="0">
                  <a:moveTo>
                    <a:pt x="1465" y="984"/>
                  </a:moveTo>
                  <a:cubicBezTo>
                    <a:pt x="2093" y="816"/>
                    <a:pt x="2532" y="398"/>
                    <a:pt x="3035" y="0"/>
                  </a:cubicBezTo>
                  <a:cubicBezTo>
                    <a:pt x="3160" y="126"/>
                    <a:pt x="3265" y="272"/>
                    <a:pt x="3390" y="377"/>
                  </a:cubicBezTo>
                  <a:cubicBezTo>
                    <a:pt x="3495" y="460"/>
                    <a:pt x="3662" y="523"/>
                    <a:pt x="3788" y="607"/>
                  </a:cubicBezTo>
                  <a:cubicBezTo>
                    <a:pt x="3872" y="649"/>
                    <a:pt x="3955" y="732"/>
                    <a:pt x="4018" y="753"/>
                  </a:cubicBezTo>
                  <a:cubicBezTo>
                    <a:pt x="4416" y="900"/>
                    <a:pt x="4625" y="1214"/>
                    <a:pt x="4897" y="1486"/>
                  </a:cubicBezTo>
                  <a:cubicBezTo>
                    <a:pt x="4980" y="1590"/>
                    <a:pt x="5022" y="1758"/>
                    <a:pt x="5043" y="1904"/>
                  </a:cubicBezTo>
                  <a:cubicBezTo>
                    <a:pt x="5064" y="2113"/>
                    <a:pt x="5043" y="2323"/>
                    <a:pt x="5043" y="2490"/>
                  </a:cubicBezTo>
                  <a:cubicBezTo>
                    <a:pt x="4792" y="2846"/>
                    <a:pt x="4499" y="2950"/>
                    <a:pt x="4102" y="2929"/>
                  </a:cubicBezTo>
                  <a:cubicBezTo>
                    <a:pt x="3934" y="2929"/>
                    <a:pt x="3788" y="2929"/>
                    <a:pt x="3662" y="2992"/>
                  </a:cubicBezTo>
                  <a:cubicBezTo>
                    <a:pt x="3369" y="3055"/>
                    <a:pt x="3286" y="3369"/>
                    <a:pt x="3453" y="3641"/>
                  </a:cubicBezTo>
                  <a:cubicBezTo>
                    <a:pt x="3495" y="3725"/>
                    <a:pt x="3579" y="3787"/>
                    <a:pt x="3641" y="3850"/>
                  </a:cubicBezTo>
                  <a:cubicBezTo>
                    <a:pt x="3976" y="4101"/>
                    <a:pt x="4332" y="4373"/>
                    <a:pt x="4708" y="4582"/>
                  </a:cubicBezTo>
                  <a:cubicBezTo>
                    <a:pt x="5022" y="4771"/>
                    <a:pt x="5232" y="5001"/>
                    <a:pt x="5315" y="5357"/>
                  </a:cubicBezTo>
                  <a:cubicBezTo>
                    <a:pt x="5378" y="5650"/>
                    <a:pt x="5357" y="5922"/>
                    <a:pt x="5127" y="6152"/>
                  </a:cubicBezTo>
                  <a:cubicBezTo>
                    <a:pt x="4834" y="6445"/>
                    <a:pt x="4541" y="6696"/>
                    <a:pt x="4185" y="6884"/>
                  </a:cubicBezTo>
                  <a:cubicBezTo>
                    <a:pt x="3872" y="7010"/>
                    <a:pt x="3788" y="7261"/>
                    <a:pt x="3809" y="7595"/>
                  </a:cubicBezTo>
                  <a:cubicBezTo>
                    <a:pt x="3809" y="7742"/>
                    <a:pt x="3872" y="7909"/>
                    <a:pt x="3997" y="7972"/>
                  </a:cubicBezTo>
                  <a:cubicBezTo>
                    <a:pt x="4290" y="8139"/>
                    <a:pt x="4416" y="8474"/>
                    <a:pt x="4604" y="8663"/>
                  </a:cubicBezTo>
                  <a:cubicBezTo>
                    <a:pt x="4625" y="8872"/>
                    <a:pt x="4541" y="8955"/>
                    <a:pt x="4436" y="9018"/>
                  </a:cubicBezTo>
                  <a:cubicBezTo>
                    <a:pt x="3997" y="9311"/>
                    <a:pt x="3579" y="9625"/>
                    <a:pt x="3118" y="9918"/>
                  </a:cubicBezTo>
                  <a:cubicBezTo>
                    <a:pt x="2867" y="10064"/>
                    <a:pt x="2595" y="10127"/>
                    <a:pt x="2302" y="10127"/>
                  </a:cubicBezTo>
                  <a:lnTo>
                    <a:pt x="942" y="10127"/>
                  </a:lnTo>
                  <a:cubicBezTo>
                    <a:pt x="503" y="10127"/>
                    <a:pt x="189" y="9939"/>
                    <a:pt x="1" y="9520"/>
                  </a:cubicBezTo>
                  <a:cubicBezTo>
                    <a:pt x="1" y="9458"/>
                    <a:pt x="22" y="9416"/>
                    <a:pt x="42" y="9353"/>
                  </a:cubicBezTo>
                  <a:cubicBezTo>
                    <a:pt x="670" y="8286"/>
                    <a:pt x="1026" y="7135"/>
                    <a:pt x="1256" y="5942"/>
                  </a:cubicBezTo>
                  <a:cubicBezTo>
                    <a:pt x="1382" y="5273"/>
                    <a:pt x="1403" y="4624"/>
                    <a:pt x="1444" y="3955"/>
                  </a:cubicBezTo>
                  <a:cubicBezTo>
                    <a:pt x="1465" y="3160"/>
                    <a:pt x="1444" y="2406"/>
                    <a:pt x="1444" y="1611"/>
                  </a:cubicBezTo>
                  <a:cubicBezTo>
                    <a:pt x="1465" y="1381"/>
                    <a:pt x="1465" y="1214"/>
                    <a:pt x="1465" y="9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02;p74">
              <a:extLst>
                <a:ext uri="{FF2B5EF4-FFF2-40B4-BE49-F238E27FC236}">
                  <a16:creationId xmlns:a16="http://schemas.microsoft.com/office/drawing/2014/main" id="{470936BD-BB78-E040-8E99-16115F71B6C7}"/>
                </a:ext>
              </a:extLst>
            </p:cNvPr>
            <p:cNvSpPr/>
            <p:nvPr/>
          </p:nvSpPr>
          <p:spPr>
            <a:xfrm>
              <a:off x="4763388" y="2576250"/>
              <a:ext cx="103600" cy="109350"/>
            </a:xfrm>
            <a:custGeom>
              <a:avLst/>
              <a:gdLst/>
              <a:ahLst/>
              <a:cxnLst/>
              <a:rect l="l" t="t" r="r" b="b"/>
              <a:pathLst>
                <a:path w="4144" h="4374" extrusionOk="0">
                  <a:moveTo>
                    <a:pt x="2804" y="209"/>
                  </a:moveTo>
                  <a:cubicBezTo>
                    <a:pt x="2930" y="711"/>
                    <a:pt x="3056" y="1214"/>
                    <a:pt x="3202" y="1674"/>
                  </a:cubicBezTo>
                  <a:cubicBezTo>
                    <a:pt x="3265" y="1967"/>
                    <a:pt x="3369" y="2260"/>
                    <a:pt x="3495" y="2532"/>
                  </a:cubicBezTo>
                  <a:cubicBezTo>
                    <a:pt x="3725" y="3013"/>
                    <a:pt x="3913" y="3473"/>
                    <a:pt x="4144" y="3976"/>
                  </a:cubicBezTo>
                  <a:cubicBezTo>
                    <a:pt x="4060" y="4038"/>
                    <a:pt x="3997" y="4101"/>
                    <a:pt x="3913" y="4143"/>
                  </a:cubicBezTo>
                  <a:cubicBezTo>
                    <a:pt x="3620" y="4248"/>
                    <a:pt x="3286" y="4373"/>
                    <a:pt x="3014" y="4373"/>
                  </a:cubicBezTo>
                  <a:cubicBezTo>
                    <a:pt x="2595" y="4373"/>
                    <a:pt x="2135" y="4289"/>
                    <a:pt x="1758" y="4164"/>
                  </a:cubicBezTo>
                  <a:cubicBezTo>
                    <a:pt x="1131" y="3955"/>
                    <a:pt x="670" y="3473"/>
                    <a:pt x="294" y="2950"/>
                  </a:cubicBezTo>
                  <a:cubicBezTo>
                    <a:pt x="231" y="2908"/>
                    <a:pt x="189" y="2825"/>
                    <a:pt x="189" y="2762"/>
                  </a:cubicBezTo>
                  <a:cubicBezTo>
                    <a:pt x="147" y="2155"/>
                    <a:pt x="1" y="1548"/>
                    <a:pt x="419" y="1004"/>
                  </a:cubicBezTo>
                  <a:cubicBezTo>
                    <a:pt x="503" y="900"/>
                    <a:pt x="607" y="795"/>
                    <a:pt x="670" y="711"/>
                  </a:cubicBezTo>
                  <a:cubicBezTo>
                    <a:pt x="817" y="607"/>
                    <a:pt x="963" y="523"/>
                    <a:pt x="1089" y="419"/>
                  </a:cubicBezTo>
                  <a:cubicBezTo>
                    <a:pt x="1277" y="230"/>
                    <a:pt x="1465" y="84"/>
                    <a:pt x="1716" y="63"/>
                  </a:cubicBezTo>
                  <a:cubicBezTo>
                    <a:pt x="2051" y="0"/>
                    <a:pt x="2386" y="63"/>
                    <a:pt x="2804" y="2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03;p74">
              <a:extLst>
                <a:ext uri="{FF2B5EF4-FFF2-40B4-BE49-F238E27FC236}">
                  <a16:creationId xmlns:a16="http://schemas.microsoft.com/office/drawing/2014/main" id="{64836309-8AA3-504F-9C3A-EA0D7EFA10A7}"/>
                </a:ext>
              </a:extLst>
            </p:cNvPr>
            <p:cNvSpPr/>
            <p:nvPr/>
          </p:nvSpPr>
          <p:spPr>
            <a:xfrm>
              <a:off x="5523188" y="3461300"/>
              <a:ext cx="111950" cy="90525"/>
            </a:xfrm>
            <a:custGeom>
              <a:avLst/>
              <a:gdLst/>
              <a:ahLst/>
              <a:cxnLst/>
              <a:rect l="l" t="t" r="r" b="b"/>
              <a:pathLst>
                <a:path w="4478" h="3621" extrusionOk="0">
                  <a:moveTo>
                    <a:pt x="4415" y="3307"/>
                  </a:moveTo>
                  <a:cubicBezTo>
                    <a:pt x="4143" y="3558"/>
                    <a:pt x="3829" y="3579"/>
                    <a:pt x="3473" y="3579"/>
                  </a:cubicBezTo>
                  <a:cubicBezTo>
                    <a:pt x="2887" y="3621"/>
                    <a:pt x="2364" y="3411"/>
                    <a:pt x="1862" y="3181"/>
                  </a:cubicBezTo>
                  <a:cubicBezTo>
                    <a:pt x="1779" y="3160"/>
                    <a:pt x="1737" y="3097"/>
                    <a:pt x="1674" y="3056"/>
                  </a:cubicBezTo>
                  <a:cubicBezTo>
                    <a:pt x="1109" y="2470"/>
                    <a:pt x="460" y="1989"/>
                    <a:pt x="105" y="1193"/>
                  </a:cubicBezTo>
                  <a:cubicBezTo>
                    <a:pt x="21" y="984"/>
                    <a:pt x="0" y="796"/>
                    <a:pt x="84" y="587"/>
                  </a:cubicBezTo>
                  <a:cubicBezTo>
                    <a:pt x="167" y="419"/>
                    <a:pt x="209" y="210"/>
                    <a:pt x="293" y="1"/>
                  </a:cubicBezTo>
                  <a:cubicBezTo>
                    <a:pt x="753" y="1"/>
                    <a:pt x="1214" y="43"/>
                    <a:pt x="1653" y="252"/>
                  </a:cubicBezTo>
                  <a:cubicBezTo>
                    <a:pt x="2155" y="482"/>
                    <a:pt x="2636" y="754"/>
                    <a:pt x="3055" y="1068"/>
                  </a:cubicBezTo>
                  <a:cubicBezTo>
                    <a:pt x="3641" y="1486"/>
                    <a:pt x="4080" y="2030"/>
                    <a:pt x="4352" y="2679"/>
                  </a:cubicBezTo>
                  <a:cubicBezTo>
                    <a:pt x="4457" y="2930"/>
                    <a:pt x="4478" y="3097"/>
                    <a:pt x="4415" y="33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04;p74">
              <a:extLst>
                <a:ext uri="{FF2B5EF4-FFF2-40B4-BE49-F238E27FC236}">
                  <a16:creationId xmlns:a16="http://schemas.microsoft.com/office/drawing/2014/main" id="{2F1946BC-1BBB-5744-BD5B-C2E2E5E9B2FF}"/>
                </a:ext>
              </a:extLst>
            </p:cNvPr>
            <p:cNvSpPr/>
            <p:nvPr/>
          </p:nvSpPr>
          <p:spPr>
            <a:xfrm>
              <a:off x="7609788" y="1786375"/>
              <a:ext cx="79525" cy="110925"/>
            </a:xfrm>
            <a:custGeom>
              <a:avLst/>
              <a:gdLst/>
              <a:ahLst/>
              <a:cxnLst/>
              <a:rect l="l" t="t" r="r" b="b"/>
              <a:pathLst>
                <a:path w="3181" h="4437" extrusionOk="0">
                  <a:moveTo>
                    <a:pt x="189" y="4164"/>
                  </a:moveTo>
                  <a:cubicBezTo>
                    <a:pt x="84" y="3934"/>
                    <a:pt x="0" y="3725"/>
                    <a:pt x="147" y="3495"/>
                  </a:cubicBezTo>
                  <a:cubicBezTo>
                    <a:pt x="565" y="2867"/>
                    <a:pt x="628" y="2093"/>
                    <a:pt x="712" y="1360"/>
                  </a:cubicBezTo>
                  <a:cubicBezTo>
                    <a:pt x="754" y="1005"/>
                    <a:pt x="774" y="607"/>
                    <a:pt x="816" y="272"/>
                  </a:cubicBezTo>
                  <a:cubicBezTo>
                    <a:pt x="1067" y="42"/>
                    <a:pt x="1339" y="0"/>
                    <a:pt x="1611" y="0"/>
                  </a:cubicBezTo>
                  <a:cubicBezTo>
                    <a:pt x="1946" y="0"/>
                    <a:pt x="2197" y="168"/>
                    <a:pt x="2490" y="293"/>
                  </a:cubicBezTo>
                  <a:cubicBezTo>
                    <a:pt x="2532" y="314"/>
                    <a:pt x="2553" y="377"/>
                    <a:pt x="2595" y="419"/>
                  </a:cubicBezTo>
                  <a:cubicBezTo>
                    <a:pt x="2971" y="1298"/>
                    <a:pt x="3181" y="2176"/>
                    <a:pt x="2720" y="3034"/>
                  </a:cubicBezTo>
                  <a:cubicBezTo>
                    <a:pt x="2386" y="3641"/>
                    <a:pt x="1883" y="4122"/>
                    <a:pt x="1193" y="4332"/>
                  </a:cubicBezTo>
                  <a:cubicBezTo>
                    <a:pt x="942" y="4394"/>
                    <a:pt x="670" y="4436"/>
                    <a:pt x="440" y="4248"/>
                  </a:cubicBezTo>
                  <a:cubicBezTo>
                    <a:pt x="398" y="4185"/>
                    <a:pt x="293" y="4185"/>
                    <a:pt x="189" y="4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05;p74">
              <a:extLst>
                <a:ext uri="{FF2B5EF4-FFF2-40B4-BE49-F238E27FC236}">
                  <a16:creationId xmlns:a16="http://schemas.microsoft.com/office/drawing/2014/main" id="{3FA962C7-0B8F-DF43-8BF0-2E55CEF02F3D}"/>
                </a:ext>
              </a:extLst>
            </p:cNvPr>
            <p:cNvSpPr/>
            <p:nvPr/>
          </p:nvSpPr>
          <p:spPr>
            <a:xfrm>
              <a:off x="7383813" y="3035500"/>
              <a:ext cx="106725" cy="69075"/>
            </a:xfrm>
            <a:custGeom>
              <a:avLst/>
              <a:gdLst/>
              <a:ahLst/>
              <a:cxnLst/>
              <a:rect l="l" t="t" r="r" b="b"/>
              <a:pathLst>
                <a:path w="4269" h="2763" extrusionOk="0">
                  <a:moveTo>
                    <a:pt x="0" y="2491"/>
                  </a:moveTo>
                  <a:cubicBezTo>
                    <a:pt x="168" y="2093"/>
                    <a:pt x="356" y="1759"/>
                    <a:pt x="712" y="1549"/>
                  </a:cubicBezTo>
                  <a:cubicBezTo>
                    <a:pt x="984" y="1382"/>
                    <a:pt x="1214" y="1152"/>
                    <a:pt x="1486" y="963"/>
                  </a:cubicBezTo>
                  <a:cubicBezTo>
                    <a:pt x="1632" y="838"/>
                    <a:pt x="1800" y="712"/>
                    <a:pt x="1967" y="608"/>
                  </a:cubicBezTo>
                  <a:cubicBezTo>
                    <a:pt x="2260" y="461"/>
                    <a:pt x="2574" y="357"/>
                    <a:pt x="2804" y="127"/>
                  </a:cubicBezTo>
                  <a:cubicBezTo>
                    <a:pt x="2867" y="85"/>
                    <a:pt x="2992" y="43"/>
                    <a:pt x="3076" y="43"/>
                  </a:cubicBezTo>
                  <a:cubicBezTo>
                    <a:pt x="3369" y="22"/>
                    <a:pt x="3662" y="1"/>
                    <a:pt x="3934" y="1"/>
                  </a:cubicBezTo>
                  <a:cubicBezTo>
                    <a:pt x="4248" y="336"/>
                    <a:pt x="4269" y="733"/>
                    <a:pt x="4122" y="1089"/>
                  </a:cubicBezTo>
                  <a:cubicBezTo>
                    <a:pt x="3997" y="1445"/>
                    <a:pt x="3787" y="1779"/>
                    <a:pt x="3536" y="2072"/>
                  </a:cubicBezTo>
                  <a:cubicBezTo>
                    <a:pt x="3181" y="2491"/>
                    <a:pt x="2658" y="2721"/>
                    <a:pt x="2114" y="2742"/>
                  </a:cubicBezTo>
                  <a:cubicBezTo>
                    <a:pt x="1653" y="2763"/>
                    <a:pt x="1193" y="2763"/>
                    <a:pt x="754" y="2742"/>
                  </a:cubicBezTo>
                  <a:cubicBezTo>
                    <a:pt x="461" y="2721"/>
                    <a:pt x="419" y="2700"/>
                    <a:pt x="0" y="24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06;p74">
              <a:extLst>
                <a:ext uri="{FF2B5EF4-FFF2-40B4-BE49-F238E27FC236}">
                  <a16:creationId xmlns:a16="http://schemas.microsoft.com/office/drawing/2014/main" id="{027479BE-5AD5-E042-8826-C5F6B06DBEBE}"/>
                </a:ext>
              </a:extLst>
            </p:cNvPr>
            <p:cNvSpPr/>
            <p:nvPr/>
          </p:nvSpPr>
          <p:spPr>
            <a:xfrm>
              <a:off x="5310813" y="2282775"/>
              <a:ext cx="60175" cy="99950"/>
            </a:xfrm>
            <a:custGeom>
              <a:avLst/>
              <a:gdLst/>
              <a:ahLst/>
              <a:cxnLst/>
              <a:rect l="l" t="t" r="r" b="b"/>
              <a:pathLst>
                <a:path w="2407" h="3998" extrusionOk="0">
                  <a:moveTo>
                    <a:pt x="942" y="3997"/>
                  </a:moveTo>
                  <a:cubicBezTo>
                    <a:pt x="858" y="3286"/>
                    <a:pt x="544" y="2658"/>
                    <a:pt x="314" y="2051"/>
                  </a:cubicBezTo>
                  <a:cubicBezTo>
                    <a:pt x="209" y="1779"/>
                    <a:pt x="272" y="1466"/>
                    <a:pt x="21" y="1256"/>
                  </a:cubicBezTo>
                  <a:cubicBezTo>
                    <a:pt x="63" y="1005"/>
                    <a:pt x="0" y="733"/>
                    <a:pt x="105" y="503"/>
                  </a:cubicBezTo>
                  <a:cubicBezTo>
                    <a:pt x="209" y="294"/>
                    <a:pt x="439" y="210"/>
                    <a:pt x="649" y="126"/>
                  </a:cubicBezTo>
                  <a:cubicBezTo>
                    <a:pt x="1025" y="1"/>
                    <a:pt x="1318" y="231"/>
                    <a:pt x="1653" y="189"/>
                  </a:cubicBezTo>
                  <a:cubicBezTo>
                    <a:pt x="1946" y="398"/>
                    <a:pt x="2176" y="629"/>
                    <a:pt x="2218" y="1005"/>
                  </a:cubicBezTo>
                  <a:cubicBezTo>
                    <a:pt x="2281" y="1256"/>
                    <a:pt x="2323" y="1528"/>
                    <a:pt x="2364" y="1779"/>
                  </a:cubicBezTo>
                  <a:cubicBezTo>
                    <a:pt x="2406" y="2428"/>
                    <a:pt x="2281" y="3035"/>
                    <a:pt x="1737" y="3453"/>
                  </a:cubicBezTo>
                  <a:cubicBezTo>
                    <a:pt x="1548" y="3663"/>
                    <a:pt x="1318" y="3893"/>
                    <a:pt x="942" y="39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07;p74">
              <a:extLst>
                <a:ext uri="{FF2B5EF4-FFF2-40B4-BE49-F238E27FC236}">
                  <a16:creationId xmlns:a16="http://schemas.microsoft.com/office/drawing/2014/main" id="{D6489113-55EA-BA4C-B4C6-A0ABE02B4CC3}"/>
                </a:ext>
              </a:extLst>
            </p:cNvPr>
            <p:cNvSpPr/>
            <p:nvPr/>
          </p:nvSpPr>
          <p:spPr>
            <a:xfrm>
              <a:off x="6871713" y="1961600"/>
              <a:ext cx="68550" cy="81100"/>
            </a:xfrm>
            <a:custGeom>
              <a:avLst/>
              <a:gdLst/>
              <a:ahLst/>
              <a:cxnLst/>
              <a:rect l="l" t="t" r="r" b="b"/>
              <a:pathLst>
                <a:path w="2742" h="3244" extrusionOk="0">
                  <a:moveTo>
                    <a:pt x="523" y="43"/>
                  </a:moveTo>
                  <a:cubicBezTo>
                    <a:pt x="753" y="43"/>
                    <a:pt x="1025" y="1"/>
                    <a:pt x="1256" y="43"/>
                  </a:cubicBezTo>
                  <a:cubicBezTo>
                    <a:pt x="1590" y="84"/>
                    <a:pt x="1883" y="273"/>
                    <a:pt x="2134" y="503"/>
                  </a:cubicBezTo>
                  <a:cubicBezTo>
                    <a:pt x="2323" y="670"/>
                    <a:pt x="2448" y="880"/>
                    <a:pt x="2636" y="1047"/>
                  </a:cubicBezTo>
                  <a:cubicBezTo>
                    <a:pt x="2720" y="1633"/>
                    <a:pt x="2741" y="2721"/>
                    <a:pt x="2678" y="3139"/>
                  </a:cubicBezTo>
                  <a:cubicBezTo>
                    <a:pt x="2239" y="3244"/>
                    <a:pt x="1841" y="3223"/>
                    <a:pt x="1486" y="2888"/>
                  </a:cubicBezTo>
                  <a:cubicBezTo>
                    <a:pt x="1402" y="2825"/>
                    <a:pt x="1318" y="2763"/>
                    <a:pt x="1256" y="2721"/>
                  </a:cubicBezTo>
                  <a:cubicBezTo>
                    <a:pt x="774" y="2470"/>
                    <a:pt x="419" y="2093"/>
                    <a:pt x="105" y="1654"/>
                  </a:cubicBezTo>
                  <a:cubicBezTo>
                    <a:pt x="42" y="1570"/>
                    <a:pt x="0" y="1465"/>
                    <a:pt x="0" y="1403"/>
                  </a:cubicBezTo>
                  <a:cubicBezTo>
                    <a:pt x="84" y="1026"/>
                    <a:pt x="188" y="670"/>
                    <a:pt x="314" y="315"/>
                  </a:cubicBezTo>
                  <a:cubicBezTo>
                    <a:pt x="356" y="210"/>
                    <a:pt x="439" y="147"/>
                    <a:pt x="523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08;p74">
              <a:extLst>
                <a:ext uri="{FF2B5EF4-FFF2-40B4-BE49-F238E27FC236}">
                  <a16:creationId xmlns:a16="http://schemas.microsoft.com/office/drawing/2014/main" id="{3E85878D-055B-9D4B-8DF3-9C39C378C72B}"/>
                </a:ext>
              </a:extLst>
            </p:cNvPr>
            <p:cNvSpPr/>
            <p:nvPr/>
          </p:nvSpPr>
          <p:spPr>
            <a:xfrm>
              <a:off x="7148938" y="3110825"/>
              <a:ext cx="97325" cy="74850"/>
            </a:xfrm>
            <a:custGeom>
              <a:avLst/>
              <a:gdLst/>
              <a:ahLst/>
              <a:cxnLst/>
              <a:rect l="l" t="t" r="r" b="b"/>
              <a:pathLst>
                <a:path w="3893" h="2994" extrusionOk="0">
                  <a:moveTo>
                    <a:pt x="3641" y="1"/>
                  </a:moveTo>
                  <a:cubicBezTo>
                    <a:pt x="3746" y="147"/>
                    <a:pt x="3809" y="273"/>
                    <a:pt x="3892" y="378"/>
                  </a:cubicBezTo>
                  <a:cubicBezTo>
                    <a:pt x="3871" y="440"/>
                    <a:pt x="3871" y="482"/>
                    <a:pt x="3871" y="524"/>
                  </a:cubicBezTo>
                  <a:cubicBezTo>
                    <a:pt x="3704" y="775"/>
                    <a:pt x="3579" y="1047"/>
                    <a:pt x="3390" y="1298"/>
                  </a:cubicBezTo>
                  <a:cubicBezTo>
                    <a:pt x="3055" y="1800"/>
                    <a:pt x="2532" y="2135"/>
                    <a:pt x="2009" y="2449"/>
                  </a:cubicBezTo>
                  <a:cubicBezTo>
                    <a:pt x="1800" y="2575"/>
                    <a:pt x="1591" y="2679"/>
                    <a:pt x="1361" y="2784"/>
                  </a:cubicBezTo>
                  <a:cubicBezTo>
                    <a:pt x="921" y="2993"/>
                    <a:pt x="440" y="2993"/>
                    <a:pt x="1" y="2742"/>
                  </a:cubicBezTo>
                  <a:cubicBezTo>
                    <a:pt x="22" y="2470"/>
                    <a:pt x="84" y="2219"/>
                    <a:pt x="252" y="2010"/>
                  </a:cubicBezTo>
                  <a:cubicBezTo>
                    <a:pt x="398" y="1821"/>
                    <a:pt x="503" y="1612"/>
                    <a:pt x="628" y="1424"/>
                  </a:cubicBezTo>
                  <a:cubicBezTo>
                    <a:pt x="921" y="984"/>
                    <a:pt x="1361" y="691"/>
                    <a:pt x="1800" y="378"/>
                  </a:cubicBezTo>
                  <a:cubicBezTo>
                    <a:pt x="1926" y="273"/>
                    <a:pt x="2114" y="231"/>
                    <a:pt x="2260" y="189"/>
                  </a:cubicBezTo>
                  <a:cubicBezTo>
                    <a:pt x="2700" y="127"/>
                    <a:pt x="3139" y="64"/>
                    <a:pt x="3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09;p74">
              <a:extLst>
                <a:ext uri="{FF2B5EF4-FFF2-40B4-BE49-F238E27FC236}">
                  <a16:creationId xmlns:a16="http://schemas.microsoft.com/office/drawing/2014/main" id="{96F1A242-31B9-C345-9BFD-9032C5DCF872}"/>
                </a:ext>
              </a:extLst>
            </p:cNvPr>
            <p:cNvSpPr/>
            <p:nvPr/>
          </p:nvSpPr>
          <p:spPr>
            <a:xfrm>
              <a:off x="5185788" y="3586850"/>
              <a:ext cx="113525" cy="48675"/>
            </a:xfrm>
            <a:custGeom>
              <a:avLst/>
              <a:gdLst/>
              <a:ahLst/>
              <a:cxnLst/>
              <a:rect l="l" t="t" r="r" b="b"/>
              <a:pathLst>
                <a:path w="4541" h="1947" extrusionOk="0">
                  <a:moveTo>
                    <a:pt x="0" y="21"/>
                  </a:moveTo>
                  <a:cubicBezTo>
                    <a:pt x="168" y="21"/>
                    <a:pt x="251" y="0"/>
                    <a:pt x="356" y="0"/>
                  </a:cubicBezTo>
                  <a:cubicBezTo>
                    <a:pt x="733" y="0"/>
                    <a:pt x="1130" y="42"/>
                    <a:pt x="1528" y="21"/>
                  </a:cubicBezTo>
                  <a:cubicBezTo>
                    <a:pt x="2051" y="0"/>
                    <a:pt x="2553" y="126"/>
                    <a:pt x="3013" y="272"/>
                  </a:cubicBezTo>
                  <a:cubicBezTo>
                    <a:pt x="3097" y="314"/>
                    <a:pt x="3202" y="356"/>
                    <a:pt x="3285" y="377"/>
                  </a:cubicBezTo>
                  <a:cubicBezTo>
                    <a:pt x="3536" y="524"/>
                    <a:pt x="3808" y="670"/>
                    <a:pt x="4080" y="796"/>
                  </a:cubicBezTo>
                  <a:cubicBezTo>
                    <a:pt x="4394" y="963"/>
                    <a:pt x="4541" y="1172"/>
                    <a:pt x="4499" y="1465"/>
                  </a:cubicBezTo>
                  <a:cubicBezTo>
                    <a:pt x="4499" y="1591"/>
                    <a:pt x="4436" y="1716"/>
                    <a:pt x="4331" y="1779"/>
                  </a:cubicBezTo>
                  <a:cubicBezTo>
                    <a:pt x="4143" y="1884"/>
                    <a:pt x="3955" y="1946"/>
                    <a:pt x="3746" y="1946"/>
                  </a:cubicBezTo>
                  <a:lnTo>
                    <a:pt x="2616" y="1946"/>
                  </a:lnTo>
                  <a:cubicBezTo>
                    <a:pt x="2239" y="1925"/>
                    <a:pt x="1842" y="1779"/>
                    <a:pt x="1507" y="1612"/>
                  </a:cubicBezTo>
                  <a:cubicBezTo>
                    <a:pt x="942" y="1381"/>
                    <a:pt x="293" y="670"/>
                    <a:pt x="0" y="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10;p74">
              <a:extLst>
                <a:ext uri="{FF2B5EF4-FFF2-40B4-BE49-F238E27FC236}">
                  <a16:creationId xmlns:a16="http://schemas.microsoft.com/office/drawing/2014/main" id="{DAFB164C-2EB3-DA46-A039-0183BBE92212}"/>
                </a:ext>
              </a:extLst>
            </p:cNvPr>
            <p:cNvSpPr/>
            <p:nvPr/>
          </p:nvSpPr>
          <p:spPr>
            <a:xfrm>
              <a:off x="6950163" y="2665175"/>
              <a:ext cx="73775" cy="190425"/>
            </a:xfrm>
            <a:custGeom>
              <a:avLst/>
              <a:gdLst/>
              <a:ahLst/>
              <a:cxnLst/>
              <a:rect l="l" t="t" r="r" b="b"/>
              <a:pathLst>
                <a:path w="2951" h="7617" extrusionOk="0">
                  <a:moveTo>
                    <a:pt x="22" y="63"/>
                  </a:moveTo>
                  <a:lnTo>
                    <a:pt x="524" y="63"/>
                  </a:lnTo>
                  <a:cubicBezTo>
                    <a:pt x="545" y="209"/>
                    <a:pt x="566" y="377"/>
                    <a:pt x="607" y="502"/>
                  </a:cubicBezTo>
                  <a:cubicBezTo>
                    <a:pt x="649" y="732"/>
                    <a:pt x="754" y="816"/>
                    <a:pt x="1026" y="816"/>
                  </a:cubicBezTo>
                  <a:cubicBezTo>
                    <a:pt x="1089" y="816"/>
                    <a:pt x="1172" y="816"/>
                    <a:pt x="1256" y="795"/>
                  </a:cubicBezTo>
                  <a:cubicBezTo>
                    <a:pt x="1277" y="795"/>
                    <a:pt x="1298" y="774"/>
                    <a:pt x="1361" y="732"/>
                  </a:cubicBezTo>
                  <a:cubicBezTo>
                    <a:pt x="1465" y="523"/>
                    <a:pt x="1172" y="293"/>
                    <a:pt x="1403" y="63"/>
                  </a:cubicBezTo>
                  <a:cubicBezTo>
                    <a:pt x="1612" y="0"/>
                    <a:pt x="1884" y="0"/>
                    <a:pt x="2135" y="63"/>
                  </a:cubicBezTo>
                  <a:cubicBezTo>
                    <a:pt x="2177" y="105"/>
                    <a:pt x="2198" y="167"/>
                    <a:pt x="2177" y="188"/>
                  </a:cubicBezTo>
                  <a:cubicBezTo>
                    <a:pt x="1988" y="544"/>
                    <a:pt x="2030" y="942"/>
                    <a:pt x="2072" y="1339"/>
                  </a:cubicBezTo>
                  <a:cubicBezTo>
                    <a:pt x="2114" y="1967"/>
                    <a:pt x="2302" y="2574"/>
                    <a:pt x="2302" y="3201"/>
                  </a:cubicBezTo>
                  <a:cubicBezTo>
                    <a:pt x="2302" y="3327"/>
                    <a:pt x="2344" y="3452"/>
                    <a:pt x="2386" y="3578"/>
                  </a:cubicBezTo>
                  <a:cubicBezTo>
                    <a:pt x="2407" y="3724"/>
                    <a:pt x="2449" y="3850"/>
                    <a:pt x="2428" y="3976"/>
                  </a:cubicBezTo>
                  <a:cubicBezTo>
                    <a:pt x="2407" y="4478"/>
                    <a:pt x="2532" y="4959"/>
                    <a:pt x="2658" y="5419"/>
                  </a:cubicBezTo>
                  <a:cubicBezTo>
                    <a:pt x="2700" y="5503"/>
                    <a:pt x="2742" y="5608"/>
                    <a:pt x="2742" y="5670"/>
                  </a:cubicBezTo>
                  <a:cubicBezTo>
                    <a:pt x="2742" y="6152"/>
                    <a:pt x="2804" y="6633"/>
                    <a:pt x="2930" y="7072"/>
                  </a:cubicBezTo>
                  <a:cubicBezTo>
                    <a:pt x="2951" y="7114"/>
                    <a:pt x="2888" y="7219"/>
                    <a:pt x="2888" y="7302"/>
                  </a:cubicBezTo>
                  <a:cubicBezTo>
                    <a:pt x="2428" y="7449"/>
                    <a:pt x="1947" y="7595"/>
                    <a:pt x="1465" y="7616"/>
                  </a:cubicBezTo>
                  <a:cubicBezTo>
                    <a:pt x="1361" y="7219"/>
                    <a:pt x="1172" y="6863"/>
                    <a:pt x="1193" y="6465"/>
                  </a:cubicBezTo>
                  <a:cubicBezTo>
                    <a:pt x="1193" y="6445"/>
                    <a:pt x="1193" y="6382"/>
                    <a:pt x="1172" y="6361"/>
                  </a:cubicBezTo>
                  <a:cubicBezTo>
                    <a:pt x="796" y="5315"/>
                    <a:pt x="796" y="4185"/>
                    <a:pt x="482" y="3139"/>
                  </a:cubicBezTo>
                  <a:cubicBezTo>
                    <a:pt x="314" y="2490"/>
                    <a:pt x="210" y="1820"/>
                    <a:pt x="63" y="1130"/>
                  </a:cubicBezTo>
                  <a:cubicBezTo>
                    <a:pt x="1" y="795"/>
                    <a:pt x="22" y="439"/>
                    <a:pt x="22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11;p74">
              <a:extLst>
                <a:ext uri="{FF2B5EF4-FFF2-40B4-BE49-F238E27FC236}">
                  <a16:creationId xmlns:a16="http://schemas.microsoft.com/office/drawing/2014/main" id="{F1976670-E39C-DB44-8D83-18C03117CB0F}"/>
                </a:ext>
              </a:extLst>
            </p:cNvPr>
            <p:cNvSpPr/>
            <p:nvPr/>
          </p:nvSpPr>
          <p:spPr>
            <a:xfrm>
              <a:off x="5517938" y="2947100"/>
              <a:ext cx="88425" cy="196200"/>
            </a:xfrm>
            <a:custGeom>
              <a:avLst/>
              <a:gdLst/>
              <a:ahLst/>
              <a:cxnLst/>
              <a:rect l="l" t="t" r="r" b="b"/>
              <a:pathLst>
                <a:path w="3537" h="7848" extrusionOk="0">
                  <a:moveTo>
                    <a:pt x="1" y="859"/>
                  </a:moveTo>
                  <a:cubicBezTo>
                    <a:pt x="147" y="796"/>
                    <a:pt x="189" y="733"/>
                    <a:pt x="273" y="712"/>
                  </a:cubicBezTo>
                  <a:cubicBezTo>
                    <a:pt x="440" y="629"/>
                    <a:pt x="608" y="587"/>
                    <a:pt x="754" y="524"/>
                  </a:cubicBezTo>
                  <a:cubicBezTo>
                    <a:pt x="1026" y="670"/>
                    <a:pt x="921" y="942"/>
                    <a:pt x="1026" y="1110"/>
                  </a:cubicBezTo>
                  <a:cubicBezTo>
                    <a:pt x="1214" y="1194"/>
                    <a:pt x="1340" y="1068"/>
                    <a:pt x="1486" y="1026"/>
                  </a:cubicBezTo>
                  <a:cubicBezTo>
                    <a:pt x="1570" y="963"/>
                    <a:pt x="1654" y="838"/>
                    <a:pt x="1654" y="733"/>
                  </a:cubicBezTo>
                  <a:cubicBezTo>
                    <a:pt x="1654" y="587"/>
                    <a:pt x="1612" y="398"/>
                    <a:pt x="1570" y="210"/>
                  </a:cubicBezTo>
                  <a:cubicBezTo>
                    <a:pt x="1717" y="126"/>
                    <a:pt x="1842" y="85"/>
                    <a:pt x="1968" y="1"/>
                  </a:cubicBezTo>
                  <a:cubicBezTo>
                    <a:pt x="2009" y="64"/>
                    <a:pt x="2072" y="85"/>
                    <a:pt x="2093" y="126"/>
                  </a:cubicBezTo>
                  <a:cubicBezTo>
                    <a:pt x="2261" y="587"/>
                    <a:pt x="2407" y="1026"/>
                    <a:pt x="2470" y="1486"/>
                  </a:cubicBezTo>
                  <a:cubicBezTo>
                    <a:pt x="2616" y="2428"/>
                    <a:pt x="2763" y="3411"/>
                    <a:pt x="2993" y="4353"/>
                  </a:cubicBezTo>
                  <a:cubicBezTo>
                    <a:pt x="3139" y="4981"/>
                    <a:pt x="3244" y="5608"/>
                    <a:pt x="3328" y="6236"/>
                  </a:cubicBezTo>
                  <a:cubicBezTo>
                    <a:pt x="3369" y="6613"/>
                    <a:pt x="3537" y="6989"/>
                    <a:pt x="3537" y="7408"/>
                  </a:cubicBezTo>
                  <a:cubicBezTo>
                    <a:pt x="3537" y="7429"/>
                    <a:pt x="3516" y="7492"/>
                    <a:pt x="3516" y="7533"/>
                  </a:cubicBezTo>
                  <a:cubicBezTo>
                    <a:pt x="3097" y="7764"/>
                    <a:pt x="2595" y="7701"/>
                    <a:pt x="2177" y="7847"/>
                  </a:cubicBezTo>
                  <a:cubicBezTo>
                    <a:pt x="1989" y="7743"/>
                    <a:pt x="1968" y="7596"/>
                    <a:pt x="1947" y="7408"/>
                  </a:cubicBezTo>
                  <a:cubicBezTo>
                    <a:pt x="1905" y="7240"/>
                    <a:pt x="1947" y="7073"/>
                    <a:pt x="1863" y="6906"/>
                  </a:cubicBezTo>
                  <a:cubicBezTo>
                    <a:pt x="1675" y="6487"/>
                    <a:pt x="1591" y="6048"/>
                    <a:pt x="1549" y="5608"/>
                  </a:cubicBezTo>
                  <a:cubicBezTo>
                    <a:pt x="1528" y="5253"/>
                    <a:pt x="1445" y="4918"/>
                    <a:pt x="1277" y="4604"/>
                  </a:cubicBezTo>
                  <a:cubicBezTo>
                    <a:pt x="1235" y="4499"/>
                    <a:pt x="1214" y="4353"/>
                    <a:pt x="1193" y="4207"/>
                  </a:cubicBezTo>
                  <a:cubicBezTo>
                    <a:pt x="1152" y="3935"/>
                    <a:pt x="1089" y="3663"/>
                    <a:pt x="963" y="3411"/>
                  </a:cubicBezTo>
                  <a:cubicBezTo>
                    <a:pt x="921" y="3265"/>
                    <a:pt x="921" y="3139"/>
                    <a:pt x="880" y="3014"/>
                  </a:cubicBezTo>
                  <a:cubicBezTo>
                    <a:pt x="817" y="2805"/>
                    <a:pt x="775" y="2574"/>
                    <a:pt x="691" y="2365"/>
                  </a:cubicBezTo>
                  <a:cubicBezTo>
                    <a:pt x="670" y="2219"/>
                    <a:pt x="587" y="2093"/>
                    <a:pt x="587" y="1968"/>
                  </a:cubicBezTo>
                  <a:cubicBezTo>
                    <a:pt x="587" y="1570"/>
                    <a:pt x="398" y="1194"/>
                    <a:pt x="1" y="8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12;p74">
              <a:extLst>
                <a:ext uri="{FF2B5EF4-FFF2-40B4-BE49-F238E27FC236}">
                  <a16:creationId xmlns:a16="http://schemas.microsoft.com/office/drawing/2014/main" id="{EAF759D2-390B-7549-91DC-80D425E0F7EC}"/>
                </a:ext>
              </a:extLst>
            </p:cNvPr>
            <p:cNvSpPr/>
            <p:nvPr/>
          </p:nvSpPr>
          <p:spPr>
            <a:xfrm>
              <a:off x="6926638" y="2591925"/>
              <a:ext cx="63300" cy="54950"/>
            </a:xfrm>
            <a:custGeom>
              <a:avLst/>
              <a:gdLst/>
              <a:ahLst/>
              <a:cxnLst/>
              <a:rect l="l" t="t" r="r" b="b"/>
              <a:pathLst>
                <a:path w="2532" h="2198" extrusionOk="0">
                  <a:moveTo>
                    <a:pt x="1611" y="2198"/>
                  </a:moveTo>
                  <a:lnTo>
                    <a:pt x="105" y="2198"/>
                  </a:lnTo>
                  <a:cubicBezTo>
                    <a:pt x="0" y="1800"/>
                    <a:pt x="21" y="1424"/>
                    <a:pt x="42" y="1047"/>
                  </a:cubicBezTo>
                  <a:cubicBezTo>
                    <a:pt x="188" y="1047"/>
                    <a:pt x="188" y="1152"/>
                    <a:pt x="209" y="1214"/>
                  </a:cubicBezTo>
                  <a:cubicBezTo>
                    <a:pt x="251" y="1340"/>
                    <a:pt x="314" y="1507"/>
                    <a:pt x="356" y="1633"/>
                  </a:cubicBezTo>
                  <a:cubicBezTo>
                    <a:pt x="398" y="1716"/>
                    <a:pt x="398" y="1821"/>
                    <a:pt x="439" y="1884"/>
                  </a:cubicBezTo>
                  <a:cubicBezTo>
                    <a:pt x="502" y="1968"/>
                    <a:pt x="565" y="2030"/>
                    <a:pt x="649" y="2051"/>
                  </a:cubicBezTo>
                  <a:cubicBezTo>
                    <a:pt x="774" y="2072"/>
                    <a:pt x="858" y="1988"/>
                    <a:pt x="921" y="1884"/>
                  </a:cubicBezTo>
                  <a:cubicBezTo>
                    <a:pt x="1025" y="1633"/>
                    <a:pt x="1025" y="1361"/>
                    <a:pt x="921" y="1131"/>
                  </a:cubicBezTo>
                  <a:cubicBezTo>
                    <a:pt x="837" y="942"/>
                    <a:pt x="753" y="733"/>
                    <a:pt x="670" y="566"/>
                  </a:cubicBezTo>
                  <a:cubicBezTo>
                    <a:pt x="649" y="419"/>
                    <a:pt x="649" y="294"/>
                    <a:pt x="649" y="189"/>
                  </a:cubicBezTo>
                  <a:cubicBezTo>
                    <a:pt x="1172" y="1"/>
                    <a:pt x="1925" y="1"/>
                    <a:pt x="2532" y="147"/>
                  </a:cubicBezTo>
                  <a:cubicBezTo>
                    <a:pt x="2385" y="503"/>
                    <a:pt x="2218" y="838"/>
                    <a:pt x="2072" y="1193"/>
                  </a:cubicBezTo>
                  <a:cubicBezTo>
                    <a:pt x="1904" y="1528"/>
                    <a:pt x="1758" y="1863"/>
                    <a:pt x="1611" y="21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13;p74">
              <a:extLst>
                <a:ext uri="{FF2B5EF4-FFF2-40B4-BE49-F238E27FC236}">
                  <a16:creationId xmlns:a16="http://schemas.microsoft.com/office/drawing/2014/main" id="{6944F958-D9D2-244F-B31E-D129DE4763E0}"/>
                </a:ext>
              </a:extLst>
            </p:cNvPr>
            <p:cNvSpPr/>
            <p:nvPr/>
          </p:nvSpPr>
          <p:spPr>
            <a:xfrm>
              <a:off x="5505913" y="2878050"/>
              <a:ext cx="76400" cy="57575"/>
            </a:xfrm>
            <a:custGeom>
              <a:avLst/>
              <a:gdLst/>
              <a:ahLst/>
              <a:cxnLst/>
              <a:rect l="l" t="t" r="r" b="b"/>
              <a:pathLst>
                <a:path w="3056" h="2303" extrusionOk="0">
                  <a:moveTo>
                    <a:pt x="1" y="775"/>
                  </a:moveTo>
                  <a:cubicBezTo>
                    <a:pt x="105" y="524"/>
                    <a:pt x="314" y="482"/>
                    <a:pt x="482" y="419"/>
                  </a:cubicBezTo>
                  <a:cubicBezTo>
                    <a:pt x="879" y="252"/>
                    <a:pt x="1235" y="1"/>
                    <a:pt x="1695" y="22"/>
                  </a:cubicBezTo>
                  <a:cubicBezTo>
                    <a:pt x="1884" y="210"/>
                    <a:pt x="1884" y="378"/>
                    <a:pt x="1884" y="566"/>
                  </a:cubicBezTo>
                  <a:lnTo>
                    <a:pt x="1884" y="1089"/>
                  </a:lnTo>
                  <a:cubicBezTo>
                    <a:pt x="1884" y="1361"/>
                    <a:pt x="1967" y="1570"/>
                    <a:pt x="2156" y="1738"/>
                  </a:cubicBezTo>
                  <a:cubicBezTo>
                    <a:pt x="2218" y="1800"/>
                    <a:pt x="2344" y="1821"/>
                    <a:pt x="2428" y="1821"/>
                  </a:cubicBezTo>
                  <a:cubicBezTo>
                    <a:pt x="2553" y="1800"/>
                    <a:pt x="2616" y="1696"/>
                    <a:pt x="2616" y="1570"/>
                  </a:cubicBezTo>
                  <a:cubicBezTo>
                    <a:pt x="2616" y="1466"/>
                    <a:pt x="2616" y="1382"/>
                    <a:pt x="2574" y="1277"/>
                  </a:cubicBezTo>
                  <a:cubicBezTo>
                    <a:pt x="2532" y="1068"/>
                    <a:pt x="2553" y="817"/>
                    <a:pt x="2574" y="566"/>
                  </a:cubicBezTo>
                  <a:cubicBezTo>
                    <a:pt x="2658" y="650"/>
                    <a:pt x="2679" y="671"/>
                    <a:pt x="2721" y="733"/>
                  </a:cubicBezTo>
                  <a:cubicBezTo>
                    <a:pt x="2804" y="1047"/>
                    <a:pt x="2972" y="1340"/>
                    <a:pt x="3055" y="1696"/>
                  </a:cubicBezTo>
                  <a:cubicBezTo>
                    <a:pt x="2574" y="1926"/>
                    <a:pt x="2114" y="2114"/>
                    <a:pt x="1612" y="2303"/>
                  </a:cubicBezTo>
                  <a:cubicBezTo>
                    <a:pt x="1068" y="1800"/>
                    <a:pt x="628" y="1173"/>
                    <a:pt x="1" y="7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14;p74">
              <a:extLst>
                <a:ext uri="{FF2B5EF4-FFF2-40B4-BE49-F238E27FC236}">
                  <a16:creationId xmlns:a16="http://schemas.microsoft.com/office/drawing/2014/main" id="{251E4D7D-3B1D-F241-AD91-564F32F6A8B0}"/>
                </a:ext>
              </a:extLst>
            </p:cNvPr>
            <p:cNvSpPr/>
            <p:nvPr/>
          </p:nvSpPr>
          <p:spPr>
            <a:xfrm>
              <a:off x="6988863" y="2597150"/>
              <a:ext cx="37700" cy="53925"/>
            </a:xfrm>
            <a:custGeom>
              <a:avLst/>
              <a:gdLst/>
              <a:ahLst/>
              <a:cxnLst/>
              <a:rect l="l" t="t" r="r" b="b"/>
              <a:pathLst>
                <a:path w="1508" h="2157" extrusionOk="0">
                  <a:moveTo>
                    <a:pt x="1" y="1968"/>
                  </a:moveTo>
                  <a:cubicBezTo>
                    <a:pt x="210" y="1403"/>
                    <a:pt x="357" y="817"/>
                    <a:pt x="754" y="357"/>
                  </a:cubicBezTo>
                  <a:cubicBezTo>
                    <a:pt x="1005" y="1"/>
                    <a:pt x="1068" y="1"/>
                    <a:pt x="1507" y="252"/>
                  </a:cubicBezTo>
                  <a:cubicBezTo>
                    <a:pt x="1487" y="733"/>
                    <a:pt x="1424" y="1235"/>
                    <a:pt x="1403" y="1779"/>
                  </a:cubicBezTo>
                  <a:cubicBezTo>
                    <a:pt x="943" y="1863"/>
                    <a:pt x="524" y="2156"/>
                    <a:pt x="1" y="1968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15;p74">
              <a:extLst>
                <a:ext uri="{FF2B5EF4-FFF2-40B4-BE49-F238E27FC236}">
                  <a16:creationId xmlns:a16="http://schemas.microsoft.com/office/drawing/2014/main" id="{B419D873-260C-B341-A4BC-56C6FFB9B762}"/>
                </a:ext>
              </a:extLst>
            </p:cNvPr>
            <p:cNvSpPr/>
            <p:nvPr/>
          </p:nvSpPr>
          <p:spPr>
            <a:xfrm>
              <a:off x="5474538" y="2908400"/>
              <a:ext cx="52325" cy="43450"/>
            </a:xfrm>
            <a:custGeom>
              <a:avLst/>
              <a:gdLst/>
              <a:ahLst/>
              <a:cxnLst/>
              <a:rect l="l" t="t" r="r" b="b"/>
              <a:pathLst>
                <a:path w="2093" h="1738" extrusionOk="0">
                  <a:moveTo>
                    <a:pt x="670" y="1695"/>
                  </a:moveTo>
                  <a:cubicBezTo>
                    <a:pt x="440" y="1235"/>
                    <a:pt x="230" y="796"/>
                    <a:pt x="0" y="314"/>
                  </a:cubicBezTo>
                  <a:cubicBezTo>
                    <a:pt x="84" y="210"/>
                    <a:pt x="209" y="105"/>
                    <a:pt x="335" y="1"/>
                  </a:cubicBezTo>
                  <a:cubicBezTo>
                    <a:pt x="1109" y="210"/>
                    <a:pt x="1528" y="837"/>
                    <a:pt x="2092" y="1381"/>
                  </a:cubicBezTo>
                  <a:cubicBezTo>
                    <a:pt x="1632" y="1737"/>
                    <a:pt x="1172" y="1653"/>
                    <a:pt x="670" y="1695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16;p74">
              <a:extLst>
                <a:ext uri="{FF2B5EF4-FFF2-40B4-BE49-F238E27FC236}">
                  <a16:creationId xmlns:a16="http://schemas.microsoft.com/office/drawing/2014/main" id="{25B2B9C4-DB3C-8F42-9DB4-331AA64CC1A3}"/>
                </a:ext>
              </a:extLst>
            </p:cNvPr>
            <p:cNvSpPr/>
            <p:nvPr/>
          </p:nvSpPr>
          <p:spPr>
            <a:xfrm>
              <a:off x="5581763" y="2866025"/>
              <a:ext cx="35600" cy="46575"/>
            </a:xfrm>
            <a:custGeom>
              <a:avLst/>
              <a:gdLst/>
              <a:ahLst/>
              <a:cxnLst/>
              <a:rect l="l" t="t" r="r" b="b"/>
              <a:pathLst>
                <a:path w="1424" h="1863" extrusionOk="0">
                  <a:moveTo>
                    <a:pt x="754" y="1863"/>
                  </a:moveTo>
                  <a:cubicBezTo>
                    <a:pt x="482" y="1256"/>
                    <a:pt x="231" y="649"/>
                    <a:pt x="0" y="105"/>
                  </a:cubicBezTo>
                  <a:cubicBezTo>
                    <a:pt x="63" y="1"/>
                    <a:pt x="126" y="1"/>
                    <a:pt x="210" y="43"/>
                  </a:cubicBezTo>
                  <a:cubicBezTo>
                    <a:pt x="335" y="147"/>
                    <a:pt x="482" y="231"/>
                    <a:pt x="628" y="335"/>
                  </a:cubicBezTo>
                  <a:cubicBezTo>
                    <a:pt x="900" y="545"/>
                    <a:pt x="1151" y="817"/>
                    <a:pt x="1277" y="1152"/>
                  </a:cubicBezTo>
                  <a:cubicBezTo>
                    <a:pt x="1423" y="1549"/>
                    <a:pt x="1360" y="1675"/>
                    <a:pt x="963" y="1821"/>
                  </a:cubicBezTo>
                  <a:cubicBezTo>
                    <a:pt x="900" y="1863"/>
                    <a:pt x="837" y="1863"/>
                    <a:pt x="754" y="1863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17;p74">
              <a:extLst>
                <a:ext uri="{FF2B5EF4-FFF2-40B4-BE49-F238E27FC236}">
                  <a16:creationId xmlns:a16="http://schemas.microsoft.com/office/drawing/2014/main" id="{4E58170A-046A-BC4C-8C92-ED0939B49053}"/>
                </a:ext>
              </a:extLst>
            </p:cNvPr>
            <p:cNvSpPr/>
            <p:nvPr/>
          </p:nvSpPr>
          <p:spPr>
            <a:xfrm>
              <a:off x="6885838" y="2597675"/>
              <a:ext cx="23025" cy="50775"/>
            </a:xfrm>
            <a:custGeom>
              <a:avLst/>
              <a:gdLst/>
              <a:ahLst/>
              <a:cxnLst/>
              <a:rect l="l" t="t" r="r" b="b"/>
              <a:pathLst>
                <a:path w="921" h="2031" extrusionOk="0">
                  <a:moveTo>
                    <a:pt x="837" y="1"/>
                  </a:moveTo>
                  <a:cubicBezTo>
                    <a:pt x="921" y="357"/>
                    <a:pt x="921" y="1424"/>
                    <a:pt x="816" y="1947"/>
                  </a:cubicBezTo>
                  <a:cubicBezTo>
                    <a:pt x="816" y="1947"/>
                    <a:pt x="795" y="1968"/>
                    <a:pt x="774" y="1968"/>
                  </a:cubicBezTo>
                  <a:cubicBezTo>
                    <a:pt x="209" y="2030"/>
                    <a:pt x="0" y="1821"/>
                    <a:pt x="84" y="1256"/>
                  </a:cubicBezTo>
                  <a:cubicBezTo>
                    <a:pt x="167" y="859"/>
                    <a:pt x="419" y="378"/>
                    <a:pt x="837" y="1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18;p74">
              <a:extLst>
                <a:ext uri="{FF2B5EF4-FFF2-40B4-BE49-F238E27FC236}">
                  <a16:creationId xmlns:a16="http://schemas.microsoft.com/office/drawing/2014/main" id="{134F3CD4-F410-4C4B-AD5F-51F5BE0AAB7C}"/>
                </a:ext>
              </a:extLst>
            </p:cNvPr>
            <p:cNvSpPr/>
            <p:nvPr/>
          </p:nvSpPr>
          <p:spPr>
            <a:xfrm>
              <a:off x="7041713" y="2617550"/>
              <a:ext cx="6300" cy="18875"/>
            </a:xfrm>
            <a:custGeom>
              <a:avLst/>
              <a:gdLst/>
              <a:ahLst/>
              <a:cxnLst/>
              <a:rect l="l" t="t" r="r" b="b"/>
              <a:pathLst>
                <a:path w="252" h="755" extrusionOk="0">
                  <a:moveTo>
                    <a:pt x="0" y="754"/>
                  </a:moveTo>
                  <a:lnTo>
                    <a:pt x="0" y="1"/>
                  </a:lnTo>
                  <a:cubicBezTo>
                    <a:pt x="189" y="189"/>
                    <a:pt x="251" y="336"/>
                    <a:pt x="251" y="503"/>
                  </a:cubicBezTo>
                  <a:cubicBezTo>
                    <a:pt x="251" y="545"/>
                    <a:pt x="147" y="608"/>
                    <a:pt x="0" y="754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19;p74">
              <a:extLst>
                <a:ext uri="{FF2B5EF4-FFF2-40B4-BE49-F238E27FC236}">
                  <a16:creationId xmlns:a16="http://schemas.microsoft.com/office/drawing/2014/main" id="{01D17C57-577A-1241-A112-2BDFB85EAD50}"/>
                </a:ext>
              </a:extLst>
            </p:cNvPr>
            <p:cNvSpPr/>
            <p:nvPr/>
          </p:nvSpPr>
          <p:spPr>
            <a:xfrm>
              <a:off x="5462488" y="2934550"/>
              <a:ext cx="9450" cy="18350"/>
            </a:xfrm>
            <a:custGeom>
              <a:avLst/>
              <a:gdLst/>
              <a:ahLst/>
              <a:cxnLst/>
              <a:rect l="l" t="t" r="r" b="b"/>
              <a:pathLst>
                <a:path w="378" h="734" extrusionOk="0">
                  <a:moveTo>
                    <a:pt x="85" y="1"/>
                  </a:moveTo>
                  <a:cubicBezTo>
                    <a:pt x="231" y="273"/>
                    <a:pt x="315" y="482"/>
                    <a:pt x="378" y="712"/>
                  </a:cubicBezTo>
                  <a:cubicBezTo>
                    <a:pt x="294" y="712"/>
                    <a:pt x="210" y="733"/>
                    <a:pt x="126" y="733"/>
                  </a:cubicBezTo>
                  <a:cubicBezTo>
                    <a:pt x="1" y="503"/>
                    <a:pt x="22" y="294"/>
                    <a:pt x="85" y="1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20;p74">
              <a:extLst>
                <a:ext uri="{FF2B5EF4-FFF2-40B4-BE49-F238E27FC236}">
                  <a16:creationId xmlns:a16="http://schemas.microsoft.com/office/drawing/2014/main" id="{E22CF0BD-457A-BD4F-AAC6-D1AC4E12EE6A}"/>
                </a:ext>
              </a:extLst>
            </p:cNvPr>
            <p:cNvSpPr/>
            <p:nvPr/>
          </p:nvSpPr>
          <p:spPr>
            <a:xfrm>
              <a:off x="6297338" y="2995750"/>
              <a:ext cx="113550" cy="121400"/>
            </a:xfrm>
            <a:custGeom>
              <a:avLst/>
              <a:gdLst/>
              <a:ahLst/>
              <a:cxnLst/>
              <a:rect l="l" t="t" r="r" b="b"/>
              <a:pathLst>
                <a:path w="4542" h="4856" extrusionOk="0">
                  <a:moveTo>
                    <a:pt x="147" y="2637"/>
                  </a:moveTo>
                  <a:lnTo>
                    <a:pt x="147" y="2574"/>
                  </a:lnTo>
                  <a:cubicBezTo>
                    <a:pt x="1" y="1612"/>
                    <a:pt x="629" y="1047"/>
                    <a:pt x="1319" y="545"/>
                  </a:cubicBezTo>
                  <a:cubicBezTo>
                    <a:pt x="1528" y="356"/>
                    <a:pt x="1800" y="273"/>
                    <a:pt x="2072" y="147"/>
                  </a:cubicBezTo>
                  <a:cubicBezTo>
                    <a:pt x="2407" y="1"/>
                    <a:pt x="2763" y="43"/>
                    <a:pt x="3014" y="273"/>
                  </a:cubicBezTo>
                  <a:cubicBezTo>
                    <a:pt x="3202" y="440"/>
                    <a:pt x="3412" y="587"/>
                    <a:pt x="3642" y="670"/>
                  </a:cubicBezTo>
                  <a:cubicBezTo>
                    <a:pt x="3851" y="754"/>
                    <a:pt x="3976" y="880"/>
                    <a:pt x="4060" y="1089"/>
                  </a:cubicBezTo>
                  <a:cubicBezTo>
                    <a:pt x="4144" y="1361"/>
                    <a:pt x="4248" y="1591"/>
                    <a:pt x="4353" y="1821"/>
                  </a:cubicBezTo>
                  <a:cubicBezTo>
                    <a:pt x="4541" y="2261"/>
                    <a:pt x="4500" y="2721"/>
                    <a:pt x="4437" y="3160"/>
                  </a:cubicBezTo>
                  <a:cubicBezTo>
                    <a:pt x="4374" y="3390"/>
                    <a:pt x="4228" y="3600"/>
                    <a:pt x="4081" y="3809"/>
                  </a:cubicBezTo>
                  <a:cubicBezTo>
                    <a:pt x="3537" y="4604"/>
                    <a:pt x="2784" y="4855"/>
                    <a:pt x="1863" y="4771"/>
                  </a:cubicBezTo>
                  <a:cubicBezTo>
                    <a:pt x="1403" y="4562"/>
                    <a:pt x="901" y="4437"/>
                    <a:pt x="566" y="4039"/>
                  </a:cubicBezTo>
                  <a:cubicBezTo>
                    <a:pt x="273" y="3725"/>
                    <a:pt x="85" y="3369"/>
                    <a:pt x="147" y="2888"/>
                  </a:cubicBezTo>
                  <a:cubicBezTo>
                    <a:pt x="168" y="2846"/>
                    <a:pt x="147" y="2742"/>
                    <a:pt x="147" y="26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21;p74">
              <a:extLst>
                <a:ext uri="{FF2B5EF4-FFF2-40B4-BE49-F238E27FC236}">
                  <a16:creationId xmlns:a16="http://schemas.microsoft.com/office/drawing/2014/main" id="{59A9D270-4688-6041-8547-3FD82E46501C}"/>
                </a:ext>
              </a:extLst>
            </p:cNvPr>
            <p:cNvSpPr/>
            <p:nvPr/>
          </p:nvSpPr>
          <p:spPr>
            <a:xfrm>
              <a:off x="7148413" y="2044775"/>
              <a:ext cx="187300" cy="121900"/>
            </a:xfrm>
            <a:custGeom>
              <a:avLst/>
              <a:gdLst/>
              <a:ahLst/>
              <a:cxnLst/>
              <a:rect l="l" t="t" r="r" b="b"/>
              <a:pathLst>
                <a:path w="7492" h="4876" extrusionOk="0">
                  <a:moveTo>
                    <a:pt x="105" y="2219"/>
                  </a:moveTo>
                  <a:cubicBezTo>
                    <a:pt x="147" y="2198"/>
                    <a:pt x="189" y="2156"/>
                    <a:pt x="273" y="2156"/>
                  </a:cubicBezTo>
                  <a:cubicBezTo>
                    <a:pt x="900" y="1988"/>
                    <a:pt x="1486" y="1695"/>
                    <a:pt x="2093" y="1486"/>
                  </a:cubicBezTo>
                  <a:cubicBezTo>
                    <a:pt x="2135" y="1465"/>
                    <a:pt x="2198" y="1465"/>
                    <a:pt x="2240" y="1465"/>
                  </a:cubicBezTo>
                  <a:cubicBezTo>
                    <a:pt x="2888" y="1193"/>
                    <a:pt x="3558" y="963"/>
                    <a:pt x="4206" y="712"/>
                  </a:cubicBezTo>
                  <a:cubicBezTo>
                    <a:pt x="4771" y="503"/>
                    <a:pt x="5336" y="273"/>
                    <a:pt x="5901" y="105"/>
                  </a:cubicBezTo>
                  <a:cubicBezTo>
                    <a:pt x="6278" y="1"/>
                    <a:pt x="6696" y="63"/>
                    <a:pt x="7073" y="63"/>
                  </a:cubicBezTo>
                  <a:cubicBezTo>
                    <a:pt x="7282" y="63"/>
                    <a:pt x="7429" y="231"/>
                    <a:pt x="7470" y="419"/>
                  </a:cubicBezTo>
                  <a:cubicBezTo>
                    <a:pt x="7491" y="524"/>
                    <a:pt x="7491" y="649"/>
                    <a:pt x="7491" y="754"/>
                  </a:cubicBezTo>
                  <a:cubicBezTo>
                    <a:pt x="7491" y="1340"/>
                    <a:pt x="7470" y="1947"/>
                    <a:pt x="7491" y="2511"/>
                  </a:cubicBezTo>
                  <a:cubicBezTo>
                    <a:pt x="7491" y="2930"/>
                    <a:pt x="7366" y="3286"/>
                    <a:pt x="7177" y="3641"/>
                  </a:cubicBezTo>
                  <a:lnTo>
                    <a:pt x="7115" y="3788"/>
                  </a:lnTo>
                  <a:cubicBezTo>
                    <a:pt x="6613" y="4185"/>
                    <a:pt x="6110" y="4562"/>
                    <a:pt x="5462" y="4604"/>
                  </a:cubicBezTo>
                  <a:cubicBezTo>
                    <a:pt x="5148" y="4625"/>
                    <a:pt x="4855" y="4604"/>
                    <a:pt x="4562" y="4771"/>
                  </a:cubicBezTo>
                  <a:cubicBezTo>
                    <a:pt x="4520" y="4792"/>
                    <a:pt x="4457" y="4792"/>
                    <a:pt x="4416" y="4792"/>
                  </a:cubicBezTo>
                  <a:cubicBezTo>
                    <a:pt x="3265" y="4876"/>
                    <a:pt x="2135" y="4708"/>
                    <a:pt x="1151" y="4102"/>
                  </a:cubicBezTo>
                  <a:cubicBezTo>
                    <a:pt x="838" y="3934"/>
                    <a:pt x="566" y="3662"/>
                    <a:pt x="356" y="3369"/>
                  </a:cubicBezTo>
                  <a:cubicBezTo>
                    <a:pt x="231" y="3223"/>
                    <a:pt x="168" y="2951"/>
                    <a:pt x="126" y="2742"/>
                  </a:cubicBezTo>
                  <a:cubicBezTo>
                    <a:pt x="22" y="2574"/>
                    <a:pt x="1" y="2407"/>
                    <a:pt x="105" y="2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22;p74">
              <a:extLst>
                <a:ext uri="{FF2B5EF4-FFF2-40B4-BE49-F238E27FC236}">
                  <a16:creationId xmlns:a16="http://schemas.microsoft.com/office/drawing/2014/main" id="{DACE4F13-4A0E-934C-A3DB-F7139B14354E}"/>
                </a:ext>
              </a:extLst>
            </p:cNvPr>
            <p:cNvSpPr/>
            <p:nvPr/>
          </p:nvSpPr>
          <p:spPr>
            <a:xfrm>
              <a:off x="5012113" y="2508225"/>
              <a:ext cx="168475" cy="140225"/>
            </a:xfrm>
            <a:custGeom>
              <a:avLst/>
              <a:gdLst/>
              <a:ahLst/>
              <a:cxnLst/>
              <a:rect l="l" t="t" r="r" b="b"/>
              <a:pathLst>
                <a:path w="6739" h="5609" extrusionOk="0">
                  <a:moveTo>
                    <a:pt x="1" y="2721"/>
                  </a:moveTo>
                  <a:cubicBezTo>
                    <a:pt x="210" y="2658"/>
                    <a:pt x="398" y="2595"/>
                    <a:pt x="566" y="2533"/>
                  </a:cubicBezTo>
                  <a:cubicBezTo>
                    <a:pt x="1131" y="2365"/>
                    <a:pt x="1675" y="2156"/>
                    <a:pt x="2219" y="1968"/>
                  </a:cubicBezTo>
                  <a:cubicBezTo>
                    <a:pt x="2323" y="1947"/>
                    <a:pt x="2428" y="1884"/>
                    <a:pt x="2532" y="1842"/>
                  </a:cubicBezTo>
                  <a:cubicBezTo>
                    <a:pt x="2930" y="1549"/>
                    <a:pt x="3432" y="1382"/>
                    <a:pt x="3872" y="1215"/>
                  </a:cubicBezTo>
                  <a:cubicBezTo>
                    <a:pt x="4164" y="1110"/>
                    <a:pt x="4416" y="943"/>
                    <a:pt x="4688" y="817"/>
                  </a:cubicBezTo>
                  <a:cubicBezTo>
                    <a:pt x="4813" y="754"/>
                    <a:pt x="4918" y="691"/>
                    <a:pt x="5043" y="629"/>
                  </a:cubicBezTo>
                  <a:cubicBezTo>
                    <a:pt x="5357" y="482"/>
                    <a:pt x="5671" y="336"/>
                    <a:pt x="5964" y="189"/>
                  </a:cubicBezTo>
                  <a:cubicBezTo>
                    <a:pt x="6110" y="106"/>
                    <a:pt x="6257" y="1"/>
                    <a:pt x="6466" y="106"/>
                  </a:cubicBezTo>
                  <a:cubicBezTo>
                    <a:pt x="6487" y="189"/>
                    <a:pt x="6508" y="273"/>
                    <a:pt x="6508" y="378"/>
                  </a:cubicBezTo>
                  <a:cubicBezTo>
                    <a:pt x="6529" y="503"/>
                    <a:pt x="6508" y="629"/>
                    <a:pt x="6529" y="754"/>
                  </a:cubicBezTo>
                  <a:cubicBezTo>
                    <a:pt x="6738" y="1319"/>
                    <a:pt x="6696" y="1884"/>
                    <a:pt x="6696" y="2470"/>
                  </a:cubicBezTo>
                  <a:lnTo>
                    <a:pt x="6696" y="3537"/>
                  </a:lnTo>
                  <a:cubicBezTo>
                    <a:pt x="6696" y="4039"/>
                    <a:pt x="6529" y="4458"/>
                    <a:pt x="6152" y="4792"/>
                  </a:cubicBezTo>
                  <a:cubicBezTo>
                    <a:pt x="5964" y="4939"/>
                    <a:pt x="5776" y="5127"/>
                    <a:pt x="5587" y="5253"/>
                  </a:cubicBezTo>
                  <a:cubicBezTo>
                    <a:pt x="5336" y="5462"/>
                    <a:pt x="5022" y="5546"/>
                    <a:pt x="4688" y="5546"/>
                  </a:cubicBezTo>
                  <a:cubicBezTo>
                    <a:pt x="4457" y="5546"/>
                    <a:pt x="4269" y="5525"/>
                    <a:pt x="4060" y="5546"/>
                  </a:cubicBezTo>
                  <a:cubicBezTo>
                    <a:pt x="3474" y="5608"/>
                    <a:pt x="2930" y="5441"/>
                    <a:pt x="2365" y="5295"/>
                  </a:cubicBezTo>
                  <a:cubicBezTo>
                    <a:pt x="2239" y="5253"/>
                    <a:pt x="2114" y="5190"/>
                    <a:pt x="2030" y="5106"/>
                  </a:cubicBezTo>
                  <a:cubicBezTo>
                    <a:pt x="1591" y="4709"/>
                    <a:pt x="1151" y="4353"/>
                    <a:pt x="733" y="3935"/>
                  </a:cubicBezTo>
                  <a:cubicBezTo>
                    <a:pt x="356" y="3579"/>
                    <a:pt x="189" y="3181"/>
                    <a:pt x="1" y="2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23;p74">
              <a:extLst>
                <a:ext uri="{FF2B5EF4-FFF2-40B4-BE49-F238E27FC236}">
                  <a16:creationId xmlns:a16="http://schemas.microsoft.com/office/drawing/2014/main" id="{D7DCA468-06EE-D442-8546-C6B179943B3E}"/>
                </a:ext>
              </a:extLst>
            </p:cNvPr>
            <p:cNvSpPr/>
            <p:nvPr/>
          </p:nvSpPr>
          <p:spPr>
            <a:xfrm>
              <a:off x="7362363" y="1930225"/>
              <a:ext cx="142825" cy="138125"/>
            </a:xfrm>
            <a:custGeom>
              <a:avLst/>
              <a:gdLst/>
              <a:ahLst/>
              <a:cxnLst/>
              <a:rect l="l" t="t" r="r" b="b"/>
              <a:pathLst>
                <a:path w="5713" h="5525" extrusionOk="0">
                  <a:moveTo>
                    <a:pt x="5001" y="1005"/>
                  </a:moveTo>
                  <a:cubicBezTo>
                    <a:pt x="4687" y="419"/>
                    <a:pt x="4143" y="0"/>
                    <a:pt x="3474" y="147"/>
                  </a:cubicBezTo>
                  <a:cubicBezTo>
                    <a:pt x="3369" y="168"/>
                    <a:pt x="3265" y="189"/>
                    <a:pt x="3181" y="210"/>
                  </a:cubicBezTo>
                  <a:cubicBezTo>
                    <a:pt x="1612" y="63"/>
                    <a:pt x="0" y="1528"/>
                    <a:pt x="252" y="3118"/>
                  </a:cubicBezTo>
                  <a:cubicBezTo>
                    <a:pt x="482" y="4896"/>
                    <a:pt x="2553" y="5524"/>
                    <a:pt x="4018" y="4771"/>
                  </a:cubicBezTo>
                  <a:cubicBezTo>
                    <a:pt x="5420" y="4080"/>
                    <a:pt x="5713" y="2344"/>
                    <a:pt x="5001" y="10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24;p74">
              <a:extLst>
                <a:ext uri="{FF2B5EF4-FFF2-40B4-BE49-F238E27FC236}">
                  <a16:creationId xmlns:a16="http://schemas.microsoft.com/office/drawing/2014/main" id="{A5AA6DE8-2649-6240-8BD2-E71ED21A8DC0}"/>
                </a:ext>
              </a:extLst>
            </p:cNvPr>
            <p:cNvSpPr/>
            <p:nvPr/>
          </p:nvSpPr>
          <p:spPr>
            <a:xfrm>
              <a:off x="6968988" y="2010250"/>
              <a:ext cx="127150" cy="123475"/>
            </a:xfrm>
            <a:custGeom>
              <a:avLst/>
              <a:gdLst/>
              <a:ahLst/>
              <a:cxnLst/>
              <a:rect l="l" t="t" r="r" b="b"/>
              <a:pathLst>
                <a:path w="5086" h="4939" extrusionOk="0">
                  <a:moveTo>
                    <a:pt x="4918" y="1821"/>
                  </a:moveTo>
                  <a:cubicBezTo>
                    <a:pt x="4667" y="356"/>
                    <a:pt x="2721" y="1"/>
                    <a:pt x="1612" y="754"/>
                  </a:cubicBezTo>
                  <a:cubicBezTo>
                    <a:pt x="963" y="796"/>
                    <a:pt x="273" y="1193"/>
                    <a:pt x="106" y="1884"/>
                  </a:cubicBezTo>
                  <a:cubicBezTo>
                    <a:pt x="1" y="2281"/>
                    <a:pt x="189" y="2888"/>
                    <a:pt x="419" y="3328"/>
                  </a:cubicBezTo>
                  <a:cubicBezTo>
                    <a:pt x="419" y="3453"/>
                    <a:pt x="419" y="3579"/>
                    <a:pt x="440" y="3704"/>
                  </a:cubicBezTo>
                  <a:cubicBezTo>
                    <a:pt x="670" y="4897"/>
                    <a:pt x="2219" y="4939"/>
                    <a:pt x="3119" y="4708"/>
                  </a:cubicBezTo>
                  <a:cubicBezTo>
                    <a:pt x="3558" y="4583"/>
                    <a:pt x="3914" y="4374"/>
                    <a:pt x="4227" y="4081"/>
                  </a:cubicBezTo>
                  <a:cubicBezTo>
                    <a:pt x="4311" y="4018"/>
                    <a:pt x="4395" y="3955"/>
                    <a:pt x="4437" y="3872"/>
                  </a:cubicBezTo>
                  <a:cubicBezTo>
                    <a:pt x="4897" y="3286"/>
                    <a:pt x="5085" y="2595"/>
                    <a:pt x="4918" y="18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25;p74">
              <a:extLst>
                <a:ext uri="{FF2B5EF4-FFF2-40B4-BE49-F238E27FC236}">
                  <a16:creationId xmlns:a16="http://schemas.microsoft.com/office/drawing/2014/main" id="{D0AFD59D-E97C-1542-8400-3B79B71DEFCF}"/>
                </a:ext>
              </a:extLst>
            </p:cNvPr>
            <p:cNvSpPr/>
            <p:nvPr/>
          </p:nvSpPr>
          <p:spPr>
            <a:xfrm>
              <a:off x="4787188" y="2536475"/>
              <a:ext cx="162175" cy="146500"/>
            </a:xfrm>
            <a:custGeom>
              <a:avLst/>
              <a:gdLst/>
              <a:ahLst/>
              <a:cxnLst/>
              <a:rect l="l" t="t" r="r" b="b"/>
              <a:pathLst>
                <a:path w="6487" h="5860" extrusionOk="0">
                  <a:moveTo>
                    <a:pt x="4332" y="336"/>
                  </a:moveTo>
                  <a:cubicBezTo>
                    <a:pt x="3118" y="1"/>
                    <a:pt x="1779" y="691"/>
                    <a:pt x="1068" y="1675"/>
                  </a:cubicBezTo>
                  <a:cubicBezTo>
                    <a:pt x="0" y="3223"/>
                    <a:pt x="1612" y="4897"/>
                    <a:pt x="3013" y="5357"/>
                  </a:cubicBezTo>
                  <a:cubicBezTo>
                    <a:pt x="4436" y="5859"/>
                    <a:pt x="6194" y="4876"/>
                    <a:pt x="6361" y="3349"/>
                  </a:cubicBezTo>
                  <a:cubicBezTo>
                    <a:pt x="6487" y="2051"/>
                    <a:pt x="5734" y="440"/>
                    <a:pt x="4332" y="3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26;p74">
              <a:extLst>
                <a:ext uri="{FF2B5EF4-FFF2-40B4-BE49-F238E27FC236}">
                  <a16:creationId xmlns:a16="http://schemas.microsoft.com/office/drawing/2014/main" id="{B7AE86BB-CDC5-134A-93CC-C5F58C3E2FA6}"/>
                </a:ext>
              </a:extLst>
            </p:cNvPr>
            <p:cNvSpPr/>
            <p:nvPr/>
          </p:nvSpPr>
          <p:spPr>
            <a:xfrm>
              <a:off x="5182113" y="2400475"/>
              <a:ext cx="137075" cy="119825"/>
            </a:xfrm>
            <a:custGeom>
              <a:avLst/>
              <a:gdLst/>
              <a:ahLst/>
              <a:cxnLst/>
              <a:rect l="l" t="t" r="r" b="b"/>
              <a:pathLst>
                <a:path w="5483" h="4793" extrusionOk="0">
                  <a:moveTo>
                    <a:pt x="5043" y="1424"/>
                  </a:moveTo>
                  <a:cubicBezTo>
                    <a:pt x="4960" y="1172"/>
                    <a:pt x="4855" y="963"/>
                    <a:pt x="4730" y="796"/>
                  </a:cubicBezTo>
                  <a:cubicBezTo>
                    <a:pt x="4206" y="84"/>
                    <a:pt x="3453" y="1"/>
                    <a:pt x="2637" y="105"/>
                  </a:cubicBezTo>
                  <a:cubicBezTo>
                    <a:pt x="1089" y="294"/>
                    <a:pt x="1" y="2051"/>
                    <a:pt x="629" y="3537"/>
                  </a:cubicBezTo>
                  <a:cubicBezTo>
                    <a:pt x="942" y="4290"/>
                    <a:pt x="1591" y="4583"/>
                    <a:pt x="2302" y="4625"/>
                  </a:cubicBezTo>
                  <a:cubicBezTo>
                    <a:pt x="2867" y="4792"/>
                    <a:pt x="3495" y="4583"/>
                    <a:pt x="4018" y="4206"/>
                  </a:cubicBezTo>
                  <a:cubicBezTo>
                    <a:pt x="4186" y="4144"/>
                    <a:pt x="4332" y="4039"/>
                    <a:pt x="4478" y="3934"/>
                  </a:cubicBezTo>
                  <a:cubicBezTo>
                    <a:pt x="5253" y="3348"/>
                    <a:pt x="5483" y="2219"/>
                    <a:pt x="5043" y="14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27;p74">
              <a:extLst>
                <a:ext uri="{FF2B5EF4-FFF2-40B4-BE49-F238E27FC236}">
                  <a16:creationId xmlns:a16="http://schemas.microsoft.com/office/drawing/2014/main" id="{065F4A69-703D-9944-B1DB-DE2FBCBE6D4C}"/>
                </a:ext>
              </a:extLst>
            </p:cNvPr>
            <p:cNvSpPr/>
            <p:nvPr/>
          </p:nvSpPr>
          <p:spPr>
            <a:xfrm>
              <a:off x="4884488" y="3053300"/>
              <a:ext cx="403325" cy="166375"/>
            </a:xfrm>
            <a:custGeom>
              <a:avLst/>
              <a:gdLst/>
              <a:ahLst/>
              <a:cxnLst/>
              <a:rect l="l" t="t" r="r" b="b"/>
              <a:pathLst>
                <a:path w="16133" h="6655" extrusionOk="0">
                  <a:moveTo>
                    <a:pt x="16007" y="419"/>
                  </a:moveTo>
                  <a:cubicBezTo>
                    <a:pt x="15986" y="126"/>
                    <a:pt x="15777" y="0"/>
                    <a:pt x="15505" y="21"/>
                  </a:cubicBezTo>
                  <a:cubicBezTo>
                    <a:pt x="14438" y="168"/>
                    <a:pt x="13873" y="1423"/>
                    <a:pt x="13057" y="2030"/>
                  </a:cubicBezTo>
                  <a:cubicBezTo>
                    <a:pt x="12534" y="2428"/>
                    <a:pt x="11634" y="2658"/>
                    <a:pt x="11069" y="2888"/>
                  </a:cubicBezTo>
                  <a:cubicBezTo>
                    <a:pt x="10357" y="3181"/>
                    <a:pt x="9646" y="3495"/>
                    <a:pt x="8914" y="3746"/>
                  </a:cubicBezTo>
                  <a:cubicBezTo>
                    <a:pt x="7428" y="4311"/>
                    <a:pt x="5922" y="4750"/>
                    <a:pt x="4373" y="5127"/>
                  </a:cubicBezTo>
                  <a:cubicBezTo>
                    <a:pt x="3013" y="5441"/>
                    <a:pt x="1674" y="5022"/>
                    <a:pt x="377" y="5294"/>
                  </a:cubicBezTo>
                  <a:cubicBezTo>
                    <a:pt x="0" y="5378"/>
                    <a:pt x="21" y="5922"/>
                    <a:pt x="377" y="6005"/>
                  </a:cubicBezTo>
                  <a:cubicBezTo>
                    <a:pt x="1674" y="6340"/>
                    <a:pt x="2846" y="6654"/>
                    <a:pt x="4248" y="6424"/>
                  </a:cubicBezTo>
                  <a:cubicBezTo>
                    <a:pt x="6131" y="6110"/>
                    <a:pt x="7951" y="5545"/>
                    <a:pt x="9730" y="4876"/>
                  </a:cubicBezTo>
                  <a:cubicBezTo>
                    <a:pt x="11153" y="4394"/>
                    <a:pt x="12889" y="3829"/>
                    <a:pt x="14103" y="2972"/>
                  </a:cubicBezTo>
                  <a:cubicBezTo>
                    <a:pt x="14731" y="2511"/>
                    <a:pt x="16132" y="1298"/>
                    <a:pt x="16007" y="4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28;p74">
              <a:extLst>
                <a:ext uri="{FF2B5EF4-FFF2-40B4-BE49-F238E27FC236}">
                  <a16:creationId xmlns:a16="http://schemas.microsoft.com/office/drawing/2014/main" id="{EAD2CF08-61B4-9F4D-8A7C-D2465A2C6D7B}"/>
                </a:ext>
              </a:extLst>
            </p:cNvPr>
            <p:cNvSpPr/>
            <p:nvPr/>
          </p:nvSpPr>
          <p:spPr>
            <a:xfrm>
              <a:off x="4868788" y="2993675"/>
              <a:ext cx="413275" cy="167400"/>
            </a:xfrm>
            <a:custGeom>
              <a:avLst/>
              <a:gdLst/>
              <a:ahLst/>
              <a:cxnLst/>
              <a:rect l="l" t="t" r="r" b="b"/>
              <a:pathLst>
                <a:path w="16531" h="6696" extrusionOk="0">
                  <a:moveTo>
                    <a:pt x="15651" y="335"/>
                  </a:moveTo>
                  <a:cubicBezTo>
                    <a:pt x="13329" y="2072"/>
                    <a:pt x="10776" y="3139"/>
                    <a:pt x="8077" y="4080"/>
                  </a:cubicBezTo>
                  <a:cubicBezTo>
                    <a:pt x="6717" y="4541"/>
                    <a:pt x="5357" y="5043"/>
                    <a:pt x="3976" y="5482"/>
                  </a:cubicBezTo>
                  <a:cubicBezTo>
                    <a:pt x="2742" y="5880"/>
                    <a:pt x="1423" y="5712"/>
                    <a:pt x="126" y="5942"/>
                  </a:cubicBezTo>
                  <a:cubicBezTo>
                    <a:pt x="1" y="5963"/>
                    <a:pt x="1" y="6193"/>
                    <a:pt x="126" y="6214"/>
                  </a:cubicBezTo>
                  <a:cubicBezTo>
                    <a:pt x="3097" y="6696"/>
                    <a:pt x="5545" y="5880"/>
                    <a:pt x="8286" y="4896"/>
                  </a:cubicBezTo>
                  <a:cubicBezTo>
                    <a:pt x="11069" y="3892"/>
                    <a:pt x="13685" y="2867"/>
                    <a:pt x="16091" y="1088"/>
                  </a:cubicBezTo>
                  <a:cubicBezTo>
                    <a:pt x="16530" y="753"/>
                    <a:pt x="16091" y="0"/>
                    <a:pt x="15651" y="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29;p74">
              <a:extLst>
                <a:ext uri="{FF2B5EF4-FFF2-40B4-BE49-F238E27FC236}">
                  <a16:creationId xmlns:a16="http://schemas.microsoft.com/office/drawing/2014/main" id="{1920E463-7E2B-6642-BF68-51DE98315E39}"/>
                </a:ext>
              </a:extLst>
            </p:cNvPr>
            <p:cNvSpPr/>
            <p:nvPr/>
          </p:nvSpPr>
          <p:spPr>
            <a:xfrm>
              <a:off x="7797563" y="2998375"/>
              <a:ext cx="137075" cy="311775"/>
            </a:xfrm>
            <a:custGeom>
              <a:avLst/>
              <a:gdLst/>
              <a:ahLst/>
              <a:cxnLst/>
              <a:rect l="l" t="t" r="r" b="b"/>
              <a:pathLst>
                <a:path w="5483" h="12471" extrusionOk="0">
                  <a:moveTo>
                    <a:pt x="5483" y="10734"/>
                  </a:moveTo>
                  <a:cubicBezTo>
                    <a:pt x="5462" y="11257"/>
                    <a:pt x="5420" y="11676"/>
                    <a:pt x="5378" y="12094"/>
                  </a:cubicBezTo>
                  <a:cubicBezTo>
                    <a:pt x="5378" y="12178"/>
                    <a:pt x="5357" y="12283"/>
                    <a:pt x="5315" y="12366"/>
                  </a:cubicBezTo>
                  <a:cubicBezTo>
                    <a:pt x="5274" y="12408"/>
                    <a:pt x="5169" y="12471"/>
                    <a:pt x="5127" y="12471"/>
                  </a:cubicBezTo>
                  <a:cubicBezTo>
                    <a:pt x="5043" y="12450"/>
                    <a:pt x="4939" y="12387"/>
                    <a:pt x="4897" y="12345"/>
                  </a:cubicBezTo>
                  <a:cubicBezTo>
                    <a:pt x="4834" y="12241"/>
                    <a:pt x="4834" y="12136"/>
                    <a:pt x="4834" y="11990"/>
                  </a:cubicBezTo>
                  <a:cubicBezTo>
                    <a:pt x="4751" y="11362"/>
                    <a:pt x="4709" y="10734"/>
                    <a:pt x="4625" y="10148"/>
                  </a:cubicBezTo>
                  <a:cubicBezTo>
                    <a:pt x="4604" y="9897"/>
                    <a:pt x="4541" y="9646"/>
                    <a:pt x="4499" y="9416"/>
                  </a:cubicBezTo>
                  <a:cubicBezTo>
                    <a:pt x="4311" y="8600"/>
                    <a:pt x="4123" y="7784"/>
                    <a:pt x="3914" y="6968"/>
                  </a:cubicBezTo>
                  <a:cubicBezTo>
                    <a:pt x="3893" y="6821"/>
                    <a:pt x="3851" y="6696"/>
                    <a:pt x="3788" y="6529"/>
                  </a:cubicBezTo>
                  <a:lnTo>
                    <a:pt x="3558" y="5901"/>
                  </a:lnTo>
                  <a:cubicBezTo>
                    <a:pt x="2867" y="4080"/>
                    <a:pt x="2867" y="4039"/>
                    <a:pt x="1821" y="2448"/>
                  </a:cubicBezTo>
                  <a:cubicBezTo>
                    <a:pt x="1424" y="1884"/>
                    <a:pt x="942" y="1381"/>
                    <a:pt x="524" y="795"/>
                  </a:cubicBezTo>
                  <a:cubicBezTo>
                    <a:pt x="440" y="670"/>
                    <a:pt x="252" y="628"/>
                    <a:pt x="126" y="523"/>
                  </a:cubicBezTo>
                  <a:cubicBezTo>
                    <a:pt x="1" y="419"/>
                    <a:pt x="22" y="231"/>
                    <a:pt x="189" y="126"/>
                  </a:cubicBezTo>
                  <a:cubicBezTo>
                    <a:pt x="378" y="0"/>
                    <a:pt x="608" y="42"/>
                    <a:pt x="754" y="210"/>
                  </a:cubicBezTo>
                  <a:cubicBezTo>
                    <a:pt x="984" y="419"/>
                    <a:pt x="1194" y="628"/>
                    <a:pt x="1403" y="837"/>
                  </a:cubicBezTo>
                  <a:cubicBezTo>
                    <a:pt x="1549" y="963"/>
                    <a:pt x="1654" y="1151"/>
                    <a:pt x="1779" y="1256"/>
                  </a:cubicBezTo>
                  <a:cubicBezTo>
                    <a:pt x="2198" y="1612"/>
                    <a:pt x="2512" y="2051"/>
                    <a:pt x="2805" y="2532"/>
                  </a:cubicBezTo>
                  <a:cubicBezTo>
                    <a:pt x="2826" y="2616"/>
                    <a:pt x="2867" y="2658"/>
                    <a:pt x="2930" y="2720"/>
                  </a:cubicBezTo>
                  <a:cubicBezTo>
                    <a:pt x="3474" y="3411"/>
                    <a:pt x="3788" y="4206"/>
                    <a:pt x="4102" y="5043"/>
                  </a:cubicBezTo>
                  <a:cubicBezTo>
                    <a:pt x="4479" y="6005"/>
                    <a:pt x="4792" y="6968"/>
                    <a:pt x="5002" y="7972"/>
                  </a:cubicBezTo>
                  <a:cubicBezTo>
                    <a:pt x="5127" y="8579"/>
                    <a:pt x="5274" y="9144"/>
                    <a:pt x="5378" y="9751"/>
                  </a:cubicBezTo>
                  <a:cubicBezTo>
                    <a:pt x="5420" y="10106"/>
                    <a:pt x="5441" y="10483"/>
                    <a:pt x="5483" y="10734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30;p74">
              <a:extLst>
                <a:ext uri="{FF2B5EF4-FFF2-40B4-BE49-F238E27FC236}">
                  <a16:creationId xmlns:a16="http://schemas.microsoft.com/office/drawing/2014/main" id="{4915EDFD-1718-A044-A040-8207D81606EB}"/>
                </a:ext>
              </a:extLst>
            </p:cNvPr>
            <p:cNvSpPr/>
            <p:nvPr/>
          </p:nvSpPr>
          <p:spPr>
            <a:xfrm>
              <a:off x="7860863" y="2936125"/>
              <a:ext cx="139175" cy="231225"/>
            </a:xfrm>
            <a:custGeom>
              <a:avLst/>
              <a:gdLst/>
              <a:ahLst/>
              <a:cxnLst/>
              <a:rect l="l" t="t" r="r" b="b"/>
              <a:pathLst>
                <a:path w="5567" h="9249" extrusionOk="0">
                  <a:moveTo>
                    <a:pt x="5462" y="9249"/>
                  </a:moveTo>
                  <a:cubicBezTo>
                    <a:pt x="5399" y="9123"/>
                    <a:pt x="5315" y="9060"/>
                    <a:pt x="5273" y="8998"/>
                  </a:cubicBezTo>
                  <a:cubicBezTo>
                    <a:pt x="5043" y="8370"/>
                    <a:pt x="4792" y="7763"/>
                    <a:pt x="4583" y="7135"/>
                  </a:cubicBezTo>
                  <a:cubicBezTo>
                    <a:pt x="4374" y="6508"/>
                    <a:pt x="4081" y="5901"/>
                    <a:pt x="3767" y="5336"/>
                  </a:cubicBezTo>
                  <a:cubicBezTo>
                    <a:pt x="3432" y="4708"/>
                    <a:pt x="3118" y="4102"/>
                    <a:pt x="2763" y="3474"/>
                  </a:cubicBezTo>
                  <a:cubicBezTo>
                    <a:pt x="2658" y="3265"/>
                    <a:pt x="2532" y="3076"/>
                    <a:pt x="2407" y="2888"/>
                  </a:cubicBezTo>
                  <a:cubicBezTo>
                    <a:pt x="1967" y="2323"/>
                    <a:pt x="1507" y="1779"/>
                    <a:pt x="1047" y="1214"/>
                  </a:cubicBezTo>
                  <a:cubicBezTo>
                    <a:pt x="775" y="900"/>
                    <a:pt x="461" y="691"/>
                    <a:pt x="147" y="461"/>
                  </a:cubicBezTo>
                  <a:cubicBezTo>
                    <a:pt x="84" y="419"/>
                    <a:pt x="1" y="356"/>
                    <a:pt x="1" y="252"/>
                  </a:cubicBezTo>
                  <a:cubicBezTo>
                    <a:pt x="1" y="126"/>
                    <a:pt x="105" y="63"/>
                    <a:pt x="231" y="42"/>
                  </a:cubicBezTo>
                  <a:cubicBezTo>
                    <a:pt x="440" y="0"/>
                    <a:pt x="649" y="21"/>
                    <a:pt x="775" y="231"/>
                  </a:cubicBezTo>
                  <a:cubicBezTo>
                    <a:pt x="859" y="356"/>
                    <a:pt x="963" y="461"/>
                    <a:pt x="1089" y="544"/>
                  </a:cubicBezTo>
                  <a:cubicBezTo>
                    <a:pt x="1382" y="712"/>
                    <a:pt x="1612" y="921"/>
                    <a:pt x="1821" y="1172"/>
                  </a:cubicBezTo>
                  <a:cubicBezTo>
                    <a:pt x="1821" y="1193"/>
                    <a:pt x="1863" y="1193"/>
                    <a:pt x="1863" y="1235"/>
                  </a:cubicBezTo>
                  <a:cubicBezTo>
                    <a:pt x="3014" y="2407"/>
                    <a:pt x="3767" y="3871"/>
                    <a:pt x="4520" y="5315"/>
                  </a:cubicBezTo>
                  <a:cubicBezTo>
                    <a:pt x="5001" y="6194"/>
                    <a:pt x="5252" y="7135"/>
                    <a:pt x="5504" y="8077"/>
                  </a:cubicBezTo>
                  <a:cubicBezTo>
                    <a:pt x="5566" y="8391"/>
                    <a:pt x="5566" y="8705"/>
                    <a:pt x="5566" y="9039"/>
                  </a:cubicBezTo>
                  <a:cubicBezTo>
                    <a:pt x="5566" y="9081"/>
                    <a:pt x="5524" y="9144"/>
                    <a:pt x="5462" y="9249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31;p74">
              <a:extLst>
                <a:ext uri="{FF2B5EF4-FFF2-40B4-BE49-F238E27FC236}">
                  <a16:creationId xmlns:a16="http://schemas.microsoft.com/office/drawing/2014/main" id="{9D368B6C-A6FF-1A43-8BAD-15F5913D65EC}"/>
                </a:ext>
              </a:extLst>
            </p:cNvPr>
            <p:cNvSpPr/>
            <p:nvPr/>
          </p:nvSpPr>
          <p:spPr>
            <a:xfrm>
              <a:off x="6280613" y="2976925"/>
              <a:ext cx="150150" cy="161650"/>
            </a:xfrm>
            <a:custGeom>
              <a:avLst/>
              <a:gdLst/>
              <a:ahLst/>
              <a:cxnLst/>
              <a:rect l="l" t="t" r="r" b="b"/>
              <a:pathLst>
                <a:path w="6006" h="6466" extrusionOk="0">
                  <a:moveTo>
                    <a:pt x="5859" y="3578"/>
                  </a:moveTo>
                  <a:cubicBezTo>
                    <a:pt x="6005" y="4164"/>
                    <a:pt x="5733" y="4666"/>
                    <a:pt x="5357" y="5106"/>
                  </a:cubicBezTo>
                  <a:cubicBezTo>
                    <a:pt x="5127" y="5399"/>
                    <a:pt x="4855" y="5629"/>
                    <a:pt x="4625" y="5901"/>
                  </a:cubicBezTo>
                  <a:cubicBezTo>
                    <a:pt x="4583" y="5943"/>
                    <a:pt x="4499" y="5964"/>
                    <a:pt x="4436" y="6027"/>
                  </a:cubicBezTo>
                  <a:cubicBezTo>
                    <a:pt x="3767" y="6340"/>
                    <a:pt x="3034" y="6466"/>
                    <a:pt x="2302" y="6382"/>
                  </a:cubicBezTo>
                  <a:cubicBezTo>
                    <a:pt x="2197" y="6382"/>
                    <a:pt x="2114" y="6361"/>
                    <a:pt x="2030" y="6319"/>
                  </a:cubicBezTo>
                  <a:cubicBezTo>
                    <a:pt x="1779" y="6131"/>
                    <a:pt x="1486" y="6006"/>
                    <a:pt x="1172" y="5901"/>
                  </a:cubicBezTo>
                  <a:cubicBezTo>
                    <a:pt x="1047" y="5838"/>
                    <a:pt x="942" y="5755"/>
                    <a:pt x="858" y="5671"/>
                  </a:cubicBezTo>
                  <a:cubicBezTo>
                    <a:pt x="544" y="5378"/>
                    <a:pt x="293" y="5001"/>
                    <a:pt x="126" y="4583"/>
                  </a:cubicBezTo>
                  <a:cubicBezTo>
                    <a:pt x="42" y="4436"/>
                    <a:pt x="21" y="4227"/>
                    <a:pt x="21" y="4039"/>
                  </a:cubicBezTo>
                  <a:cubicBezTo>
                    <a:pt x="0" y="3641"/>
                    <a:pt x="21" y="3244"/>
                    <a:pt x="21" y="2825"/>
                  </a:cubicBezTo>
                  <a:cubicBezTo>
                    <a:pt x="21" y="2553"/>
                    <a:pt x="105" y="2260"/>
                    <a:pt x="251" y="2030"/>
                  </a:cubicBezTo>
                  <a:cubicBezTo>
                    <a:pt x="544" y="1612"/>
                    <a:pt x="858" y="1193"/>
                    <a:pt x="1235" y="837"/>
                  </a:cubicBezTo>
                  <a:cubicBezTo>
                    <a:pt x="1507" y="586"/>
                    <a:pt x="1884" y="461"/>
                    <a:pt x="2218" y="293"/>
                  </a:cubicBezTo>
                  <a:cubicBezTo>
                    <a:pt x="2448" y="189"/>
                    <a:pt x="2720" y="147"/>
                    <a:pt x="2972" y="63"/>
                  </a:cubicBezTo>
                  <a:cubicBezTo>
                    <a:pt x="3160" y="1"/>
                    <a:pt x="3348" y="42"/>
                    <a:pt x="3537" y="147"/>
                  </a:cubicBezTo>
                  <a:cubicBezTo>
                    <a:pt x="3662" y="210"/>
                    <a:pt x="3788" y="273"/>
                    <a:pt x="3913" y="377"/>
                  </a:cubicBezTo>
                  <a:cubicBezTo>
                    <a:pt x="4227" y="586"/>
                    <a:pt x="4541" y="796"/>
                    <a:pt x="4897" y="942"/>
                  </a:cubicBezTo>
                  <a:cubicBezTo>
                    <a:pt x="5148" y="1047"/>
                    <a:pt x="5336" y="1298"/>
                    <a:pt x="5441" y="1570"/>
                  </a:cubicBezTo>
                  <a:cubicBezTo>
                    <a:pt x="5482" y="1716"/>
                    <a:pt x="5524" y="1842"/>
                    <a:pt x="5587" y="1946"/>
                  </a:cubicBezTo>
                  <a:cubicBezTo>
                    <a:pt x="5775" y="2449"/>
                    <a:pt x="5943" y="2972"/>
                    <a:pt x="5859" y="3578"/>
                  </a:cubicBezTo>
                  <a:close/>
                  <a:moveTo>
                    <a:pt x="816" y="3390"/>
                  </a:moveTo>
                  <a:lnTo>
                    <a:pt x="816" y="3683"/>
                  </a:lnTo>
                  <a:cubicBezTo>
                    <a:pt x="733" y="4122"/>
                    <a:pt x="942" y="4478"/>
                    <a:pt x="1235" y="4834"/>
                  </a:cubicBezTo>
                  <a:cubicBezTo>
                    <a:pt x="1570" y="5211"/>
                    <a:pt x="2093" y="5357"/>
                    <a:pt x="2532" y="5566"/>
                  </a:cubicBezTo>
                  <a:cubicBezTo>
                    <a:pt x="3453" y="5629"/>
                    <a:pt x="4206" y="5378"/>
                    <a:pt x="4750" y="4583"/>
                  </a:cubicBezTo>
                  <a:cubicBezTo>
                    <a:pt x="4897" y="4374"/>
                    <a:pt x="5064" y="4164"/>
                    <a:pt x="5106" y="3934"/>
                  </a:cubicBezTo>
                  <a:cubicBezTo>
                    <a:pt x="5169" y="3495"/>
                    <a:pt x="5210" y="3014"/>
                    <a:pt x="5022" y="2595"/>
                  </a:cubicBezTo>
                  <a:cubicBezTo>
                    <a:pt x="4917" y="2365"/>
                    <a:pt x="4834" y="2093"/>
                    <a:pt x="4729" y="1863"/>
                  </a:cubicBezTo>
                  <a:cubicBezTo>
                    <a:pt x="4645" y="1653"/>
                    <a:pt x="4520" y="1507"/>
                    <a:pt x="4311" y="1444"/>
                  </a:cubicBezTo>
                  <a:cubicBezTo>
                    <a:pt x="4081" y="1381"/>
                    <a:pt x="3871" y="1235"/>
                    <a:pt x="3683" y="1047"/>
                  </a:cubicBezTo>
                  <a:cubicBezTo>
                    <a:pt x="3390" y="817"/>
                    <a:pt x="3076" y="733"/>
                    <a:pt x="2741" y="921"/>
                  </a:cubicBezTo>
                  <a:cubicBezTo>
                    <a:pt x="2469" y="1047"/>
                    <a:pt x="2197" y="1130"/>
                    <a:pt x="1988" y="1319"/>
                  </a:cubicBezTo>
                  <a:cubicBezTo>
                    <a:pt x="1340" y="1842"/>
                    <a:pt x="670" y="2386"/>
                    <a:pt x="816" y="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32;p74">
              <a:extLst>
                <a:ext uri="{FF2B5EF4-FFF2-40B4-BE49-F238E27FC236}">
                  <a16:creationId xmlns:a16="http://schemas.microsoft.com/office/drawing/2014/main" id="{612201F6-64C8-624A-BB30-B8FF77684DA0}"/>
                </a:ext>
              </a:extLst>
            </p:cNvPr>
            <p:cNvSpPr/>
            <p:nvPr/>
          </p:nvSpPr>
          <p:spPr>
            <a:xfrm>
              <a:off x="7117038" y="2030650"/>
              <a:ext cx="236975" cy="156950"/>
            </a:xfrm>
            <a:custGeom>
              <a:avLst/>
              <a:gdLst/>
              <a:ahLst/>
              <a:cxnLst/>
              <a:rect l="l" t="t" r="r" b="b"/>
              <a:pathLst>
                <a:path w="9479" h="6278" extrusionOk="0">
                  <a:moveTo>
                    <a:pt x="8851" y="1"/>
                  </a:moveTo>
                  <a:cubicBezTo>
                    <a:pt x="8935" y="63"/>
                    <a:pt x="8997" y="168"/>
                    <a:pt x="9060" y="231"/>
                  </a:cubicBezTo>
                  <a:cubicBezTo>
                    <a:pt x="9374" y="419"/>
                    <a:pt x="9437" y="691"/>
                    <a:pt x="9437" y="1047"/>
                  </a:cubicBezTo>
                  <a:cubicBezTo>
                    <a:pt x="9437" y="1779"/>
                    <a:pt x="9437" y="2470"/>
                    <a:pt x="9458" y="3202"/>
                  </a:cubicBezTo>
                  <a:cubicBezTo>
                    <a:pt x="9479" y="3830"/>
                    <a:pt x="9207" y="4395"/>
                    <a:pt x="8914" y="4918"/>
                  </a:cubicBezTo>
                  <a:cubicBezTo>
                    <a:pt x="8642" y="5085"/>
                    <a:pt x="8412" y="5294"/>
                    <a:pt x="8119" y="5483"/>
                  </a:cubicBezTo>
                  <a:cubicBezTo>
                    <a:pt x="7888" y="5650"/>
                    <a:pt x="7637" y="5755"/>
                    <a:pt x="7365" y="5880"/>
                  </a:cubicBezTo>
                  <a:cubicBezTo>
                    <a:pt x="7282" y="5922"/>
                    <a:pt x="7177" y="5964"/>
                    <a:pt x="7114" y="5985"/>
                  </a:cubicBezTo>
                  <a:cubicBezTo>
                    <a:pt x="6152" y="6069"/>
                    <a:pt x="5210" y="6278"/>
                    <a:pt x="4290" y="6173"/>
                  </a:cubicBezTo>
                  <a:cubicBezTo>
                    <a:pt x="3787" y="6110"/>
                    <a:pt x="3306" y="6006"/>
                    <a:pt x="2846" y="5817"/>
                  </a:cubicBezTo>
                  <a:cubicBezTo>
                    <a:pt x="2114" y="5525"/>
                    <a:pt x="1465" y="5148"/>
                    <a:pt x="942" y="4520"/>
                  </a:cubicBezTo>
                  <a:cubicBezTo>
                    <a:pt x="795" y="4353"/>
                    <a:pt x="691" y="4206"/>
                    <a:pt x="649" y="3955"/>
                  </a:cubicBezTo>
                  <a:cubicBezTo>
                    <a:pt x="586" y="3641"/>
                    <a:pt x="523" y="3328"/>
                    <a:pt x="461" y="3014"/>
                  </a:cubicBezTo>
                  <a:cubicBezTo>
                    <a:pt x="356" y="2972"/>
                    <a:pt x="230" y="2951"/>
                    <a:pt x="126" y="2888"/>
                  </a:cubicBezTo>
                  <a:cubicBezTo>
                    <a:pt x="63" y="2867"/>
                    <a:pt x="0" y="2763"/>
                    <a:pt x="21" y="2700"/>
                  </a:cubicBezTo>
                  <a:cubicBezTo>
                    <a:pt x="42" y="2637"/>
                    <a:pt x="105" y="2553"/>
                    <a:pt x="168" y="2491"/>
                  </a:cubicBezTo>
                  <a:cubicBezTo>
                    <a:pt x="210" y="2470"/>
                    <a:pt x="272" y="2449"/>
                    <a:pt x="335" y="2449"/>
                  </a:cubicBezTo>
                  <a:cubicBezTo>
                    <a:pt x="628" y="2449"/>
                    <a:pt x="879" y="2323"/>
                    <a:pt x="1151" y="2219"/>
                  </a:cubicBezTo>
                  <a:cubicBezTo>
                    <a:pt x="1402" y="2135"/>
                    <a:pt x="1632" y="2051"/>
                    <a:pt x="1904" y="1988"/>
                  </a:cubicBezTo>
                  <a:cubicBezTo>
                    <a:pt x="1925" y="1988"/>
                    <a:pt x="1988" y="1988"/>
                    <a:pt x="2009" y="1947"/>
                  </a:cubicBezTo>
                  <a:cubicBezTo>
                    <a:pt x="2574" y="1654"/>
                    <a:pt x="3202" y="1486"/>
                    <a:pt x="3808" y="1235"/>
                  </a:cubicBezTo>
                  <a:cubicBezTo>
                    <a:pt x="3913" y="1193"/>
                    <a:pt x="4018" y="1110"/>
                    <a:pt x="4122" y="1089"/>
                  </a:cubicBezTo>
                  <a:cubicBezTo>
                    <a:pt x="5064" y="817"/>
                    <a:pt x="5964" y="335"/>
                    <a:pt x="6905" y="84"/>
                  </a:cubicBezTo>
                  <a:cubicBezTo>
                    <a:pt x="7010" y="63"/>
                    <a:pt x="7114" y="22"/>
                    <a:pt x="7240" y="22"/>
                  </a:cubicBezTo>
                  <a:cubicBezTo>
                    <a:pt x="7763" y="1"/>
                    <a:pt x="8307" y="1"/>
                    <a:pt x="8851" y="1"/>
                  </a:cubicBezTo>
                  <a:close/>
                  <a:moveTo>
                    <a:pt x="1360" y="2784"/>
                  </a:moveTo>
                  <a:cubicBezTo>
                    <a:pt x="1277" y="2972"/>
                    <a:pt x="1298" y="3160"/>
                    <a:pt x="1318" y="3307"/>
                  </a:cubicBezTo>
                  <a:cubicBezTo>
                    <a:pt x="1381" y="3516"/>
                    <a:pt x="1423" y="3788"/>
                    <a:pt x="1549" y="3934"/>
                  </a:cubicBezTo>
                  <a:cubicBezTo>
                    <a:pt x="1758" y="4227"/>
                    <a:pt x="2030" y="4499"/>
                    <a:pt x="2344" y="4667"/>
                  </a:cubicBezTo>
                  <a:cubicBezTo>
                    <a:pt x="3369" y="5273"/>
                    <a:pt x="4457" y="5420"/>
                    <a:pt x="5608" y="5357"/>
                  </a:cubicBezTo>
                  <a:cubicBezTo>
                    <a:pt x="5671" y="5357"/>
                    <a:pt x="5733" y="5357"/>
                    <a:pt x="5775" y="5336"/>
                  </a:cubicBezTo>
                  <a:cubicBezTo>
                    <a:pt x="6068" y="5190"/>
                    <a:pt x="6340" y="5190"/>
                    <a:pt x="6654" y="5169"/>
                  </a:cubicBezTo>
                  <a:cubicBezTo>
                    <a:pt x="7303" y="5127"/>
                    <a:pt x="7805" y="4750"/>
                    <a:pt x="8307" y="4353"/>
                  </a:cubicBezTo>
                  <a:cubicBezTo>
                    <a:pt x="8349" y="4332"/>
                    <a:pt x="8349" y="4248"/>
                    <a:pt x="8391" y="4206"/>
                  </a:cubicBezTo>
                  <a:cubicBezTo>
                    <a:pt x="8558" y="3851"/>
                    <a:pt x="8704" y="3495"/>
                    <a:pt x="8704" y="3076"/>
                  </a:cubicBezTo>
                  <a:lnTo>
                    <a:pt x="8704" y="1319"/>
                  </a:lnTo>
                  <a:cubicBezTo>
                    <a:pt x="8704" y="1214"/>
                    <a:pt x="8704" y="1089"/>
                    <a:pt x="8663" y="984"/>
                  </a:cubicBezTo>
                  <a:cubicBezTo>
                    <a:pt x="8621" y="775"/>
                    <a:pt x="8495" y="607"/>
                    <a:pt x="8286" y="607"/>
                  </a:cubicBezTo>
                  <a:cubicBezTo>
                    <a:pt x="7888" y="587"/>
                    <a:pt x="7470" y="566"/>
                    <a:pt x="7093" y="670"/>
                  </a:cubicBezTo>
                  <a:cubicBezTo>
                    <a:pt x="6528" y="817"/>
                    <a:pt x="5943" y="1068"/>
                    <a:pt x="5399" y="1277"/>
                  </a:cubicBezTo>
                  <a:cubicBezTo>
                    <a:pt x="4750" y="1507"/>
                    <a:pt x="4101" y="1758"/>
                    <a:pt x="3432" y="2030"/>
                  </a:cubicBezTo>
                  <a:cubicBezTo>
                    <a:pt x="3390" y="2051"/>
                    <a:pt x="3327" y="2051"/>
                    <a:pt x="3285" y="2051"/>
                  </a:cubicBezTo>
                  <a:cubicBezTo>
                    <a:pt x="2678" y="2260"/>
                    <a:pt x="2114" y="2553"/>
                    <a:pt x="1486" y="2700"/>
                  </a:cubicBezTo>
                  <a:cubicBezTo>
                    <a:pt x="1444" y="2721"/>
                    <a:pt x="1402" y="2763"/>
                    <a:pt x="1360" y="27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33;p74">
              <a:extLst>
                <a:ext uri="{FF2B5EF4-FFF2-40B4-BE49-F238E27FC236}">
                  <a16:creationId xmlns:a16="http://schemas.microsoft.com/office/drawing/2014/main" id="{34AF0709-4F5A-884F-B5CD-F6870805EE1B}"/>
                </a:ext>
              </a:extLst>
            </p:cNvPr>
            <p:cNvSpPr/>
            <p:nvPr/>
          </p:nvSpPr>
          <p:spPr>
            <a:xfrm>
              <a:off x="7068388" y="1978875"/>
              <a:ext cx="27750" cy="32450"/>
            </a:xfrm>
            <a:custGeom>
              <a:avLst/>
              <a:gdLst/>
              <a:ahLst/>
              <a:cxnLst/>
              <a:rect l="l" t="t" r="r" b="b"/>
              <a:pathLst>
                <a:path w="1110" h="1298" extrusionOk="0">
                  <a:moveTo>
                    <a:pt x="1109" y="712"/>
                  </a:moveTo>
                  <a:cubicBezTo>
                    <a:pt x="1109" y="963"/>
                    <a:pt x="942" y="1193"/>
                    <a:pt x="712" y="1256"/>
                  </a:cubicBezTo>
                  <a:cubicBezTo>
                    <a:pt x="523" y="1298"/>
                    <a:pt x="335" y="1193"/>
                    <a:pt x="231" y="1026"/>
                  </a:cubicBezTo>
                  <a:cubicBezTo>
                    <a:pt x="189" y="921"/>
                    <a:pt x="126" y="774"/>
                    <a:pt x="84" y="649"/>
                  </a:cubicBezTo>
                  <a:cubicBezTo>
                    <a:pt x="0" y="398"/>
                    <a:pt x="210" y="84"/>
                    <a:pt x="503" y="21"/>
                  </a:cubicBezTo>
                  <a:cubicBezTo>
                    <a:pt x="712" y="0"/>
                    <a:pt x="900" y="84"/>
                    <a:pt x="963" y="251"/>
                  </a:cubicBezTo>
                  <a:cubicBezTo>
                    <a:pt x="1047" y="419"/>
                    <a:pt x="1067" y="565"/>
                    <a:pt x="1109" y="7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34;p74">
              <a:extLst>
                <a:ext uri="{FF2B5EF4-FFF2-40B4-BE49-F238E27FC236}">
                  <a16:creationId xmlns:a16="http://schemas.microsoft.com/office/drawing/2014/main" id="{CA7CF904-3ADA-6A45-B4A4-77A6A8985AEB}"/>
                </a:ext>
              </a:extLst>
            </p:cNvPr>
            <p:cNvSpPr/>
            <p:nvPr/>
          </p:nvSpPr>
          <p:spPr>
            <a:xfrm>
              <a:off x="7261938" y="1947475"/>
              <a:ext cx="23550" cy="30900"/>
            </a:xfrm>
            <a:custGeom>
              <a:avLst/>
              <a:gdLst/>
              <a:ahLst/>
              <a:cxnLst/>
              <a:rect l="l" t="t" r="r" b="b"/>
              <a:pathLst>
                <a:path w="942" h="1236" extrusionOk="0">
                  <a:moveTo>
                    <a:pt x="942" y="608"/>
                  </a:moveTo>
                  <a:cubicBezTo>
                    <a:pt x="942" y="880"/>
                    <a:pt x="837" y="1047"/>
                    <a:pt x="628" y="1152"/>
                  </a:cubicBezTo>
                  <a:cubicBezTo>
                    <a:pt x="419" y="1235"/>
                    <a:pt x="188" y="1152"/>
                    <a:pt x="105" y="963"/>
                  </a:cubicBezTo>
                  <a:cubicBezTo>
                    <a:pt x="42" y="817"/>
                    <a:pt x="0" y="649"/>
                    <a:pt x="0" y="461"/>
                  </a:cubicBezTo>
                  <a:cubicBezTo>
                    <a:pt x="0" y="210"/>
                    <a:pt x="168" y="43"/>
                    <a:pt x="356" y="22"/>
                  </a:cubicBezTo>
                  <a:cubicBezTo>
                    <a:pt x="628" y="1"/>
                    <a:pt x="816" y="105"/>
                    <a:pt x="879" y="336"/>
                  </a:cubicBezTo>
                  <a:cubicBezTo>
                    <a:pt x="921" y="419"/>
                    <a:pt x="942" y="545"/>
                    <a:pt x="942" y="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35;p74">
              <a:extLst>
                <a:ext uri="{FF2B5EF4-FFF2-40B4-BE49-F238E27FC236}">
                  <a16:creationId xmlns:a16="http://schemas.microsoft.com/office/drawing/2014/main" id="{312205BF-1D50-594C-8D7C-9FCC9C82187C}"/>
                </a:ext>
              </a:extLst>
            </p:cNvPr>
            <p:cNvSpPr/>
            <p:nvPr/>
          </p:nvSpPr>
          <p:spPr>
            <a:xfrm>
              <a:off x="4988588" y="2487325"/>
              <a:ext cx="211350" cy="182575"/>
            </a:xfrm>
            <a:custGeom>
              <a:avLst/>
              <a:gdLst/>
              <a:ahLst/>
              <a:cxnLst/>
              <a:rect l="l" t="t" r="r" b="b"/>
              <a:pathLst>
                <a:path w="8454" h="7303" extrusionOk="0">
                  <a:moveTo>
                    <a:pt x="0" y="3662"/>
                  </a:moveTo>
                  <a:cubicBezTo>
                    <a:pt x="84" y="3411"/>
                    <a:pt x="293" y="3243"/>
                    <a:pt x="523" y="3097"/>
                  </a:cubicBezTo>
                  <a:cubicBezTo>
                    <a:pt x="1130" y="2699"/>
                    <a:pt x="1779" y="2469"/>
                    <a:pt x="2427" y="2239"/>
                  </a:cubicBezTo>
                  <a:cubicBezTo>
                    <a:pt x="2762" y="2092"/>
                    <a:pt x="3076" y="1946"/>
                    <a:pt x="3390" y="1758"/>
                  </a:cubicBezTo>
                  <a:cubicBezTo>
                    <a:pt x="3704" y="1569"/>
                    <a:pt x="4059" y="1444"/>
                    <a:pt x="4394" y="1339"/>
                  </a:cubicBezTo>
                  <a:cubicBezTo>
                    <a:pt x="4708" y="1235"/>
                    <a:pt x="5001" y="1109"/>
                    <a:pt x="5252" y="921"/>
                  </a:cubicBezTo>
                  <a:cubicBezTo>
                    <a:pt x="5357" y="837"/>
                    <a:pt x="5482" y="795"/>
                    <a:pt x="5629" y="732"/>
                  </a:cubicBezTo>
                  <a:cubicBezTo>
                    <a:pt x="5963" y="628"/>
                    <a:pt x="6298" y="481"/>
                    <a:pt x="6591" y="272"/>
                  </a:cubicBezTo>
                  <a:cubicBezTo>
                    <a:pt x="6947" y="0"/>
                    <a:pt x="7344" y="63"/>
                    <a:pt x="7742" y="105"/>
                  </a:cubicBezTo>
                  <a:cubicBezTo>
                    <a:pt x="7846" y="146"/>
                    <a:pt x="7972" y="230"/>
                    <a:pt x="8035" y="377"/>
                  </a:cubicBezTo>
                  <a:cubicBezTo>
                    <a:pt x="8139" y="607"/>
                    <a:pt x="8181" y="837"/>
                    <a:pt x="8244" y="1088"/>
                  </a:cubicBezTo>
                  <a:cubicBezTo>
                    <a:pt x="8265" y="1235"/>
                    <a:pt x="8244" y="1402"/>
                    <a:pt x="8286" y="1527"/>
                  </a:cubicBezTo>
                  <a:cubicBezTo>
                    <a:pt x="8453" y="1925"/>
                    <a:pt x="8411" y="2302"/>
                    <a:pt x="8411" y="2699"/>
                  </a:cubicBezTo>
                  <a:cubicBezTo>
                    <a:pt x="8411" y="3285"/>
                    <a:pt x="8453" y="3850"/>
                    <a:pt x="8411" y="4394"/>
                  </a:cubicBezTo>
                  <a:cubicBezTo>
                    <a:pt x="8411" y="5084"/>
                    <a:pt x="8202" y="5691"/>
                    <a:pt x="7721" y="6131"/>
                  </a:cubicBezTo>
                  <a:cubicBezTo>
                    <a:pt x="7449" y="6361"/>
                    <a:pt x="7198" y="6633"/>
                    <a:pt x="6905" y="6842"/>
                  </a:cubicBezTo>
                  <a:cubicBezTo>
                    <a:pt x="6528" y="7093"/>
                    <a:pt x="6110" y="7219"/>
                    <a:pt x="5670" y="7219"/>
                  </a:cubicBezTo>
                  <a:lnTo>
                    <a:pt x="5273" y="7219"/>
                  </a:lnTo>
                  <a:cubicBezTo>
                    <a:pt x="4499" y="7302"/>
                    <a:pt x="3745" y="7156"/>
                    <a:pt x="2971" y="6905"/>
                  </a:cubicBezTo>
                  <a:cubicBezTo>
                    <a:pt x="2804" y="6863"/>
                    <a:pt x="2616" y="6779"/>
                    <a:pt x="2490" y="6654"/>
                  </a:cubicBezTo>
                  <a:cubicBezTo>
                    <a:pt x="2092" y="6340"/>
                    <a:pt x="1716" y="6026"/>
                    <a:pt x="1360" y="5691"/>
                  </a:cubicBezTo>
                  <a:cubicBezTo>
                    <a:pt x="711" y="5084"/>
                    <a:pt x="439" y="4687"/>
                    <a:pt x="0" y="3662"/>
                  </a:cubicBezTo>
                  <a:close/>
                  <a:moveTo>
                    <a:pt x="942" y="3557"/>
                  </a:moveTo>
                  <a:cubicBezTo>
                    <a:pt x="1130" y="4017"/>
                    <a:pt x="1339" y="4415"/>
                    <a:pt x="1653" y="4750"/>
                  </a:cubicBezTo>
                  <a:cubicBezTo>
                    <a:pt x="2072" y="5168"/>
                    <a:pt x="2511" y="5524"/>
                    <a:pt x="2950" y="5921"/>
                  </a:cubicBezTo>
                  <a:cubicBezTo>
                    <a:pt x="3055" y="5984"/>
                    <a:pt x="3180" y="6068"/>
                    <a:pt x="3285" y="6110"/>
                  </a:cubicBezTo>
                  <a:cubicBezTo>
                    <a:pt x="3850" y="6256"/>
                    <a:pt x="4394" y="6424"/>
                    <a:pt x="4959" y="6361"/>
                  </a:cubicBezTo>
                  <a:cubicBezTo>
                    <a:pt x="5168" y="6340"/>
                    <a:pt x="5377" y="6361"/>
                    <a:pt x="5587" y="6361"/>
                  </a:cubicBezTo>
                  <a:cubicBezTo>
                    <a:pt x="5942" y="6382"/>
                    <a:pt x="6214" y="6277"/>
                    <a:pt x="6507" y="6068"/>
                  </a:cubicBezTo>
                  <a:lnTo>
                    <a:pt x="7051" y="5608"/>
                  </a:lnTo>
                  <a:cubicBezTo>
                    <a:pt x="7449" y="5273"/>
                    <a:pt x="7616" y="4854"/>
                    <a:pt x="7616" y="4352"/>
                  </a:cubicBezTo>
                  <a:lnTo>
                    <a:pt x="7616" y="3285"/>
                  </a:lnTo>
                  <a:cubicBezTo>
                    <a:pt x="7616" y="2699"/>
                    <a:pt x="7658" y="2155"/>
                    <a:pt x="7449" y="1569"/>
                  </a:cubicBezTo>
                  <a:cubicBezTo>
                    <a:pt x="7407" y="1444"/>
                    <a:pt x="7428" y="1318"/>
                    <a:pt x="7428" y="1193"/>
                  </a:cubicBezTo>
                  <a:cubicBezTo>
                    <a:pt x="7428" y="1109"/>
                    <a:pt x="7365" y="1004"/>
                    <a:pt x="7365" y="921"/>
                  </a:cubicBezTo>
                  <a:cubicBezTo>
                    <a:pt x="7156" y="837"/>
                    <a:pt x="7030" y="921"/>
                    <a:pt x="6884" y="1004"/>
                  </a:cubicBezTo>
                  <a:cubicBezTo>
                    <a:pt x="6591" y="1151"/>
                    <a:pt x="6277" y="1297"/>
                    <a:pt x="5963" y="1444"/>
                  </a:cubicBezTo>
                  <a:cubicBezTo>
                    <a:pt x="5838" y="1507"/>
                    <a:pt x="5733" y="1569"/>
                    <a:pt x="5587" y="1632"/>
                  </a:cubicBezTo>
                  <a:cubicBezTo>
                    <a:pt x="5336" y="1758"/>
                    <a:pt x="5064" y="1925"/>
                    <a:pt x="4792" y="2030"/>
                  </a:cubicBezTo>
                  <a:cubicBezTo>
                    <a:pt x="4331" y="2197"/>
                    <a:pt x="3850" y="2343"/>
                    <a:pt x="3452" y="2657"/>
                  </a:cubicBezTo>
                  <a:cubicBezTo>
                    <a:pt x="3369" y="2720"/>
                    <a:pt x="3243" y="2762"/>
                    <a:pt x="3139" y="2783"/>
                  </a:cubicBezTo>
                  <a:cubicBezTo>
                    <a:pt x="2595" y="2992"/>
                    <a:pt x="2030" y="3180"/>
                    <a:pt x="1486" y="3348"/>
                  </a:cubicBezTo>
                  <a:cubicBezTo>
                    <a:pt x="1297" y="3431"/>
                    <a:pt x="1151" y="3494"/>
                    <a:pt x="942" y="3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36;p74">
              <a:extLst>
                <a:ext uri="{FF2B5EF4-FFF2-40B4-BE49-F238E27FC236}">
                  <a16:creationId xmlns:a16="http://schemas.microsoft.com/office/drawing/2014/main" id="{BE8253AA-503A-364A-B3F5-0A8CFCBB7A47}"/>
                </a:ext>
              </a:extLst>
            </p:cNvPr>
            <p:cNvSpPr/>
            <p:nvPr/>
          </p:nvSpPr>
          <p:spPr>
            <a:xfrm>
              <a:off x="4925288" y="2467950"/>
              <a:ext cx="30350" cy="41875"/>
            </a:xfrm>
            <a:custGeom>
              <a:avLst/>
              <a:gdLst/>
              <a:ahLst/>
              <a:cxnLst/>
              <a:rect l="l" t="t" r="r" b="b"/>
              <a:pathLst>
                <a:path w="1214" h="1675" extrusionOk="0">
                  <a:moveTo>
                    <a:pt x="1214" y="1089"/>
                  </a:moveTo>
                  <a:cubicBezTo>
                    <a:pt x="1193" y="1173"/>
                    <a:pt x="1193" y="1277"/>
                    <a:pt x="1172" y="1382"/>
                  </a:cubicBezTo>
                  <a:cubicBezTo>
                    <a:pt x="1088" y="1591"/>
                    <a:pt x="858" y="1675"/>
                    <a:pt x="649" y="1591"/>
                  </a:cubicBezTo>
                  <a:cubicBezTo>
                    <a:pt x="272" y="1445"/>
                    <a:pt x="0" y="963"/>
                    <a:pt x="42" y="608"/>
                  </a:cubicBezTo>
                  <a:cubicBezTo>
                    <a:pt x="84" y="315"/>
                    <a:pt x="272" y="126"/>
                    <a:pt x="544" y="43"/>
                  </a:cubicBezTo>
                  <a:cubicBezTo>
                    <a:pt x="670" y="1"/>
                    <a:pt x="837" y="22"/>
                    <a:pt x="879" y="147"/>
                  </a:cubicBezTo>
                  <a:cubicBezTo>
                    <a:pt x="1047" y="440"/>
                    <a:pt x="1193" y="733"/>
                    <a:pt x="1214" y="1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37;p74">
              <a:extLst>
                <a:ext uri="{FF2B5EF4-FFF2-40B4-BE49-F238E27FC236}">
                  <a16:creationId xmlns:a16="http://schemas.microsoft.com/office/drawing/2014/main" id="{4AA8C0E7-ADAC-494F-A838-AE48D9466E84}"/>
                </a:ext>
              </a:extLst>
            </p:cNvPr>
            <p:cNvSpPr/>
            <p:nvPr/>
          </p:nvSpPr>
          <p:spPr>
            <a:xfrm>
              <a:off x="5161188" y="2381125"/>
              <a:ext cx="29850" cy="31400"/>
            </a:xfrm>
            <a:custGeom>
              <a:avLst/>
              <a:gdLst/>
              <a:ahLst/>
              <a:cxnLst/>
              <a:rect l="l" t="t" r="r" b="b"/>
              <a:pathLst>
                <a:path w="1194" h="1256" extrusionOk="0">
                  <a:moveTo>
                    <a:pt x="545" y="1"/>
                  </a:moveTo>
                  <a:lnTo>
                    <a:pt x="775" y="1"/>
                  </a:lnTo>
                  <a:cubicBezTo>
                    <a:pt x="942" y="1"/>
                    <a:pt x="1026" y="105"/>
                    <a:pt x="1068" y="231"/>
                  </a:cubicBezTo>
                  <a:cubicBezTo>
                    <a:pt x="1089" y="335"/>
                    <a:pt x="1110" y="440"/>
                    <a:pt x="1152" y="565"/>
                  </a:cubicBezTo>
                  <a:cubicBezTo>
                    <a:pt x="1194" y="921"/>
                    <a:pt x="1026" y="1151"/>
                    <a:pt x="650" y="1193"/>
                  </a:cubicBezTo>
                  <a:cubicBezTo>
                    <a:pt x="231" y="1256"/>
                    <a:pt x="1" y="1026"/>
                    <a:pt x="22" y="607"/>
                  </a:cubicBezTo>
                  <a:cubicBezTo>
                    <a:pt x="22" y="545"/>
                    <a:pt x="43" y="461"/>
                    <a:pt x="43" y="377"/>
                  </a:cubicBezTo>
                  <a:cubicBezTo>
                    <a:pt x="105" y="63"/>
                    <a:pt x="210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38;p74">
              <a:extLst>
                <a:ext uri="{FF2B5EF4-FFF2-40B4-BE49-F238E27FC236}">
                  <a16:creationId xmlns:a16="http://schemas.microsoft.com/office/drawing/2014/main" id="{01771B86-4D40-6E4A-8474-5131C48737A7}"/>
                </a:ext>
              </a:extLst>
            </p:cNvPr>
            <p:cNvSpPr/>
            <p:nvPr/>
          </p:nvSpPr>
          <p:spPr>
            <a:xfrm>
              <a:off x="4837663" y="3161575"/>
              <a:ext cx="129225" cy="140725"/>
            </a:xfrm>
            <a:custGeom>
              <a:avLst/>
              <a:gdLst/>
              <a:ahLst/>
              <a:cxnLst/>
              <a:rect l="l" t="t" r="r" b="b"/>
              <a:pathLst>
                <a:path w="5169" h="5629" extrusionOk="0">
                  <a:moveTo>
                    <a:pt x="357" y="1"/>
                  </a:moveTo>
                  <a:cubicBezTo>
                    <a:pt x="566" y="210"/>
                    <a:pt x="649" y="440"/>
                    <a:pt x="649" y="691"/>
                  </a:cubicBezTo>
                  <a:cubicBezTo>
                    <a:pt x="649" y="1005"/>
                    <a:pt x="754" y="1277"/>
                    <a:pt x="817" y="1570"/>
                  </a:cubicBezTo>
                  <a:cubicBezTo>
                    <a:pt x="1089" y="2365"/>
                    <a:pt x="1424" y="3097"/>
                    <a:pt x="1926" y="3746"/>
                  </a:cubicBezTo>
                  <a:cubicBezTo>
                    <a:pt x="2093" y="3976"/>
                    <a:pt x="2281" y="4185"/>
                    <a:pt x="2512" y="4311"/>
                  </a:cubicBezTo>
                  <a:lnTo>
                    <a:pt x="2909" y="4562"/>
                  </a:lnTo>
                  <a:cubicBezTo>
                    <a:pt x="3202" y="4771"/>
                    <a:pt x="3516" y="4876"/>
                    <a:pt x="3872" y="4834"/>
                  </a:cubicBezTo>
                  <a:cubicBezTo>
                    <a:pt x="4123" y="4813"/>
                    <a:pt x="4332" y="4876"/>
                    <a:pt x="4562" y="4876"/>
                  </a:cubicBezTo>
                  <a:cubicBezTo>
                    <a:pt x="4771" y="4897"/>
                    <a:pt x="4981" y="4918"/>
                    <a:pt x="5169" y="5022"/>
                  </a:cubicBezTo>
                  <a:cubicBezTo>
                    <a:pt x="5169" y="5336"/>
                    <a:pt x="5022" y="5524"/>
                    <a:pt x="4750" y="5545"/>
                  </a:cubicBezTo>
                  <a:cubicBezTo>
                    <a:pt x="4269" y="5608"/>
                    <a:pt x="3809" y="5629"/>
                    <a:pt x="3328" y="5629"/>
                  </a:cubicBezTo>
                  <a:cubicBezTo>
                    <a:pt x="3223" y="5629"/>
                    <a:pt x="3098" y="5566"/>
                    <a:pt x="3014" y="5545"/>
                  </a:cubicBezTo>
                  <a:cubicBezTo>
                    <a:pt x="2888" y="5503"/>
                    <a:pt x="2784" y="5420"/>
                    <a:pt x="2679" y="5357"/>
                  </a:cubicBezTo>
                  <a:cubicBezTo>
                    <a:pt x="1528" y="4834"/>
                    <a:pt x="984" y="3851"/>
                    <a:pt x="524" y="2742"/>
                  </a:cubicBezTo>
                  <a:cubicBezTo>
                    <a:pt x="357" y="2302"/>
                    <a:pt x="252" y="1800"/>
                    <a:pt x="126" y="1340"/>
                  </a:cubicBezTo>
                  <a:cubicBezTo>
                    <a:pt x="1" y="942"/>
                    <a:pt x="43" y="545"/>
                    <a:pt x="231" y="168"/>
                  </a:cubicBezTo>
                  <a:cubicBezTo>
                    <a:pt x="231" y="126"/>
                    <a:pt x="273" y="84"/>
                    <a:pt x="357" y="1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2339;p74">
              <a:extLst>
                <a:ext uri="{FF2B5EF4-FFF2-40B4-BE49-F238E27FC236}">
                  <a16:creationId xmlns:a16="http://schemas.microsoft.com/office/drawing/2014/main" id="{62331D13-275F-7B40-8B06-FED4DE45A095}"/>
                </a:ext>
              </a:extLst>
            </p:cNvPr>
            <p:cNvGrpSpPr/>
            <p:nvPr/>
          </p:nvGrpSpPr>
          <p:grpSpPr>
            <a:xfrm rot="-5400000">
              <a:off x="6676625" y="1251225"/>
              <a:ext cx="279350" cy="312825"/>
              <a:chOff x="1835200" y="3337050"/>
              <a:chExt cx="279350" cy="312825"/>
            </a:xfrm>
          </p:grpSpPr>
          <p:sp>
            <p:nvSpPr>
              <p:cNvPr id="107" name="Google Shape;2340;p74">
                <a:extLst>
                  <a:ext uri="{FF2B5EF4-FFF2-40B4-BE49-F238E27FC236}">
                    <a16:creationId xmlns:a16="http://schemas.microsoft.com/office/drawing/2014/main" id="{9BD3F5A1-E330-624B-A575-FC95BF93EF70}"/>
                  </a:ext>
                </a:extLst>
              </p:cNvPr>
              <p:cNvSpPr/>
              <p:nvPr/>
            </p:nvSpPr>
            <p:spPr>
              <a:xfrm>
                <a:off x="1835200" y="333705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341;p74">
                <a:extLst>
                  <a:ext uri="{FF2B5EF4-FFF2-40B4-BE49-F238E27FC236}">
                    <a16:creationId xmlns:a16="http://schemas.microsoft.com/office/drawing/2014/main" id="{7D58BFBB-7EE7-FF4C-A3E0-C59E63124D44}"/>
                  </a:ext>
                </a:extLst>
              </p:cNvPr>
              <p:cNvSpPr/>
              <p:nvPr/>
            </p:nvSpPr>
            <p:spPr>
              <a:xfrm>
                <a:off x="1948725" y="3612700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342;p74">
                <a:extLst>
                  <a:ext uri="{FF2B5EF4-FFF2-40B4-BE49-F238E27FC236}">
                    <a16:creationId xmlns:a16="http://schemas.microsoft.com/office/drawing/2014/main" id="{FC23270A-A7CF-4F4E-BDE9-7ED3A13F0836}"/>
                  </a:ext>
                </a:extLst>
              </p:cNvPr>
              <p:cNvSpPr/>
              <p:nvPr/>
            </p:nvSpPr>
            <p:spPr>
              <a:xfrm>
                <a:off x="1926750" y="3445325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2343;p74">
              <a:extLst>
                <a:ext uri="{FF2B5EF4-FFF2-40B4-BE49-F238E27FC236}">
                  <a16:creationId xmlns:a16="http://schemas.microsoft.com/office/drawing/2014/main" id="{0D86FAC8-BBF0-8442-91C6-3181230DC730}"/>
                </a:ext>
              </a:extLst>
            </p:cNvPr>
            <p:cNvSpPr/>
            <p:nvPr/>
          </p:nvSpPr>
          <p:spPr>
            <a:xfrm>
              <a:off x="4426788" y="1479850"/>
              <a:ext cx="3527725" cy="2187050"/>
            </a:xfrm>
            <a:custGeom>
              <a:avLst/>
              <a:gdLst/>
              <a:ahLst/>
              <a:cxnLst/>
              <a:rect l="l" t="t" r="r" b="b"/>
              <a:pathLst>
                <a:path w="141109" h="87482" extrusionOk="0">
                  <a:moveTo>
                    <a:pt x="16090" y="58900"/>
                  </a:moveTo>
                  <a:cubicBezTo>
                    <a:pt x="16090" y="58775"/>
                    <a:pt x="16090" y="58691"/>
                    <a:pt x="16069" y="58607"/>
                  </a:cubicBezTo>
                  <a:cubicBezTo>
                    <a:pt x="16007" y="58398"/>
                    <a:pt x="15923" y="58168"/>
                    <a:pt x="15986" y="57938"/>
                  </a:cubicBezTo>
                  <a:cubicBezTo>
                    <a:pt x="16007" y="57854"/>
                    <a:pt x="15986" y="57749"/>
                    <a:pt x="15965" y="57645"/>
                  </a:cubicBezTo>
                  <a:cubicBezTo>
                    <a:pt x="15923" y="57540"/>
                    <a:pt x="15902" y="57415"/>
                    <a:pt x="15902" y="57310"/>
                  </a:cubicBezTo>
                  <a:cubicBezTo>
                    <a:pt x="15881" y="56368"/>
                    <a:pt x="15860" y="55448"/>
                    <a:pt x="16111" y="54527"/>
                  </a:cubicBezTo>
                  <a:cubicBezTo>
                    <a:pt x="16216" y="54171"/>
                    <a:pt x="16237" y="53795"/>
                    <a:pt x="16321" y="53418"/>
                  </a:cubicBezTo>
                  <a:cubicBezTo>
                    <a:pt x="16341" y="53230"/>
                    <a:pt x="16404" y="53041"/>
                    <a:pt x="16446" y="52853"/>
                  </a:cubicBezTo>
                  <a:cubicBezTo>
                    <a:pt x="16551" y="52477"/>
                    <a:pt x="16697" y="52079"/>
                    <a:pt x="16844" y="51556"/>
                  </a:cubicBezTo>
                  <a:lnTo>
                    <a:pt x="16530" y="51870"/>
                  </a:lnTo>
                  <a:cubicBezTo>
                    <a:pt x="16279" y="52163"/>
                    <a:pt x="16007" y="52414"/>
                    <a:pt x="15777" y="52707"/>
                  </a:cubicBezTo>
                  <a:cubicBezTo>
                    <a:pt x="15588" y="52916"/>
                    <a:pt x="15337" y="53000"/>
                    <a:pt x="15065" y="53000"/>
                  </a:cubicBezTo>
                  <a:cubicBezTo>
                    <a:pt x="14500" y="52958"/>
                    <a:pt x="13935" y="52832"/>
                    <a:pt x="13454" y="52497"/>
                  </a:cubicBezTo>
                  <a:cubicBezTo>
                    <a:pt x="13182" y="52330"/>
                    <a:pt x="12952" y="52163"/>
                    <a:pt x="12680" y="51974"/>
                  </a:cubicBezTo>
                  <a:cubicBezTo>
                    <a:pt x="12617" y="52079"/>
                    <a:pt x="12533" y="52163"/>
                    <a:pt x="12471" y="52225"/>
                  </a:cubicBezTo>
                  <a:cubicBezTo>
                    <a:pt x="12324" y="52497"/>
                    <a:pt x="12199" y="52749"/>
                    <a:pt x="12010" y="53021"/>
                  </a:cubicBezTo>
                  <a:cubicBezTo>
                    <a:pt x="11885" y="53230"/>
                    <a:pt x="11696" y="53418"/>
                    <a:pt x="11508" y="53544"/>
                  </a:cubicBezTo>
                  <a:cubicBezTo>
                    <a:pt x="11006" y="53941"/>
                    <a:pt x="9646" y="53962"/>
                    <a:pt x="9123" y="53565"/>
                  </a:cubicBezTo>
                  <a:cubicBezTo>
                    <a:pt x="8704" y="53251"/>
                    <a:pt x="8349" y="52916"/>
                    <a:pt x="8118" y="52414"/>
                  </a:cubicBezTo>
                  <a:cubicBezTo>
                    <a:pt x="8035" y="52225"/>
                    <a:pt x="7930" y="52058"/>
                    <a:pt x="7826" y="51849"/>
                  </a:cubicBezTo>
                  <a:cubicBezTo>
                    <a:pt x="7595" y="51891"/>
                    <a:pt x="7407" y="52016"/>
                    <a:pt x="7240" y="52184"/>
                  </a:cubicBezTo>
                  <a:cubicBezTo>
                    <a:pt x="7114" y="52309"/>
                    <a:pt x="6989" y="52393"/>
                    <a:pt x="6800" y="52414"/>
                  </a:cubicBezTo>
                  <a:cubicBezTo>
                    <a:pt x="5859" y="52518"/>
                    <a:pt x="5001" y="52330"/>
                    <a:pt x="4185" y="51807"/>
                  </a:cubicBezTo>
                  <a:cubicBezTo>
                    <a:pt x="4080" y="51744"/>
                    <a:pt x="3955" y="51661"/>
                    <a:pt x="3871" y="51556"/>
                  </a:cubicBezTo>
                  <a:cubicBezTo>
                    <a:pt x="3369" y="50761"/>
                    <a:pt x="2888" y="49987"/>
                    <a:pt x="2909" y="48982"/>
                  </a:cubicBezTo>
                  <a:cubicBezTo>
                    <a:pt x="2929" y="47978"/>
                    <a:pt x="2929" y="46953"/>
                    <a:pt x="3055" y="45927"/>
                  </a:cubicBezTo>
                  <a:cubicBezTo>
                    <a:pt x="3097" y="45635"/>
                    <a:pt x="3160" y="45383"/>
                    <a:pt x="3222" y="45091"/>
                  </a:cubicBezTo>
                  <a:cubicBezTo>
                    <a:pt x="3243" y="45007"/>
                    <a:pt x="3243" y="44902"/>
                    <a:pt x="3264" y="44839"/>
                  </a:cubicBezTo>
                  <a:cubicBezTo>
                    <a:pt x="3222" y="44798"/>
                    <a:pt x="3201" y="44777"/>
                    <a:pt x="3139" y="44777"/>
                  </a:cubicBezTo>
                  <a:cubicBezTo>
                    <a:pt x="2532" y="44839"/>
                    <a:pt x="2113" y="44463"/>
                    <a:pt x="1695" y="44128"/>
                  </a:cubicBezTo>
                  <a:cubicBezTo>
                    <a:pt x="1109" y="43605"/>
                    <a:pt x="691" y="42956"/>
                    <a:pt x="335" y="42266"/>
                  </a:cubicBezTo>
                  <a:cubicBezTo>
                    <a:pt x="230" y="42036"/>
                    <a:pt x="126" y="41764"/>
                    <a:pt x="105" y="41513"/>
                  </a:cubicBezTo>
                  <a:cubicBezTo>
                    <a:pt x="0" y="40864"/>
                    <a:pt x="0" y="40236"/>
                    <a:pt x="168" y="39609"/>
                  </a:cubicBezTo>
                  <a:cubicBezTo>
                    <a:pt x="168" y="39567"/>
                    <a:pt x="188" y="39525"/>
                    <a:pt x="188" y="39504"/>
                  </a:cubicBezTo>
                  <a:cubicBezTo>
                    <a:pt x="502" y="37851"/>
                    <a:pt x="1590" y="36826"/>
                    <a:pt x="3034" y="36072"/>
                  </a:cubicBezTo>
                  <a:cubicBezTo>
                    <a:pt x="2846" y="35780"/>
                    <a:pt x="2678" y="35466"/>
                    <a:pt x="2427" y="35215"/>
                  </a:cubicBezTo>
                  <a:cubicBezTo>
                    <a:pt x="1988" y="34650"/>
                    <a:pt x="1841" y="34022"/>
                    <a:pt x="1779" y="33352"/>
                  </a:cubicBezTo>
                  <a:cubicBezTo>
                    <a:pt x="1758" y="33122"/>
                    <a:pt x="1800" y="32850"/>
                    <a:pt x="1779" y="32620"/>
                  </a:cubicBezTo>
                  <a:cubicBezTo>
                    <a:pt x="1758" y="32181"/>
                    <a:pt x="1904" y="31804"/>
                    <a:pt x="2155" y="31448"/>
                  </a:cubicBezTo>
                  <a:cubicBezTo>
                    <a:pt x="2218" y="31302"/>
                    <a:pt x="2385" y="31176"/>
                    <a:pt x="2511" y="31093"/>
                  </a:cubicBezTo>
                  <a:cubicBezTo>
                    <a:pt x="2804" y="30925"/>
                    <a:pt x="3139" y="30737"/>
                    <a:pt x="3432" y="30549"/>
                  </a:cubicBezTo>
                  <a:cubicBezTo>
                    <a:pt x="3201" y="29774"/>
                    <a:pt x="3306" y="28958"/>
                    <a:pt x="3327" y="28163"/>
                  </a:cubicBezTo>
                  <a:cubicBezTo>
                    <a:pt x="3348" y="27494"/>
                    <a:pt x="4101" y="26343"/>
                    <a:pt x="4833" y="26217"/>
                  </a:cubicBezTo>
                  <a:cubicBezTo>
                    <a:pt x="5189" y="26155"/>
                    <a:pt x="5524" y="26008"/>
                    <a:pt x="5859" y="25862"/>
                  </a:cubicBezTo>
                  <a:cubicBezTo>
                    <a:pt x="5880" y="25862"/>
                    <a:pt x="5922" y="25820"/>
                    <a:pt x="5963" y="25799"/>
                  </a:cubicBezTo>
                  <a:cubicBezTo>
                    <a:pt x="5880" y="25485"/>
                    <a:pt x="5838" y="25129"/>
                    <a:pt x="5754" y="24816"/>
                  </a:cubicBezTo>
                  <a:cubicBezTo>
                    <a:pt x="5649" y="24460"/>
                    <a:pt x="5712" y="24125"/>
                    <a:pt x="5859" y="23769"/>
                  </a:cubicBezTo>
                  <a:cubicBezTo>
                    <a:pt x="6026" y="23456"/>
                    <a:pt x="6194" y="23121"/>
                    <a:pt x="6403" y="22828"/>
                  </a:cubicBezTo>
                  <a:cubicBezTo>
                    <a:pt x="6654" y="22514"/>
                    <a:pt x="6968" y="22305"/>
                    <a:pt x="7344" y="22200"/>
                  </a:cubicBezTo>
                  <a:cubicBezTo>
                    <a:pt x="8035" y="22033"/>
                    <a:pt x="8704" y="21844"/>
                    <a:pt x="9416" y="21886"/>
                  </a:cubicBezTo>
                  <a:cubicBezTo>
                    <a:pt x="9918" y="21928"/>
                    <a:pt x="10420" y="21886"/>
                    <a:pt x="10880" y="21886"/>
                  </a:cubicBezTo>
                  <a:cubicBezTo>
                    <a:pt x="10985" y="21656"/>
                    <a:pt x="11048" y="21426"/>
                    <a:pt x="11173" y="21217"/>
                  </a:cubicBezTo>
                  <a:cubicBezTo>
                    <a:pt x="11592" y="20589"/>
                    <a:pt x="12157" y="20108"/>
                    <a:pt x="12889" y="19878"/>
                  </a:cubicBezTo>
                  <a:cubicBezTo>
                    <a:pt x="13266" y="19752"/>
                    <a:pt x="13663" y="19647"/>
                    <a:pt x="14040" y="19564"/>
                  </a:cubicBezTo>
                  <a:cubicBezTo>
                    <a:pt x="14228" y="19522"/>
                    <a:pt x="14416" y="19522"/>
                    <a:pt x="14626" y="19522"/>
                  </a:cubicBezTo>
                  <a:lnTo>
                    <a:pt x="16341" y="19522"/>
                  </a:lnTo>
                  <a:cubicBezTo>
                    <a:pt x="16530" y="18810"/>
                    <a:pt x="17137" y="18434"/>
                    <a:pt x="17597" y="17953"/>
                  </a:cubicBezTo>
                  <a:cubicBezTo>
                    <a:pt x="17660" y="17890"/>
                    <a:pt x="17743" y="17848"/>
                    <a:pt x="17785" y="17848"/>
                  </a:cubicBezTo>
                  <a:cubicBezTo>
                    <a:pt x="18434" y="17660"/>
                    <a:pt x="19062" y="17555"/>
                    <a:pt x="19752" y="17743"/>
                  </a:cubicBezTo>
                  <a:cubicBezTo>
                    <a:pt x="20631" y="17994"/>
                    <a:pt x="21468" y="18287"/>
                    <a:pt x="22200" y="18852"/>
                  </a:cubicBezTo>
                  <a:cubicBezTo>
                    <a:pt x="22388" y="19020"/>
                    <a:pt x="22619" y="19124"/>
                    <a:pt x="22891" y="19271"/>
                  </a:cubicBezTo>
                  <a:cubicBezTo>
                    <a:pt x="23037" y="19208"/>
                    <a:pt x="23204" y="19103"/>
                    <a:pt x="23393" y="18957"/>
                  </a:cubicBezTo>
                  <a:cubicBezTo>
                    <a:pt x="23727" y="18727"/>
                    <a:pt x="24083" y="18643"/>
                    <a:pt x="24502" y="18622"/>
                  </a:cubicBezTo>
                  <a:cubicBezTo>
                    <a:pt x="25234" y="18622"/>
                    <a:pt x="25862" y="18810"/>
                    <a:pt x="26531" y="19145"/>
                  </a:cubicBezTo>
                  <a:cubicBezTo>
                    <a:pt x="27285" y="19543"/>
                    <a:pt x="27849" y="20171"/>
                    <a:pt x="28414" y="20777"/>
                  </a:cubicBezTo>
                  <a:cubicBezTo>
                    <a:pt x="28582" y="20945"/>
                    <a:pt x="28645" y="21238"/>
                    <a:pt x="28770" y="21531"/>
                  </a:cubicBezTo>
                  <a:cubicBezTo>
                    <a:pt x="28958" y="21614"/>
                    <a:pt x="29209" y="21572"/>
                    <a:pt x="29461" y="21551"/>
                  </a:cubicBezTo>
                  <a:cubicBezTo>
                    <a:pt x="29816" y="21531"/>
                    <a:pt x="30151" y="21635"/>
                    <a:pt x="30465" y="21844"/>
                  </a:cubicBezTo>
                  <a:cubicBezTo>
                    <a:pt x="30674" y="21970"/>
                    <a:pt x="30883" y="22095"/>
                    <a:pt x="31134" y="22179"/>
                  </a:cubicBezTo>
                  <a:cubicBezTo>
                    <a:pt x="31448" y="22284"/>
                    <a:pt x="31699" y="22493"/>
                    <a:pt x="31888" y="22765"/>
                  </a:cubicBezTo>
                  <a:cubicBezTo>
                    <a:pt x="32202" y="23121"/>
                    <a:pt x="32411" y="23539"/>
                    <a:pt x="32599" y="23979"/>
                  </a:cubicBezTo>
                  <a:cubicBezTo>
                    <a:pt x="32641" y="24125"/>
                    <a:pt x="32641" y="24272"/>
                    <a:pt x="32662" y="24439"/>
                  </a:cubicBezTo>
                  <a:cubicBezTo>
                    <a:pt x="32704" y="24585"/>
                    <a:pt x="32704" y="24774"/>
                    <a:pt x="32704" y="24920"/>
                  </a:cubicBezTo>
                  <a:cubicBezTo>
                    <a:pt x="32955" y="25067"/>
                    <a:pt x="33185" y="25004"/>
                    <a:pt x="33457" y="25004"/>
                  </a:cubicBezTo>
                  <a:cubicBezTo>
                    <a:pt x="33917" y="24983"/>
                    <a:pt x="34294" y="25108"/>
                    <a:pt x="34650" y="25380"/>
                  </a:cubicBezTo>
                  <a:cubicBezTo>
                    <a:pt x="35110" y="25715"/>
                    <a:pt x="35549" y="26029"/>
                    <a:pt x="35905" y="26448"/>
                  </a:cubicBezTo>
                  <a:cubicBezTo>
                    <a:pt x="36365" y="26908"/>
                    <a:pt x="36533" y="27473"/>
                    <a:pt x="36596" y="28101"/>
                  </a:cubicBezTo>
                  <a:cubicBezTo>
                    <a:pt x="36616" y="28247"/>
                    <a:pt x="36596" y="28435"/>
                    <a:pt x="36596" y="28624"/>
                  </a:cubicBezTo>
                  <a:cubicBezTo>
                    <a:pt x="36616" y="28958"/>
                    <a:pt x="36533" y="29251"/>
                    <a:pt x="36324" y="29523"/>
                  </a:cubicBezTo>
                  <a:cubicBezTo>
                    <a:pt x="36072" y="29900"/>
                    <a:pt x="35884" y="30318"/>
                    <a:pt x="35654" y="30737"/>
                  </a:cubicBezTo>
                  <a:cubicBezTo>
                    <a:pt x="35738" y="30758"/>
                    <a:pt x="35780" y="30779"/>
                    <a:pt x="35842" y="30758"/>
                  </a:cubicBezTo>
                  <a:cubicBezTo>
                    <a:pt x="36428" y="30632"/>
                    <a:pt x="36805" y="31030"/>
                    <a:pt x="37098" y="31448"/>
                  </a:cubicBezTo>
                  <a:cubicBezTo>
                    <a:pt x="37202" y="31595"/>
                    <a:pt x="37307" y="31720"/>
                    <a:pt x="37474" y="31825"/>
                  </a:cubicBezTo>
                  <a:cubicBezTo>
                    <a:pt x="37830" y="32034"/>
                    <a:pt x="38060" y="32390"/>
                    <a:pt x="38269" y="32725"/>
                  </a:cubicBezTo>
                  <a:cubicBezTo>
                    <a:pt x="38311" y="32808"/>
                    <a:pt x="38353" y="32913"/>
                    <a:pt x="38353" y="32976"/>
                  </a:cubicBezTo>
                  <a:cubicBezTo>
                    <a:pt x="38353" y="33290"/>
                    <a:pt x="38458" y="33583"/>
                    <a:pt x="38520" y="33875"/>
                  </a:cubicBezTo>
                  <a:cubicBezTo>
                    <a:pt x="38604" y="34231"/>
                    <a:pt x="38583" y="34587"/>
                    <a:pt x="38458" y="34943"/>
                  </a:cubicBezTo>
                  <a:cubicBezTo>
                    <a:pt x="38395" y="35047"/>
                    <a:pt x="38395" y="35152"/>
                    <a:pt x="38353" y="35277"/>
                  </a:cubicBezTo>
                  <a:cubicBezTo>
                    <a:pt x="38583" y="35466"/>
                    <a:pt x="38793" y="35654"/>
                    <a:pt x="39044" y="35738"/>
                  </a:cubicBezTo>
                  <a:cubicBezTo>
                    <a:pt x="39295" y="35800"/>
                    <a:pt x="39504" y="35947"/>
                    <a:pt x="39671" y="36114"/>
                  </a:cubicBezTo>
                  <a:cubicBezTo>
                    <a:pt x="39901" y="36365"/>
                    <a:pt x="40173" y="36596"/>
                    <a:pt x="40404" y="36847"/>
                  </a:cubicBezTo>
                  <a:cubicBezTo>
                    <a:pt x="40697" y="37140"/>
                    <a:pt x="40864" y="37453"/>
                    <a:pt x="40822" y="37872"/>
                  </a:cubicBezTo>
                  <a:lnTo>
                    <a:pt x="40822" y="38667"/>
                  </a:lnTo>
                  <a:cubicBezTo>
                    <a:pt x="40822" y="38897"/>
                    <a:pt x="40717" y="39044"/>
                    <a:pt x="40550" y="39190"/>
                  </a:cubicBezTo>
                  <a:cubicBezTo>
                    <a:pt x="40341" y="39316"/>
                    <a:pt x="40153" y="39441"/>
                    <a:pt x="39964" y="39567"/>
                  </a:cubicBezTo>
                  <a:cubicBezTo>
                    <a:pt x="39985" y="39755"/>
                    <a:pt x="40132" y="39755"/>
                    <a:pt x="40194" y="39839"/>
                  </a:cubicBezTo>
                  <a:cubicBezTo>
                    <a:pt x="40278" y="39922"/>
                    <a:pt x="40383" y="39985"/>
                    <a:pt x="40487" y="40048"/>
                  </a:cubicBezTo>
                  <a:cubicBezTo>
                    <a:pt x="40989" y="40278"/>
                    <a:pt x="41094" y="40780"/>
                    <a:pt x="41178" y="41220"/>
                  </a:cubicBezTo>
                  <a:cubicBezTo>
                    <a:pt x="41282" y="41806"/>
                    <a:pt x="41136" y="42329"/>
                    <a:pt x="40676" y="42705"/>
                  </a:cubicBezTo>
                  <a:cubicBezTo>
                    <a:pt x="40404" y="42956"/>
                    <a:pt x="40173" y="43186"/>
                    <a:pt x="39881" y="43438"/>
                  </a:cubicBezTo>
                  <a:cubicBezTo>
                    <a:pt x="39964" y="43626"/>
                    <a:pt x="40069" y="43814"/>
                    <a:pt x="40236" y="44002"/>
                  </a:cubicBezTo>
                  <a:cubicBezTo>
                    <a:pt x="40655" y="44463"/>
                    <a:pt x="40613" y="45007"/>
                    <a:pt x="40153" y="45467"/>
                  </a:cubicBezTo>
                  <a:cubicBezTo>
                    <a:pt x="39985" y="45593"/>
                    <a:pt x="39839" y="45718"/>
                    <a:pt x="39650" y="45844"/>
                  </a:cubicBezTo>
                  <a:cubicBezTo>
                    <a:pt x="39399" y="46032"/>
                    <a:pt x="39106" y="46199"/>
                    <a:pt x="38834" y="46409"/>
                  </a:cubicBezTo>
                  <a:cubicBezTo>
                    <a:pt x="38311" y="46785"/>
                    <a:pt x="37725" y="46953"/>
                    <a:pt x="37098" y="46953"/>
                  </a:cubicBezTo>
                  <a:lnTo>
                    <a:pt x="36072" y="46953"/>
                  </a:lnTo>
                  <a:cubicBezTo>
                    <a:pt x="35466" y="46953"/>
                    <a:pt x="34943" y="46848"/>
                    <a:pt x="34503" y="46346"/>
                  </a:cubicBezTo>
                  <a:cubicBezTo>
                    <a:pt x="34419" y="46451"/>
                    <a:pt x="34315" y="46513"/>
                    <a:pt x="34273" y="46618"/>
                  </a:cubicBezTo>
                  <a:cubicBezTo>
                    <a:pt x="33855" y="47392"/>
                    <a:pt x="33227" y="47936"/>
                    <a:pt x="32536" y="48459"/>
                  </a:cubicBezTo>
                  <a:cubicBezTo>
                    <a:pt x="32013" y="48878"/>
                    <a:pt x="31448" y="49233"/>
                    <a:pt x="30925" y="49652"/>
                  </a:cubicBezTo>
                  <a:cubicBezTo>
                    <a:pt x="30549" y="49924"/>
                    <a:pt x="30151" y="50133"/>
                    <a:pt x="29712" y="50280"/>
                  </a:cubicBezTo>
                  <a:cubicBezTo>
                    <a:pt x="29481" y="50342"/>
                    <a:pt x="29251" y="50405"/>
                    <a:pt x="29042" y="50593"/>
                  </a:cubicBezTo>
                  <a:cubicBezTo>
                    <a:pt x="29105" y="50740"/>
                    <a:pt x="29189" y="50907"/>
                    <a:pt x="29251" y="51033"/>
                  </a:cubicBezTo>
                  <a:cubicBezTo>
                    <a:pt x="29879" y="51326"/>
                    <a:pt x="30507" y="51535"/>
                    <a:pt x="31155" y="51598"/>
                  </a:cubicBezTo>
                  <a:cubicBezTo>
                    <a:pt x="31281" y="51640"/>
                    <a:pt x="31406" y="51640"/>
                    <a:pt x="31553" y="51681"/>
                  </a:cubicBezTo>
                  <a:cubicBezTo>
                    <a:pt x="32327" y="52058"/>
                    <a:pt x="33185" y="52079"/>
                    <a:pt x="34022" y="52205"/>
                  </a:cubicBezTo>
                  <a:cubicBezTo>
                    <a:pt x="35947" y="52518"/>
                    <a:pt x="37851" y="52811"/>
                    <a:pt x="39755" y="53104"/>
                  </a:cubicBezTo>
                  <a:cubicBezTo>
                    <a:pt x="41596" y="53355"/>
                    <a:pt x="43333" y="53941"/>
                    <a:pt x="45049" y="54590"/>
                  </a:cubicBezTo>
                  <a:cubicBezTo>
                    <a:pt x="45383" y="54715"/>
                    <a:pt x="45718" y="54799"/>
                    <a:pt x="46116" y="54925"/>
                  </a:cubicBezTo>
                  <a:cubicBezTo>
                    <a:pt x="46137" y="54904"/>
                    <a:pt x="46220" y="54904"/>
                    <a:pt x="46262" y="54841"/>
                  </a:cubicBezTo>
                  <a:cubicBezTo>
                    <a:pt x="46513" y="54694"/>
                    <a:pt x="46743" y="54694"/>
                    <a:pt x="46974" y="54778"/>
                  </a:cubicBezTo>
                  <a:cubicBezTo>
                    <a:pt x="47601" y="54946"/>
                    <a:pt x="48229" y="55197"/>
                    <a:pt x="48731" y="55678"/>
                  </a:cubicBezTo>
                  <a:cubicBezTo>
                    <a:pt x="48940" y="55887"/>
                    <a:pt x="49171" y="56054"/>
                    <a:pt x="49401" y="56201"/>
                  </a:cubicBezTo>
                  <a:cubicBezTo>
                    <a:pt x="49673" y="56389"/>
                    <a:pt x="49777" y="56661"/>
                    <a:pt x="49798" y="56933"/>
                  </a:cubicBezTo>
                  <a:cubicBezTo>
                    <a:pt x="49819" y="57205"/>
                    <a:pt x="49694" y="57352"/>
                    <a:pt x="49401" y="57394"/>
                  </a:cubicBezTo>
                  <a:cubicBezTo>
                    <a:pt x="49338" y="57394"/>
                    <a:pt x="49254" y="57352"/>
                    <a:pt x="49171" y="57352"/>
                  </a:cubicBezTo>
                  <a:cubicBezTo>
                    <a:pt x="49066" y="57143"/>
                    <a:pt x="49024" y="56871"/>
                    <a:pt x="48752" y="56724"/>
                  </a:cubicBezTo>
                  <a:cubicBezTo>
                    <a:pt x="48543" y="56619"/>
                    <a:pt x="48417" y="56389"/>
                    <a:pt x="48187" y="56285"/>
                  </a:cubicBezTo>
                  <a:cubicBezTo>
                    <a:pt x="48145" y="56515"/>
                    <a:pt x="48292" y="56682"/>
                    <a:pt x="48334" y="56829"/>
                  </a:cubicBezTo>
                  <a:cubicBezTo>
                    <a:pt x="48459" y="57289"/>
                    <a:pt x="48250" y="57770"/>
                    <a:pt x="47832" y="57959"/>
                  </a:cubicBezTo>
                  <a:cubicBezTo>
                    <a:pt x="47559" y="58084"/>
                    <a:pt x="47246" y="58168"/>
                    <a:pt x="46974" y="58398"/>
                  </a:cubicBezTo>
                  <a:cubicBezTo>
                    <a:pt x="46932" y="58461"/>
                    <a:pt x="46785" y="58482"/>
                    <a:pt x="46723" y="58482"/>
                  </a:cubicBezTo>
                  <a:cubicBezTo>
                    <a:pt x="46534" y="58503"/>
                    <a:pt x="46367" y="58503"/>
                    <a:pt x="46220" y="58670"/>
                  </a:cubicBezTo>
                  <a:cubicBezTo>
                    <a:pt x="46220" y="58858"/>
                    <a:pt x="46346" y="58984"/>
                    <a:pt x="46430" y="59172"/>
                  </a:cubicBezTo>
                  <a:cubicBezTo>
                    <a:pt x="46576" y="59507"/>
                    <a:pt x="46723" y="59821"/>
                    <a:pt x="46764" y="60176"/>
                  </a:cubicBezTo>
                  <a:cubicBezTo>
                    <a:pt x="46785" y="60344"/>
                    <a:pt x="46827" y="60469"/>
                    <a:pt x="46869" y="60637"/>
                  </a:cubicBezTo>
                  <a:cubicBezTo>
                    <a:pt x="47078" y="61306"/>
                    <a:pt x="47183" y="61997"/>
                    <a:pt x="47308" y="62687"/>
                  </a:cubicBezTo>
                  <a:cubicBezTo>
                    <a:pt x="47350" y="62855"/>
                    <a:pt x="47371" y="63043"/>
                    <a:pt x="47413" y="63189"/>
                  </a:cubicBezTo>
                  <a:cubicBezTo>
                    <a:pt x="47601" y="63629"/>
                    <a:pt x="47664" y="64110"/>
                    <a:pt x="47706" y="64570"/>
                  </a:cubicBezTo>
                  <a:cubicBezTo>
                    <a:pt x="47727" y="64759"/>
                    <a:pt x="47769" y="64947"/>
                    <a:pt x="47811" y="65135"/>
                  </a:cubicBezTo>
                  <a:cubicBezTo>
                    <a:pt x="47915" y="65386"/>
                    <a:pt x="48041" y="65658"/>
                    <a:pt x="47811" y="65993"/>
                  </a:cubicBezTo>
                  <a:cubicBezTo>
                    <a:pt x="48208" y="65972"/>
                    <a:pt x="48501" y="65930"/>
                    <a:pt x="48752" y="65910"/>
                  </a:cubicBezTo>
                  <a:cubicBezTo>
                    <a:pt x="50008" y="65721"/>
                    <a:pt x="51263" y="65554"/>
                    <a:pt x="52518" y="65303"/>
                  </a:cubicBezTo>
                  <a:cubicBezTo>
                    <a:pt x="55301" y="64780"/>
                    <a:pt x="58063" y="64215"/>
                    <a:pt x="60846" y="63692"/>
                  </a:cubicBezTo>
                  <a:cubicBezTo>
                    <a:pt x="62478" y="63378"/>
                    <a:pt x="64152" y="63106"/>
                    <a:pt x="65826" y="62855"/>
                  </a:cubicBezTo>
                  <a:cubicBezTo>
                    <a:pt x="66642" y="62729"/>
                    <a:pt x="67479" y="62625"/>
                    <a:pt x="68316" y="62478"/>
                  </a:cubicBezTo>
                  <a:cubicBezTo>
                    <a:pt x="68483" y="62457"/>
                    <a:pt x="68609" y="62436"/>
                    <a:pt x="68797" y="62373"/>
                  </a:cubicBezTo>
                  <a:cubicBezTo>
                    <a:pt x="68923" y="61934"/>
                    <a:pt x="69027" y="61516"/>
                    <a:pt x="69153" y="61076"/>
                  </a:cubicBezTo>
                  <a:cubicBezTo>
                    <a:pt x="69383" y="60239"/>
                    <a:pt x="69592" y="59381"/>
                    <a:pt x="69885" y="58565"/>
                  </a:cubicBezTo>
                  <a:cubicBezTo>
                    <a:pt x="70157" y="57854"/>
                    <a:pt x="70492" y="57184"/>
                    <a:pt x="70827" y="56494"/>
                  </a:cubicBezTo>
                  <a:cubicBezTo>
                    <a:pt x="71245" y="55678"/>
                    <a:pt x="71747" y="54925"/>
                    <a:pt x="72312" y="54213"/>
                  </a:cubicBezTo>
                  <a:cubicBezTo>
                    <a:pt x="72772" y="53690"/>
                    <a:pt x="73254" y="53230"/>
                    <a:pt x="73860" y="52895"/>
                  </a:cubicBezTo>
                  <a:cubicBezTo>
                    <a:pt x="74300" y="52623"/>
                    <a:pt x="74802" y="52477"/>
                    <a:pt x="75304" y="52393"/>
                  </a:cubicBezTo>
                  <a:cubicBezTo>
                    <a:pt x="76664" y="52163"/>
                    <a:pt x="77941" y="52414"/>
                    <a:pt x="79154" y="53062"/>
                  </a:cubicBezTo>
                  <a:cubicBezTo>
                    <a:pt x="80158" y="53627"/>
                    <a:pt x="81037" y="54318"/>
                    <a:pt x="81832" y="55134"/>
                  </a:cubicBezTo>
                  <a:cubicBezTo>
                    <a:pt x="82753" y="56054"/>
                    <a:pt x="83548" y="57080"/>
                    <a:pt x="84218" y="58168"/>
                  </a:cubicBezTo>
                  <a:cubicBezTo>
                    <a:pt x="84343" y="58356"/>
                    <a:pt x="84448" y="58565"/>
                    <a:pt x="84594" y="58712"/>
                  </a:cubicBezTo>
                  <a:cubicBezTo>
                    <a:pt x="85013" y="58858"/>
                    <a:pt x="85368" y="58795"/>
                    <a:pt x="85766" y="58712"/>
                  </a:cubicBezTo>
                  <a:cubicBezTo>
                    <a:pt x="89218" y="57854"/>
                    <a:pt x="92671" y="57101"/>
                    <a:pt x="96165" y="56473"/>
                  </a:cubicBezTo>
                  <a:cubicBezTo>
                    <a:pt x="97923" y="56159"/>
                    <a:pt x="99680" y="55824"/>
                    <a:pt x="101438" y="55469"/>
                  </a:cubicBezTo>
                  <a:cubicBezTo>
                    <a:pt x="101501" y="55448"/>
                    <a:pt x="101605" y="55427"/>
                    <a:pt x="101668" y="55406"/>
                  </a:cubicBezTo>
                  <a:cubicBezTo>
                    <a:pt x="101752" y="55218"/>
                    <a:pt x="101668" y="55113"/>
                    <a:pt x="101563" y="55029"/>
                  </a:cubicBezTo>
                  <a:cubicBezTo>
                    <a:pt x="101354" y="54841"/>
                    <a:pt x="101270" y="54611"/>
                    <a:pt x="101291" y="54318"/>
                  </a:cubicBezTo>
                  <a:cubicBezTo>
                    <a:pt x="101333" y="54088"/>
                    <a:pt x="101270" y="53878"/>
                    <a:pt x="101187" y="53648"/>
                  </a:cubicBezTo>
                  <a:cubicBezTo>
                    <a:pt x="101061" y="53209"/>
                    <a:pt x="100957" y="52790"/>
                    <a:pt x="100957" y="52309"/>
                  </a:cubicBezTo>
                  <a:cubicBezTo>
                    <a:pt x="100957" y="52058"/>
                    <a:pt x="100915" y="51786"/>
                    <a:pt x="100831" y="51535"/>
                  </a:cubicBezTo>
                  <a:cubicBezTo>
                    <a:pt x="100601" y="50698"/>
                    <a:pt x="100559" y="49861"/>
                    <a:pt x="100392" y="49024"/>
                  </a:cubicBezTo>
                  <a:cubicBezTo>
                    <a:pt x="100329" y="48815"/>
                    <a:pt x="100350" y="48606"/>
                    <a:pt x="100350" y="48396"/>
                  </a:cubicBezTo>
                  <a:lnTo>
                    <a:pt x="100350" y="47706"/>
                  </a:lnTo>
                  <a:cubicBezTo>
                    <a:pt x="100245" y="47580"/>
                    <a:pt x="100099" y="47601"/>
                    <a:pt x="99994" y="47622"/>
                  </a:cubicBezTo>
                  <a:cubicBezTo>
                    <a:pt x="99764" y="47727"/>
                    <a:pt x="99513" y="47706"/>
                    <a:pt x="99283" y="47622"/>
                  </a:cubicBezTo>
                  <a:cubicBezTo>
                    <a:pt x="99157" y="47580"/>
                    <a:pt x="99032" y="47601"/>
                    <a:pt x="98885" y="47601"/>
                  </a:cubicBezTo>
                  <a:cubicBezTo>
                    <a:pt x="98027" y="47601"/>
                    <a:pt x="97776" y="47308"/>
                    <a:pt x="97734" y="46451"/>
                  </a:cubicBezTo>
                  <a:cubicBezTo>
                    <a:pt x="97734" y="46367"/>
                    <a:pt x="97734" y="46262"/>
                    <a:pt x="97713" y="46137"/>
                  </a:cubicBezTo>
                  <a:cubicBezTo>
                    <a:pt x="97630" y="46220"/>
                    <a:pt x="97588" y="46241"/>
                    <a:pt x="97567" y="46262"/>
                  </a:cubicBezTo>
                  <a:cubicBezTo>
                    <a:pt x="97420" y="46513"/>
                    <a:pt x="97316" y="46743"/>
                    <a:pt x="97190" y="46974"/>
                  </a:cubicBezTo>
                  <a:cubicBezTo>
                    <a:pt x="97148" y="47078"/>
                    <a:pt x="97148" y="47183"/>
                    <a:pt x="97148" y="47288"/>
                  </a:cubicBezTo>
                  <a:cubicBezTo>
                    <a:pt x="97169" y="47518"/>
                    <a:pt x="97044" y="47664"/>
                    <a:pt x="96793" y="47706"/>
                  </a:cubicBezTo>
                  <a:cubicBezTo>
                    <a:pt x="96625" y="47727"/>
                    <a:pt x="96458" y="47622"/>
                    <a:pt x="96416" y="47455"/>
                  </a:cubicBezTo>
                  <a:cubicBezTo>
                    <a:pt x="96332" y="47162"/>
                    <a:pt x="96312" y="46890"/>
                    <a:pt x="96458" y="46618"/>
                  </a:cubicBezTo>
                  <a:cubicBezTo>
                    <a:pt x="96667" y="46241"/>
                    <a:pt x="96876" y="45907"/>
                    <a:pt x="97086" y="45509"/>
                  </a:cubicBezTo>
                  <a:cubicBezTo>
                    <a:pt x="97379" y="44944"/>
                    <a:pt x="97881" y="44588"/>
                    <a:pt x="98341" y="44233"/>
                  </a:cubicBezTo>
                  <a:cubicBezTo>
                    <a:pt x="98425" y="44170"/>
                    <a:pt x="98550" y="44149"/>
                    <a:pt x="98655" y="44128"/>
                  </a:cubicBezTo>
                  <a:cubicBezTo>
                    <a:pt x="98781" y="44107"/>
                    <a:pt x="98927" y="44128"/>
                    <a:pt x="99094" y="44128"/>
                  </a:cubicBezTo>
                  <a:cubicBezTo>
                    <a:pt x="99785" y="43521"/>
                    <a:pt x="100496" y="42894"/>
                    <a:pt x="101187" y="42266"/>
                  </a:cubicBezTo>
                  <a:cubicBezTo>
                    <a:pt x="102128" y="41492"/>
                    <a:pt x="103112" y="40697"/>
                    <a:pt x="104179" y="40090"/>
                  </a:cubicBezTo>
                  <a:cubicBezTo>
                    <a:pt x="106271" y="38876"/>
                    <a:pt x="108364" y="37621"/>
                    <a:pt x="110456" y="36386"/>
                  </a:cubicBezTo>
                  <a:cubicBezTo>
                    <a:pt x="110686" y="36219"/>
                    <a:pt x="110895" y="36052"/>
                    <a:pt x="111125" y="35884"/>
                  </a:cubicBezTo>
                  <a:cubicBezTo>
                    <a:pt x="111314" y="35759"/>
                    <a:pt x="111481" y="35591"/>
                    <a:pt x="111690" y="35466"/>
                  </a:cubicBezTo>
                  <a:cubicBezTo>
                    <a:pt x="112255" y="35131"/>
                    <a:pt x="112757" y="34712"/>
                    <a:pt x="113260" y="34210"/>
                  </a:cubicBezTo>
                  <a:cubicBezTo>
                    <a:pt x="113281" y="33896"/>
                    <a:pt x="113322" y="33583"/>
                    <a:pt x="113364" y="33269"/>
                  </a:cubicBezTo>
                  <a:cubicBezTo>
                    <a:pt x="113385" y="32955"/>
                    <a:pt x="113406" y="32641"/>
                    <a:pt x="113532" y="32327"/>
                  </a:cubicBezTo>
                  <a:cubicBezTo>
                    <a:pt x="113615" y="32118"/>
                    <a:pt x="113532" y="32013"/>
                    <a:pt x="113301" y="32013"/>
                  </a:cubicBezTo>
                  <a:cubicBezTo>
                    <a:pt x="112590" y="32013"/>
                    <a:pt x="111900" y="31992"/>
                    <a:pt x="111188" y="32013"/>
                  </a:cubicBezTo>
                  <a:cubicBezTo>
                    <a:pt x="110142" y="32076"/>
                    <a:pt x="109117" y="31825"/>
                    <a:pt x="108092" y="31574"/>
                  </a:cubicBezTo>
                  <a:cubicBezTo>
                    <a:pt x="108029" y="31553"/>
                    <a:pt x="107945" y="31511"/>
                    <a:pt x="107882" y="31511"/>
                  </a:cubicBezTo>
                  <a:cubicBezTo>
                    <a:pt x="106941" y="31281"/>
                    <a:pt x="106062" y="30883"/>
                    <a:pt x="105246" y="30360"/>
                  </a:cubicBezTo>
                  <a:cubicBezTo>
                    <a:pt x="104576" y="29921"/>
                    <a:pt x="103949" y="29419"/>
                    <a:pt x="103467" y="28770"/>
                  </a:cubicBezTo>
                  <a:cubicBezTo>
                    <a:pt x="102923" y="28017"/>
                    <a:pt x="102379" y="27222"/>
                    <a:pt x="101856" y="26448"/>
                  </a:cubicBezTo>
                  <a:cubicBezTo>
                    <a:pt x="101710" y="26238"/>
                    <a:pt x="101605" y="26029"/>
                    <a:pt x="101501" y="25799"/>
                  </a:cubicBezTo>
                  <a:cubicBezTo>
                    <a:pt x="101375" y="25506"/>
                    <a:pt x="101291" y="25213"/>
                    <a:pt x="101166" y="24962"/>
                  </a:cubicBezTo>
                  <a:cubicBezTo>
                    <a:pt x="101019" y="24585"/>
                    <a:pt x="100873" y="24230"/>
                    <a:pt x="100831" y="23811"/>
                  </a:cubicBezTo>
                  <a:cubicBezTo>
                    <a:pt x="100810" y="23665"/>
                    <a:pt x="100747" y="23539"/>
                    <a:pt x="100726" y="23414"/>
                  </a:cubicBezTo>
                  <a:cubicBezTo>
                    <a:pt x="100517" y="23330"/>
                    <a:pt x="100308" y="23393"/>
                    <a:pt x="100099" y="23393"/>
                  </a:cubicBezTo>
                  <a:cubicBezTo>
                    <a:pt x="99617" y="23414"/>
                    <a:pt x="99241" y="23288"/>
                    <a:pt x="98885" y="22995"/>
                  </a:cubicBezTo>
                  <a:cubicBezTo>
                    <a:pt x="98655" y="22807"/>
                    <a:pt x="98425" y="22681"/>
                    <a:pt x="98195" y="22514"/>
                  </a:cubicBezTo>
                  <a:cubicBezTo>
                    <a:pt x="98006" y="22388"/>
                    <a:pt x="97818" y="22242"/>
                    <a:pt x="97692" y="22054"/>
                  </a:cubicBezTo>
                  <a:cubicBezTo>
                    <a:pt x="97567" y="21886"/>
                    <a:pt x="97462" y="21719"/>
                    <a:pt x="97274" y="21614"/>
                  </a:cubicBezTo>
                  <a:cubicBezTo>
                    <a:pt x="97148" y="21531"/>
                    <a:pt x="97086" y="21405"/>
                    <a:pt x="97086" y="21259"/>
                  </a:cubicBezTo>
                  <a:cubicBezTo>
                    <a:pt x="97086" y="21154"/>
                    <a:pt x="97065" y="21028"/>
                    <a:pt x="97086" y="20924"/>
                  </a:cubicBezTo>
                  <a:cubicBezTo>
                    <a:pt x="97148" y="20212"/>
                    <a:pt x="97295" y="19543"/>
                    <a:pt x="97734" y="18957"/>
                  </a:cubicBezTo>
                  <a:cubicBezTo>
                    <a:pt x="97902" y="18790"/>
                    <a:pt x="98048" y="18643"/>
                    <a:pt x="98320" y="18643"/>
                  </a:cubicBezTo>
                  <a:lnTo>
                    <a:pt x="98948" y="18643"/>
                  </a:lnTo>
                  <a:cubicBezTo>
                    <a:pt x="99283" y="18643"/>
                    <a:pt x="99576" y="18727"/>
                    <a:pt x="99827" y="18936"/>
                  </a:cubicBezTo>
                  <a:cubicBezTo>
                    <a:pt x="99994" y="19062"/>
                    <a:pt x="100141" y="19208"/>
                    <a:pt x="100413" y="19229"/>
                  </a:cubicBezTo>
                  <a:cubicBezTo>
                    <a:pt x="100454" y="18999"/>
                    <a:pt x="100496" y="18748"/>
                    <a:pt x="100517" y="18518"/>
                  </a:cubicBezTo>
                  <a:cubicBezTo>
                    <a:pt x="99576" y="18015"/>
                    <a:pt x="98718" y="16718"/>
                    <a:pt x="98676" y="15693"/>
                  </a:cubicBezTo>
                  <a:cubicBezTo>
                    <a:pt x="98676" y="14940"/>
                    <a:pt x="98571" y="14186"/>
                    <a:pt x="98571" y="13412"/>
                  </a:cubicBezTo>
                  <a:cubicBezTo>
                    <a:pt x="98571" y="12324"/>
                    <a:pt x="98864" y="11278"/>
                    <a:pt x="99471" y="10336"/>
                  </a:cubicBezTo>
                  <a:cubicBezTo>
                    <a:pt x="99764" y="9897"/>
                    <a:pt x="100015" y="9416"/>
                    <a:pt x="100308" y="8976"/>
                  </a:cubicBezTo>
                  <a:cubicBezTo>
                    <a:pt x="100496" y="8704"/>
                    <a:pt x="100664" y="8453"/>
                    <a:pt x="100873" y="8181"/>
                  </a:cubicBezTo>
                  <a:lnTo>
                    <a:pt x="100957" y="8118"/>
                  </a:lnTo>
                  <a:cubicBezTo>
                    <a:pt x="101710" y="7114"/>
                    <a:pt x="102651" y="6340"/>
                    <a:pt x="103656" y="5608"/>
                  </a:cubicBezTo>
                  <a:cubicBezTo>
                    <a:pt x="104158" y="5231"/>
                    <a:pt x="104702" y="4917"/>
                    <a:pt x="105267" y="4624"/>
                  </a:cubicBezTo>
                  <a:cubicBezTo>
                    <a:pt x="106041" y="4289"/>
                    <a:pt x="106815" y="3976"/>
                    <a:pt x="107610" y="3725"/>
                  </a:cubicBezTo>
                  <a:cubicBezTo>
                    <a:pt x="108029" y="3557"/>
                    <a:pt x="108447" y="3515"/>
                    <a:pt x="108887" y="3432"/>
                  </a:cubicBezTo>
                  <a:cubicBezTo>
                    <a:pt x="109744" y="3243"/>
                    <a:pt x="110581" y="3055"/>
                    <a:pt x="111481" y="3013"/>
                  </a:cubicBezTo>
                  <a:cubicBezTo>
                    <a:pt x="112067" y="2992"/>
                    <a:pt x="112674" y="2992"/>
                    <a:pt x="113301" y="2992"/>
                  </a:cubicBezTo>
                  <a:cubicBezTo>
                    <a:pt x="113720" y="2992"/>
                    <a:pt x="114118" y="3013"/>
                    <a:pt x="114536" y="3013"/>
                  </a:cubicBezTo>
                  <a:cubicBezTo>
                    <a:pt x="114620" y="2825"/>
                    <a:pt x="114515" y="2783"/>
                    <a:pt x="114410" y="2699"/>
                  </a:cubicBezTo>
                  <a:cubicBezTo>
                    <a:pt x="114243" y="2574"/>
                    <a:pt x="114055" y="2427"/>
                    <a:pt x="113908" y="2302"/>
                  </a:cubicBezTo>
                  <a:cubicBezTo>
                    <a:pt x="113825" y="2218"/>
                    <a:pt x="113720" y="2113"/>
                    <a:pt x="113720" y="2009"/>
                  </a:cubicBezTo>
                  <a:cubicBezTo>
                    <a:pt x="113636" y="1423"/>
                    <a:pt x="113574" y="816"/>
                    <a:pt x="114034" y="293"/>
                  </a:cubicBezTo>
                  <a:cubicBezTo>
                    <a:pt x="114138" y="188"/>
                    <a:pt x="114243" y="63"/>
                    <a:pt x="114410" y="63"/>
                  </a:cubicBezTo>
                  <a:cubicBezTo>
                    <a:pt x="114787" y="63"/>
                    <a:pt x="115185" y="0"/>
                    <a:pt x="115582" y="168"/>
                  </a:cubicBezTo>
                  <a:cubicBezTo>
                    <a:pt x="115938" y="314"/>
                    <a:pt x="116335" y="377"/>
                    <a:pt x="116670" y="628"/>
                  </a:cubicBezTo>
                  <a:cubicBezTo>
                    <a:pt x="116859" y="753"/>
                    <a:pt x="117047" y="921"/>
                    <a:pt x="117193" y="1046"/>
                  </a:cubicBezTo>
                  <a:cubicBezTo>
                    <a:pt x="117298" y="1151"/>
                    <a:pt x="117403" y="1276"/>
                    <a:pt x="117549" y="1360"/>
                  </a:cubicBezTo>
                  <a:cubicBezTo>
                    <a:pt x="117988" y="1590"/>
                    <a:pt x="118239" y="1988"/>
                    <a:pt x="118491" y="2406"/>
                  </a:cubicBezTo>
                  <a:cubicBezTo>
                    <a:pt x="118511" y="2469"/>
                    <a:pt x="118553" y="2490"/>
                    <a:pt x="118595" y="2532"/>
                  </a:cubicBezTo>
                  <a:cubicBezTo>
                    <a:pt x="118616" y="2511"/>
                    <a:pt x="118658" y="2511"/>
                    <a:pt x="118700" y="2490"/>
                  </a:cubicBezTo>
                  <a:cubicBezTo>
                    <a:pt x="118951" y="2051"/>
                    <a:pt x="119348" y="1758"/>
                    <a:pt x="119704" y="1444"/>
                  </a:cubicBezTo>
                  <a:cubicBezTo>
                    <a:pt x="119955" y="1235"/>
                    <a:pt x="120206" y="1109"/>
                    <a:pt x="120499" y="1004"/>
                  </a:cubicBezTo>
                  <a:cubicBezTo>
                    <a:pt x="120939" y="837"/>
                    <a:pt x="121420" y="732"/>
                    <a:pt x="121880" y="649"/>
                  </a:cubicBezTo>
                  <a:cubicBezTo>
                    <a:pt x="122466" y="544"/>
                    <a:pt x="122885" y="837"/>
                    <a:pt x="123261" y="1151"/>
                  </a:cubicBezTo>
                  <a:cubicBezTo>
                    <a:pt x="123366" y="1235"/>
                    <a:pt x="123429" y="1381"/>
                    <a:pt x="123449" y="1486"/>
                  </a:cubicBezTo>
                  <a:cubicBezTo>
                    <a:pt x="123470" y="1758"/>
                    <a:pt x="123470" y="2009"/>
                    <a:pt x="123449" y="2281"/>
                  </a:cubicBezTo>
                  <a:cubicBezTo>
                    <a:pt x="123408" y="2616"/>
                    <a:pt x="123240" y="2929"/>
                    <a:pt x="122947" y="3139"/>
                  </a:cubicBezTo>
                  <a:cubicBezTo>
                    <a:pt x="122675" y="3369"/>
                    <a:pt x="122382" y="3620"/>
                    <a:pt x="122089" y="3871"/>
                  </a:cubicBezTo>
                  <a:cubicBezTo>
                    <a:pt x="122110" y="4038"/>
                    <a:pt x="122215" y="3997"/>
                    <a:pt x="122299" y="3997"/>
                  </a:cubicBezTo>
                  <a:cubicBezTo>
                    <a:pt x="122717" y="3976"/>
                    <a:pt x="123094" y="4101"/>
                    <a:pt x="123449" y="4289"/>
                  </a:cubicBezTo>
                  <a:cubicBezTo>
                    <a:pt x="124245" y="4687"/>
                    <a:pt x="124977" y="5189"/>
                    <a:pt x="125626" y="5733"/>
                  </a:cubicBezTo>
                  <a:cubicBezTo>
                    <a:pt x="125960" y="6026"/>
                    <a:pt x="126232" y="6403"/>
                    <a:pt x="126504" y="6758"/>
                  </a:cubicBezTo>
                  <a:cubicBezTo>
                    <a:pt x="126546" y="6779"/>
                    <a:pt x="126567" y="6821"/>
                    <a:pt x="126567" y="6863"/>
                  </a:cubicBezTo>
                  <a:cubicBezTo>
                    <a:pt x="126588" y="7240"/>
                    <a:pt x="126860" y="7512"/>
                    <a:pt x="127069" y="7805"/>
                  </a:cubicBezTo>
                  <a:cubicBezTo>
                    <a:pt x="127843" y="8851"/>
                    <a:pt x="128241" y="10043"/>
                    <a:pt x="128262" y="11362"/>
                  </a:cubicBezTo>
                  <a:cubicBezTo>
                    <a:pt x="128262" y="11466"/>
                    <a:pt x="128262" y="11529"/>
                    <a:pt x="128283" y="11634"/>
                  </a:cubicBezTo>
                  <a:cubicBezTo>
                    <a:pt x="128450" y="11801"/>
                    <a:pt x="128639" y="11696"/>
                    <a:pt x="128785" y="11696"/>
                  </a:cubicBezTo>
                  <a:cubicBezTo>
                    <a:pt x="129371" y="11634"/>
                    <a:pt x="129852" y="11822"/>
                    <a:pt x="130375" y="12031"/>
                  </a:cubicBezTo>
                  <a:cubicBezTo>
                    <a:pt x="130543" y="12094"/>
                    <a:pt x="130626" y="12199"/>
                    <a:pt x="130689" y="12345"/>
                  </a:cubicBezTo>
                  <a:cubicBezTo>
                    <a:pt x="130961" y="12952"/>
                    <a:pt x="131191" y="13600"/>
                    <a:pt x="131212" y="14249"/>
                  </a:cubicBezTo>
                  <a:cubicBezTo>
                    <a:pt x="131275" y="15065"/>
                    <a:pt x="131066" y="15818"/>
                    <a:pt x="130459" y="16425"/>
                  </a:cubicBezTo>
                  <a:cubicBezTo>
                    <a:pt x="130229" y="16655"/>
                    <a:pt x="129957" y="16906"/>
                    <a:pt x="129706" y="17116"/>
                  </a:cubicBezTo>
                  <a:cubicBezTo>
                    <a:pt x="129183" y="17492"/>
                    <a:pt x="128597" y="17702"/>
                    <a:pt x="127948" y="17534"/>
                  </a:cubicBezTo>
                  <a:lnTo>
                    <a:pt x="127760" y="17534"/>
                  </a:lnTo>
                  <a:cubicBezTo>
                    <a:pt x="127760" y="17660"/>
                    <a:pt x="127739" y="17764"/>
                    <a:pt x="127739" y="17869"/>
                  </a:cubicBezTo>
                  <a:cubicBezTo>
                    <a:pt x="127739" y="18183"/>
                    <a:pt x="127718" y="18476"/>
                    <a:pt x="127739" y="18790"/>
                  </a:cubicBezTo>
                  <a:cubicBezTo>
                    <a:pt x="127822" y="20150"/>
                    <a:pt x="127613" y="21468"/>
                    <a:pt x="127425" y="22807"/>
                  </a:cubicBezTo>
                  <a:cubicBezTo>
                    <a:pt x="127404" y="23016"/>
                    <a:pt x="127320" y="23246"/>
                    <a:pt x="127237" y="23456"/>
                  </a:cubicBezTo>
                  <a:cubicBezTo>
                    <a:pt x="126923" y="24167"/>
                    <a:pt x="126609" y="24878"/>
                    <a:pt x="126295" y="25611"/>
                  </a:cubicBezTo>
                  <a:cubicBezTo>
                    <a:pt x="126190" y="25862"/>
                    <a:pt x="126023" y="26113"/>
                    <a:pt x="125835" y="26322"/>
                  </a:cubicBezTo>
                  <a:cubicBezTo>
                    <a:pt x="125312" y="26845"/>
                    <a:pt x="124830" y="27389"/>
                    <a:pt x="124307" y="27933"/>
                  </a:cubicBezTo>
                  <a:cubicBezTo>
                    <a:pt x="124140" y="28142"/>
                    <a:pt x="123931" y="28352"/>
                    <a:pt x="123742" y="28561"/>
                  </a:cubicBezTo>
                  <a:cubicBezTo>
                    <a:pt x="123742" y="28749"/>
                    <a:pt x="123889" y="28833"/>
                    <a:pt x="123973" y="28937"/>
                  </a:cubicBezTo>
                  <a:cubicBezTo>
                    <a:pt x="124077" y="29063"/>
                    <a:pt x="124182" y="29168"/>
                    <a:pt x="124286" y="29251"/>
                  </a:cubicBezTo>
                  <a:cubicBezTo>
                    <a:pt x="124600" y="29482"/>
                    <a:pt x="124830" y="29774"/>
                    <a:pt x="125081" y="30046"/>
                  </a:cubicBezTo>
                  <a:cubicBezTo>
                    <a:pt x="125333" y="30402"/>
                    <a:pt x="125626" y="30737"/>
                    <a:pt x="125918" y="31072"/>
                  </a:cubicBezTo>
                  <a:cubicBezTo>
                    <a:pt x="126128" y="31344"/>
                    <a:pt x="126337" y="31595"/>
                    <a:pt x="126483" y="31930"/>
                  </a:cubicBezTo>
                  <a:cubicBezTo>
                    <a:pt x="126567" y="32118"/>
                    <a:pt x="126693" y="32243"/>
                    <a:pt x="126797" y="32411"/>
                  </a:cubicBezTo>
                  <a:lnTo>
                    <a:pt x="127592" y="33583"/>
                  </a:lnTo>
                  <a:cubicBezTo>
                    <a:pt x="127634" y="33645"/>
                    <a:pt x="127655" y="33708"/>
                    <a:pt x="127697" y="33771"/>
                  </a:cubicBezTo>
                  <a:cubicBezTo>
                    <a:pt x="127864" y="34315"/>
                    <a:pt x="128053" y="34859"/>
                    <a:pt x="128262" y="35445"/>
                  </a:cubicBezTo>
                  <a:cubicBezTo>
                    <a:pt x="128262" y="35466"/>
                    <a:pt x="128262" y="35528"/>
                    <a:pt x="128283" y="35549"/>
                  </a:cubicBezTo>
                  <a:cubicBezTo>
                    <a:pt x="128492" y="35884"/>
                    <a:pt x="128534" y="36303"/>
                    <a:pt x="128576" y="36721"/>
                  </a:cubicBezTo>
                  <a:cubicBezTo>
                    <a:pt x="128806" y="36637"/>
                    <a:pt x="128973" y="36512"/>
                    <a:pt x="129120" y="36386"/>
                  </a:cubicBezTo>
                  <a:cubicBezTo>
                    <a:pt x="129517" y="35968"/>
                    <a:pt x="129957" y="35633"/>
                    <a:pt x="130459" y="35340"/>
                  </a:cubicBezTo>
                  <a:cubicBezTo>
                    <a:pt x="130626" y="35236"/>
                    <a:pt x="130773" y="35131"/>
                    <a:pt x="130940" y="35005"/>
                  </a:cubicBezTo>
                  <a:cubicBezTo>
                    <a:pt x="131317" y="34650"/>
                    <a:pt x="131798" y="34419"/>
                    <a:pt x="132258" y="34273"/>
                  </a:cubicBezTo>
                  <a:cubicBezTo>
                    <a:pt x="132740" y="34106"/>
                    <a:pt x="133200" y="34106"/>
                    <a:pt x="133723" y="34189"/>
                  </a:cubicBezTo>
                  <a:cubicBezTo>
                    <a:pt x="134455" y="34315"/>
                    <a:pt x="135062" y="34691"/>
                    <a:pt x="135753" y="34963"/>
                  </a:cubicBezTo>
                  <a:cubicBezTo>
                    <a:pt x="135878" y="35026"/>
                    <a:pt x="135962" y="35131"/>
                    <a:pt x="136066" y="35215"/>
                  </a:cubicBezTo>
                  <a:cubicBezTo>
                    <a:pt x="136297" y="35424"/>
                    <a:pt x="136548" y="35633"/>
                    <a:pt x="136903" y="35675"/>
                  </a:cubicBezTo>
                  <a:cubicBezTo>
                    <a:pt x="137029" y="35696"/>
                    <a:pt x="137133" y="35800"/>
                    <a:pt x="137154" y="35947"/>
                  </a:cubicBezTo>
                  <a:cubicBezTo>
                    <a:pt x="137343" y="36491"/>
                    <a:pt x="137698" y="36888"/>
                    <a:pt x="138075" y="37307"/>
                  </a:cubicBezTo>
                  <a:cubicBezTo>
                    <a:pt x="138305" y="37579"/>
                    <a:pt x="138514" y="37935"/>
                    <a:pt x="138724" y="38249"/>
                  </a:cubicBezTo>
                  <a:cubicBezTo>
                    <a:pt x="139058" y="38793"/>
                    <a:pt x="139435" y="39316"/>
                    <a:pt x="139644" y="39943"/>
                  </a:cubicBezTo>
                  <a:cubicBezTo>
                    <a:pt x="139665" y="39985"/>
                    <a:pt x="139665" y="40048"/>
                    <a:pt x="139728" y="40090"/>
                  </a:cubicBezTo>
                  <a:cubicBezTo>
                    <a:pt x="140146" y="40676"/>
                    <a:pt x="140272" y="41345"/>
                    <a:pt x="140502" y="41973"/>
                  </a:cubicBezTo>
                  <a:cubicBezTo>
                    <a:pt x="140523" y="42057"/>
                    <a:pt x="140586" y="42161"/>
                    <a:pt x="140565" y="42266"/>
                  </a:cubicBezTo>
                  <a:cubicBezTo>
                    <a:pt x="140523" y="42559"/>
                    <a:pt x="140628" y="42810"/>
                    <a:pt x="140732" y="43103"/>
                  </a:cubicBezTo>
                  <a:cubicBezTo>
                    <a:pt x="140879" y="43479"/>
                    <a:pt x="140983" y="43835"/>
                    <a:pt x="140921" y="44212"/>
                  </a:cubicBezTo>
                  <a:cubicBezTo>
                    <a:pt x="140921" y="44275"/>
                    <a:pt x="140921" y="44358"/>
                    <a:pt x="140942" y="44442"/>
                  </a:cubicBezTo>
                  <a:cubicBezTo>
                    <a:pt x="141109" y="45049"/>
                    <a:pt x="141109" y="45635"/>
                    <a:pt x="141109" y="46241"/>
                  </a:cubicBezTo>
                  <a:cubicBezTo>
                    <a:pt x="141109" y="47476"/>
                    <a:pt x="141088" y="48710"/>
                    <a:pt x="141109" y="49966"/>
                  </a:cubicBezTo>
                  <a:cubicBezTo>
                    <a:pt x="141109" y="50447"/>
                    <a:pt x="140983" y="50907"/>
                    <a:pt x="140795" y="51326"/>
                  </a:cubicBezTo>
                  <a:cubicBezTo>
                    <a:pt x="140607" y="51744"/>
                    <a:pt x="140419" y="52163"/>
                    <a:pt x="140000" y="52393"/>
                  </a:cubicBezTo>
                  <a:cubicBezTo>
                    <a:pt x="139854" y="52477"/>
                    <a:pt x="139791" y="52707"/>
                    <a:pt x="139644" y="52811"/>
                  </a:cubicBezTo>
                  <a:cubicBezTo>
                    <a:pt x="139372" y="53021"/>
                    <a:pt x="139058" y="53167"/>
                    <a:pt x="138786" y="53355"/>
                  </a:cubicBezTo>
                  <a:cubicBezTo>
                    <a:pt x="138745" y="53355"/>
                    <a:pt x="138745" y="53376"/>
                    <a:pt x="138724" y="53376"/>
                  </a:cubicBezTo>
                  <a:cubicBezTo>
                    <a:pt x="138535" y="53523"/>
                    <a:pt x="138389" y="53669"/>
                    <a:pt x="138180" y="53753"/>
                  </a:cubicBezTo>
                  <a:cubicBezTo>
                    <a:pt x="137970" y="53795"/>
                    <a:pt x="137782" y="53837"/>
                    <a:pt x="137594" y="53962"/>
                  </a:cubicBezTo>
                  <a:cubicBezTo>
                    <a:pt x="137573" y="53983"/>
                    <a:pt x="137531" y="54004"/>
                    <a:pt x="137489" y="53983"/>
                  </a:cubicBezTo>
                  <a:cubicBezTo>
                    <a:pt x="137071" y="53962"/>
                    <a:pt x="136715" y="54150"/>
                    <a:pt x="136338" y="54297"/>
                  </a:cubicBezTo>
                  <a:cubicBezTo>
                    <a:pt x="135878" y="54485"/>
                    <a:pt x="135376" y="54569"/>
                    <a:pt x="134874" y="54715"/>
                  </a:cubicBezTo>
                  <a:cubicBezTo>
                    <a:pt x="134434" y="54841"/>
                    <a:pt x="133995" y="55050"/>
                    <a:pt x="133556" y="55155"/>
                  </a:cubicBezTo>
                  <a:cubicBezTo>
                    <a:pt x="133388" y="55218"/>
                    <a:pt x="133242" y="55301"/>
                    <a:pt x="133074" y="55364"/>
                  </a:cubicBezTo>
                  <a:cubicBezTo>
                    <a:pt x="132760" y="55531"/>
                    <a:pt x="132426" y="55678"/>
                    <a:pt x="132049" y="55741"/>
                  </a:cubicBezTo>
                  <a:cubicBezTo>
                    <a:pt x="131944" y="55741"/>
                    <a:pt x="131840" y="55824"/>
                    <a:pt x="131735" y="55845"/>
                  </a:cubicBezTo>
                  <a:cubicBezTo>
                    <a:pt x="131212" y="55971"/>
                    <a:pt x="130668" y="56096"/>
                    <a:pt x="130208" y="56389"/>
                  </a:cubicBezTo>
                  <a:cubicBezTo>
                    <a:pt x="129810" y="56389"/>
                    <a:pt x="129517" y="56599"/>
                    <a:pt x="129183" y="56724"/>
                  </a:cubicBezTo>
                  <a:cubicBezTo>
                    <a:pt x="129099" y="56766"/>
                    <a:pt x="128994" y="56829"/>
                    <a:pt x="128911" y="56829"/>
                  </a:cubicBezTo>
                  <a:cubicBezTo>
                    <a:pt x="128450" y="56871"/>
                    <a:pt x="128011" y="57122"/>
                    <a:pt x="127530" y="57184"/>
                  </a:cubicBezTo>
                  <a:cubicBezTo>
                    <a:pt x="127425" y="57184"/>
                    <a:pt x="127341" y="57226"/>
                    <a:pt x="127278" y="57247"/>
                  </a:cubicBezTo>
                  <a:cubicBezTo>
                    <a:pt x="127027" y="57394"/>
                    <a:pt x="126776" y="57415"/>
                    <a:pt x="126504" y="57435"/>
                  </a:cubicBezTo>
                  <a:cubicBezTo>
                    <a:pt x="125835" y="57498"/>
                    <a:pt x="125144" y="57561"/>
                    <a:pt x="124475" y="57624"/>
                  </a:cubicBezTo>
                  <a:cubicBezTo>
                    <a:pt x="124098" y="57645"/>
                    <a:pt x="123721" y="57707"/>
                    <a:pt x="123345" y="57603"/>
                  </a:cubicBezTo>
                  <a:cubicBezTo>
                    <a:pt x="123052" y="57498"/>
                    <a:pt x="122738" y="57624"/>
                    <a:pt x="122424" y="57645"/>
                  </a:cubicBezTo>
                  <a:cubicBezTo>
                    <a:pt x="122424" y="57812"/>
                    <a:pt x="122424" y="57917"/>
                    <a:pt x="122466" y="58021"/>
                  </a:cubicBezTo>
                  <a:cubicBezTo>
                    <a:pt x="122487" y="58168"/>
                    <a:pt x="122508" y="58356"/>
                    <a:pt x="122592" y="58503"/>
                  </a:cubicBezTo>
                  <a:cubicBezTo>
                    <a:pt x="122801" y="58984"/>
                    <a:pt x="122738" y="59486"/>
                    <a:pt x="122885" y="59946"/>
                  </a:cubicBezTo>
                  <a:cubicBezTo>
                    <a:pt x="122947" y="60239"/>
                    <a:pt x="122926" y="60553"/>
                    <a:pt x="123010" y="60846"/>
                  </a:cubicBezTo>
                  <a:cubicBezTo>
                    <a:pt x="123094" y="61264"/>
                    <a:pt x="123115" y="61704"/>
                    <a:pt x="123345" y="62101"/>
                  </a:cubicBezTo>
                  <a:cubicBezTo>
                    <a:pt x="123429" y="62792"/>
                    <a:pt x="123575" y="63482"/>
                    <a:pt x="123157" y="64131"/>
                  </a:cubicBezTo>
                  <a:cubicBezTo>
                    <a:pt x="123115" y="64215"/>
                    <a:pt x="123052" y="64298"/>
                    <a:pt x="123031" y="64403"/>
                  </a:cubicBezTo>
                  <a:cubicBezTo>
                    <a:pt x="122592" y="65261"/>
                    <a:pt x="121838" y="65700"/>
                    <a:pt x="120939" y="65930"/>
                  </a:cubicBezTo>
                  <a:cubicBezTo>
                    <a:pt x="120792" y="65972"/>
                    <a:pt x="120646" y="65972"/>
                    <a:pt x="120499" y="65993"/>
                  </a:cubicBezTo>
                  <a:cubicBezTo>
                    <a:pt x="120185" y="65993"/>
                    <a:pt x="119851" y="65972"/>
                    <a:pt x="119537" y="65993"/>
                  </a:cubicBezTo>
                  <a:cubicBezTo>
                    <a:pt x="119055" y="66035"/>
                    <a:pt x="118637" y="65889"/>
                    <a:pt x="118198" y="65784"/>
                  </a:cubicBezTo>
                  <a:cubicBezTo>
                    <a:pt x="117884" y="65700"/>
                    <a:pt x="117716" y="65470"/>
                    <a:pt x="117695" y="65156"/>
                  </a:cubicBezTo>
                  <a:cubicBezTo>
                    <a:pt x="117695" y="64968"/>
                    <a:pt x="117675" y="64759"/>
                    <a:pt x="117758" y="64612"/>
                  </a:cubicBezTo>
                  <a:cubicBezTo>
                    <a:pt x="117967" y="64110"/>
                    <a:pt x="118198" y="63671"/>
                    <a:pt x="118721" y="63378"/>
                  </a:cubicBezTo>
                  <a:cubicBezTo>
                    <a:pt x="118972" y="63252"/>
                    <a:pt x="119181" y="63064"/>
                    <a:pt x="119390" y="62876"/>
                  </a:cubicBezTo>
                  <a:cubicBezTo>
                    <a:pt x="119704" y="62625"/>
                    <a:pt x="120018" y="62373"/>
                    <a:pt x="120395" y="62248"/>
                  </a:cubicBezTo>
                  <a:cubicBezTo>
                    <a:pt x="120520" y="62206"/>
                    <a:pt x="120688" y="62122"/>
                    <a:pt x="120792" y="62018"/>
                  </a:cubicBezTo>
                  <a:cubicBezTo>
                    <a:pt x="121001" y="61829"/>
                    <a:pt x="121211" y="61788"/>
                    <a:pt x="121462" y="61808"/>
                  </a:cubicBezTo>
                  <a:cubicBezTo>
                    <a:pt x="121734" y="61829"/>
                    <a:pt x="121985" y="61850"/>
                    <a:pt x="122278" y="61892"/>
                  </a:cubicBezTo>
                  <a:cubicBezTo>
                    <a:pt x="122299" y="61641"/>
                    <a:pt x="122299" y="61432"/>
                    <a:pt x="122257" y="61223"/>
                  </a:cubicBezTo>
                  <a:cubicBezTo>
                    <a:pt x="122173" y="60888"/>
                    <a:pt x="122152" y="60553"/>
                    <a:pt x="122089" y="60218"/>
                  </a:cubicBezTo>
                  <a:cubicBezTo>
                    <a:pt x="122006" y="59591"/>
                    <a:pt x="121880" y="58984"/>
                    <a:pt x="121734" y="58377"/>
                  </a:cubicBezTo>
                  <a:cubicBezTo>
                    <a:pt x="121650" y="58084"/>
                    <a:pt x="121650" y="57770"/>
                    <a:pt x="121587" y="57456"/>
                  </a:cubicBezTo>
                  <a:cubicBezTo>
                    <a:pt x="121357" y="57331"/>
                    <a:pt x="121127" y="57205"/>
                    <a:pt x="120834" y="57205"/>
                  </a:cubicBezTo>
                  <a:cubicBezTo>
                    <a:pt x="120541" y="57205"/>
                    <a:pt x="120290" y="57080"/>
                    <a:pt x="120018" y="56975"/>
                  </a:cubicBezTo>
                  <a:cubicBezTo>
                    <a:pt x="119767" y="56871"/>
                    <a:pt x="119474" y="56724"/>
                    <a:pt x="119181" y="56599"/>
                  </a:cubicBezTo>
                  <a:cubicBezTo>
                    <a:pt x="119139" y="56808"/>
                    <a:pt x="119055" y="56996"/>
                    <a:pt x="119014" y="57205"/>
                  </a:cubicBezTo>
                  <a:lnTo>
                    <a:pt x="118846" y="57749"/>
                  </a:lnTo>
                  <a:cubicBezTo>
                    <a:pt x="118700" y="58251"/>
                    <a:pt x="118511" y="58712"/>
                    <a:pt x="118177" y="59109"/>
                  </a:cubicBezTo>
                  <a:cubicBezTo>
                    <a:pt x="117988" y="59319"/>
                    <a:pt x="117779" y="59444"/>
                    <a:pt x="117486" y="59444"/>
                  </a:cubicBezTo>
                  <a:lnTo>
                    <a:pt x="117382" y="59444"/>
                  </a:lnTo>
                  <a:lnTo>
                    <a:pt x="115101" y="59381"/>
                  </a:lnTo>
                  <a:cubicBezTo>
                    <a:pt x="115038" y="59381"/>
                    <a:pt x="114954" y="59340"/>
                    <a:pt x="114871" y="59340"/>
                  </a:cubicBezTo>
                  <a:cubicBezTo>
                    <a:pt x="114201" y="59381"/>
                    <a:pt x="113574" y="59193"/>
                    <a:pt x="112946" y="58984"/>
                  </a:cubicBezTo>
                  <a:cubicBezTo>
                    <a:pt x="112883" y="58963"/>
                    <a:pt x="112841" y="58984"/>
                    <a:pt x="112737" y="58963"/>
                  </a:cubicBezTo>
                  <a:cubicBezTo>
                    <a:pt x="112527" y="59298"/>
                    <a:pt x="112255" y="59632"/>
                    <a:pt x="112360" y="60072"/>
                  </a:cubicBezTo>
                  <a:cubicBezTo>
                    <a:pt x="112381" y="60156"/>
                    <a:pt x="112360" y="60239"/>
                    <a:pt x="112339" y="60323"/>
                  </a:cubicBezTo>
                  <a:cubicBezTo>
                    <a:pt x="112234" y="60679"/>
                    <a:pt x="112276" y="61076"/>
                    <a:pt x="112318" y="61432"/>
                  </a:cubicBezTo>
                  <a:cubicBezTo>
                    <a:pt x="112339" y="61955"/>
                    <a:pt x="112485" y="62436"/>
                    <a:pt x="112653" y="62938"/>
                  </a:cubicBezTo>
                  <a:cubicBezTo>
                    <a:pt x="112862" y="63503"/>
                    <a:pt x="113071" y="64110"/>
                    <a:pt x="113281" y="64738"/>
                  </a:cubicBezTo>
                  <a:cubicBezTo>
                    <a:pt x="113469" y="64821"/>
                    <a:pt x="113699" y="64842"/>
                    <a:pt x="113804" y="65094"/>
                  </a:cubicBezTo>
                  <a:cubicBezTo>
                    <a:pt x="113887" y="65386"/>
                    <a:pt x="113929" y="65658"/>
                    <a:pt x="113804" y="65930"/>
                  </a:cubicBezTo>
                  <a:cubicBezTo>
                    <a:pt x="113427" y="66767"/>
                    <a:pt x="112988" y="67500"/>
                    <a:pt x="112255" y="68065"/>
                  </a:cubicBezTo>
                  <a:cubicBezTo>
                    <a:pt x="111795" y="68420"/>
                    <a:pt x="111272" y="68692"/>
                    <a:pt x="110770" y="68964"/>
                  </a:cubicBezTo>
                  <a:cubicBezTo>
                    <a:pt x="110330" y="69236"/>
                    <a:pt x="109828" y="69236"/>
                    <a:pt x="109326" y="69174"/>
                  </a:cubicBezTo>
                  <a:cubicBezTo>
                    <a:pt x="109117" y="69153"/>
                    <a:pt x="108908" y="69111"/>
                    <a:pt x="108719" y="69006"/>
                  </a:cubicBezTo>
                  <a:cubicBezTo>
                    <a:pt x="108259" y="68755"/>
                    <a:pt x="108071" y="68337"/>
                    <a:pt x="108154" y="67814"/>
                  </a:cubicBezTo>
                  <a:cubicBezTo>
                    <a:pt x="108175" y="67604"/>
                    <a:pt x="108238" y="67437"/>
                    <a:pt x="108301" y="67228"/>
                  </a:cubicBezTo>
                  <a:cubicBezTo>
                    <a:pt x="108343" y="67165"/>
                    <a:pt x="108364" y="67081"/>
                    <a:pt x="108384" y="67060"/>
                  </a:cubicBezTo>
                  <a:cubicBezTo>
                    <a:pt x="108656" y="66872"/>
                    <a:pt x="108761" y="66600"/>
                    <a:pt x="108928" y="66349"/>
                  </a:cubicBezTo>
                  <a:cubicBezTo>
                    <a:pt x="109326" y="65805"/>
                    <a:pt x="109849" y="65449"/>
                    <a:pt x="110393" y="65094"/>
                  </a:cubicBezTo>
                  <a:cubicBezTo>
                    <a:pt x="110749" y="64863"/>
                    <a:pt x="111125" y="64821"/>
                    <a:pt x="111544" y="64780"/>
                  </a:cubicBezTo>
                  <a:cubicBezTo>
                    <a:pt x="111816" y="64780"/>
                    <a:pt x="112067" y="64759"/>
                    <a:pt x="112381" y="64759"/>
                  </a:cubicBezTo>
                  <a:cubicBezTo>
                    <a:pt x="112360" y="64633"/>
                    <a:pt x="112360" y="64508"/>
                    <a:pt x="112339" y="64424"/>
                  </a:cubicBezTo>
                  <a:cubicBezTo>
                    <a:pt x="112151" y="63838"/>
                    <a:pt x="111921" y="63273"/>
                    <a:pt x="111753" y="62687"/>
                  </a:cubicBezTo>
                  <a:cubicBezTo>
                    <a:pt x="111523" y="61913"/>
                    <a:pt x="111439" y="61097"/>
                    <a:pt x="111544" y="60281"/>
                  </a:cubicBezTo>
                  <a:cubicBezTo>
                    <a:pt x="111544" y="60176"/>
                    <a:pt x="111607" y="60114"/>
                    <a:pt x="111586" y="60009"/>
                  </a:cubicBezTo>
                  <a:cubicBezTo>
                    <a:pt x="111523" y="59612"/>
                    <a:pt x="111628" y="59235"/>
                    <a:pt x="111900" y="58921"/>
                  </a:cubicBezTo>
                  <a:cubicBezTo>
                    <a:pt x="111941" y="58879"/>
                    <a:pt x="111941" y="58795"/>
                    <a:pt x="112004" y="58691"/>
                  </a:cubicBezTo>
                  <a:cubicBezTo>
                    <a:pt x="111753" y="58607"/>
                    <a:pt x="111544" y="58565"/>
                    <a:pt x="111335" y="58482"/>
                  </a:cubicBezTo>
                  <a:cubicBezTo>
                    <a:pt x="111125" y="58398"/>
                    <a:pt x="110958" y="58335"/>
                    <a:pt x="110770" y="58272"/>
                  </a:cubicBezTo>
                  <a:cubicBezTo>
                    <a:pt x="110644" y="58251"/>
                    <a:pt x="110498" y="58251"/>
                    <a:pt x="110372" y="58272"/>
                  </a:cubicBezTo>
                  <a:cubicBezTo>
                    <a:pt x="109849" y="58335"/>
                    <a:pt x="109326" y="58377"/>
                    <a:pt x="108782" y="58440"/>
                  </a:cubicBezTo>
                  <a:cubicBezTo>
                    <a:pt x="108447" y="58482"/>
                    <a:pt x="108092" y="58503"/>
                    <a:pt x="107778" y="58649"/>
                  </a:cubicBezTo>
                  <a:cubicBezTo>
                    <a:pt x="107568" y="58712"/>
                    <a:pt x="107296" y="58712"/>
                    <a:pt x="107045" y="58754"/>
                  </a:cubicBezTo>
                  <a:cubicBezTo>
                    <a:pt x="106711" y="58775"/>
                    <a:pt x="106376" y="58816"/>
                    <a:pt x="106062" y="58963"/>
                  </a:cubicBezTo>
                  <a:cubicBezTo>
                    <a:pt x="105790" y="59068"/>
                    <a:pt x="105518" y="59068"/>
                    <a:pt x="105225" y="59088"/>
                  </a:cubicBezTo>
                  <a:cubicBezTo>
                    <a:pt x="104807" y="59130"/>
                    <a:pt x="104388" y="59088"/>
                    <a:pt x="104011" y="59319"/>
                  </a:cubicBezTo>
                  <a:cubicBezTo>
                    <a:pt x="103990" y="59340"/>
                    <a:pt x="103949" y="59340"/>
                    <a:pt x="103907" y="59340"/>
                  </a:cubicBezTo>
                  <a:cubicBezTo>
                    <a:pt x="103070" y="59402"/>
                    <a:pt x="102275" y="59632"/>
                    <a:pt x="101459" y="59758"/>
                  </a:cubicBezTo>
                  <a:cubicBezTo>
                    <a:pt x="100203" y="59946"/>
                    <a:pt x="98948" y="60135"/>
                    <a:pt x="97692" y="60365"/>
                  </a:cubicBezTo>
                  <a:cubicBezTo>
                    <a:pt x="96730" y="60553"/>
                    <a:pt x="95788" y="60846"/>
                    <a:pt x="94805" y="61076"/>
                  </a:cubicBezTo>
                  <a:cubicBezTo>
                    <a:pt x="93236" y="61474"/>
                    <a:pt x="91708" y="61850"/>
                    <a:pt x="90097" y="62122"/>
                  </a:cubicBezTo>
                  <a:cubicBezTo>
                    <a:pt x="89093" y="62269"/>
                    <a:pt x="88047" y="62457"/>
                    <a:pt x="86959" y="62645"/>
                  </a:cubicBezTo>
                  <a:cubicBezTo>
                    <a:pt x="87021" y="62792"/>
                    <a:pt x="87063" y="62959"/>
                    <a:pt x="87126" y="63085"/>
                  </a:cubicBezTo>
                  <a:cubicBezTo>
                    <a:pt x="88005" y="65135"/>
                    <a:pt x="88716" y="67228"/>
                    <a:pt x="89156" y="69425"/>
                  </a:cubicBezTo>
                  <a:cubicBezTo>
                    <a:pt x="89407" y="70513"/>
                    <a:pt x="89553" y="71622"/>
                    <a:pt x="89658" y="72731"/>
                  </a:cubicBezTo>
                  <a:cubicBezTo>
                    <a:pt x="89679" y="72982"/>
                    <a:pt x="89679" y="73233"/>
                    <a:pt x="89679" y="73463"/>
                  </a:cubicBezTo>
                  <a:cubicBezTo>
                    <a:pt x="89679" y="73735"/>
                    <a:pt x="89742" y="73986"/>
                    <a:pt x="89762" y="74258"/>
                  </a:cubicBezTo>
                  <a:cubicBezTo>
                    <a:pt x="89783" y="75032"/>
                    <a:pt x="90034" y="75806"/>
                    <a:pt x="90034" y="76560"/>
                  </a:cubicBezTo>
                  <a:cubicBezTo>
                    <a:pt x="90034" y="77418"/>
                    <a:pt x="90139" y="78254"/>
                    <a:pt x="90306" y="79091"/>
                  </a:cubicBezTo>
                  <a:cubicBezTo>
                    <a:pt x="90348" y="79217"/>
                    <a:pt x="90369" y="79363"/>
                    <a:pt x="90369" y="79489"/>
                  </a:cubicBezTo>
                  <a:cubicBezTo>
                    <a:pt x="90390" y="81791"/>
                    <a:pt x="90390" y="84092"/>
                    <a:pt x="90411" y="86373"/>
                  </a:cubicBezTo>
                  <a:cubicBezTo>
                    <a:pt x="90411" y="86540"/>
                    <a:pt x="90453" y="86749"/>
                    <a:pt x="90286" y="86896"/>
                  </a:cubicBezTo>
                  <a:cubicBezTo>
                    <a:pt x="90055" y="87105"/>
                    <a:pt x="89762" y="87314"/>
                    <a:pt x="89449" y="87314"/>
                  </a:cubicBezTo>
                  <a:cubicBezTo>
                    <a:pt x="88737" y="87356"/>
                    <a:pt x="88047" y="87356"/>
                    <a:pt x="87356" y="87377"/>
                  </a:cubicBezTo>
                  <a:cubicBezTo>
                    <a:pt x="87314" y="87377"/>
                    <a:pt x="87252" y="87377"/>
                    <a:pt x="87210" y="87356"/>
                  </a:cubicBezTo>
                  <a:cubicBezTo>
                    <a:pt x="86687" y="87168"/>
                    <a:pt x="86184" y="87273"/>
                    <a:pt x="85682" y="87440"/>
                  </a:cubicBezTo>
                  <a:cubicBezTo>
                    <a:pt x="85557" y="87461"/>
                    <a:pt x="85431" y="87482"/>
                    <a:pt x="85285" y="87482"/>
                  </a:cubicBezTo>
                  <a:lnTo>
                    <a:pt x="78464" y="87482"/>
                  </a:lnTo>
                  <a:cubicBezTo>
                    <a:pt x="78234" y="87482"/>
                    <a:pt x="78024" y="87482"/>
                    <a:pt x="77794" y="87377"/>
                  </a:cubicBezTo>
                  <a:cubicBezTo>
                    <a:pt x="77627" y="87314"/>
                    <a:pt x="77417" y="87314"/>
                    <a:pt x="77229" y="87314"/>
                  </a:cubicBezTo>
                  <a:lnTo>
                    <a:pt x="73651" y="87314"/>
                  </a:lnTo>
                  <a:cubicBezTo>
                    <a:pt x="73316" y="87314"/>
                    <a:pt x="72982" y="87335"/>
                    <a:pt x="72626" y="87210"/>
                  </a:cubicBezTo>
                  <a:cubicBezTo>
                    <a:pt x="72521" y="87147"/>
                    <a:pt x="72396" y="87168"/>
                    <a:pt x="72291" y="87147"/>
                  </a:cubicBezTo>
                  <a:cubicBezTo>
                    <a:pt x="71329" y="87126"/>
                    <a:pt x="70366" y="87063"/>
                    <a:pt x="69383" y="87063"/>
                  </a:cubicBezTo>
                  <a:cubicBezTo>
                    <a:pt x="69069" y="87063"/>
                    <a:pt x="68818" y="87001"/>
                    <a:pt x="68609" y="86833"/>
                  </a:cubicBezTo>
                  <a:cubicBezTo>
                    <a:pt x="68106" y="86436"/>
                    <a:pt x="67667" y="86017"/>
                    <a:pt x="67479" y="85368"/>
                  </a:cubicBezTo>
                  <a:cubicBezTo>
                    <a:pt x="67374" y="85013"/>
                    <a:pt x="67332" y="84657"/>
                    <a:pt x="67332" y="84301"/>
                  </a:cubicBezTo>
                  <a:lnTo>
                    <a:pt x="67332" y="83276"/>
                  </a:lnTo>
                  <a:cubicBezTo>
                    <a:pt x="67332" y="83025"/>
                    <a:pt x="67332" y="82774"/>
                    <a:pt x="67228" y="82544"/>
                  </a:cubicBezTo>
                  <a:cubicBezTo>
                    <a:pt x="67186" y="82523"/>
                    <a:pt x="67186" y="82460"/>
                    <a:pt x="67186" y="82439"/>
                  </a:cubicBezTo>
                  <a:cubicBezTo>
                    <a:pt x="67186" y="81916"/>
                    <a:pt x="67039" y="81393"/>
                    <a:pt x="67018" y="80870"/>
                  </a:cubicBezTo>
                  <a:cubicBezTo>
                    <a:pt x="67018" y="80033"/>
                    <a:pt x="67039" y="79196"/>
                    <a:pt x="67039" y="78359"/>
                  </a:cubicBezTo>
                  <a:cubicBezTo>
                    <a:pt x="67039" y="78045"/>
                    <a:pt x="67060" y="77710"/>
                    <a:pt x="67249" y="77501"/>
                  </a:cubicBezTo>
                  <a:cubicBezTo>
                    <a:pt x="67228" y="77104"/>
                    <a:pt x="67165" y="76769"/>
                    <a:pt x="67165" y="76434"/>
                  </a:cubicBezTo>
                  <a:cubicBezTo>
                    <a:pt x="67165" y="75765"/>
                    <a:pt x="67165" y="75095"/>
                    <a:pt x="67249" y="74446"/>
                  </a:cubicBezTo>
                  <a:cubicBezTo>
                    <a:pt x="67290" y="73923"/>
                    <a:pt x="67270" y="73358"/>
                    <a:pt x="67249" y="72835"/>
                  </a:cubicBezTo>
                  <a:cubicBezTo>
                    <a:pt x="67228" y="71643"/>
                    <a:pt x="67353" y="70471"/>
                    <a:pt x="67542" y="69257"/>
                  </a:cubicBezTo>
                  <a:cubicBezTo>
                    <a:pt x="67667" y="68420"/>
                    <a:pt x="67793" y="67604"/>
                    <a:pt x="67897" y="66767"/>
                  </a:cubicBezTo>
                  <a:cubicBezTo>
                    <a:pt x="67918" y="66663"/>
                    <a:pt x="67897" y="66558"/>
                    <a:pt x="67918" y="66412"/>
                  </a:cubicBezTo>
                  <a:cubicBezTo>
                    <a:pt x="67709" y="66328"/>
                    <a:pt x="67542" y="66391"/>
                    <a:pt x="67353" y="66433"/>
                  </a:cubicBezTo>
                  <a:cubicBezTo>
                    <a:pt x="65763" y="66746"/>
                    <a:pt x="64215" y="67123"/>
                    <a:pt x="62666" y="67583"/>
                  </a:cubicBezTo>
                  <a:cubicBezTo>
                    <a:pt x="60135" y="68379"/>
                    <a:pt x="57540" y="68923"/>
                    <a:pt x="54925" y="69467"/>
                  </a:cubicBezTo>
                  <a:cubicBezTo>
                    <a:pt x="53355" y="69801"/>
                    <a:pt x="51765" y="70011"/>
                    <a:pt x="50175" y="70283"/>
                  </a:cubicBezTo>
                  <a:cubicBezTo>
                    <a:pt x="49024" y="70471"/>
                    <a:pt x="47894" y="70638"/>
                    <a:pt x="46743" y="70847"/>
                  </a:cubicBezTo>
                  <a:cubicBezTo>
                    <a:pt x="46555" y="70889"/>
                    <a:pt x="46367" y="70952"/>
                    <a:pt x="46199" y="71015"/>
                  </a:cubicBezTo>
                  <a:cubicBezTo>
                    <a:pt x="46032" y="71057"/>
                    <a:pt x="45907" y="71120"/>
                    <a:pt x="45739" y="71120"/>
                  </a:cubicBezTo>
                  <a:cubicBezTo>
                    <a:pt x="45300" y="71057"/>
                    <a:pt x="44944" y="71224"/>
                    <a:pt x="44526" y="71350"/>
                  </a:cubicBezTo>
                  <a:cubicBezTo>
                    <a:pt x="44212" y="71433"/>
                    <a:pt x="43898" y="71517"/>
                    <a:pt x="43584" y="71538"/>
                  </a:cubicBezTo>
                  <a:cubicBezTo>
                    <a:pt x="43082" y="71622"/>
                    <a:pt x="42601" y="71768"/>
                    <a:pt x="42078" y="71936"/>
                  </a:cubicBezTo>
                  <a:cubicBezTo>
                    <a:pt x="42161" y="72166"/>
                    <a:pt x="42329" y="72270"/>
                    <a:pt x="42454" y="72396"/>
                  </a:cubicBezTo>
                  <a:cubicBezTo>
                    <a:pt x="42684" y="72605"/>
                    <a:pt x="42852" y="72835"/>
                    <a:pt x="42998" y="73128"/>
                  </a:cubicBezTo>
                  <a:cubicBezTo>
                    <a:pt x="43521" y="74049"/>
                    <a:pt x="43898" y="75011"/>
                    <a:pt x="44107" y="76037"/>
                  </a:cubicBezTo>
                  <a:cubicBezTo>
                    <a:pt x="44212" y="76560"/>
                    <a:pt x="44379" y="77062"/>
                    <a:pt x="44484" y="77585"/>
                  </a:cubicBezTo>
                  <a:cubicBezTo>
                    <a:pt x="44546" y="77794"/>
                    <a:pt x="44546" y="78024"/>
                    <a:pt x="44567" y="78254"/>
                  </a:cubicBezTo>
                  <a:cubicBezTo>
                    <a:pt x="44588" y="78422"/>
                    <a:pt x="44588" y="78589"/>
                    <a:pt x="44588" y="78778"/>
                  </a:cubicBezTo>
                  <a:cubicBezTo>
                    <a:pt x="44693" y="78778"/>
                    <a:pt x="44777" y="78798"/>
                    <a:pt x="44860" y="78798"/>
                  </a:cubicBezTo>
                  <a:cubicBezTo>
                    <a:pt x="45258" y="78736"/>
                    <a:pt x="45593" y="78861"/>
                    <a:pt x="45948" y="78987"/>
                  </a:cubicBezTo>
                  <a:cubicBezTo>
                    <a:pt x="46471" y="79196"/>
                    <a:pt x="46953" y="79426"/>
                    <a:pt x="47413" y="79740"/>
                  </a:cubicBezTo>
                  <a:cubicBezTo>
                    <a:pt x="48187" y="80242"/>
                    <a:pt x="48752" y="80891"/>
                    <a:pt x="49171" y="81707"/>
                  </a:cubicBezTo>
                  <a:cubicBezTo>
                    <a:pt x="49401" y="82146"/>
                    <a:pt x="49380" y="82627"/>
                    <a:pt x="49338" y="83088"/>
                  </a:cubicBezTo>
                  <a:cubicBezTo>
                    <a:pt x="49296" y="83255"/>
                    <a:pt x="49192" y="83360"/>
                    <a:pt x="49066" y="83444"/>
                  </a:cubicBezTo>
                  <a:cubicBezTo>
                    <a:pt x="48606" y="83674"/>
                    <a:pt x="48124" y="83904"/>
                    <a:pt x="47559" y="83820"/>
                  </a:cubicBezTo>
                  <a:cubicBezTo>
                    <a:pt x="47371" y="83799"/>
                    <a:pt x="47162" y="83862"/>
                    <a:pt x="46974" y="83820"/>
                  </a:cubicBezTo>
                  <a:cubicBezTo>
                    <a:pt x="46743" y="83799"/>
                    <a:pt x="46534" y="83757"/>
                    <a:pt x="46325" y="83695"/>
                  </a:cubicBezTo>
                  <a:cubicBezTo>
                    <a:pt x="46304" y="83695"/>
                    <a:pt x="46304" y="83674"/>
                    <a:pt x="46262" y="83674"/>
                  </a:cubicBezTo>
                  <a:cubicBezTo>
                    <a:pt x="45300" y="83276"/>
                    <a:pt x="45300" y="83276"/>
                    <a:pt x="44546" y="82523"/>
                  </a:cubicBezTo>
                  <a:lnTo>
                    <a:pt x="44149" y="82125"/>
                  </a:lnTo>
                  <a:cubicBezTo>
                    <a:pt x="43919" y="81895"/>
                    <a:pt x="43710" y="81665"/>
                    <a:pt x="43584" y="81351"/>
                  </a:cubicBezTo>
                  <a:cubicBezTo>
                    <a:pt x="43521" y="81205"/>
                    <a:pt x="43438" y="81100"/>
                    <a:pt x="43375" y="80995"/>
                  </a:cubicBezTo>
                  <a:cubicBezTo>
                    <a:pt x="43207" y="80828"/>
                    <a:pt x="43186" y="80577"/>
                    <a:pt x="43186" y="80347"/>
                  </a:cubicBezTo>
                  <a:cubicBezTo>
                    <a:pt x="43186" y="79949"/>
                    <a:pt x="43291" y="79594"/>
                    <a:pt x="43647" y="79384"/>
                  </a:cubicBezTo>
                  <a:cubicBezTo>
                    <a:pt x="43710" y="79363"/>
                    <a:pt x="43730" y="79301"/>
                    <a:pt x="43793" y="79259"/>
                  </a:cubicBezTo>
                  <a:cubicBezTo>
                    <a:pt x="43751" y="79091"/>
                    <a:pt x="43710" y="78945"/>
                    <a:pt x="43710" y="78757"/>
                  </a:cubicBezTo>
                  <a:cubicBezTo>
                    <a:pt x="43730" y="78213"/>
                    <a:pt x="43626" y="77710"/>
                    <a:pt x="43479" y="77187"/>
                  </a:cubicBezTo>
                  <a:cubicBezTo>
                    <a:pt x="43312" y="76664"/>
                    <a:pt x="43186" y="76120"/>
                    <a:pt x="43082" y="75597"/>
                  </a:cubicBezTo>
                  <a:cubicBezTo>
                    <a:pt x="42914" y="74760"/>
                    <a:pt x="42538" y="74028"/>
                    <a:pt x="42140" y="73296"/>
                  </a:cubicBezTo>
                  <a:cubicBezTo>
                    <a:pt x="41910" y="72835"/>
                    <a:pt x="41492" y="72563"/>
                    <a:pt x="41136" y="72187"/>
                  </a:cubicBezTo>
                  <a:cubicBezTo>
                    <a:pt x="41031" y="72249"/>
                    <a:pt x="40927" y="72270"/>
                    <a:pt x="40885" y="72312"/>
                  </a:cubicBezTo>
                  <a:cubicBezTo>
                    <a:pt x="40780" y="72417"/>
                    <a:pt x="40676" y="72459"/>
                    <a:pt x="40508" y="72459"/>
                  </a:cubicBezTo>
                  <a:cubicBezTo>
                    <a:pt x="40173" y="72417"/>
                    <a:pt x="39943" y="72563"/>
                    <a:pt x="39755" y="72835"/>
                  </a:cubicBezTo>
                  <a:cubicBezTo>
                    <a:pt x="39567" y="73086"/>
                    <a:pt x="39399" y="73316"/>
                    <a:pt x="39190" y="73547"/>
                  </a:cubicBezTo>
                  <a:cubicBezTo>
                    <a:pt x="39106" y="73651"/>
                    <a:pt x="38939" y="73672"/>
                    <a:pt x="38876" y="73777"/>
                  </a:cubicBezTo>
                  <a:cubicBezTo>
                    <a:pt x="38144" y="74551"/>
                    <a:pt x="37202" y="75011"/>
                    <a:pt x="36303" y="75534"/>
                  </a:cubicBezTo>
                  <a:cubicBezTo>
                    <a:pt x="35989" y="75723"/>
                    <a:pt x="35654" y="75848"/>
                    <a:pt x="35340" y="75974"/>
                  </a:cubicBezTo>
                  <a:cubicBezTo>
                    <a:pt x="35047" y="76120"/>
                    <a:pt x="34754" y="76246"/>
                    <a:pt x="34503" y="76476"/>
                  </a:cubicBezTo>
                  <a:cubicBezTo>
                    <a:pt x="34399" y="76581"/>
                    <a:pt x="34231" y="76643"/>
                    <a:pt x="34106" y="76685"/>
                  </a:cubicBezTo>
                  <a:lnTo>
                    <a:pt x="33331" y="76999"/>
                  </a:lnTo>
                  <a:cubicBezTo>
                    <a:pt x="33227" y="77062"/>
                    <a:pt x="33080" y="77083"/>
                    <a:pt x="33039" y="77166"/>
                  </a:cubicBezTo>
                  <a:cubicBezTo>
                    <a:pt x="32829" y="77397"/>
                    <a:pt x="32536" y="77480"/>
                    <a:pt x="32243" y="77606"/>
                  </a:cubicBezTo>
                  <a:cubicBezTo>
                    <a:pt x="32013" y="77690"/>
                    <a:pt x="31804" y="77815"/>
                    <a:pt x="31574" y="77920"/>
                  </a:cubicBezTo>
                  <a:cubicBezTo>
                    <a:pt x="31344" y="78024"/>
                    <a:pt x="31093" y="78171"/>
                    <a:pt x="30821" y="78150"/>
                  </a:cubicBezTo>
                  <a:cubicBezTo>
                    <a:pt x="30737" y="78150"/>
                    <a:pt x="30653" y="78171"/>
                    <a:pt x="30611" y="78213"/>
                  </a:cubicBezTo>
                  <a:cubicBezTo>
                    <a:pt x="30298" y="78338"/>
                    <a:pt x="29984" y="78443"/>
                    <a:pt x="29607" y="78589"/>
                  </a:cubicBezTo>
                  <a:cubicBezTo>
                    <a:pt x="29628" y="79070"/>
                    <a:pt x="29607" y="79573"/>
                    <a:pt x="29774" y="80054"/>
                  </a:cubicBezTo>
                  <a:cubicBezTo>
                    <a:pt x="29879" y="80347"/>
                    <a:pt x="29879" y="80661"/>
                    <a:pt x="29921" y="80954"/>
                  </a:cubicBezTo>
                  <a:cubicBezTo>
                    <a:pt x="30005" y="81372"/>
                    <a:pt x="30046" y="81811"/>
                    <a:pt x="30193" y="82230"/>
                  </a:cubicBezTo>
                  <a:cubicBezTo>
                    <a:pt x="30318" y="82627"/>
                    <a:pt x="30402" y="82983"/>
                    <a:pt x="30360" y="83402"/>
                  </a:cubicBezTo>
                  <a:cubicBezTo>
                    <a:pt x="30360" y="83485"/>
                    <a:pt x="30402" y="83590"/>
                    <a:pt x="30402" y="83716"/>
                  </a:cubicBezTo>
                  <a:lnTo>
                    <a:pt x="30737" y="83716"/>
                  </a:lnTo>
                  <a:cubicBezTo>
                    <a:pt x="31155" y="83716"/>
                    <a:pt x="31574" y="83716"/>
                    <a:pt x="31992" y="83695"/>
                  </a:cubicBezTo>
                  <a:cubicBezTo>
                    <a:pt x="32641" y="83653"/>
                    <a:pt x="33227" y="83820"/>
                    <a:pt x="33813" y="84008"/>
                  </a:cubicBezTo>
                  <a:cubicBezTo>
                    <a:pt x="33980" y="84071"/>
                    <a:pt x="34127" y="84176"/>
                    <a:pt x="34273" y="84239"/>
                  </a:cubicBezTo>
                  <a:cubicBezTo>
                    <a:pt x="34419" y="84322"/>
                    <a:pt x="34545" y="84427"/>
                    <a:pt x="34712" y="84490"/>
                  </a:cubicBezTo>
                  <a:cubicBezTo>
                    <a:pt x="34963" y="84552"/>
                    <a:pt x="35173" y="84720"/>
                    <a:pt x="35361" y="84908"/>
                  </a:cubicBezTo>
                  <a:cubicBezTo>
                    <a:pt x="35780" y="85327"/>
                    <a:pt x="35884" y="85808"/>
                    <a:pt x="35696" y="86331"/>
                  </a:cubicBezTo>
                  <a:cubicBezTo>
                    <a:pt x="35528" y="86812"/>
                    <a:pt x="35173" y="87042"/>
                    <a:pt x="34712" y="87042"/>
                  </a:cubicBezTo>
                  <a:cubicBezTo>
                    <a:pt x="33959" y="87063"/>
                    <a:pt x="33185" y="87063"/>
                    <a:pt x="32432" y="87042"/>
                  </a:cubicBezTo>
                  <a:cubicBezTo>
                    <a:pt x="32076" y="87042"/>
                    <a:pt x="31720" y="86896"/>
                    <a:pt x="31406" y="86708"/>
                  </a:cubicBezTo>
                  <a:cubicBezTo>
                    <a:pt x="30883" y="86394"/>
                    <a:pt x="30465" y="85912"/>
                    <a:pt x="30088" y="85473"/>
                  </a:cubicBezTo>
                  <a:cubicBezTo>
                    <a:pt x="29670" y="84971"/>
                    <a:pt x="29586" y="84343"/>
                    <a:pt x="29502" y="83716"/>
                  </a:cubicBezTo>
                  <a:lnTo>
                    <a:pt x="29502" y="83444"/>
                  </a:lnTo>
                  <a:cubicBezTo>
                    <a:pt x="29523" y="83130"/>
                    <a:pt x="29461" y="82837"/>
                    <a:pt x="29377" y="82544"/>
                  </a:cubicBezTo>
                  <a:cubicBezTo>
                    <a:pt x="29251" y="82042"/>
                    <a:pt x="29168" y="81560"/>
                    <a:pt x="29084" y="81037"/>
                  </a:cubicBezTo>
                  <a:cubicBezTo>
                    <a:pt x="29063" y="80891"/>
                    <a:pt x="29084" y="80765"/>
                    <a:pt x="29042" y="80640"/>
                  </a:cubicBezTo>
                  <a:cubicBezTo>
                    <a:pt x="28875" y="80033"/>
                    <a:pt x="28791" y="79468"/>
                    <a:pt x="28833" y="78840"/>
                  </a:cubicBezTo>
                  <a:cubicBezTo>
                    <a:pt x="28833" y="78798"/>
                    <a:pt x="28791" y="78757"/>
                    <a:pt x="28770" y="78736"/>
                  </a:cubicBezTo>
                  <a:cubicBezTo>
                    <a:pt x="28519" y="78673"/>
                    <a:pt x="28268" y="78757"/>
                    <a:pt x="28038" y="78840"/>
                  </a:cubicBezTo>
                  <a:cubicBezTo>
                    <a:pt x="27703" y="78966"/>
                    <a:pt x="27326" y="78987"/>
                    <a:pt x="26971" y="78966"/>
                  </a:cubicBezTo>
                  <a:cubicBezTo>
                    <a:pt x="26699" y="78966"/>
                    <a:pt x="26448" y="79008"/>
                    <a:pt x="26176" y="79070"/>
                  </a:cubicBezTo>
                  <a:cubicBezTo>
                    <a:pt x="25820" y="79154"/>
                    <a:pt x="25422" y="79154"/>
                    <a:pt x="25067" y="79175"/>
                  </a:cubicBezTo>
                  <a:lnTo>
                    <a:pt x="24481" y="79175"/>
                  </a:lnTo>
                  <a:cubicBezTo>
                    <a:pt x="24083" y="79175"/>
                    <a:pt x="23707" y="79196"/>
                    <a:pt x="23309" y="79322"/>
                  </a:cubicBezTo>
                  <a:cubicBezTo>
                    <a:pt x="22828" y="79510"/>
                    <a:pt x="22347" y="79405"/>
                    <a:pt x="21865" y="79301"/>
                  </a:cubicBezTo>
                  <a:cubicBezTo>
                    <a:pt x="21342" y="79196"/>
                    <a:pt x="20819" y="78987"/>
                    <a:pt x="20296" y="78840"/>
                  </a:cubicBezTo>
                  <a:cubicBezTo>
                    <a:pt x="19773" y="78673"/>
                    <a:pt x="19354" y="78338"/>
                    <a:pt x="18999" y="78003"/>
                  </a:cubicBezTo>
                  <a:cubicBezTo>
                    <a:pt x="18957" y="77962"/>
                    <a:pt x="18936" y="77941"/>
                    <a:pt x="18852" y="77899"/>
                  </a:cubicBezTo>
                  <a:cubicBezTo>
                    <a:pt x="18371" y="77962"/>
                    <a:pt x="17806" y="77857"/>
                    <a:pt x="17262" y="78003"/>
                  </a:cubicBezTo>
                  <a:cubicBezTo>
                    <a:pt x="17137" y="78024"/>
                    <a:pt x="17011" y="78024"/>
                    <a:pt x="16865" y="78024"/>
                  </a:cubicBezTo>
                  <a:cubicBezTo>
                    <a:pt x="16697" y="78024"/>
                    <a:pt x="16509" y="78024"/>
                    <a:pt x="16341" y="78213"/>
                  </a:cubicBezTo>
                  <a:cubicBezTo>
                    <a:pt x="16300" y="78254"/>
                    <a:pt x="16195" y="78275"/>
                    <a:pt x="16090" y="78317"/>
                  </a:cubicBezTo>
                  <a:cubicBezTo>
                    <a:pt x="15588" y="78317"/>
                    <a:pt x="15086" y="78359"/>
                    <a:pt x="14626" y="78234"/>
                  </a:cubicBezTo>
                  <a:cubicBezTo>
                    <a:pt x="14186" y="78129"/>
                    <a:pt x="13705" y="78150"/>
                    <a:pt x="13266" y="78254"/>
                  </a:cubicBezTo>
                  <a:cubicBezTo>
                    <a:pt x="12973" y="78317"/>
                    <a:pt x="12722" y="78275"/>
                    <a:pt x="12450" y="78129"/>
                  </a:cubicBezTo>
                  <a:cubicBezTo>
                    <a:pt x="12303" y="78045"/>
                    <a:pt x="12136" y="78024"/>
                    <a:pt x="11989" y="77920"/>
                  </a:cubicBezTo>
                  <a:cubicBezTo>
                    <a:pt x="11696" y="77752"/>
                    <a:pt x="11424" y="77606"/>
                    <a:pt x="11173" y="77418"/>
                  </a:cubicBezTo>
                  <a:cubicBezTo>
                    <a:pt x="10985" y="77313"/>
                    <a:pt x="10839" y="77166"/>
                    <a:pt x="10671" y="77020"/>
                  </a:cubicBezTo>
                  <a:cubicBezTo>
                    <a:pt x="10546" y="76894"/>
                    <a:pt x="10420" y="76769"/>
                    <a:pt x="10253" y="76643"/>
                  </a:cubicBezTo>
                  <a:lnTo>
                    <a:pt x="9897" y="76267"/>
                  </a:lnTo>
                  <a:cubicBezTo>
                    <a:pt x="9751" y="76141"/>
                    <a:pt x="9625" y="76037"/>
                    <a:pt x="9541" y="75911"/>
                  </a:cubicBezTo>
                  <a:cubicBezTo>
                    <a:pt x="9311" y="75513"/>
                    <a:pt x="9081" y="75137"/>
                    <a:pt x="8872" y="74718"/>
                  </a:cubicBezTo>
                  <a:cubicBezTo>
                    <a:pt x="8662" y="74342"/>
                    <a:pt x="8579" y="73923"/>
                    <a:pt x="8432" y="73526"/>
                  </a:cubicBezTo>
                  <a:cubicBezTo>
                    <a:pt x="8370" y="73400"/>
                    <a:pt x="8349" y="73254"/>
                    <a:pt x="8286" y="73149"/>
                  </a:cubicBezTo>
                  <a:cubicBezTo>
                    <a:pt x="8139" y="72898"/>
                    <a:pt x="8056" y="72605"/>
                    <a:pt x="8077" y="72291"/>
                  </a:cubicBezTo>
                  <a:cubicBezTo>
                    <a:pt x="8118" y="71998"/>
                    <a:pt x="7951" y="71747"/>
                    <a:pt x="7867" y="71475"/>
                  </a:cubicBezTo>
                  <a:cubicBezTo>
                    <a:pt x="7805" y="71266"/>
                    <a:pt x="7742" y="71036"/>
                    <a:pt x="7742" y="70827"/>
                  </a:cubicBezTo>
                  <a:cubicBezTo>
                    <a:pt x="7742" y="70701"/>
                    <a:pt x="7742" y="70575"/>
                    <a:pt x="7700" y="70429"/>
                  </a:cubicBezTo>
                  <a:cubicBezTo>
                    <a:pt x="7595" y="70199"/>
                    <a:pt x="7595" y="69969"/>
                    <a:pt x="7554" y="69697"/>
                  </a:cubicBezTo>
                  <a:cubicBezTo>
                    <a:pt x="7533" y="69425"/>
                    <a:pt x="7428" y="69111"/>
                    <a:pt x="7386" y="68818"/>
                  </a:cubicBezTo>
                  <a:cubicBezTo>
                    <a:pt x="7072" y="68651"/>
                    <a:pt x="7177" y="68379"/>
                    <a:pt x="7177" y="68107"/>
                  </a:cubicBezTo>
                  <a:cubicBezTo>
                    <a:pt x="7135" y="67081"/>
                    <a:pt x="7135" y="66077"/>
                    <a:pt x="7135" y="65031"/>
                  </a:cubicBezTo>
                  <a:cubicBezTo>
                    <a:pt x="7135" y="64842"/>
                    <a:pt x="7135" y="64675"/>
                    <a:pt x="7177" y="64529"/>
                  </a:cubicBezTo>
                  <a:cubicBezTo>
                    <a:pt x="7240" y="64047"/>
                    <a:pt x="7302" y="63587"/>
                    <a:pt x="7302" y="63106"/>
                  </a:cubicBezTo>
                  <a:cubicBezTo>
                    <a:pt x="7302" y="62959"/>
                    <a:pt x="7344" y="62771"/>
                    <a:pt x="7428" y="62625"/>
                  </a:cubicBezTo>
                  <a:cubicBezTo>
                    <a:pt x="7554" y="62269"/>
                    <a:pt x="7721" y="61955"/>
                    <a:pt x="7846" y="61620"/>
                  </a:cubicBezTo>
                  <a:cubicBezTo>
                    <a:pt x="7930" y="61411"/>
                    <a:pt x="8056" y="61202"/>
                    <a:pt x="8244" y="61076"/>
                  </a:cubicBezTo>
                  <a:cubicBezTo>
                    <a:pt x="8432" y="60972"/>
                    <a:pt x="8537" y="60783"/>
                    <a:pt x="8642" y="60595"/>
                  </a:cubicBezTo>
                  <a:cubicBezTo>
                    <a:pt x="9102" y="59842"/>
                    <a:pt x="9688" y="59193"/>
                    <a:pt x="10441" y="58670"/>
                  </a:cubicBezTo>
                  <a:cubicBezTo>
                    <a:pt x="11362" y="58021"/>
                    <a:pt x="12345" y="58021"/>
                    <a:pt x="13370" y="58272"/>
                  </a:cubicBezTo>
                  <a:cubicBezTo>
                    <a:pt x="13600" y="58335"/>
                    <a:pt x="13831" y="58398"/>
                    <a:pt x="14082" y="58440"/>
                  </a:cubicBezTo>
                  <a:cubicBezTo>
                    <a:pt x="14563" y="58503"/>
                    <a:pt x="15044" y="58649"/>
                    <a:pt x="15484" y="58858"/>
                  </a:cubicBezTo>
                  <a:cubicBezTo>
                    <a:pt x="15588" y="58879"/>
                    <a:pt x="15777" y="58963"/>
                    <a:pt x="16090" y="58900"/>
                  </a:cubicBezTo>
                  <a:close/>
                  <a:moveTo>
                    <a:pt x="89218" y="86205"/>
                  </a:moveTo>
                  <a:cubicBezTo>
                    <a:pt x="89239" y="86080"/>
                    <a:pt x="89260" y="85996"/>
                    <a:pt x="89260" y="85892"/>
                  </a:cubicBezTo>
                  <a:cubicBezTo>
                    <a:pt x="89302" y="84155"/>
                    <a:pt x="89302" y="82439"/>
                    <a:pt x="89302" y="80723"/>
                  </a:cubicBezTo>
                  <a:cubicBezTo>
                    <a:pt x="89302" y="80619"/>
                    <a:pt x="89302" y="80472"/>
                    <a:pt x="89239" y="80368"/>
                  </a:cubicBezTo>
                  <a:cubicBezTo>
                    <a:pt x="89114" y="80159"/>
                    <a:pt x="89135" y="79928"/>
                    <a:pt x="89135" y="79719"/>
                  </a:cubicBezTo>
                  <a:cubicBezTo>
                    <a:pt x="89114" y="79154"/>
                    <a:pt x="89135" y="78568"/>
                    <a:pt x="89093" y="78024"/>
                  </a:cubicBezTo>
                  <a:cubicBezTo>
                    <a:pt x="89030" y="77543"/>
                    <a:pt x="88988" y="77083"/>
                    <a:pt x="89009" y="76601"/>
                  </a:cubicBezTo>
                  <a:cubicBezTo>
                    <a:pt x="89009" y="76246"/>
                    <a:pt x="89009" y="75911"/>
                    <a:pt x="88905" y="75534"/>
                  </a:cubicBezTo>
                  <a:cubicBezTo>
                    <a:pt x="88842" y="75346"/>
                    <a:pt x="88842" y="75179"/>
                    <a:pt x="88842" y="74969"/>
                  </a:cubicBezTo>
                  <a:cubicBezTo>
                    <a:pt x="88884" y="74593"/>
                    <a:pt x="88800" y="74258"/>
                    <a:pt x="88716" y="73881"/>
                  </a:cubicBezTo>
                  <a:cubicBezTo>
                    <a:pt x="88591" y="73296"/>
                    <a:pt x="88486" y="72689"/>
                    <a:pt x="88381" y="72103"/>
                  </a:cubicBezTo>
                  <a:cubicBezTo>
                    <a:pt x="88361" y="71956"/>
                    <a:pt x="88361" y="71789"/>
                    <a:pt x="88319" y="71664"/>
                  </a:cubicBezTo>
                  <a:cubicBezTo>
                    <a:pt x="88214" y="71203"/>
                    <a:pt x="88068" y="70722"/>
                    <a:pt x="88193" y="70220"/>
                  </a:cubicBezTo>
                  <a:cubicBezTo>
                    <a:pt x="88214" y="70094"/>
                    <a:pt x="88172" y="69969"/>
                    <a:pt x="88151" y="69843"/>
                  </a:cubicBezTo>
                  <a:cubicBezTo>
                    <a:pt x="87837" y="68190"/>
                    <a:pt x="87356" y="66600"/>
                    <a:pt x="86791" y="65031"/>
                  </a:cubicBezTo>
                  <a:cubicBezTo>
                    <a:pt x="86394" y="64005"/>
                    <a:pt x="85954" y="62980"/>
                    <a:pt x="85473" y="61976"/>
                  </a:cubicBezTo>
                  <a:cubicBezTo>
                    <a:pt x="84971" y="60909"/>
                    <a:pt x="84427" y="59884"/>
                    <a:pt x="83820" y="58879"/>
                  </a:cubicBezTo>
                  <a:cubicBezTo>
                    <a:pt x="83276" y="57938"/>
                    <a:pt x="82627" y="57017"/>
                    <a:pt x="81895" y="56201"/>
                  </a:cubicBezTo>
                  <a:cubicBezTo>
                    <a:pt x="81163" y="55364"/>
                    <a:pt x="80347" y="54632"/>
                    <a:pt x="79468" y="54004"/>
                  </a:cubicBezTo>
                  <a:cubicBezTo>
                    <a:pt x="78798" y="53565"/>
                    <a:pt x="78066" y="53167"/>
                    <a:pt x="77292" y="53021"/>
                  </a:cubicBezTo>
                  <a:cubicBezTo>
                    <a:pt x="75744" y="52728"/>
                    <a:pt x="74342" y="53000"/>
                    <a:pt x="73233" y="54213"/>
                  </a:cubicBezTo>
                  <a:cubicBezTo>
                    <a:pt x="73128" y="54360"/>
                    <a:pt x="73003" y="54485"/>
                    <a:pt x="72898" y="54611"/>
                  </a:cubicBezTo>
                  <a:cubicBezTo>
                    <a:pt x="72354" y="55301"/>
                    <a:pt x="71894" y="56054"/>
                    <a:pt x="71475" y="56808"/>
                  </a:cubicBezTo>
                  <a:cubicBezTo>
                    <a:pt x="71412" y="56975"/>
                    <a:pt x="71329" y="57101"/>
                    <a:pt x="71224" y="57247"/>
                  </a:cubicBezTo>
                  <a:cubicBezTo>
                    <a:pt x="71119" y="57456"/>
                    <a:pt x="70994" y="57645"/>
                    <a:pt x="70910" y="57854"/>
                  </a:cubicBezTo>
                  <a:cubicBezTo>
                    <a:pt x="70743" y="58168"/>
                    <a:pt x="70617" y="58482"/>
                    <a:pt x="70492" y="58795"/>
                  </a:cubicBezTo>
                  <a:cubicBezTo>
                    <a:pt x="70303" y="59193"/>
                    <a:pt x="70157" y="59591"/>
                    <a:pt x="70094" y="60030"/>
                  </a:cubicBezTo>
                  <a:cubicBezTo>
                    <a:pt x="69990" y="60741"/>
                    <a:pt x="69843" y="61432"/>
                    <a:pt x="69529" y="62101"/>
                  </a:cubicBezTo>
                  <a:cubicBezTo>
                    <a:pt x="69383" y="62353"/>
                    <a:pt x="69320" y="62666"/>
                    <a:pt x="69257" y="62959"/>
                  </a:cubicBezTo>
                  <a:cubicBezTo>
                    <a:pt x="69111" y="63775"/>
                    <a:pt x="68964" y="64591"/>
                    <a:pt x="68818" y="65407"/>
                  </a:cubicBezTo>
                  <a:cubicBezTo>
                    <a:pt x="68734" y="65868"/>
                    <a:pt x="68692" y="66307"/>
                    <a:pt x="68713" y="66767"/>
                  </a:cubicBezTo>
                  <a:cubicBezTo>
                    <a:pt x="68734" y="67249"/>
                    <a:pt x="68692" y="67688"/>
                    <a:pt x="68525" y="68107"/>
                  </a:cubicBezTo>
                  <a:cubicBezTo>
                    <a:pt x="68420" y="68420"/>
                    <a:pt x="68399" y="68734"/>
                    <a:pt x="68399" y="69048"/>
                  </a:cubicBezTo>
                  <a:cubicBezTo>
                    <a:pt x="68399" y="69278"/>
                    <a:pt x="68337" y="69487"/>
                    <a:pt x="68295" y="69739"/>
                  </a:cubicBezTo>
                  <a:cubicBezTo>
                    <a:pt x="68211" y="70178"/>
                    <a:pt x="68106" y="70617"/>
                    <a:pt x="68023" y="71057"/>
                  </a:cubicBezTo>
                  <a:cubicBezTo>
                    <a:pt x="67897" y="71768"/>
                    <a:pt x="67918" y="72500"/>
                    <a:pt x="67918" y="73212"/>
                  </a:cubicBezTo>
                  <a:cubicBezTo>
                    <a:pt x="67918" y="73526"/>
                    <a:pt x="67918" y="73860"/>
                    <a:pt x="67876" y="74174"/>
                  </a:cubicBezTo>
                  <a:cubicBezTo>
                    <a:pt x="67709" y="75032"/>
                    <a:pt x="67772" y="75932"/>
                    <a:pt x="67814" y="76790"/>
                  </a:cubicBezTo>
                  <a:cubicBezTo>
                    <a:pt x="67855" y="77438"/>
                    <a:pt x="67897" y="78129"/>
                    <a:pt x="67772" y="78778"/>
                  </a:cubicBezTo>
                  <a:cubicBezTo>
                    <a:pt x="67562" y="79886"/>
                    <a:pt x="67751" y="80975"/>
                    <a:pt x="67814" y="82042"/>
                  </a:cubicBezTo>
                  <a:cubicBezTo>
                    <a:pt x="67814" y="82083"/>
                    <a:pt x="67814" y="82125"/>
                    <a:pt x="67855" y="82146"/>
                  </a:cubicBezTo>
                  <a:cubicBezTo>
                    <a:pt x="68002" y="82439"/>
                    <a:pt x="67981" y="82732"/>
                    <a:pt x="67981" y="83046"/>
                  </a:cubicBezTo>
                  <a:cubicBezTo>
                    <a:pt x="67981" y="83381"/>
                    <a:pt x="68002" y="83716"/>
                    <a:pt x="67981" y="84071"/>
                  </a:cubicBezTo>
                  <a:cubicBezTo>
                    <a:pt x="67960" y="84490"/>
                    <a:pt x="68106" y="84845"/>
                    <a:pt x="68232" y="85222"/>
                  </a:cubicBezTo>
                  <a:cubicBezTo>
                    <a:pt x="68316" y="85452"/>
                    <a:pt x="68504" y="85640"/>
                    <a:pt x="68713" y="85787"/>
                  </a:cubicBezTo>
                  <a:cubicBezTo>
                    <a:pt x="69069" y="86059"/>
                    <a:pt x="69446" y="86310"/>
                    <a:pt x="69969" y="86226"/>
                  </a:cubicBezTo>
                  <a:cubicBezTo>
                    <a:pt x="70052" y="86205"/>
                    <a:pt x="70157" y="86268"/>
                    <a:pt x="70262" y="86268"/>
                  </a:cubicBezTo>
                  <a:cubicBezTo>
                    <a:pt x="70492" y="86289"/>
                    <a:pt x="70743" y="86310"/>
                    <a:pt x="70994" y="86310"/>
                  </a:cubicBezTo>
                  <a:cubicBezTo>
                    <a:pt x="71329" y="86310"/>
                    <a:pt x="71664" y="86289"/>
                    <a:pt x="71998" y="86289"/>
                  </a:cubicBezTo>
                  <a:cubicBezTo>
                    <a:pt x="72187" y="86289"/>
                    <a:pt x="72396" y="86289"/>
                    <a:pt x="72563" y="86331"/>
                  </a:cubicBezTo>
                  <a:cubicBezTo>
                    <a:pt x="72814" y="86415"/>
                    <a:pt x="73086" y="86415"/>
                    <a:pt x="73337" y="86415"/>
                  </a:cubicBezTo>
                  <a:lnTo>
                    <a:pt x="77166" y="86415"/>
                  </a:lnTo>
                  <a:cubicBezTo>
                    <a:pt x="77376" y="86415"/>
                    <a:pt x="77585" y="86436"/>
                    <a:pt x="77794" y="86477"/>
                  </a:cubicBezTo>
                  <a:cubicBezTo>
                    <a:pt x="78108" y="86519"/>
                    <a:pt x="78422" y="86519"/>
                    <a:pt x="78736" y="86394"/>
                  </a:cubicBezTo>
                  <a:cubicBezTo>
                    <a:pt x="78903" y="86331"/>
                    <a:pt x="79091" y="86310"/>
                    <a:pt x="79280" y="86310"/>
                  </a:cubicBezTo>
                  <a:lnTo>
                    <a:pt x="81037" y="86310"/>
                  </a:lnTo>
                  <a:cubicBezTo>
                    <a:pt x="81184" y="86310"/>
                    <a:pt x="81372" y="86289"/>
                    <a:pt x="81519" y="86268"/>
                  </a:cubicBezTo>
                  <a:cubicBezTo>
                    <a:pt x="81770" y="86226"/>
                    <a:pt x="81979" y="86185"/>
                    <a:pt x="82209" y="86185"/>
                  </a:cubicBezTo>
                  <a:lnTo>
                    <a:pt x="84239" y="86185"/>
                  </a:lnTo>
                  <a:cubicBezTo>
                    <a:pt x="84552" y="86185"/>
                    <a:pt x="84845" y="86205"/>
                    <a:pt x="85138" y="86059"/>
                  </a:cubicBezTo>
                  <a:cubicBezTo>
                    <a:pt x="85243" y="85996"/>
                    <a:pt x="85389" y="85996"/>
                    <a:pt x="85536" y="85996"/>
                  </a:cubicBezTo>
                  <a:lnTo>
                    <a:pt x="87900" y="85996"/>
                  </a:lnTo>
                  <a:cubicBezTo>
                    <a:pt x="88068" y="85996"/>
                    <a:pt x="88214" y="85996"/>
                    <a:pt x="88361" y="86080"/>
                  </a:cubicBezTo>
                  <a:cubicBezTo>
                    <a:pt x="88633" y="86268"/>
                    <a:pt x="88905" y="86268"/>
                    <a:pt x="89218" y="86205"/>
                  </a:cubicBezTo>
                  <a:close/>
                  <a:moveTo>
                    <a:pt x="6926" y="25799"/>
                  </a:moveTo>
                  <a:cubicBezTo>
                    <a:pt x="7114" y="25820"/>
                    <a:pt x="7282" y="25820"/>
                    <a:pt x="7407" y="25841"/>
                  </a:cubicBezTo>
                  <a:cubicBezTo>
                    <a:pt x="7637" y="25883"/>
                    <a:pt x="7826" y="26029"/>
                    <a:pt x="7930" y="26238"/>
                  </a:cubicBezTo>
                  <a:cubicBezTo>
                    <a:pt x="8139" y="26636"/>
                    <a:pt x="7930" y="27013"/>
                    <a:pt x="7491" y="27054"/>
                  </a:cubicBezTo>
                  <a:cubicBezTo>
                    <a:pt x="7219" y="27075"/>
                    <a:pt x="6989" y="26992"/>
                    <a:pt x="6779" y="26866"/>
                  </a:cubicBezTo>
                  <a:cubicBezTo>
                    <a:pt x="6486" y="26678"/>
                    <a:pt x="6173" y="26657"/>
                    <a:pt x="5859" y="26782"/>
                  </a:cubicBezTo>
                  <a:cubicBezTo>
                    <a:pt x="5608" y="26866"/>
                    <a:pt x="5357" y="26971"/>
                    <a:pt x="5105" y="27054"/>
                  </a:cubicBezTo>
                  <a:cubicBezTo>
                    <a:pt x="4478" y="27222"/>
                    <a:pt x="4185" y="27703"/>
                    <a:pt x="4101" y="28310"/>
                  </a:cubicBezTo>
                  <a:cubicBezTo>
                    <a:pt x="4059" y="28791"/>
                    <a:pt x="4059" y="29314"/>
                    <a:pt x="4101" y="29837"/>
                  </a:cubicBezTo>
                  <a:cubicBezTo>
                    <a:pt x="4143" y="30256"/>
                    <a:pt x="4269" y="30653"/>
                    <a:pt x="4687" y="30883"/>
                  </a:cubicBezTo>
                  <a:cubicBezTo>
                    <a:pt x="4875" y="30988"/>
                    <a:pt x="5001" y="31155"/>
                    <a:pt x="5126" y="31302"/>
                  </a:cubicBezTo>
                  <a:cubicBezTo>
                    <a:pt x="5315" y="31553"/>
                    <a:pt x="5294" y="31867"/>
                    <a:pt x="5105" y="32034"/>
                  </a:cubicBezTo>
                  <a:cubicBezTo>
                    <a:pt x="4917" y="32223"/>
                    <a:pt x="4603" y="32243"/>
                    <a:pt x="4373" y="32076"/>
                  </a:cubicBezTo>
                  <a:lnTo>
                    <a:pt x="4143" y="31825"/>
                  </a:lnTo>
                  <a:cubicBezTo>
                    <a:pt x="4059" y="31720"/>
                    <a:pt x="3976" y="31616"/>
                    <a:pt x="3934" y="31511"/>
                  </a:cubicBezTo>
                  <a:cubicBezTo>
                    <a:pt x="3829" y="31511"/>
                    <a:pt x="3745" y="31490"/>
                    <a:pt x="3662" y="31490"/>
                  </a:cubicBezTo>
                  <a:cubicBezTo>
                    <a:pt x="2992" y="31511"/>
                    <a:pt x="2532" y="31950"/>
                    <a:pt x="2511" y="32641"/>
                  </a:cubicBezTo>
                  <a:lnTo>
                    <a:pt x="2511" y="33415"/>
                  </a:lnTo>
                  <a:cubicBezTo>
                    <a:pt x="2532" y="34210"/>
                    <a:pt x="3034" y="34775"/>
                    <a:pt x="3515" y="35361"/>
                  </a:cubicBezTo>
                  <a:cubicBezTo>
                    <a:pt x="3641" y="35508"/>
                    <a:pt x="3829" y="35612"/>
                    <a:pt x="3934" y="35800"/>
                  </a:cubicBezTo>
                  <a:cubicBezTo>
                    <a:pt x="4059" y="36010"/>
                    <a:pt x="4248" y="36114"/>
                    <a:pt x="4499" y="36135"/>
                  </a:cubicBezTo>
                  <a:cubicBezTo>
                    <a:pt x="4603" y="36135"/>
                    <a:pt x="4729" y="36135"/>
                    <a:pt x="4833" y="36177"/>
                  </a:cubicBezTo>
                  <a:cubicBezTo>
                    <a:pt x="5001" y="36198"/>
                    <a:pt x="5126" y="36240"/>
                    <a:pt x="5210" y="36428"/>
                  </a:cubicBezTo>
                  <a:cubicBezTo>
                    <a:pt x="5105" y="36512"/>
                    <a:pt x="4980" y="36554"/>
                    <a:pt x="4896" y="36637"/>
                  </a:cubicBezTo>
                  <a:cubicBezTo>
                    <a:pt x="4687" y="36826"/>
                    <a:pt x="4415" y="36868"/>
                    <a:pt x="4164" y="36847"/>
                  </a:cubicBezTo>
                  <a:cubicBezTo>
                    <a:pt x="3997" y="36826"/>
                    <a:pt x="3850" y="36868"/>
                    <a:pt x="3725" y="36826"/>
                  </a:cubicBezTo>
                  <a:cubicBezTo>
                    <a:pt x="3432" y="36700"/>
                    <a:pt x="3201" y="36805"/>
                    <a:pt x="2992" y="36951"/>
                  </a:cubicBezTo>
                  <a:cubicBezTo>
                    <a:pt x="2595" y="37265"/>
                    <a:pt x="2176" y="37579"/>
                    <a:pt x="1841" y="37956"/>
                  </a:cubicBezTo>
                  <a:cubicBezTo>
                    <a:pt x="1569" y="38207"/>
                    <a:pt x="1360" y="38541"/>
                    <a:pt x="1214" y="38897"/>
                  </a:cubicBezTo>
                  <a:cubicBezTo>
                    <a:pt x="921" y="39650"/>
                    <a:pt x="795" y="40425"/>
                    <a:pt x="900" y="41241"/>
                  </a:cubicBezTo>
                  <a:cubicBezTo>
                    <a:pt x="921" y="41450"/>
                    <a:pt x="963" y="41659"/>
                    <a:pt x="1046" y="41847"/>
                  </a:cubicBezTo>
                  <a:cubicBezTo>
                    <a:pt x="1360" y="42559"/>
                    <a:pt x="1800" y="43145"/>
                    <a:pt x="2406" y="43647"/>
                  </a:cubicBezTo>
                  <a:cubicBezTo>
                    <a:pt x="2720" y="43919"/>
                    <a:pt x="3034" y="44065"/>
                    <a:pt x="3453" y="44044"/>
                  </a:cubicBezTo>
                  <a:cubicBezTo>
                    <a:pt x="3745" y="44023"/>
                    <a:pt x="4038" y="44044"/>
                    <a:pt x="4289" y="43940"/>
                  </a:cubicBezTo>
                  <a:cubicBezTo>
                    <a:pt x="4373" y="43919"/>
                    <a:pt x="4499" y="43919"/>
                    <a:pt x="4561" y="43961"/>
                  </a:cubicBezTo>
                  <a:cubicBezTo>
                    <a:pt x="4666" y="44065"/>
                    <a:pt x="4582" y="44170"/>
                    <a:pt x="4520" y="44275"/>
                  </a:cubicBezTo>
                  <a:cubicBezTo>
                    <a:pt x="4457" y="44442"/>
                    <a:pt x="4310" y="44547"/>
                    <a:pt x="4269" y="44693"/>
                  </a:cubicBezTo>
                  <a:cubicBezTo>
                    <a:pt x="4143" y="45132"/>
                    <a:pt x="4038" y="45593"/>
                    <a:pt x="3955" y="46032"/>
                  </a:cubicBezTo>
                  <a:cubicBezTo>
                    <a:pt x="3829" y="46995"/>
                    <a:pt x="3829" y="47957"/>
                    <a:pt x="3787" y="48940"/>
                  </a:cubicBezTo>
                  <a:cubicBezTo>
                    <a:pt x="3766" y="49736"/>
                    <a:pt x="4101" y="50363"/>
                    <a:pt x="4520" y="50970"/>
                  </a:cubicBezTo>
                  <a:cubicBezTo>
                    <a:pt x="4582" y="51054"/>
                    <a:pt x="4687" y="51137"/>
                    <a:pt x="4792" y="51179"/>
                  </a:cubicBezTo>
                  <a:cubicBezTo>
                    <a:pt x="5210" y="51389"/>
                    <a:pt x="5649" y="51577"/>
                    <a:pt x="6152" y="51577"/>
                  </a:cubicBezTo>
                  <a:cubicBezTo>
                    <a:pt x="6717" y="51598"/>
                    <a:pt x="7072" y="51284"/>
                    <a:pt x="7302" y="50845"/>
                  </a:cubicBezTo>
                  <a:cubicBezTo>
                    <a:pt x="7344" y="50761"/>
                    <a:pt x="7344" y="50656"/>
                    <a:pt x="7407" y="50573"/>
                  </a:cubicBezTo>
                  <a:cubicBezTo>
                    <a:pt x="7512" y="50342"/>
                    <a:pt x="7700" y="50238"/>
                    <a:pt x="7951" y="50259"/>
                  </a:cubicBezTo>
                  <a:cubicBezTo>
                    <a:pt x="8181" y="50301"/>
                    <a:pt x="8370" y="50426"/>
                    <a:pt x="8390" y="50677"/>
                  </a:cubicBezTo>
                  <a:cubicBezTo>
                    <a:pt x="8453" y="51200"/>
                    <a:pt x="8704" y="51661"/>
                    <a:pt x="8955" y="52121"/>
                  </a:cubicBezTo>
                  <a:cubicBezTo>
                    <a:pt x="9102" y="52414"/>
                    <a:pt x="9332" y="52623"/>
                    <a:pt x="9604" y="52832"/>
                  </a:cubicBezTo>
                  <a:cubicBezTo>
                    <a:pt x="9688" y="52916"/>
                    <a:pt x="9813" y="52937"/>
                    <a:pt x="9918" y="52958"/>
                  </a:cubicBezTo>
                  <a:cubicBezTo>
                    <a:pt x="10169" y="52979"/>
                    <a:pt x="10441" y="52979"/>
                    <a:pt x="10692" y="52958"/>
                  </a:cubicBezTo>
                  <a:cubicBezTo>
                    <a:pt x="10818" y="52937"/>
                    <a:pt x="10985" y="52853"/>
                    <a:pt x="11090" y="52749"/>
                  </a:cubicBezTo>
                  <a:cubicBezTo>
                    <a:pt x="11236" y="52560"/>
                    <a:pt x="11403" y="52351"/>
                    <a:pt x="11529" y="52142"/>
                  </a:cubicBezTo>
                  <a:cubicBezTo>
                    <a:pt x="11634" y="51974"/>
                    <a:pt x="11738" y="51786"/>
                    <a:pt x="11822" y="51598"/>
                  </a:cubicBezTo>
                  <a:cubicBezTo>
                    <a:pt x="12115" y="51054"/>
                    <a:pt x="12638" y="50970"/>
                    <a:pt x="13077" y="51200"/>
                  </a:cubicBezTo>
                  <a:cubicBezTo>
                    <a:pt x="13266" y="51305"/>
                    <a:pt x="13412" y="51409"/>
                    <a:pt x="13600" y="51556"/>
                  </a:cubicBezTo>
                  <a:cubicBezTo>
                    <a:pt x="13956" y="51828"/>
                    <a:pt x="14354" y="52037"/>
                    <a:pt x="14835" y="52100"/>
                  </a:cubicBezTo>
                  <a:cubicBezTo>
                    <a:pt x="14961" y="52121"/>
                    <a:pt x="15107" y="52121"/>
                    <a:pt x="15191" y="52037"/>
                  </a:cubicBezTo>
                  <a:cubicBezTo>
                    <a:pt x="15588" y="51702"/>
                    <a:pt x="15923" y="51347"/>
                    <a:pt x="16153" y="50845"/>
                  </a:cubicBezTo>
                  <a:cubicBezTo>
                    <a:pt x="15735" y="50656"/>
                    <a:pt x="15358" y="50468"/>
                    <a:pt x="14940" y="50321"/>
                  </a:cubicBezTo>
                  <a:cubicBezTo>
                    <a:pt x="14626" y="50217"/>
                    <a:pt x="14333" y="50091"/>
                    <a:pt x="14249" y="49715"/>
                  </a:cubicBezTo>
                  <a:cubicBezTo>
                    <a:pt x="14228" y="49631"/>
                    <a:pt x="14144" y="49568"/>
                    <a:pt x="14082" y="49505"/>
                  </a:cubicBezTo>
                  <a:cubicBezTo>
                    <a:pt x="13768" y="49171"/>
                    <a:pt x="13768" y="49171"/>
                    <a:pt x="13621" y="48773"/>
                  </a:cubicBezTo>
                  <a:cubicBezTo>
                    <a:pt x="13412" y="48815"/>
                    <a:pt x="13203" y="48815"/>
                    <a:pt x="13036" y="48878"/>
                  </a:cubicBezTo>
                  <a:cubicBezTo>
                    <a:pt x="12429" y="49087"/>
                    <a:pt x="11822" y="49066"/>
                    <a:pt x="11215" y="48961"/>
                  </a:cubicBezTo>
                  <a:cubicBezTo>
                    <a:pt x="10901" y="48899"/>
                    <a:pt x="10587" y="48836"/>
                    <a:pt x="10274" y="48773"/>
                  </a:cubicBezTo>
                  <a:cubicBezTo>
                    <a:pt x="10043" y="48752"/>
                    <a:pt x="9813" y="48648"/>
                    <a:pt x="9625" y="48459"/>
                  </a:cubicBezTo>
                  <a:cubicBezTo>
                    <a:pt x="9479" y="48334"/>
                    <a:pt x="9311" y="48208"/>
                    <a:pt x="9144" y="48041"/>
                  </a:cubicBezTo>
                  <a:cubicBezTo>
                    <a:pt x="8914" y="47811"/>
                    <a:pt x="8683" y="47539"/>
                    <a:pt x="8474" y="47288"/>
                  </a:cubicBezTo>
                  <a:cubicBezTo>
                    <a:pt x="8286" y="47057"/>
                    <a:pt x="8202" y="46785"/>
                    <a:pt x="8202" y="46492"/>
                  </a:cubicBezTo>
                  <a:cubicBezTo>
                    <a:pt x="8244" y="46262"/>
                    <a:pt x="8244" y="46011"/>
                    <a:pt x="8202" y="45760"/>
                  </a:cubicBezTo>
                  <a:cubicBezTo>
                    <a:pt x="8181" y="45321"/>
                    <a:pt x="8286" y="44902"/>
                    <a:pt x="8558" y="44547"/>
                  </a:cubicBezTo>
                  <a:cubicBezTo>
                    <a:pt x="8725" y="44275"/>
                    <a:pt x="8893" y="44044"/>
                    <a:pt x="9186" y="43919"/>
                  </a:cubicBezTo>
                  <a:cubicBezTo>
                    <a:pt x="9332" y="43835"/>
                    <a:pt x="9479" y="43730"/>
                    <a:pt x="9520" y="43542"/>
                  </a:cubicBezTo>
                  <a:cubicBezTo>
                    <a:pt x="9437" y="43396"/>
                    <a:pt x="9395" y="43228"/>
                    <a:pt x="9311" y="43082"/>
                  </a:cubicBezTo>
                  <a:cubicBezTo>
                    <a:pt x="9227" y="42914"/>
                    <a:pt x="9269" y="42726"/>
                    <a:pt x="9374" y="42580"/>
                  </a:cubicBezTo>
                  <a:cubicBezTo>
                    <a:pt x="9667" y="42182"/>
                    <a:pt x="9751" y="41680"/>
                    <a:pt x="9834" y="41199"/>
                  </a:cubicBezTo>
                  <a:cubicBezTo>
                    <a:pt x="9897" y="40801"/>
                    <a:pt x="10127" y="40487"/>
                    <a:pt x="10315" y="40173"/>
                  </a:cubicBezTo>
                  <a:cubicBezTo>
                    <a:pt x="10357" y="40069"/>
                    <a:pt x="10483" y="40048"/>
                    <a:pt x="10629" y="40069"/>
                  </a:cubicBezTo>
                  <a:cubicBezTo>
                    <a:pt x="10755" y="40090"/>
                    <a:pt x="10880" y="40132"/>
                    <a:pt x="10943" y="40278"/>
                  </a:cubicBezTo>
                  <a:cubicBezTo>
                    <a:pt x="10901" y="40299"/>
                    <a:pt x="10880" y="40362"/>
                    <a:pt x="10818" y="40383"/>
                  </a:cubicBezTo>
                  <a:cubicBezTo>
                    <a:pt x="10546" y="40529"/>
                    <a:pt x="10462" y="40822"/>
                    <a:pt x="10483" y="41115"/>
                  </a:cubicBezTo>
                  <a:cubicBezTo>
                    <a:pt x="10504" y="41366"/>
                    <a:pt x="10462" y="41638"/>
                    <a:pt x="10441" y="41889"/>
                  </a:cubicBezTo>
                  <a:cubicBezTo>
                    <a:pt x="10357" y="42350"/>
                    <a:pt x="10378" y="42601"/>
                    <a:pt x="10525" y="43019"/>
                  </a:cubicBezTo>
                  <a:cubicBezTo>
                    <a:pt x="10755" y="43103"/>
                    <a:pt x="11048" y="43040"/>
                    <a:pt x="11299" y="43040"/>
                  </a:cubicBezTo>
                  <a:cubicBezTo>
                    <a:pt x="11780" y="43082"/>
                    <a:pt x="12240" y="43082"/>
                    <a:pt x="12659" y="42789"/>
                  </a:cubicBezTo>
                  <a:cubicBezTo>
                    <a:pt x="12743" y="42726"/>
                    <a:pt x="12868" y="42684"/>
                    <a:pt x="12973" y="42684"/>
                  </a:cubicBezTo>
                  <a:cubicBezTo>
                    <a:pt x="13538" y="42580"/>
                    <a:pt x="13956" y="42203"/>
                    <a:pt x="14375" y="41889"/>
                  </a:cubicBezTo>
                  <a:cubicBezTo>
                    <a:pt x="14605" y="41743"/>
                    <a:pt x="14668" y="41513"/>
                    <a:pt x="14647" y="41241"/>
                  </a:cubicBezTo>
                  <a:cubicBezTo>
                    <a:pt x="14626" y="41031"/>
                    <a:pt x="14521" y="40927"/>
                    <a:pt x="14312" y="40843"/>
                  </a:cubicBezTo>
                  <a:cubicBezTo>
                    <a:pt x="14228" y="40822"/>
                    <a:pt x="14144" y="40822"/>
                    <a:pt x="14103" y="40801"/>
                  </a:cubicBezTo>
                  <a:cubicBezTo>
                    <a:pt x="13935" y="40717"/>
                    <a:pt x="13831" y="40529"/>
                    <a:pt x="13852" y="40383"/>
                  </a:cubicBezTo>
                  <a:cubicBezTo>
                    <a:pt x="13893" y="40215"/>
                    <a:pt x="14019" y="40048"/>
                    <a:pt x="14165" y="40006"/>
                  </a:cubicBezTo>
                  <a:cubicBezTo>
                    <a:pt x="14333" y="39985"/>
                    <a:pt x="14479" y="40006"/>
                    <a:pt x="14626" y="39985"/>
                  </a:cubicBezTo>
                  <a:cubicBezTo>
                    <a:pt x="14835" y="39943"/>
                    <a:pt x="15086" y="39943"/>
                    <a:pt x="15274" y="39797"/>
                  </a:cubicBezTo>
                  <a:cubicBezTo>
                    <a:pt x="15588" y="39629"/>
                    <a:pt x="15839" y="39378"/>
                    <a:pt x="16111" y="39127"/>
                  </a:cubicBezTo>
                  <a:cubicBezTo>
                    <a:pt x="16634" y="38604"/>
                    <a:pt x="16634" y="37956"/>
                    <a:pt x="16509" y="37265"/>
                  </a:cubicBezTo>
                  <a:cubicBezTo>
                    <a:pt x="16509" y="37223"/>
                    <a:pt x="16446" y="37181"/>
                    <a:pt x="16404" y="37119"/>
                  </a:cubicBezTo>
                  <a:cubicBezTo>
                    <a:pt x="16321" y="37119"/>
                    <a:pt x="16216" y="37077"/>
                    <a:pt x="16132" y="37077"/>
                  </a:cubicBezTo>
                  <a:cubicBezTo>
                    <a:pt x="15735" y="37119"/>
                    <a:pt x="15505" y="36847"/>
                    <a:pt x="15295" y="36554"/>
                  </a:cubicBezTo>
                  <a:cubicBezTo>
                    <a:pt x="15044" y="36198"/>
                    <a:pt x="15253" y="35759"/>
                    <a:pt x="15693" y="35696"/>
                  </a:cubicBezTo>
                  <a:cubicBezTo>
                    <a:pt x="16111" y="35654"/>
                    <a:pt x="16530" y="35654"/>
                    <a:pt x="16844" y="36031"/>
                  </a:cubicBezTo>
                  <a:cubicBezTo>
                    <a:pt x="16865" y="36093"/>
                    <a:pt x="16927" y="36093"/>
                    <a:pt x="16969" y="36135"/>
                  </a:cubicBezTo>
                  <a:cubicBezTo>
                    <a:pt x="17974" y="36135"/>
                    <a:pt x="18936" y="35026"/>
                    <a:pt x="18538" y="33938"/>
                  </a:cubicBezTo>
                  <a:cubicBezTo>
                    <a:pt x="18350" y="33875"/>
                    <a:pt x="18141" y="33813"/>
                    <a:pt x="17974" y="33708"/>
                  </a:cubicBezTo>
                  <a:cubicBezTo>
                    <a:pt x="17806" y="33603"/>
                    <a:pt x="17660" y="33499"/>
                    <a:pt x="17513" y="33352"/>
                  </a:cubicBezTo>
                  <a:cubicBezTo>
                    <a:pt x="17241" y="32976"/>
                    <a:pt x="17471" y="32515"/>
                    <a:pt x="17932" y="32474"/>
                  </a:cubicBezTo>
                  <a:lnTo>
                    <a:pt x="18455" y="32474"/>
                  </a:lnTo>
                  <a:cubicBezTo>
                    <a:pt x="18664" y="32474"/>
                    <a:pt x="18831" y="32557"/>
                    <a:pt x="18957" y="32725"/>
                  </a:cubicBezTo>
                  <a:cubicBezTo>
                    <a:pt x="19062" y="32850"/>
                    <a:pt x="19166" y="32976"/>
                    <a:pt x="19271" y="33143"/>
                  </a:cubicBezTo>
                  <a:cubicBezTo>
                    <a:pt x="19375" y="33143"/>
                    <a:pt x="19459" y="33143"/>
                    <a:pt x="19564" y="33101"/>
                  </a:cubicBezTo>
                  <a:cubicBezTo>
                    <a:pt x="19794" y="33059"/>
                    <a:pt x="20024" y="32976"/>
                    <a:pt x="20275" y="32934"/>
                  </a:cubicBezTo>
                  <a:cubicBezTo>
                    <a:pt x="20924" y="32787"/>
                    <a:pt x="21468" y="32474"/>
                    <a:pt x="21991" y="32097"/>
                  </a:cubicBezTo>
                  <a:cubicBezTo>
                    <a:pt x="22305" y="31846"/>
                    <a:pt x="22535" y="31595"/>
                    <a:pt x="22619" y="31176"/>
                  </a:cubicBezTo>
                  <a:cubicBezTo>
                    <a:pt x="22681" y="30883"/>
                    <a:pt x="22744" y="30570"/>
                    <a:pt x="22807" y="30277"/>
                  </a:cubicBezTo>
                  <a:cubicBezTo>
                    <a:pt x="22932" y="29544"/>
                    <a:pt x="22849" y="28854"/>
                    <a:pt x="22430" y="28226"/>
                  </a:cubicBezTo>
                  <a:cubicBezTo>
                    <a:pt x="22388" y="28121"/>
                    <a:pt x="22305" y="28038"/>
                    <a:pt x="22263" y="27954"/>
                  </a:cubicBezTo>
                  <a:cubicBezTo>
                    <a:pt x="22326" y="27808"/>
                    <a:pt x="22472" y="27703"/>
                    <a:pt x="22619" y="27703"/>
                  </a:cubicBezTo>
                  <a:cubicBezTo>
                    <a:pt x="22786" y="27703"/>
                    <a:pt x="22849" y="27808"/>
                    <a:pt x="22932" y="27912"/>
                  </a:cubicBezTo>
                  <a:cubicBezTo>
                    <a:pt x="23163" y="28184"/>
                    <a:pt x="23351" y="28498"/>
                    <a:pt x="23435" y="28854"/>
                  </a:cubicBezTo>
                  <a:cubicBezTo>
                    <a:pt x="23518" y="29230"/>
                    <a:pt x="23581" y="29628"/>
                    <a:pt x="23623" y="30026"/>
                  </a:cubicBezTo>
                  <a:cubicBezTo>
                    <a:pt x="23644" y="30318"/>
                    <a:pt x="23686" y="30549"/>
                    <a:pt x="23874" y="30758"/>
                  </a:cubicBezTo>
                  <a:cubicBezTo>
                    <a:pt x="24000" y="30946"/>
                    <a:pt x="24146" y="31114"/>
                    <a:pt x="24272" y="31323"/>
                  </a:cubicBezTo>
                  <a:cubicBezTo>
                    <a:pt x="24460" y="31678"/>
                    <a:pt x="24878" y="31616"/>
                    <a:pt x="25108" y="31888"/>
                  </a:cubicBezTo>
                  <a:cubicBezTo>
                    <a:pt x="25150" y="31930"/>
                    <a:pt x="25234" y="31930"/>
                    <a:pt x="25318" y="31950"/>
                  </a:cubicBezTo>
                  <a:lnTo>
                    <a:pt x="25360" y="31950"/>
                  </a:lnTo>
                  <a:cubicBezTo>
                    <a:pt x="25632" y="31930"/>
                    <a:pt x="25883" y="31950"/>
                    <a:pt x="26155" y="31909"/>
                  </a:cubicBezTo>
                  <a:cubicBezTo>
                    <a:pt x="26594" y="31825"/>
                    <a:pt x="26908" y="31574"/>
                    <a:pt x="26992" y="31093"/>
                  </a:cubicBezTo>
                  <a:cubicBezTo>
                    <a:pt x="27013" y="30862"/>
                    <a:pt x="27117" y="30674"/>
                    <a:pt x="27243" y="30465"/>
                  </a:cubicBezTo>
                  <a:cubicBezTo>
                    <a:pt x="27326" y="30318"/>
                    <a:pt x="27494" y="30277"/>
                    <a:pt x="27640" y="30318"/>
                  </a:cubicBezTo>
                  <a:cubicBezTo>
                    <a:pt x="27808" y="30339"/>
                    <a:pt x="27933" y="30444"/>
                    <a:pt x="27954" y="30590"/>
                  </a:cubicBezTo>
                  <a:cubicBezTo>
                    <a:pt x="27975" y="30737"/>
                    <a:pt x="27954" y="30862"/>
                    <a:pt x="27975" y="30988"/>
                  </a:cubicBezTo>
                  <a:cubicBezTo>
                    <a:pt x="28017" y="31155"/>
                    <a:pt x="28017" y="31302"/>
                    <a:pt x="28080" y="31427"/>
                  </a:cubicBezTo>
                  <a:cubicBezTo>
                    <a:pt x="28373" y="31909"/>
                    <a:pt x="28686" y="32411"/>
                    <a:pt x="29105" y="32787"/>
                  </a:cubicBezTo>
                  <a:cubicBezTo>
                    <a:pt x="29544" y="33248"/>
                    <a:pt x="30067" y="33352"/>
                    <a:pt x="30674" y="33290"/>
                  </a:cubicBezTo>
                  <a:cubicBezTo>
                    <a:pt x="30758" y="33290"/>
                    <a:pt x="30862" y="33248"/>
                    <a:pt x="30946" y="33185"/>
                  </a:cubicBezTo>
                  <a:cubicBezTo>
                    <a:pt x="31218" y="32934"/>
                    <a:pt x="31532" y="32662"/>
                    <a:pt x="31699" y="32264"/>
                  </a:cubicBezTo>
                  <a:cubicBezTo>
                    <a:pt x="31741" y="32139"/>
                    <a:pt x="31804" y="32034"/>
                    <a:pt x="31846" y="31909"/>
                  </a:cubicBezTo>
                  <a:cubicBezTo>
                    <a:pt x="31930" y="31720"/>
                    <a:pt x="32055" y="31637"/>
                    <a:pt x="32243" y="31637"/>
                  </a:cubicBezTo>
                  <a:cubicBezTo>
                    <a:pt x="32515" y="31616"/>
                    <a:pt x="32683" y="31720"/>
                    <a:pt x="32787" y="32034"/>
                  </a:cubicBezTo>
                  <a:cubicBezTo>
                    <a:pt x="32955" y="32557"/>
                    <a:pt x="33290" y="32976"/>
                    <a:pt x="33562" y="33415"/>
                  </a:cubicBezTo>
                  <a:cubicBezTo>
                    <a:pt x="33624" y="33562"/>
                    <a:pt x="33729" y="33666"/>
                    <a:pt x="33875" y="33771"/>
                  </a:cubicBezTo>
                  <a:cubicBezTo>
                    <a:pt x="33980" y="33875"/>
                    <a:pt x="34127" y="33875"/>
                    <a:pt x="34231" y="33792"/>
                  </a:cubicBezTo>
                  <a:cubicBezTo>
                    <a:pt x="34357" y="33708"/>
                    <a:pt x="34419" y="33583"/>
                    <a:pt x="34357" y="33457"/>
                  </a:cubicBezTo>
                  <a:cubicBezTo>
                    <a:pt x="34336" y="33311"/>
                    <a:pt x="34252" y="33206"/>
                    <a:pt x="34210" y="33080"/>
                  </a:cubicBezTo>
                  <a:cubicBezTo>
                    <a:pt x="33917" y="32453"/>
                    <a:pt x="33624" y="31846"/>
                    <a:pt x="33352" y="31218"/>
                  </a:cubicBezTo>
                  <a:cubicBezTo>
                    <a:pt x="33290" y="31114"/>
                    <a:pt x="33269" y="31009"/>
                    <a:pt x="33394" y="30904"/>
                  </a:cubicBezTo>
                  <a:cubicBezTo>
                    <a:pt x="33771" y="31009"/>
                    <a:pt x="34106" y="31197"/>
                    <a:pt x="34336" y="31574"/>
                  </a:cubicBezTo>
                  <a:cubicBezTo>
                    <a:pt x="34503" y="31846"/>
                    <a:pt x="34671" y="32139"/>
                    <a:pt x="34859" y="32453"/>
                  </a:cubicBezTo>
                  <a:cubicBezTo>
                    <a:pt x="34943" y="32369"/>
                    <a:pt x="34984" y="32327"/>
                    <a:pt x="35026" y="32243"/>
                  </a:cubicBezTo>
                  <a:cubicBezTo>
                    <a:pt x="35235" y="31909"/>
                    <a:pt x="35507" y="31699"/>
                    <a:pt x="35926" y="31616"/>
                  </a:cubicBezTo>
                  <a:cubicBezTo>
                    <a:pt x="36031" y="31595"/>
                    <a:pt x="36114" y="31532"/>
                    <a:pt x="36303" y="31469"/>
                  </a:cubicBezTo>
                  <a:cubicBezTo>
                    <a:pt x="35800" y="31281"/>
                    <a:pt x="35298" y="31323"/>
                    <a:pt x="34963" y="31009"/>
                  </a:cubicBezTo>
                  <a:cubicBezTo>
                    <a:pt x="34984" y="30800"/>
                    <a:pt x="35047" y="30590"/>
                    <a:pt x="35047" y="30423"/>
                  </a:cubicBezTo>
                  <a:cubicBezTo>
                    <a:pt x="35026" y="30130"/>
                    <a:pt x="35089" y="29900"/>
                    <a:pt x="35235" y="29649"/>
                  </a:cubicBezTo>
                  <a:cubicBezTo>
                    <a:pt x="35361" y="29419"/>
                    <a:pt x="35466" y="29189"/>
                    <a:pt x="35591" y="28958"/>
                  </a:cubicBezTo>
                  <a:cubicBezTo>
                    <a:pt x="35654" y="28875"/>
                    <a:pt x="35696" y="28791"/>
                    <a:pt x="35696" y="28686"/>
                  </a:cubicBezTo>
                  <a:cubicBezTo>
                    <a:pt x="35759" y="28038"/>
                    <a:pt x="35696" y="27389"/>
                    <a:pt x="35173" y="26908"/>
                  </a:cubicBezTo>
                  <a:cubicBezTo>
                    <a:pt x="34859" y="26615"/>
                    <a:pt x="34524" y="26385"/>
                    <a:pt x="34210" y="26092"/>
                  </a:cubicBezTo>
                  <a:cubicBezTo>
                    <a:pt x="33938" y="25883"/>
                    <a:pt x="33666" y="25778"/>
                    <a:pt x="33311" y="25820"/>
                  </a:cubicBezTo>
                  <a:cubicBezTo>
                    <a:pt x="32871" y="25841"/>
                    <a:pt x="32453" y="25841"/>
                    <a:pt x="32013" y="25820"/>
                  </a:cubicBezTo>
                  <a:cubicBezTo>
                    <a:pt x="31532" y="25778"/>
                    <a:pt x="31323" y="25443"/>
                    <a:pt x="31616" y="25088"/>
                  </a:cubicBezTo>
                  <a:cubicBezTo>
                    <a:pt x="31846" y="24774"/>
                    <a:pt x="31825" y="24418"/>
                    <a:pt x="31699" y="24104"/>
                  </a:cubicBezTo>
                  <a:cubicBezTo>
                    <a:pt x="31574" y="23832"/>
                    <a:pt x="31386" y="23539"/>
                    <a:pt x="31197" y="23267"/>
                  </a:cubicBezTo>
                  <a:cubicBezTo>
                    <a:pt x="31093" y="23142"/>
                    <a:pt x="30946" y="23037"/>
                    <a:pt x="30800" y="22953"/>
                  </a:cubicBezTo>
                  <a:cubicBezTo>
                    <a:pt x="30549" y="22807"/>
                    <a:pt x="30256" y="22702"/>
                    <a:pt x="30005" y="22535"/>
                  </a:cubicBezTo>
                  <a:cubicBezTo>
                    <a:pt x="29795" y="22409"/>
                    <a:pt x="29586" y="22367"/>
                    <a:pt x="29335" y="22367"/>
                  </a:cubicBezTo>
                  <a:lnTo>
                    <a:pt x="28812" y="22367"/>
                  </a:lnTo>
                  <a:cubicBezTo>
                    <a:pt x="28665" y="22807"/>
                    <a:pt x="28352" y="22932"/>
                    <a:pt x="27933" y="22891"/>
                  </a:cubicBezTo>
                  <a:cubicBezTo>
                    <a:pt x="27724" y="22849"/>
                    <a:pt x="27515" y="22807"/>
                    <a:pt x="27410" y="22598"/>
                  </a:cubicBezTo>
                  <a:cubicBezTo>
                    <a:pt x="27305" y="22367"/>
                    <a:pt x="27347" y="22158"/>
                    <a:pt x="27494" y="21970"/>
                  </a:cubicBezTo>
                  <a:cubicBezTo>
                    <a:pt x="27557" y="21865"/>
                    <a:pt x="27703" y="21761"/>
                    <a:pt x="27766" y="21656"/>
                  </a:cubicBezTo>
                  <a:cubicBezTo>
                    <a:pt x="27745" y="21551"/>
                    <a:pt x="27745" y="21468"/>
                    <a:pt x="27724" y="21426"/>
                  </a:cubicBezTo>
                  <a:cubicBezTo>
                    <a:pt x="27703" y="21342"/>
                    <a:pt x="27640" y="21279"/>
                    <a:pt x="27598" y="21238"/>
                  </a:cubicBezTo>
                  <a:cubicBezTo>
                    <a:pt x="27033" y="20631"/>
                    <a:pt x="26468" y="20066"/>
                    <a:pt x="25673" y="19752"/>
                  </a:cubicBezTo>
                  <a:cubicBezTo>
                    <a:pt x="25506" y="19668"/>
                    <a:pt x="25297" y="19585"/>
                    <a:pt x="25088" y="19564"/>
                  </a:cubicBezTo>
                  <a:cubicBezTo>
                    <a:pt x="24523" y="19480"/>
                    <a:pt x="23979" y="19459"/>
                    <a:pt x="23518" y="19878"/>
                  </a:cubicBezTo>
                  <a:cubicBezTo>
                    <a:pt x="23351" y="20003"/>
                    <a:pt x="23246" y="20129"/>
                    <a:pt x="23246" y="20338"/>
                  </a:cubicBezTo>
                  <a:cubicBezTo>
                    <a:pt x="23246" y="20484"/>
                    <a:pt x="23225" y="20610"/>
                    <a:pt x="23204" y="20735"/>
                  </a:cubicBezTo>
                  <a:cubicBezTo>
                    <a:pt x="23142" y="20924"/>
                    <a:pt x="22953" y="21028"/>
                    <a:pt x="22744" y="21028"/>
                  </a:cubicBezTo>
                  <a:cubicBezTo>
                    <a:pt x="22577" y="21007"/>
                    <a:pt x="22409" y="20903"/>
                    <a:pt x="22388" y="20715"/>
                  </a:cubicBezTo>
                  <a:cubicBezTo>
                    <a:pt x="22367" y="20610"/>
                    <a:pt x="22367" y="20484"/>
                    <a:pt x="22326" y="20380"/>
                  </a:cubicBezTo>
                  <a:cubicBezTo>
                    <a:pt x="22284" y="20108"/>
                    <a:pt x="22158" y="19898"/>
                    <a:pt x="21907" y="19752"/>
                  </a:cubicBezTo>
                  <a:cubicBezTo>
                    <a:pt x="21133" y="19229"/>
                    <a:pt x="20338" y="18769"/>
                    <a:pt x="19396" y="18601"/>
                  </a:cubicBezTo>
                  <a:cubicBezTo>
                    <a:pt x="18748" y="18455"/>
                    <a:pt x="18183" y="18497"/>
                    <a:pt x="17701" y="19020"/>
                  </a:cubicBezTo>
                  <a:cubicBezTo>
                    <a:pt x="17660" y="19082"/>
                    <a:pt x="17576" y="19145"/>
                    <a:pt x="17492" y="19229"/>
                  </a:cubicBezTo>
                  <a:cubicBezTo>
                    <a:pt x="17283" y="19396"/>
                    <a:pt x="17157" y="19647"/>
                    <a:pt x="17199" y="19961"/>
                  </a:cubicBezTo>
                  <a:cubicBezTo>
                    <a:pt x="17283" y="20003"/>
                    <a:pt x="17367" y="20066"/>
                    <a:pt x="17471" y="20129"/>
                  </a:cubicBezTo>
                  <a:cubicBezTo>
                    <a:pt x="17597" y="20233"/>
                    <a:pt x="17722" y="20380"/>
                    <a:pt x="17827" y="20505"/>
                  </a:cubicBezTo>
                  <a:cubicBezTo>
                    <a:pt x="18036" y="20756"/>
                    <a:pt x="18015" y="21259"/>
                    <a:pt x="17806" y="21447"/>
                  </a:cubicBezTo>
                  <a:cubicBezTo>
                    <a:pt x="17597" y="21656"/>
                    <a:pt x="17095" y="21635"/>
                    <a:pt x="16865" y="21426"/>
                  </a:cubicBezTo>
                  <a:cubicBezTo>
                    <a:pt x="16760" y="21342"/>
                    <a:pt x="16676" y="21238"/>
                    <a:pt x="16613" y="21112"/>
                  </a:cubicBezTo>
                  <a:cubicBezTo>
                    <a:pt x="16530" y="21007"/>
                    <a:pt x="16467" y="20882"/>
                    <a:pt x="16425" y="20735"/>
                  </a:cubicBezTo>
                  <a:cubicBezTo>
                    <a:pt x="16321" y="20443"/>
                    <a:pt x="16090" y="20359"/>
                    <a:pt x="15797" y="20359"/>
                  </a:cubicBezTo>
                  <a:cubicBezTo>
                    <a:pt x="15065" y="20359"/>
                    <a:pt x="14312" y="20296"/>
                    <a:pt x="13600" y="20589"/>
                  </a:cubicBezTo>
                  <a:cubicBezTo>
                    <a:pt x="13580" y="20610"/>
                    <a:pt x="13517" y="20610"/>
                    <a:pt x="13496" y="20610"/>
                  </a:cubicBezTo>
                  <a:cubicBezTo>
                    <a:pt x="12994" y="20694"/>
                    <a:pt x="12596" y="20924"/>
                    <a:pt x="12240" y="21238"/>
                  </a:cubicBezTo>
                  <a:cubicBezTo>
                    <a:pt x="11906" y="21531"/>
                    <a:pt x="11717" y="21865"/>
                    <a:pt x="11843" y="22305"/>
                  </a:cubicBezTo>
                  <a:lnTo>
                    <a:pt x="12345" y="22807"/>
                  </a:lnTo>
                  <a:cubicBezTo>
                    <a:pt x="12575" y="23100"/>
                    <a:pt x="12554" y="23456"/>
                    <a:pt x="12261" y="23728"/>
                  </a:cubicBezTo>
                  <a:cubicBezTo>
                    <a:pt x="11968" y="23979"/>
                    <a:pt x="11613" y="23979"/>
                    <a:pt x="11341" y="23728"/>
                  </a:cubicBezTo>
                  <a:cubicBezTo>
                    <a:pt x="11236" y="23623"/>
                    <a:pt x="11173" y="23497"/>
                    <a:pt x="11111" y="23330"/>
                  </a:cubicBezTo>
                  <a:cubicBezTo>
                    <a:pt x="11027" y="23163"/>
                    <a:pt x="11006" y="23016"/>
                    <a:pt x="10964" y="22849"/>
                  </a:cubicBezTo>
                  <a:cubicBezTo>
                    <a:pt x="10755" y="22702"/>
                    <a:pt x="10504" y="22702"/>
                    <a:pt x="10274" y="22702"/>
                  </a:cubicBezTo>
                  <a:cubicBezTo>
                    <a:pt x="9960" y="22702"/>
                    <a:pt x="9667" y="22723"/>
                    <a:pt x="9353" y="22702"/>
                  </a:cubicBezTo>
                  <a:cubicBezTo>
                    <a:pt x="8725" y="22639"/>
                    <a:pt x="8160" y="22828"/>
                    <a:pt x="7574" y="22995"/>
                  </a:cubicBezTo>
                  <a:cubicBezTo>
                    <a:pt x="7114" y="23121"/>
                    <a:pt x="6570" y="23895"/>
                    <a:pt x="6570" y="24376"/>
                  </a:cubicBezTo>
                  <a:lnTo>
                    <a:pt x="6570" y="24481"/>
                  </a:lnTo>
                  <a:cubicBezTo>
                    <a:pt x="6612" y="24962"/>
                    <a:pt x="6696" y="25380"/>
                    <a:pt x="6926" y="25799"/>
                  </a:cubicBezTo>
                  <a:close/>
                  <a:moveTo>
                    <a:pt x="101375" y="18392"/>
                  </a:moveTo>
                  <a:cubicBezTo>
                    <a:pt x="101354" y="18476"/>
                    <a:pt x="101333" y="18601"/>
                    <a:pt x="101291" y="18706"/>
                  </a:cubicBezTo>
                  <a:cubicBezTo>
                    <a:pt x="101270" y="18936"/>
                    <a:pt x="101270" y="19145"/>
                    <a:pt x="101270" y="19375"/>
                  </a:cubicBezTo>
                  <a:cubicBezTo>
                    <a:pt x="101291" y="20212"/>
                    <a:pt x="101354" y="21049"/>
                    <a:pt x="101396" y="21886"/>
                  </a:cubicBezTo>
                  <a:cubicBezTo>
                    <a:pt x="101480" y="22765"/>
                    <a:pt x="101668" y="23623"/>
                    <a:pt x="101961" y="24439"/>
                  </a:cubicBezTo>
                  <a:cubicBezTo>
                    <a:pt x="102233" y="25192"/>
                    <a:pt x="102568" y="25904"/>
                    <a:pt x="103070" y="26531"/>
                  </a:cubicBezTo>
                  <a:cubicBezTo>
                    <a:pt x="103426" y="26992"/>
                    <a:pt x="103760" y="27473"/>
                    <a:pt x="104116" y="27954"/>
                  </a:cubicBezTo>
                  <a:cubicBezTo>
                    <a:pt x="104535" y="28540"/>
                    <a:pt x="105099" y="28979"/>
                    <a:pt x="105685" y="29356"/>
                  </a:cubicBezTo>
                  <a:cubicBezTo>
                    <a:pt x="106397" y="29816"/>
                    <a:pt x="107192" y="30193"/>
                    <a:pt x="108008" y="30402"/>
                  </a:cubicBezTo>
                  <a:cubicBezTo>
                    <a:pt x="109159" y="30716"/>
                    <a:pt x="110351" y="30967"/>
                    <a:pt x="111544" y="30883"/>
                  </a:cubicBezTo>
                  <a:lnTo>
                    <a:pt x="112004" y="30883"/>
                  </a:lnTo>
                  <a:cubicBezTo>
                    <a:pt x="112193" y="30883"/>
                    <a:pt x="112423" y="30883"/>
                    <a:pt x="112590" y="30988"/>
                  </a:cubicBezTo>
                  <a:cubicBezTo>
                    <a:pt x="112716" y="31072"/>
                    <a:pt x="112904" y="31093"/>
                    <a:pt x="113092" y="31093"/>
                  </a:cubicBezTo>
                  <a:cubicBezTo>
                    <a:pt x="113532" y="31093"/>
                    <a:pt x="113950" y="31114"/>
                    <a:pt x="114390" y="31093"/>
                  </a:cubicBezTo>
                  <a:cubicBezTo>
                    <a:pt x="114745" y="31072"/>
                    <a:pt x="115059" y="30883"/>
                    <a:pt x="115394" y="30883"/>
                  </a:cubicBezTo>
                  <a:cubicBezTo>
                    <a:pt x="115687" y="30862"/>
                    <a:pt x="116001" y="30779"/>
                    <a:pt x="116273" y="30695"/>
                  </a:cubicBezTo>
                  <a:cubicBezTo>
                    <a:pt x="116879" y="30528"/>
                    <a:pt x="117486" y="30339"/>
                    <a:pt x="118051" y="30151"/>
                  </a:cubicBezTo>
                  <a:cubicBezTo>
                    <a:pt x="118616" y="29963"/>
                    <a:pt x="119160" y="29754"/>
                    <a:pt x="119725" y="29586"/>
                  </a:cubicBezTo>
                  <a:cubicBezTo>
                    <a:pt x="120102" y="29440"/>
                    <a:pt x="120436" y="29293"/>
                    <a:pt x="120813" y="29189"/>
                  </a:cubicBezTo>
                  <a:cubicBezTo>
                    <a:pt x="121566" y="28979"/>
                    <a:pt x="122089" y="28373"/>
                    <a:pt x="122717" y="27975"/>
                  </a:cubicBezTo>
                  <a:cubicBezTo>
                    <a:pt x="122905" y="27640"/>
                    <a:pt x="123240" y="27431"/>
                    <a:pt x="123470" y="27138"/>
                  </a:cubicBezTo>
                  <a:cubicBezTo>
                    <a:pt x="123952" y="26594"/>
                    <a:pt x="124433" y="26071"/>
                    <a:pt x="124935" y="25548"/>
                  </a:cubicBezTo>
                  <a:cubicBezTo>
                    <a:pt x="125102" y="25401"/>
                    <a:pt x="125228" y="25213"/>
                    <a:pt x="125333" y="25004"/>
                  </a:cubicBezTo>
                  <a:cubicBezTo>
                    <a:pt x="125542" y="24502"/>
                    <a:pt x="125751" y="24041"/>
                    <a:pt x="125981" y="23539"/>
                  </a:cubicBezTo>
                  <a:cubicBezTo>
                    <a:pt x="126211" y="23037"/>
                    <a:pt x="126400" y="22514"/>
                    <a:pt x="126421" y="21970"/>
                  </a:cubicBezTo>
                  <a:cubicBezTo>
                    <a:pt x="126483" y="21259"/>
                    <a:pt x="126609" y="20589"/>
                    <a:pt x="126672" y="19878"/>
                  </a:cubicBezTo>
                  <a:cubicBezTo>
                    <a:pt x="126714" y="19041"/>
                    <a:pt x="126693" y="18204"/>
                    <a:pt x="126672" y="17367"/>
                  </a:cubicBezTo>
                  <a:cubicBezTo>
                    <a:pt x="126672" y="17137"/>
                    <a:pt x="126609" y="16865"/>
                    <a:pt x="126567" y="16634"/>
                  </a:cubicBezTo>
                  <a:cubicBezTo>
                    <a:pt x="126525" y="16509"/>
                    <a:pt x="126421" y="16404"/>
                    <a:pt x="126274" y="16362"/>
                  </a:cubicBezTo>
                  <a:cubicBezTo>
                    <a:pt x="126149" y="16530"/>
                    <a:pt x="126044" y="16676"/>
                    <a:pt x="125877" y="16844"/>
                  </a:cubicBezTo>
                  <a:cubicBezTo>
                    <a:pt x="125751" y="16990"/>
                    <a:pt x="125563" y="17137"/>
                    <a:pt x="125353" y="17137"/>
                  </a:cubicBezTo>
                  <a:cubicBezTo>
                    <a:pt x="124642" y="17137"/>
                    <a:pt x="123952" y="17262"/>
                    <a:pt x="123324" y="16823"/>
                  </a:cubicBezTo>
                  <a:cubicBezTo>
                    <a:pt x="123240" y="16760"/>
                    <a:pt x="123136" y="16739"/>
                    <a:pt x="123052" y="16718"/>
                  </a:cubicBezTo>
                  <a:cubicBezTo>
                    <a:pt x="122613" y="16613"/>
                    <a:pt x="122320" y="16321"/>
                    <a:pt x="122089" y="15944"/>
                  </a:cubicBezTo>
                  <a:cubicBezTo>
                    <a:pt x="121985" y="15818"/>
                    <a:pt x="121880" y="15693"/>
                    <a:pt x="121796" y="15567"/>
                  </a:cubicBezTo>
                  <a:lnTo>
                    <a:pt x="121713" y="15567"/>
                  </a:lnTo>
                  <a:cubicBezTo>
                    <a:pt x="121671" y="15588"/>
                    <a:pt x="121650" y="15630"/>
                    <a:pt x="121587" y="15672"/>
                  </a:cubicBezTo>
                  <a:cubicBezTo>
                    <a:pt x="121273" y="15986"/>
                    <a:pt x="120918" y="16132"/>
                    <a:pt x="120457" y="16090"/>
                  </a:cubicBezTo>
                  <a:cubicBezTo>
                    <a:pt x="119892" y="16028"/>
                    <a:pt x="119348" y="16007"/>
                    <a:pt x="118763" y="15986"/>
                  </a:cubicBezTo>
                  <a:cubicBezTo>
                    <a:pt x="117884" y="15902"/>
                    <a:pt x="117172" y="15400"/>
                    <a:pt x="116377" y="15065"/>
                  </a:cubicBezTo>
                  <a:cubicBezTo>
                    <a:pt x="116356" y="15065"/>
                    <a:pt x="116356" y="15044"/>
                    <a:pt x="116335" y="15044"/>
                  </a:cubicBezTo>
                  <a:cubicBezTo>
                    <a:pt x="115415" y="14228"/>
                    <a:pt x="114473" y="13475"/>
                    <a:pt x="113804" y="12450"/>
                  </a:cubicBezTo>
                  <a:cubicBezTo>
                    <a:pt x="113741" y="12366"/>
                    <a:pt x="113636" y="12282"/>
                    <a:pt x="113553" y="12220"/>
                  </a:cubicBezTo>
                  <a:cubicBezTo>
                    <a:pt x="112925" y="12847"/>
                    <a:pt x="112360" y="13475"/>
                    <a:pt x="111837" y="14144"/>
                  </a:cubicBezTo>
                  <a:cubicBezTo>
                    <a:pt x="111502" y="14584"/>
                    <a:pt x="111105" y="14981"/>
                    <a:pt x="110665" y="15295"/>
                  </a:cubicBezTo>
                  <a:cubicBezTo>
                    <a:pt x="110477" y="15421"/>
                    <a:pt x="110288" y="15588"/>
                    <a:pt x="110100" y="15714"/>
                  </a:cubicBezTo>
                  <a:cubicBezTo>
                    <a:pt x="109744" y="15944"/>
                    <a:pt x="109368" y="16195"/>
                    <a:pt x="109012" y="16404"/>
                  </a:cubicBezTo>
                  <a:cubicBezTo>
                    <a:pt x="108573" y="16697"/>
                    <a:pt x="108050" y="16634"/>
                    <a:pt x="107568" y="16530"/>
                  </a:cubicBezTo>
                  <a:cubicBezTo>
                    <a:pt x="107108" y="16425"/>
                    <a:pt x="106920" y="16237"/>
                    <a:pt x="106941" y="15797"/>
                  </a:cubicBezTo>
                  <a:cubicBezTo>
                    <a:pt x="106941" y="15672"/>
                    <a:pt x="106920" y="15525"/>
                    <a:pt x="106920" y="15379"/>
                  </a:cubicBezTo>
                  <a:cubicBezTo>
                    <a:pt x="106648" y="15484"/>
                    <a:pt x="106543" y="15693"/>
                    <a:pt x="106418" y="15881"/>
                  </a:cubicBezTo>
                  <a:cubicBezTo>
                    <a:pt x="106208" y="16195"/>
                    <a:pt x="105957" y="16425"/>
                    <a:pt x="105664" y="16634"/>
                  </a:cubicBezTo>
                  <a:cubicBezTo>
                    <a:pt x="105141" y="16990"/>
                    <a:pt x="104597" y="17367"/>
                    <a:pt x="104074" y="17722"/>
                  </a:cubicBezTo>
                  <a:cubicBezTo>
                    <a:pt x="103677" y="17994"/>
                    <a:pt x="103279" y="18141"/>
                    <a:pt x="102777" y="18120"/>
                  </a:cubicBezTo>
                  <a:cubicBezTo>
                    <a:pt x="102547" y="18099"/>
                    <a:pt x="102317" y="18078"/>
                    <a:pt x="102107" y="18120"/>
                  </a:cubicBezTo>
                  <a:cubicBezTo>
                    <a:pt x="101898" y="18141"/>
                    <a:pt x="101689" y="18287"/>
                    <a:pt x="101501" y="18392"/>
                  </a:cubicBezTo>
                  <a:cubicBezTo>
                    <a:pt x="101438" y="18329"/>
                    <a:pt x="101438" y="18371"/>
                    <a:pt x="101375" y="18392"/>
                  </a:cubicBezTo>
                  <a:close/>
                  <a:moveTo>
                    <a:pt x="140000" y="47455"/>
                  </a:moveTo>
                  <a:lnTo>
                    <a:pt x="140000" y="47455"/>
                  </a:lnTo>
                  <a:lnTo>
                    <a:pt x="140000" y="45509"/>
                  </a:lnTo>
                  <a:cubicBezTo>
                    <a:pt x="140000" y="45321"/>
                    <a:pt x="140042" y="45174"/>
                    <a:pt x="139979" y="45007"/>
                  </a:cubicBezTo>
                  <a:cubicBezTo>
                    <a:pt x="139833" y="44442"/>
                    <a:pt x="139874" y="43835"/>
                    <a:pt x="139665" y="43291"/>
                  </a:cubicBezTo>
                  <a:cubicBezTo>
                    <a:pt x="139540" y="42894"/>
                    <a:pt x="139540" y="42475"/>
                    <a:pt x="139435" y="42057"/>
                  </a:cubicBezTo>
                  <a:cubicBezTo>
                    <a:pt x="139268" y="41492"/>
                    <a:pt x="139142" y="40885"/>
                    <a:pt x="138786" y="40383"/>
                  </a:cubicBezTo>
                  <a:cubicBezTo>
                    <a:pt x="138703" y="40257"/>
                    <a:pt x="138640" y="40090"/>
                    <a:pt x="138598" y="39964"/>
                  </a:cubicBezTo>
                  <a:cubicBezTo>
                    <a:pt x="138514" y="39776"/>
                    <a:pt x="138431" y="39567"/>
                    <a:pt x="138326" y="39399"/>
                  </a:cubicBezTo>
                  <a:cubicBezTo>
                    <a:pt x="137908" y="38709"/>
                    <a:pt x="137573" y="37997"/>
                    <a:pt x="137050" y="37370"/>
                  </a:cubicBezTo>
                  <a:cubicBezTo>
                    <a:pt x="136861" y="37160"/>
                    <a:pt x="136757" y="36909"/>
                    <a:pt x="136506" y="36742"/>
                  </a:cubicBezTo>
                  <a:cubicBezTo>
                    <a:pt x="136443" y="36721"/>
                    <a:pt x="136422" y="36679"/>
                    <a:pt x="136401" y="36616"/>
                  </a:cubicBezTo>
                  <a:cubicBezTo>
                    <a:pt x="136317" y="36344"/>
                    <a:pt x="136129" y="36219"/>
                    <a:pt x="135878" y="36114"/>
                  </a:cubicBezTo>
                  <a:cubicBezTo>
                    <a:pt x="135794" y="36093"/>
                    <a:pt x="135732" y="36052"/>
                    <a:pt x="135690" y="35989"/>
                  </a:cubicBezTo>
                  <a:cubicBezTo>
                    <a:pt x="135209" y="35549"/>
                    <a:pt x="134644" y="35298"/>
                    <a:pt x="134058" y="35047"/>
                  </a:cubicBezTo>
                  <a:cubicBezTo>
                    <a:pt x="133681" y="34859"/>
                    <a:pt x="133221" y="34817"/>
                    <a:pt x="132802" y="34817"/>
                  </a:cubicBezTo>
                  <a:cubicBezTo>
                    <a:pt x="132237" y="34838"/>
                    <a:pt x="131756" y="35110"/>
                    <a:pt x="131317" y="35445"/>
                  </a:cubicBezTo>
                  <a:cubicBezTo>
                    <a:pt x="131170" y="35570"/>
                    <a:pt x="131003" y="35696"/>
                    <a:pt x="130815" y="35800"/>
                  </a:cubicBezTo>
                  <a:cubicBezTo>
                    <a:pt x="130145" y="36177"/>
                    <a:pt x="129643" y="36742"/>
                    <a:pt x="129078" y="37223"/>
                  </a:cubicBezTo>
                  <a:cubicBezTo>
                    <a:pt x="128869" y="37391"/>
                    <a:pt x="128680" y="37642"/>
                    <a:pt x="128513" y="37872"/>
                  </a:cubicBezTo>
                  <a:cubicBezTo>
                    <a:pt x="128346" y="38186"/>
                    <a:pt x="128136" y="38500"/>
                    <a:pt x="127885" y="38813"/>
                  </a:cubicBezTo>
                  <a:cubicBezTo>
                    <a:pt x="127760" y="39002"/>
                    <a:pt x="127676" y="39232"/>
                    <a:pt x="127634" y="39441"/>
                  </a:cubicBezTo>
                  <a:cubicBezTo>
                    <a:pt x="127571" y="39734"/>
                    <a:pt x="127550" y="39985"/>
                    <a:pt x="127530" y="40278"/>
                  </a:cubicBezTo>
                  <a:cubicBezTo>
                    <a:pt x="127446" y="41031"/>
                    <a:pt x="127530" y="41785"/>
                    <a:pt x="127258" y="42538"/>
                  </a:cubicBezTo>
                  <a:lnTo>
                    <a:pt x="127258" y="42580"/>
                  </a:lnTo>
                  <a:cubicBezTo>
                    <a:pt x="127299" y="42914"/>
                    <a:pt x="127153" y="43186"/>
                    <a:pt x="127027" y="43500"/>
                  </a:cubicBezTo>
                  <a:cubicBezTo>
                    <a:pt x="126839" y="44044"/>
                    <a:pt x="126525" y="44526"/>
                    <a:pt x="126170" y="44944"/>
                  </a:cubicBezTo>
                  <a:cubicBezTo>
                    <a:pt x="125877" y="45258"/>
                    <a:pt x="125563" y="45509"/>
                    <a:pt x="125374" y="45907"/>
                  </a:cubicBezTo>
                  <a:cubicBezTo>
                    <a:pt x="125353" y="45990"/>
                    <a:pt x="125249" y="46032"/>
                    <a:pt x="125207" y="46116"/>
                  </a:cubicBezTo>
                  <a:cubicBezTo>
                    <a:pt x="125019" y="46304"/>
                    <a:pt x="124809" y="46471"/>
                    <a:pt x="124642" y="46681"/>
                  </a:cubicBezTo>
                  <a:cubicBezTo>
                    <a:pt x="124370" y="47057"/>
                    <a:pt x="124014" y="47350"/>
                    <a:pt x="123638" y="47580"/>
                  </a:cubicBezTo>
                  <a:cubicBezTo>
                    <a:pt x="122843" y="48083"/>
                    <a:pt x="122089" y="48627"/>
                    <a:pt x="121504" y="49359"/>
                  </a:cubicBezTo>
                  <a:cubicBezTo>
                    <a:pt x="121483" y="49401"/>
                    <a:pt x="121441" y="49464"/>
                    <a:pt x="121399" y="49484"/>
                  </a:cubicBezTo>
                  <a:cubicBezTo>
                    <a:pt x="121043" y="49715"/>
                    <a:pt x="120771" y="50091"/>
                    <a:pt x="120499" y="50405"/>
                  </a:cubicBezTo>
                  <a:cubicBezTo>
                    <a:pt x="120353" y="50531"/>
                    <a:pt x="120206" y="50656"/>
                    <a:pt x="120081" y="50803"/>
                  </a:cubicBezTo>
                  <a:cubicBezTo>
                    <a:pt x="119830" y="51054"/>
                    <a:pt x="119600" y="51326"/>
                    <a:pt x="119369" y="51598"/>
                  </a:cubicBezTo>
                  <a:cubicBezTo>
                    <a:pt x="119244" y="51786"/>
                    <a:pt x="119139" y="51995"/>
                    <a:pt x="118993" y="52184"/>
                  </a:cubicBezTo>
                  <a:cubicBezTo>
                    <a:pt x="118783" y="52435"/>
                    <a:pt x="118679" y="52728"/>
                    <a:pt x="118721" y="53062"/>
                  </a:cubicBezTo>
                  <a:cubicBezTo>
                    <a:pt x="118742" y="53439"/>
                    <a:pt x="118763" y="53837"/>
                    <a:pt x="118867" y="54192"/>
                  </a:cubicBezTo>
                  <a:cubicBezTo>
                    <a:pt x="118972" y="54590"/>
                    <a:pt x="118951" y="55029"/>
                    <a:pt x="119348" y="55322"/>
                  </a:cubicBezTo>
                  <a:cubicBezTo>
                    <a:pt x="119390" y="55343"/>
                    <a:pt x="119411" y="55448"/>
                    <a:pt x="119411" y="55531"/>
                  </a:cubicBezTo>
                  <a:cubicBezTo>
                    <a:pt x="119453" y="55678"/>
                    <a:pt x="119516" y="55762"/>
                    <a:pt x="119662" y="55803"/>
                  </a:cubicBezTo>
                  <a:cubicBezTo>
                    <a:pt x="120102" y="55950"/>
                    <a:pt x="120499" y="56264"/>
                    <a:pt x="120980" y="56222"/>
                  </a:cubicBezTo>
                  <a:cubicBezTo>
                    <a:pt x="121127" y="56222"/>
                    <a:pt x="121252" y="56306"/>
                    <a:pt x="121357" y="56327"/>
                  </a:cubicBezTo>
                  <a:cubicBezTo>
                    <a:pt x="121462" y="56368"/>
                    <a:pt x="121566" y="56410"/>
                    <a:pt x="121671" y="56431"/>
                  </a:cubicBezTo>
                  <a:cubicBezTo>
                    <a:pt x="122110" y="56473"/>
                    <a:pt x="122550" y="56619"/>
                    <a:pt x="123031" y="56515"/>
                  </a:cubicBezTo>
                  <a:cubicBezTo>
                    <a:pt x="123115" y="56494"/>
                    <a:pt x="123177" y="56494"/>
                    <a:pt x="123261" y="56515"/>
                  </a:cubicBezTo>
                  <a:cubicBezTo>
                    <a:pt x="123554" y="56619"/>
                    <a:pt x="123868" y="56578"/>
                    <a:pt x="124161" y="56536"/>
                  </a:cubicBezTo>
                  <a:cubicBezTo>
                    <a:pt x="124537" y="56494"/>
                    <a:pt x="124935" y="56431"/>
                    <a:pt x="125333" y="56431"/>
                  </a:cubicBezTo>
                  <a:cubicBezTo>
                    <a:pt x="126190" y="56410"/>
                    <a:pt x="127006" y="56159"/>
                    <a:pt x="127822" y="55908"/>
                  </a:cubicBezTo>
                  <a:cubicBezTo>
                    <a:pt x="128304" y="55782"/>
                    <a:pt x="128806" y="55678"/>
                    <a:pt x="129245" y="55385"/>
                  </a:cubicBezTo>
                  <a:cubicBezTo>
                    <a:pt x="129287" y="55385"/>
                    <a:pt x="129287" y="55364"/>
                    <a:pt x="129308" y="55364"/>
                  </a:cubicBezTo>
                  <a:cubicBezTo>
                    <a:pt x="129664" y="55364"/>
                    <a:pt x="129957" y="55176"/>
                    <a:pt x="130271" y="55029"/>
                  </a:cubicBezTo>
                  <a:cubicBezTo>
                    <a:pt x="130438" y="54946"/>
                    <a:pt x="130584" y="54925"/>
                    <a:pt x="130773" y="54862"/>
                  </a:cubicBezTo>
                  <a:cubicBezTo>
                    <a:pt x="131212" y="54736"/>
                    <a:pt x="131631" y="54632"/>
                    <a:pt x="132070" y="54527"/>
                  </a:cubicBezTo>
                  <a:cubicBezTo>
                    <a:pt x="132175" y="54506"/>
                    <a:pt x="132279" y="54422"/>
                    <a:pt x="132384" y="54402"/>
                  </a:cubicBezTo>
                  <a:cubicBezTo>
                    <a:pt x="132677" y="54276"/>
                    <a:pt x="132949" y="54171"/>
                    <a:pt x="133221" y="54067"/>
                  </a:cubicBezTo>
                  <a:cubicBezTo>
                    <a:pt x="133388" y="54004"/>
                    <a:pt x="133556" y="53941"/>
                    <a:pt x="133702" y="53878"/>
                  </a:cubicBezTo>
                  <a:cubicBezTo>
                    <a:pt x="133890" y="53795"/>
                    <a:pt x="134100" y="53753"/>
                    <a:pt x="134309" y="53690"/>
                  </a:cubicBezTo>
                  <a:cubicBezTo>
                    <a:pt x="134832" y="53586"/>
                    <a:pt x="135355" y="53481"/>
                    <a:pt x="135878" y="53397"/>
                  </a:cubicBezTo>
                  <a:cubicBezTo>
                    <a:pt x="136401" y="53334"/>
                    <a:pt x="136924" y="53251"/>
                    <a:pt x="137301" y="52832"/>
                  </a:cubicBezTo>
                  <a:cubicBezTo>
                    <a:pt x="137698" y="52728"/>
                    <a:pt x="137991" y="52414"/>
                    <a:pt x="138326" y="52225"/>
                  </a:cubicBezTo>
                  <a:cubicBezTo>
                    <a:pt x="138766" y="51974"/>
                    <a:pt x="139121" y="51577"/>
                    <a:pt x="139435" y="51158"/>
                  </a:cubicBezTo>
                  <a:cubicBezTo>
                    <a:pt x="139665" y="50865"/>
                    <a:pt x="139707" y="50510"/>
                    <a:pt x="139895" y="50196"/>
                  </a:cubicBezTo>
                  <a:cubicBezTo>
                    <a:pt x="140021" y="49987"/>
                    <a:pt x="140063" y="49777"/>
                    <a:pt x="140063" y="49526"/>
                  </a:cubicBezTo>
                  <a:cubicBezTo>
                    <a:pt x="139979" y="48836"/>
                    <a:pt x="140000" y="48145"/>
                    <a:pt x="140000" y="47455"/>
                  </a:cubicBezTo>
                  <a:close/>
                  <a:moveTo>
                    <a:pt x="122633" y="1465"/>
                  </a:moveTo>
                  <a:cubicBezTo>
                    <a:pt x="122424" y="1339"/>
                    <a:pt x="122257" y="1151"/>
                    <a:pt x="122006" y="1214"/>
                  </a:cubicBezTo>
                  <a:cubicBezTo>
                    <a:pt x="121273" y="1339"/>
                    <a:pt x="120541" y="1381"/>
                    <a:pt x="119976" y="1946"/>
                  </a:cubicBezTo>
                  <a:cubicBezTo>
                    <a:pt x="119913" y="1988"/>
                    <a:pt x="119851" y="2051"/>
                    <a:pt x="119788" y="2072"/>
                  </a:cubicBezTo>
                  <a:cubicBezTo>
                    <a:pt x="119600" y="2176"/>
                    <a:pt x="119453" y="2323"/>
                    <a:pt x="119348" y="2490"/>
                  </a:cubicBezTo>
                  <a:cubicBezTo>
                    <a:pt x="119139" y="2804"/>
                    <a:pt x="118825" y="3034"/>
                    <a:pt x="118846" y="3473"/>
                  </a:cubicBezTo>
                  <a:cubicBezTo>
                    <a:pt x="118846" y="3515"/>
                    <a:pt x="118846" y="3536"/>
                    <a:pt x="118825" y="3536"/>
                  </a:cubicBezTo>
                  <a:cubicBezTo>
                    <a:pt x="118742" y="3578"/>
                    <a:pt x="118658" y="3662"/>
                    <a:pt x="118595" y="3662"/>
                  </a:cubicBezTo>
                  <a:cubicBezTo>
                    <a:pt x="118532" y="3662"/>
                    <a:pt x="118449" y="3620"/>
                    <a:pt x="118407" y="3536"/>
                  </a:cubicBezTo>
                  <a:cubicBezTo>
                    <a:pt x="118302" y="3348"/>
                    <a:pt x="118198" y="3139"/>
                    <a:pt x="118093" y="2929"/>
                  </a:cubicBezTo>
                  <a:cubicBezTo>
                    <a:pt x="117758" y="2406"/>
                    <a:pt x="117361" y="1904"/>
                    <a:pt x="116838" y="1569"/>
                  </a:cubicBezTo>
                  <a:lnTo>
                    <a:pt x="116670" y="1423"/>
                  </a:lnTo>
                  <a:cubicBezTo>
                    <a:pt x="116231" y="942"/>
                    <a:pt x="115666" y="753"/>
                    <a:pt x="115059" y="628"/>
                  </a:cubicBezTo>
                  <a:cubicBezTo>
                    <a:pt x="114494" y="523"/>
                    <a:pt x="114327" y="691"/>
                    <a:pt x="114327" y="1256"/>
                  </a:cubicBezTo>
                  <a:lnTo>
                    <a:pt x="114327" y="1297"/>
                  </a:lnTo>
                  <a:cubicBezTo>
                    <a:pt x="114285" y="1569"/>
                    <a:pt x="114390" y="1800"/>
                    <a:pt x="114641" y="1904"/>
                  </a:cubicBezTo>
                  <a:cubicBezTo>
                    <a:pt x="114892" y="2051"/>
                    <a:pt x="115101" y="2260"/>
                    <a:pt x="115289" y="2469"/>
                  </a:cubicBezTo>
                  <a:cubicBezTo>
                    <a:pt x="115352" y="2532"/>
                    <a:pt x="115415" y="2616"/>
                    <a:pt x="115498" y="2637"/>
                  </a:cubicBezTo>
                  <a:cubicBezTo>
                    <a:pt x="116001" y="2950"/>
                    <a:pt x="116461" y="3306"/>
                    <a:pt x="116963" y="3620"/>
                  </a:cubicBezTo>
                  <a:cubicBezTo>
                    <a:pt x="117068" y="3662"/>
                    <a:pt x="117172" y="3704"/>
                    <a:pt x="117256" y="3787"/>
                  </a:cubicBezTo>
                  <a:cubicBezTo>
                    <a:pt x="117361" y="3871"/>
                    <a:pt x="117382" y="3976"/>
                    <a:pt x="117340" y="4101"/>
                  </a:cubicBezTo>
                  <a:cubicBezTo>
                    <a:pt x="117298" y="4227"/>
                    <a:pt x="117172" y="4331"/>
                    <a:pt x="117047" y="4331"/>
                  </a:cubicBezTo>
                  <a:cubicBezTo>
                    <a:pt x="116984" y="4331"/>
                    <a:pt x="116942" y="4331"/>
                    <a:pt x="116879" y="4310"/>
                  </a:cubicBezTo>
                  <a:cubicBezTo>
                    <a:pt x="116524" y="4164"/>
                    <a:pt x="116147" y="4017"/>
                    <a:pt x="115791" y="3850"/>
                  </a:cubicBezTo>
                  <a:cubicBezTo>
                    <a:pt x="115498" y="3683"/>
                    <a:pt x="115185" y="3599"/>
                    <a:pt x="114871" y="3578"/>
                  </a:cubicBezTo>
                  <a:cubicBezTo>
                    <a:pt x="114494" y="3557"/>
                    <a:pt x="114159" y="3536"/>
                    <a:pt x="113804" y="3536"/>
                  </a:cubicBezTo>
                  <a:cubicBezTo>
                    <a:pt x="113239" y="3536"/>
                    <a:pt x="112695" y="3536"/>
                    <a:pt x="112151" y="3557"/>
                  </a:cubicBezTo>
                  <a:cubicBezTo>
                    <a:pt x="111858" y="3557"/>
                    <a:pt x="111565" y="3578"/>
                    <a:pt x="111314" y="3641"/>
                  </a:cubicBezTo>
                  <a:cubicBezTo>
                    <a:pt x="110519" y="3766"/>
                    <a:pt x="109744" y="3892"/>
                    <a:pt x="108949" y="4059"/>
                  </a:cubicBezTo>
                  <a:cubicBezTo>
                    <a:pt x="108531" y="4143"/>
                    <a:pt x="108154" y="4206"/>
                    <a:pt x="107757" y="4352"/>
                  </a:cubicBezTo>
                  <a:cubicBezTo>
                    <a:pt x="107045" y="4603"/>
                    <a:pt x="106334" y="4875"/>
                    <a:pt x="105643" y="5189"/>
                  </a:cubicBezTo>
                  <a:cubicBezTo>
                    <a:pt x="105120" y="5419"/>
                    <a:pt x="104618" y="5712"/>
                    <a:pt x="104179" y="6047"/>
                  </a:cubicBezTo>
                  <a:cubicBezTo>
                    <a:pt x="103154" y="6779"/>
                    <a:pt x="102212" y="7616"/>
                    <a:pt x="101417" y="8579"/>
                  </a:cubicBezTo>
                  <a:cubicBezTo>
                    <a:pt x="101270" y="8788"/>
                    <a:pt x="101082" y="8997"/>
                    <a:pt x="100957" y="9227"/>
                  </a:cubicBezTo>
                  <a:cubicBezTo>
                    <a:pt x="100643" y="9751"/>
                    <a:pt x="100371" y="10315"/>
                    <a:pt x="100099" y="10839"/>
                  </a:cubicBezTo>
                  <a:cubicBezTo>
                    <a:pt x="99994" y="11048"/>
                    <a:pt x="99889" y="11215"/>
                    <a:pt x="99722" y="11383"/>
                  </a:cubicBezTo>
                  <a:cubicBezTo>
                    <a:pt x="99513" y="11613"/>
                    <a:pt x="99304" y="11885"/>
                    <a:pt x="99283" y="12220"/>
                  </a:cubicBezTo>
                  <a:cubicBezTo>
                    <a:pt x="99220" y="12659"/>
                    <a:pt x="99220" y="13140"/>
                    <a:pt x="99199" y="13580"/>
                  </a:cubicBezTo>
                  <a:cubicBezTo>
                    <a:pt x="99199" y="13726"/>
                    <a:pt x="99220" y="13893"/>
                    <a:pt x="99283" y="14019"/>
                  </a:cubicBezTo>
                  <a:cubicBezTo>
                    <a:pt x="99408" y="14458"/>
                    <a:pt x="99492" y="14898"/>
                    <a:pt x="99513" y="15358"/>
                  </a:cubicBezTo>
                  <a:cubicBezTo>
                    <a:pt x="99534" y="16216"/>
                    <a:pt x="99952" y="16906"/>
                    <a:pt x="100538" y="17450"/>
                  </a:cubicBezTo>
                  <a:cubicBezTo>
                    <a:pt x="101312" y="17388"/>
                    <a:pt x="102086" y="17346"/>
                    <a:pt x="102819" y="17325"/>
                  </a:cubicBezTo>
                  <a:cubicBezTo>
                    <a:pt x="103091" y="17325"/>
                    <a:pt x="103342" y="17241"/>
                    <a:pt x="103551" y="17074"/>
                  </a:cubicBezTo>
                  <a:cubicBezTo>
                    <a:pt x="104137" y="16655"/>
                    <a:pt x="104765" y="16237"/>
                    <a:pt x="105371" y="15818"/>
                  </a:cubicBezTo>
                  <a:cubicBezTo>
                    <a:pt x="105476" y="15756"/>
                    <a:pt x="105581" y="15672"/>
                    <a:pt x="105664" y="15567"/>
                  </a:cubicBezTo>
                  <a:cubicBezTo>
                    <a:pt x="106208" y="14835"/>
                    <a:pt x="106899" y="14228"/>
                    <a:pt x="107589" y="13663"/>
                  </a:cubicBezTo>
                  <a:cubicBezTo>
                    <a:pt x="107757" y="13559"/>
                    <a:pt x="107861" y="13391"/>
                    <a:pt x="107966" y="13245"/>
                  </a:cubicBezTo>
                  <a:cubicBezTo>
                    <a:pt x="108280" y="12784"/>
                    <a:pt x="108594" y="12324"/>
                    <a:pt x="108908" y="11885"/>
                  </a:cubicBezTo>
                  <a:cubicBezTo>
                    <a:pt x="109054" y="11696"/>
                    <a:pt x="109221" y="11508"/>
                    <a:pt x="109410" y="11320"/>
                  </a:cubicBezTo>
                  <a:cubicBezTo>
                    <a:pt x="109472" y="11278"/>
                    <a:pt x="109577" y="11236"/>
                    <a:pt x="109661" y="11383"/>
                  </a:cubicBezTo>
                  <a:cubicBezTo>
                    <a:pt x="109619" y="11592"/>
                    <a:pt x="109556" y="11801"/>
                    <a:pt x="109452" y="12010"/>
                  </a:cubicBezTo>
                  <a:cubicBezTo>
                    <a:pt x="109347" y="12220"/>
                    <a:pt x="109221" y="12429"/>
                    <a:pt x="109054" y="12638"/>
                  </a:cubicBezTo>
                  <a:cubicBezTo>
                    <a:pt x="108531" y="13370"/>
                    <a:pt x="108196" y="14207"/>
                    <a:pt x="107840" y="14981"/>
                  </a:cubicBezTo>
                  <a:cubicBezTo>
                    <a:pt x="107736" y="15212"/>
                    <a:pt x="107673" y="15463"/>
                    <a:pt x="107799" y="15693"/>
                  </a:cubicBezTo>
                  <a:cubicBezTo>
                    <a:pt x="108426" y="15777"/>
                    <a:pt x="108426" y="15777"/>
                    <a:pt x="108908" y="15505"/>
                  </a:cubicBezTo>
                  <a:cubicBezTo>
                    <a:pt x="109138" y="15379"/>
                    <a:pt x="109368" y="15212"/>
                    <a:pt x="109619" y="15044"/>
                  </a:cubicBezTo>
                  <a:cubicBezTo>
                    <a:pt x="109891" y="14835"/>
                    <a:pt x="110184" y="14584"/>
                    <a:pt x="110477" y="14375"/>
                  </a:cubicBezTo>
                  <a:cubicBezTo>
                    <a:pt x="110707" y="14228"/>
                    <a:pt x="110895" y="14019"/>
                    <a:pt x="111084" y="13789"/>
                  </a:cubicBezTo>
                  <a:cubicBezTo>
                    <a:pt x="111607" y="13161"/>
                    <a:pt x="112151" y="12554"/>
                    <a:pt x="112674" y="11927"/>
                  </a:cubicBezTo>
                  <a:cubicBezTo>
                    <a:pt x="112904" y="11655"/>
                    <a:pt x="113113" y="11404"/>
                    <a:pt x="113322" y="11131"/>
                  </a:cubicBezTo>
                  <a:cubicBezTo>
                    <a:pt x="113532" y="10880"/>
                    <a:pt x="113741" y="10587"/>
                    <a:pt x="114013" y="10274"/>
                  </a:cubicBezTo>
                  <a:cubicBezTo>
                    <a:pt x="114180" y="10671"/>
                    <a:pt x="114076" y="11027"/>
                    <a:pt x="114055" y="11320"/>
                  </a:cubicBezTo>
                  <a:cubicBezTo>
                    <a:pt x="114766" y="12554"/>
                    <a:pt x="115750" y="13412"/>
                    <a:pt x="116796" y="14249"/>
                  </a:cubicBezTo>
                  <a:cubicBezTo>
                    <a:pt x="117298" y="14647"/>
                    <a:pt x="117905" y="14856"/>
                    <a:pt x="118511" y="15002"/>
                  </a:cubicBezTo>
                  <a:cubicBezTo>
                    <a:pt x="119139" y="15170"/>
                    <a:pt x="119809" y="15191"/>
                    <a:pt x="120499" y="15170"/>
                  </a:cubicBezTo>
                  <a:cubicBezTo>
                    <a:pt x="120625" y="15170"/>
                    <a:pt x="120750" y="15107"/>
                    <a:pt x="120876" y="15086"/>
                  </a:cubicBezTo>
                  <a:cubicBezTo>
                    <a:pt x="120939" y="14835"/>
                    <a:pt x="120960" y="14584"/>
                    <a:pt x="120750" y="14375"/>
                  </a:cubicBezTo>
                  <a:cubicBezTo>
                    <a:pt x="120667" y="14312"/>
                    <a:pt x="120625" y="14144"/>
                    <a:pt x="120604" y="14019"/>
                  </a:cubicBezTo>
                  <a:cubicBezTo>
                    <a:pt x="120562" y="13831"/>
                    <a:pt x="120646" y="13684"/>
                    <a:pt x="120813" y="13580"/>
                  </a:cubicBezTo>
                  <a:cubicBezTo>
                    <a:pt x="120960" y="13496"/>
                    <a:pt x="121148" y="13496"/>
                    <a:pt x="121273" y="13621"/>
                  </a:cubicBezTo>
                  <a:cubicBezTo>
                    <a:pt x="121399" y="13747"/>
                    <a:pt x="121566" y="13893"/>
                    <a:pt x="121671" y="14040"/>
                  </a:cubicBezTo>
                  <a:cubicBezTo>
                    <a:pt x="121776" y="14249"/>
                    <a:pt x="121964" y="14417"/>
                    <a:pt x="122089" y="14563"/>
                  </a:cubicBezTo>
                  <a:cubicBezTo>
                    <a:pt x="122320" y="14835"/>
                    <a:pt x="122529" y="15065"/>
                    <a:pt x="122738" y="15358"/>
                  </a:cubicBezTo>
                  <a:cubicBezTo>
                    <a:pt x="122926" y="15588"/>
                    <a:pt x="123115" y="15777"/>
                    <a:pt x="123387" y="15839"/>
                  </a:cubicBezTo>
                  <a:cubicBezTo>
                    <a:pt x="123575" y="15902"/>
                    <a:pt x="123742" y="16007"/>
                    <a:pt x="123910" y="16090"/>
                  </a:cubicBezTo>
                  <a:cubicBezTo>
                    <a:pt x="124056" y="16132"/>
                    <a:pt x="124182" y="16195"/>
                    <a:pt x="124286" y="16195"/>
                  </a:cubicBezTo>
                  <a:lnTo>
                    <a:pt x="125228" y="16195"/>
                  </a:lnTo>
                  <a:cubicBezTo>
                    <a:pt x="125458" y="15923"/>
                    <a:pt x="125667" y="15693"/>
                    <a:pt x="125772" y="15358"/>
                  </a:cubicBezTo>
                  <a:cubicBezTo>
                    <a:pt x="125877" y="15044"/>
                    <a:pt x="126044" y="14730"/>
                    <a:pt x="126086" y="14375"/>
                  </a:cubicBezTo>
                  <a:cubicBezTo>
                    <a:pt x="126086" y="14354"/>
                    <a:pt x="126107" y="14312"/>
                    <a:pt x="126149" y="14270"/>
                  </a:cubicBezTo>
                  <a:cubicBezTo>
                    <a:pt x="126170" y="14249"/>
                    <a:pt x="126211" y="14228"/>
                    <a:pt x="126253" y="14228"/>
                  </a:cubicBezTo>
                  <a:cubicBezTo>
                    <a:pt x="126295" y="14228"/>
                    <a:pt x="126358" y="14249"/>
                    <a:pt x="126379" y="14312"/>
                  </a:cubicBezTo>
                  <a:cubicBezTo>
                    <a:pt x="126421" y="14375"/>
                    <a:pt x="126421" y="14479"/>
                    <a:pt x="126462" y="14563"/>
                  </a:cubicBezTo>
                  <a:cubicBezTo>
                    <a:pt x="126483" y="14730"/>
                    <a:pt x="126462" y="14898"/>
                    <a:pt x="126588" y="15044"/>
                  </a:cubicBezTo>
                  <a:cubicBezTo>
                    <a:pt x="127090" y="14940"/>
                    <a:pt x="127237" y="14793"/>
                    <a:pt x="127258" y="14354"/>
                  </a:cubicBezTo>
                  <a:cubicBezTo>
                    <a:pt x="127299" y="13831"/>
                    <a:pt x="127299" y="13287"/>
                    <a:pt x="127320" y="12764"/>
                  </a:cubicBezTo>
                  <a:cubicBezTo>
                    <a:pt x="127320" y="12429"/>
                    <a:pt x="127258" y="12073"/>
                    <a:pt x="127404" y="11759"/>
                  </a:cubicBezTo>
                  <a:cubicBezTo>
                    <a:pt x="127446" y="11655"/>
                    <a:pt x="127425" y="11529"/>
                    <a:pt x="127425" y="11424"/>
                  </a:cubicBezTo>
                  <a:cubicBezTo>
                    <a:pt x="127425" y="10169"/>
                    <a:pt x="127111" y="8997"/>
                    <a:pt x="126379" y="7951"/>
                  </a:cubicBezTo>
                  <a:cubicBezTo>
                    <a:pt x="126002" y="7428"/>
                    <a:pt x="125646" y="6884"/>
                    <a:pt x="125270" y="6361"/>
                  </a:cubicBezTo>
                  <a:cubicBezTo>
                    <a:pt x="125207" y="6256"/>
                    <a:pt x="125123" y="6152"/>
                    <a:pt x="125019" y="6068"/>
                  </a:cubicBezTo>
                  <a:cubicBezTo>
                    <a:pt x="124537" y="5733"/>
                    <a:pt x="124056" y="5378"/>
                    <a:pt x="123554" y="5064"/>
                  </a:cubicBezTo>
                  <a:cubicBezTo>
                    <a:pt x="122508" y="4436"/>
                    <a:pt x="122696" y="4499"/>
                    <a:pt x="121294" y="4520"/>
                  </a:cubicBezTo>
                  <a:cubicBezTo>
                    <a:pt x="120960" y="4520"/>
                    <a:pt x="120834" y="4394"/>
                    <a:pt x="120708" y="4080"/>
                  </a:cubicBezTo>
                  <a:cubicBezTo>
                    <a:pt x="120960" y="3787"/>
                    <a:pt x="121169" y="3453"/>
                    <a:pt x="121483" y="3181"/>
                  </a:cubicBezTo>
                  <a:cubicBezTo>
                    <a:pt x="121713" y="2971"/>
                    <a:pt x="121964" y="2762"/>
                    <a:pt x="122215" y="2553"/>
                  </a:cubicBezTo>
                  <a:cubicBezTo>
                    <a:pt x="122592" y="2323"/>
                    <a:pt x="122717" y="1967"/>
                    <a:pt x="122633" y="1465"/>
                  </a:cubicBezTo>
                  <a:close/>
                  <a:moveTo>
                    <a:pt x="17785" y="51242"/>
                  </a:moveTo>
                  <a:cubicBezTo>
                    <a:pt x="17555" y="51995"/>
                    <a:pt x="17346" y="52707"/>
                    <a:pt x="17137" y="53418"/>
                  </a:cubicBezTo>
                  <a:cubicBezTo>
                    <a:pt x="17116" y="53460"/>
                    <a:pt x="17116" y="53523"/>
                    <a:pt x="17116" y="53565"/>
                  </a:cubicBezTo>
                  <a:cubicBezTo>
                    <a:pt x="17137" y="53899"/>
                    <a:pt x="17011" y="54255"/>
                    <a:pt x="16948" y="54569"/>
                  </a:cubicBezTo>
                  <a:cubicBezTo>
                    <a:pt x="16823" y="55134"/>
                    <a:pt x="16634" y="55741"/>
                    <a:pt x="16739" y="56327"/>
                  </a:cubicBezTo>
                  <a:cubicBezTo>
                    <a:pt x="16739" y="56389"/>
                    <a:pt x="16739" y="56431"/>
                    <a:pt x="16718" y="56494"/>
                  </a:cubicBezTo>
                  <a:cubicBezTo>
                    <a:pt x="16634" y="56850"/>
                    <a:pt x="16697" y="57205"/>
                    <a:pt x="16760" y="57561"/>
                  </a:cubicBezTo>
                  <a:cubicBezTo>
                    <a:pt x="16802" y="57707"/>
                    <a:pt x="16844" y="57833"/>
                    <a:pt x="16823" y="57959"/>
                  </a:cubicBezTo>
                  <a:cubicBezTo>
                    <a:pt x="16760" y="58147"/>
                    <a:pt x="16823" y="58293"/>
                    <a:pt x="16865" y="58461"/>
                  </a:cubicBezTo>
                  <a:cubicBezTo>
                    <a:pt x="16885" y="58586"/>
                    <a:pt x="16948" y="58712"/>
                    <a:pt x="16948" y="58837"/>
                  </a:cubicBezTo>
                  <a:cubicBezTo>
                    <a:pt x="16969" y="59172"/>
                    <a:pt x="16948" y="59507"/>
                    <a:pt x="16969" y="59821"/>
                  </a:cubicBezTo>
                  <a:cubicBezTo>
                    <a:pt x="16969" y="60135"/>
                    <a:pt x="17137" y="60448"/>
                    <a:pt x="17011" y="60762"/>
                  </a:cubicBezTo>
                  <a:cubicBezTo>
                    <a:pt x="16969" y="60846"/>
                    <a:pt x="17011" y="60951"/>
                    <a:pt x="17032" y="61055"/>
                  </a:cubicBezTo>
                  <a:cubicBezTo>
                    <a:pt x="17157" y="61536"/>
                    <a:pt x="17074" y="62060"/>
                    <a:pt x="17304" y="62541"/>
                  </a:cubicBezTo>
                  <a:cubicBezTo>
                    <a:pt x="17346" y="62562"/>
                    <a:pt x="17304" y="62625"/>
                    <a:pt x="17346" y="62645"/>
                  </a:cubicBezTo>
                  <a:cubicBezTo>
                    <a:pt x="17367" y="63210"/>
                    <a:pt x="17597" y="63796"/>
                    <a:pt x="17555" y="64403"/>
                  </a:cubicBezTo>
                  <a:cubicBezTo>
                    <a:pt x="17555" y="64466"/>
                    <a:pt x="17597" y="64570"/>
                    <a:pt x="17597" y="64675"/>
                  </a:cubicBezTo>
                  <a:cubicBezTo>
                    <a:pt x="17618" y="64780"/>
                    <a:pt x="17681" y="64884"/>
                    <a:pt x="17681" y="65031"/>
                  </a:cubicBezTo>
                  <a:cubicBezTo>
                    <a:pt x="17681" y="65491"/>
                    <a:pt x="17722" y="65972"/>
                    <a:pt x="17827" y="66412"/>
                  </a:cubicBezTo>
                  <a:cubicBezTo>
                    <a:pt x="17932" y="66851"/>
                    <a:pt x="18057" y="67332"/>
                    <a:pt x="18141" y="67772"/>
                  </a:cubicBezTo>
                  <a:cubicBezTo>
                    <a:pt x="18246" y="68127"/>
                    <a:pt x="18413" y="68525"/>
                    <a:pt x="18392" y="68923"/>
                  </a:cubicBezTo>
                  <a:cubicBezTo>
                    <a:pt x="18392" y="69048"/>
                    <a:pt x="18434" y="69215"/>
                    <a:pt x="18497" y="69362"/>
                  </a:cubicBezTo>
                  <a:cubicBezTo>
                    <a:pt x="18622" y="69780"/>
                    <a:pt x="18852" y="70157"/>
                    <a:pt x="18810" y="70575"/>
                  </a:cubicBezTo>
                  <a:cubicBezTo>
                    <a:pt x="19082" y="70806"/>
                    <a:pt x="19396" y="70847"/>
                    <a:pt x="19752" y="70847"/>
                  </a:cubicBezTo>
                  <a:cubicBezTo>
                    <a:pt x="20589" y="70827"/>
                    <a:pt x="21426" y="70847"/>
                    <a:pt x="22263" y="70847"/>
                  </a:cubicBezTo>
                  <a:cubicBezTo>
                    <a:pt x="22409" y="70847"/>
                    <a:pt x="22598" y="70847"/>
                    <a:pt x="22744" y="70806"/>
                  </a:cubicBezTo>
                  <a:cubicBezTo>
                    <a:pt x="23330" y="70638"/>
                    <a:pt x="23895" y="70534"/>
                    <a:pt x="24481" y="70534"/>
                  </a:cubicBezTo>
                  <a:cubicBezTo>
                    <a:pt x="25046" y="70534"/>
                    <a:pt x="25611" y="70408"/>
                    <a:pt x="26155" y="70262"/>
                  </a:cubicBezTo>
                  <a:cubicBezTo>
                    <a:pt x="26971" y="70011"/>
                    <a:pt x="27766" y="69759"/>
                    <a:pt x="28582" y="69467"/>
                  </a:cubicBezTo>
                  <a:cubicBezTo>
                    <a:pt x="28854" y="69383"/>
                    <a:pt x="29084" y="69278"/>
                    <a:pt x="29314" y="69132"/>
                  </a:cubicBezTo>
                  <a:cubicBezTo>
                    <a:pt x="29816" y="68839"/>
                    <a:pt x="30277" y="68525"/>
                    <a:pt x="30758" y="68211"/>
                  </a:cubicBezTo>
                  <a:cubicBezTo>
                    <a:pt x="30842" y="68169"/>
                    <a:pt x="30946" y="68127"/>
                    <a:pt x="31009" y="68107"/>
                  </a:cubicBezTo>
                  <a:cubicBezTo>
                    <a:pt x="31532" y="67876"/>
                    <a:pt x="32055" y="67646"/>
                    <a:pt x="32557" y="67374"/>
                  </a:cubicBezTo>
                  <a:cubicBezTo>
                    <a:pt x="33059" y="67123"/>
                    <a:pt x="33562" y="66809"/>
                    <a:pt x="33959" y="66412"/>
                  </a:cubicBezTo>
                  <a:cubicBezTo>
                    <a:pt x="34336" y="66035"/>
                    <a:pt x="34629" y="65596"/>
                    <a:pt x="34963" y="65177"/>
                  </a:cubicBezTo>
                  <a:cubicBezTo>
                    <a:pt x="34859" y="64884"/>
                    <a:pt x="34817" y="64633"/>
                    <a:pt x="34691" y="64361"/>
                  </a:cubicBezTo>
                  <a:cubicBezTo>
                    <a:pt x="34419" y="63901"/>
                    <a:pt x="34273" y="63399"/>
                    <a:pt x="34106" y="62876"/>
                  </a:cubicBezTo>
                  <a:cubicBezTo>
                    <a:pt x="34064" y="62666"/>
                    <a:pt x="33980" y="62478"/>
                    <a:pt x="33896" y="62311"/>
                  </a:cubicBezTo>
                  <a:cubicBezTo>
                    <a:pt x="33352" y="61055"/>
                    <a:pt x="32829" y="59800"/>
                    <a:pt x="32285" y="58544"/>
                  </a:cubicBezTo>
                  <a:cubicBezTo>
                    <a:pt x="32097" y="58147"/>
                    <a:pt x="31930" y="57728"/>
                    <a:pt x="31762" y="57331"/>
                  </a:cubicBezTo>
                  <a:cubicBezTo>
                    <a:pt x="31658" y="57310"/>
                    <a:pt x="31553" y="57268"/>
                    <a:pt x="31469" y="57247"/>
                  </a:cubicBezTo>
                  <a:cubicBezTo>
                    <a:pt x="30967" y="57205"/>
                    <a:pt x="30444" y="57143"/>
                    <a:pt x="29942" y="57080"/>
                  </a:cubicBezTo>
                  <a:cubicBezTo>
                    <a:pt x="29189" y="56933"/>
                    <a:pt x="28435" y="56787"/>
                    <a:pt x="27682" y="56619"/>
                  </a:cubicBezTo>
                  <a:cubicBezTo>
                    <a:pt x="27640" y="56619"/>
                    <a:pt x="27598" y="56599"/>
                    <a:pt x="27577" y="56599"/>
                  </a:cubicBezTo>
                  <a:cubicBezTo>
                    <a:pt x="27305" y="56473"/>
                    <a:pt x="26992" y="56389"/>
                    <a:pt x="26699" y="56368"/>
                  </a:cubicBezTo>
                  <a:cubicBezTo>
                    <a:pt x="26489" y="56327"/>
                    <a:pt x="26280" y="56285"/>
                    <a:pt x="26113" y="56201"/>
                  </a:cubicBezTo>
                  <a:cubicBezTo>
                    <a:pt x="25276" y="55887"/>
                    <a:pt x="24544" y="55469"/>
                    <a:pt x="23853" y="54904"/>
                  </a:cubicBezTo>
                  <a:cubicBezTo>
                    <a:pt x="23560" y="54653"/>
                    <a:pt x="23393" y="54381"/>
                    <a:pt x="23204" y="54067"/>
                  </a:cubicBezTo>
                  <a:cubicBezTo>
                    <a:pt x="23100" y="53858"/>
                    <a:pt x="23121" y="53606"/>
                    <a:pt x="23288" y="53565"/>
                  </a:cubicBezTo>
                  <a:cubicBezTo>
                    <a:pt x="23455" y="53481"/>
                    <a:pt x="23623" y="53586"/>
                    <a:pt x="23727" y="53753"/>
                  </a:cubicBezTo>
                  <a:cubicBezTo>
                    <a:pt x="24125" y="54276"/>
                    <a:pt x="24648" y="54590"/>
                    <a:pt x="25192" y="54904"/>
                  </a:cubicBezTo>
                  <a:cubicBezTo>
                    <a:pt x="25757" y="55238"/>
                    <a:pt x="26364" y="55531"/>
                    <a:pt x="27054" y="55552"/>
                  </a:cubicBezTo>
                  <a:cubicBezTo>
                    <a:pt x="27264" y="55573"/>
                    <a:pt x="27494" y="55657"/>
                    <a:pt x="27703" y="55699"/>
                  </a:cubicBezTo>
                  <a:cubicBezTo>
                    <a:pt x="27954" y="55782"/>
                    <a:pt x="28247" y="55866"/>
                    <a:pt x="28519" y="55908"/>
                  </a:cubicBezTo>
                  <a:cubicBezTo>
                    <a:pt x="28728" y="55971"/>
                    <a:pt x="28958" y="55992"/>
                    <a:pt x="29189" y="56054"/>
                  </a:cubicBezTo>
                  <a:cubicBezTo>
                    <a:pt x="29733" y="56201"/>
                    <a:pt x="30318" y="56264"/>
                    <a:pt x="30862" y="56285"/>
                  </a:cubicBezTo>
                  <a:cubicBezTo>
                    <a:pt x="30946" y="56285"/>
                    <a:pt x="31051" y="56285"/>
                    <a:pt x="31176" y="56264"/>
                  </a:cubicBezTo>
                  <a:cubicBezTo>
                    <a:pt x="31072" y="56054"/>
                    <a:pt x="30988" y="55866"/>
                    <a:pt x="30904" y="55699"/>
                  </a:cubicBezTo>
                  <a:cubicBezTo>
                    <a:pt x="30444" y="54862"/>
                    <a:pt x="30026" y="54025"/>
                    <a:pt x="29691" y="53146"/>
                  </a:cubicBezTo>
                  <a:cubicBezTo>
                    <a:pt x="29607" y="52937"/>
                    <a:pt x="29481" y="52728"/>
                    <a:pt x="29377" y="52539"/>
                  </a:cubicBezTo>
                  <a:cubicBezTo>
                    <a:pt x="29105" y="52016"/>
                    <a:pt x="28833" y="51493"/>
                    <a:pt x="28540" y="50970"/>
                  </a:cubicBezTo>
                  <a:cubicBezTo>
                    <a:pt x="28477" y="50865"/>
                    <a:pt x="28414" y="50761"/>
                    <a:pt x="28331" y="50635"/>
                  </a:cubicBezTo>
                  <a:cubicBezTo>
                    <a:pt x="28163" y="50698"/>
                    <a:pt x="28059" y="50719"/>
                    <a:pt x="27933" y="50761"/>
                  </a:cubicBezTo>
                  <a:cubicBezTo>
                    <a:pt x="27682" y="50845"/>
                    <a:pt x="27389" y="50949"/>
                    <a:pt x="27117" y="50991"/>
                  </a:cubicBezTo>
                  <a:cubicBezTo>
                    <a:pt x="26322" y="51158"/>
                    <a:pt x="25527" y="51326"/>
                    <a:pt x="24711" y="51472"/>
                  </a:cubicBezTo>
                  <a:cubicBezTo>
                    <a:pt x="24481" y="51514"/>
                    <a:pt x="24230" y="51598"/>
                    <a:pt x="23979" y="51598"/>
                  </a:cubicBezTo>
                  <a:cubicBezTo>
                    <a:pt x="23204" y="51598"/>
                    <a:pt x="22388" y="51661"/>
                    <a:pt x="21614" y="51514"/>
                  </a:cubicBezTo>
                  <a:cubicBezTo>
                    <a:pt x="21154" y="51451"/>
                    <a:pt x="20694" y="51451"/>
                    <a:pt x="20254" y="51451"/>
                  </a:cubicBezTo>
                  <a:cubicBezTo>
                    <a:pt x="19522" y="51451"/>
                    <a:pt x="18810" y="51451"/>
                    <a:pt x="18099" y="51242"/>
                  </a:cubicBezTo>
                  <a:cubicBezTo>
                    <a:pt x="17994" y="51263"/>
                    <a:pt x="17953" y="51263"/>
                    <a:pt x="17785" y="51242"/>
                  </a:cubicBezTo>
                  <a:close/>
                  <a:moveTo>
                    <a:pt x="12345" y="43940"/>
                  </a:moveTo>
                  <a:cubicBezTo>
                    <a:pt x="12512" y="44463"/>
                    <a:pt x="12638" y="44902"/>
                    <a:pt x="12764" y="45342"/>
                  </a:cubicBezTo>
                  <a:cubicBezTo>
                    <a:pt x="12847" y="45614"/>
                    <a:pt x="12910" y="45844"/>
                    <a:pt x="13036" y="46116"/>
                  </a:cubicBezTo>
                  <a:cubicBezTo>
                    <a:pt x="13245" y="46597"/>
                    <a:pt x="13475" y="47099"/>
                    <a:pt x="13684" y="47622"/>
                  </a:cubicBezTo>
                  <a:cubicBezTo>
                    <a:pt x="13789" y="47894"/>
                    <a:pt x="13914" y="48145"/>
                    <a:pt x="14103" y="48355"/>
                  </a:cubicBezTo>
                  <a:cubicBezTo>
                    <a:pt x="14207" y="48480"/>
                    <a:pt x="14333" y="48627"/>
                    <a:pt x="14375" y="48773"/>
                  </a:cubicBezTo>
                  <a:cubicBezTo>
                    <a:pt x="14500" y="49045"/>
                    <a:pt x="14647" y="49192"/>
                    <a:pt x="14877" y="49296"/>
                  </a:cubicBezTo>
                  <a:cubicBezTo>
                    <a:pt x="15567" y="49568"/>
                    <a:pt x="16132" y="49987"/>
                    <a:pt x="16760" y="50342"/>
                  </a:cubicBezTo>
                  <a:cubicBezTo>
                    <a:pt x="16781" y="50363"/>
                    <a:pt x="16823" y="50405"/>
                    <a:pt x="16865" y="50405"/>
                  </a:cubicBezTo>
                  <a:cubicBezTo>
                    <a:pt x="17032" y="50447"/>
                    <a:pt x="17178" y="50531"/>
                    <a:pt x="17346" y="50552"/>
                  </a:cubicBezTo>
                  <a:cubicBezTo>
                    <a:pt x="17597" y="50573"/>
                    <a:pt x="17869" y="50635"/>
                    <a:pt x="18120" y="50573"/>
                  </a:cubicBezTo>
                  <a:cubicBezTo>
                    <a:pt x="18580" y="50531"/>
                    <a:pt x="18999" y="50552"/>
                    <a:pt x="19438" y="50552"/>
                  </a:cubicBezTo>
                  <a:cubicBezTo>
                    <a:pt x="20317" y="50531"/>
                    <a:pt x="21217" y="50635"/>
                    <a:pt x="22095" y="50719"/>
                  </a:cubicBezTo>
                  <a:cubicBezTo>
                    <a:pt x="22891" y="50782"/>
                    <a:pt x="23644" y="50782"/>
                    <a:pt x="24439" y="50635"/>
                  </a:cubicBezTo>
                  <a:cubicBezTo>
                    <a:pt x="25025" y="50510"/>
                    <a:pt x="25632" y="50405"/>
                    <a:pt x="26217" y="50280"/>
                  </a:cubicBezTo>
                  <a:cubicBezTo>
                    <a:pt x="26636" y="50196"/>
                    <a:pt x="27075" y="50091"/>
                    <a:pt x="27473" y="49945"/>
                  </a:cubicBezTo>
                  <a:cubicBezTo>
                    <a:pt x="28163" y="49715"/>
                    <a:pt x="28854" y="49464"/>
                    <a:pt x="29523" y="49171"/>
                  </a:cubicBezTo>
                  <a:cubicBezTo>
                    <a:pt x="29712" y="49087"/>
                    <a:pt x="29921" y="49003"/>
                    <a:pt x="30088" y="48878"/>
                  </a:cubicBezTo>
                  <a:cubicBezTo>
                    <a:pt x="30716" y="48438"/>
                    <a:pt x="31365" y="47999"/>
                    <a:pt x="31971" y="47518"/>
                  </a:cubicBezTo>
                  <a:cubicBezTo>
                    <a:pt x="32536" y="47078"/>
                    <a:pt x="33080" y="46555"/>
                    <a:pt x="33436" y="45865"/>
                  </a:cubicBezTo>
                  <a:cubicBezTo>
                    <a:pt x="33666" y="45404"/>
                    <a:pt x="33959" y="44965"/>
                    <a:pt x="34210" y="44484"/>
                  </a:cubicBezTo>
                  <a:cubicBezTo>
                    <a:pt x="34315" y="44295"/>
                    <a:pt x="34399" y="44128"/>
                    <a:pt x="34482" y="43940"/>
                  </a:cubicBezTo>
                  <a:cubicBezTo>
                    <a:pt x="35110" y="42454"/>
                    <a:pt x="35424" y="40906"/>
                    <a:pt x="35382" y="39295"/>
                  </a:cubicBezTo>
                  <a:cubicBezTo>
                    <a:pt x="35382" y="38709"/>
                    <a:pt x="35424" y="38102"/>
                    <a:pt x="35382" y="37537"/>
                  </a:cubicBezTo>
                  <a:cubicBezTo>
                    <a:pt x="35361" y="36972"/>
                    <a:pt x="35340" y="36428"/>
                    <a:pt x="35256" y="35884"/>
                  </a:cubicBezTo>
                  <a:cubicBezTo>
                    <a:pt x="35173" y="35424"/>
                    <a:pt x="34963" y="34943"/>
                    <a:pt x="34733" y="34503"/>
                  </a:cubicBezTo>
                  <a:cubicBezTo>
                    <a:pt x="34629" y="34524"/>
                    <a:pt x="34587" y="34545"/>
                    <a:pt x="34503" y="34587"/>
                  </a:cubicBezTo>
                  <a:cubicBezTo>
                    <a:pt x="33855" y="34838"/>
                    <a:pt x="33478" y="34754"/>
                    <a:pt x="33039" y="34252"/>
                  </a:cubicBezTo>
                  <a:cubicBezTo>
                    <a:pt x="32913" y="34106"/>
                    <a:pt x="32767" y="33938"/>
                    <a:pt x="32662" y="33771"/>
                  </a:cubicBezTo>
                  <a:cubicBezTo>
                    <a:pt x="32536" y="33541"/>
                    <a:pt x="32411" y="33311"/>
                    <a:pt x="32202" y="33080"/>
                  </a:cubicBezTo>
                  <a:lnTo>
                    <a:pt x="31532" y="33729"/>
                  </a:lnTo>
                  <a:cubicBezTo>
                    <a:pt x="31239" y="34064"/>
                    <a:pt x="30862" y="34231"/>
                    <a:pt x="30423" y="34210"/>
                  </a:cubicBezTo>
                  <a:lnTo>
                    <a:pt x="30067" y="34210"/>
                  </a:lnTo>
                  <a:cubicBezTo>
                    <a:pt x="29502" y="34147"/>
                    <a:pt x="28979" y="33980"/>
                    <a:pt x="28540" y="33562"/>
                  </a:cubicBezTo>
                  <a:cubicBezTo>
                    <a:pt x="28184" y="33248"/>
                    <a:pt x="27912" y="32892"/>
                    <a:pt x="27661" y="32515"/>
                  </a:cubicBezTo>
                  <a:cubicBezTo>
                    <a:pt x="27598" y="32369"/>
                    <a:pt x="27494" y="32264"/>
                    <a:pt x="27389" y="32139"/>
                  </a:cubicBezTo>
                  <a:cubicBezTo>
                    <a:pt x="27243" y="32243"/>
                    <a:pt x="27138" y="32327"/>
                    <a:pt x="27075" y="32411"/>
                  </a:cubicBezTo>
                  <a:cubicBezTo>
                    <a:pt x="26929" y="32536"/>
                    <a:pt x="26782" y="32620"/>
                    <a:pt x="26573" y="32683"/>
                  </a:cubicBezTo>
                  <a:cubicBezTo>
                    <a:pt x="26050" y="32850"/>
                    <a:pt x="25527" y="32850"/>
                    <a:pt x="25004" y="32829"/>
                  </a:cubicBezTo>
                  <a:cubicBezTo>
                    <a:pt x="24816" y="32829"/>
                    <a:pt x="24690" y="32725"/>
                    <a:pt x="24564" y="32620"/>
                  </a:cubicBezTo>
                  <a:cubicBezTo>
                    <a:pt x="24418" y="32515"/>
                    <a:pt x="24292" y="32411"/>
                    <a:pt x="24146" y="32348"/>
                  </a:cubicBezTo>
                  <a:cubicBezTo>
                    <a:pt x="23874" y="32285"/>
                    <a:pt x="23727" y="32097"/>
                    <a:pt x="23581" y="31888"/>
                  </a:cubicBezTo>
                  <a:cubicBezTo>
                    <a:pt x="23518" y="31783"/>
                    <a:pt x="23476" y="31595"/>
                    <a:pt x="23288" y="31574"/>
                  </a:cubicBezTo>
                  <a:cubicBezTo>
                    <a:pt x="23016" y="32160"/>
                    <a:pt x="22932" y="32327"/>
                    <a:pt x="22514" y="32662"/>
                  </a:cubicBezTo>
                  <a:cubicBezTo>
                    <a:pt x="21907" y="33164"/>
                    <a:pt x="21259" y="33603"/>
                    <a:pt x="20484" y="33771"/>
                  </a:cubicBezTo>
                  <a:cubicBezTo>
                    <a:pt x="20129" y="33855"/>
                    <a:pt x="19794" y="33959"/>
                    <a:pt x="19438" y="34064"/>
                  </a:cubicBezTo>
                  <a:cubicBezTo>
                    <a:pt x="19334" y="34503"/>
                    <a:pt x="19459" y="34943"/>
                    <a:pt x="19250" y="35361"/>
                  </a:cubicBezTo>
                  <a:cubicBezTo>
                    <a:pt x="19041" y="35780"/>
                    <a:pt x="18748" y="36114"/>
                    <a:pt x="18434" y="36470"/>
                  </a:cubicBezTo>
                  <a:cubicBezTo>
                    <a:pt x="18120" y="36805"/>
                    <a:pt x="17660" y="36826"/>
                    <a:pt x="17283" y="37056"/>
                  </a:cubicBezTo>
                  <a:cubicBezTo>
                    <a:pt x="17283" y="37160"/>
                    <a:pt x="17304" y="37265"/>
                    <a:pt x="17304" y="37349"/>
                  </a:cubicBezTo>
                  <a:cubicBezTo>
                    <a:pt x="17304" y="37725"/>
                    <a:pt x="17346" y="38102"/>
                    <a:pt x="17283" y="38479"/>
                  </a:cubicBezTo>
                  <a:cubicBezTo>
                    <a:pt x="17178" y="39148"/>
                    <a:pt x="16760" y="39713"/>
                    <a:pt x="16237" y="40132"/>
                  </a:cubicBezTo>
                  <a:cubicBezTo>
                    <a:pt x="15965" y="40362"/>
                    <a:pt x="15672" y="40550"/>
                    <a:pt x="15379" y="40780"/>
                  </a:cubicBezTo>
                  <a:lnTo>
                    <a:pt x="15379" y="40885"/>
                  </a:lnTo>
                  <a:cubicBezTo>
                    <a:pt x="15567" y="41659"/>
                    <a:pt x="15295" y="42266"/>
                    <a:pt x="14668" y="42705"/>
                  </a:cubicBezTo>
                  <a:cubicBezTo>
                    <a:pt x="14458" y="42873"/>
                    <a:pt x="14249" y="42977"/>
                    <a:pt x="14061" y="43124"/>
                  </a:cubicBezTo>
                  <a:cubicBezTo>
                    <a:pt x="13810" y="43312"/>
                    <a:pt x="13538" y="43438"/>
                    <a:pt x="13266" y="43500"/>
                  </a:cubicBezTo>
                  <a:cubicBezTo>
                    <a:pt x="12973" y="43584"/>
                    <a:pt x="12659" y="43730"/>
                    <a:pt x="12345" y="43940"/>
                  </a:cubicBezTo>
                  <a:close/>
                  <a:moveTo>
                    <a:pt x="122780" y="28958"/>
                  </a:moveTo>
                  <a:cubicBezTo>
                    <a:pt x="122320" y="29251"/>
                    <a:pt x="121901" y="29523"/>
                    <a:pt x="121462" y="29816"/>
                  </a:cubicBezTo>
                  <a:cubicBezTo>
                    <a:pt x="121273" y="29921"/>
                    <a:pt x="121127" y="30046"/>
                    <a:pt x="120939" y="30130"/>
                  </a:cubicBezTo>
                  <a:cubicBezTo>
                    <a:pt x="120290" y="30402"/>
                    <a:pt x="119600" y="30674"/>
                    <a:pt x="118930" y="30925"/>
                  </a:cubicBezTo>
                  <a:cubicBezTo>
                    <a:pt x="118114" y="31176"/>
                    <a:pt x="117277" y="31406"/>
                    <a:pt x="116461" y="31637"/>
                  </a:cubicBezTo>
                  <a:cubicBezTo>
                    <a:pt x="116022" y="31804"/>
                    <a:pt x="115561" y="31888"/>
                    <a:pt x="115080" y="31846"/>
                  </a:cubicBezTo>
                  <a:cubicBezTo>
                    <a:pt x="114829" y="31846"/>
                    <a:pt x="114557" y="31804"/>
                    <a:pt x="114306" y="31909"/>
                  </a:cubicBezTo>
                  <a:cubicBezTo>
                    <a:pt x="114222" y="32118"/>
                    <a:pt x="114138" y="32327"/>
                    <a:pt x="114097" y="32557"/>
                  </a:cubicBezTo>
                  <a:cubicBezTo>
                    <a:pt x="114034" y="32725"/>
                    <a:pt x="114034" y="32892"/>
                    <a:pt x="114034" y="33059"/>
                  </a:cubicBezTo>
                  <a:cubicBezTo>
                    <a:pt x="113950" y="33834"/>
                    <a:pt x="113992" y="34650"/>
                    <a:pt x="113846" y="35445"/>
                  </a:cubicBezTo>
                  <a:cubicBezTo>
                    <a:pt x="113804" y="35696"/>
                    <a:pt x="113741" y="35968"/>
                    <a:pt x="113741" y="36219"/>
                  </a:cubicBezTo>
                  <a:cubicBezTo>
                    <a:pt x="113783" y="37307"/>
                    <a:pt x="113678" y="38395"/>
                    <a:pt x="113532" y="39462"/>
                  </a:cubicBezTo>
                  <a:cubicBezTo>
                    <a:pt x="113511" y="39567"/>
                    <a:pt x="113490" y="39671"/>
                    <a:pt x="113594" y="39776"/>
                  </a:cubicBezTo>
                  <a:cubicBezTo>
                    <a:pt x="114473" y="39462"/>
                    <a:pt x="115185" y="38876"/>
                    <a:pt x="116001" y="38395"/>
                  </a:cubicBezTo>
                  <a:cubicBezTo>
                    <a:pt x="116147" y="38311"/>
                    <a:pt x="116294" y="38207"/>
                    <a:pt x="116419" y="38102"/>
                  </a:cubicBezTo>
                  <a:cubicBezTo>
                    <a:pt x="116440" y="38102"/>
                    <a:pt x="116440" y="38081"/>
                    <a:pt x="116461" y="38060"/>
                  </a:cubicBezTo>
                  <a:cubicBezTo>
                    <a:pt x="116712" y="37788"/>
                    <a:pt x="116963" y="37600"/>
                    <a:pt x="117277" y="37453"/>
                  </a:cubicBezTo>
                  <a:cubicBezTo>
                    <a:pt x="117403" y="37391"/>
                    <a:pt x="117549" y="37307"/>
                    <a:pt x="117654" y="37202"/>
                  </a:cubicBezTo>
                  <a:cubicBezTo>
                    <a:pt x="117905" y="36951"/>
                    <a:pt x="118177" y="36742"/>
                    <a:pt x="118386" y="36470"/>
                  </a:cubicBezTo>
                  <a:cubicBezTo>
                    <a:pt x="118804" y="35947"/>
                    <a:pt x="119244" y="35382"/>
                    <a:pt x="119453" y="34733"/>
                  </a:cubicBezTo>
                  <a:cubicBezTo>
                    <a:pt x="119495" y="34608"/>
                    <a:pt x="119558" y="34503"/>
                    <a:pt x="119600" y="34378"/>
                  </a:cubicBezTo>
                  <a:cubicBezTo>
                    <a:pt x="119704" y="34210"/>
                    <a:pt x="119955" y="34231"/>
                    <a:pt x="120018" y="34399"/>
                  </a:cubicBezTo>
                  <a:cubicBezTo>
                    <a:pt x="120081" y="34482"/>
                    <a:pt x="120102" y="34587"/>
                    <a:pt x="120102" y="34650"/>
                  </a:cubicBezTo>
                  <a:cubicBezTo>
                    <a:pt x="120060" y="34943"/>
                    <a:pt x="120018" y="35236"/>
                    <a:pt x="119913" y="35487"/>
                  </a:cubicBezTo>
                  <a:cubicBezTo>
                    <a:pt x="119495" y="36470"/>
                    <a:pt x="118867" y="37244"/>
                    <a:pt x="118093" y="37935"/>
                  </a:cubicBezTo>
                  <a:cubicBezTo>
                    <a:pt x="117570" y="38186"/>
                    <a:pt x="117151" y="38625"/>
                    <a:pt x="116649" y="38939"/>
                  </a:cubicBezTo>
                  <a:cubicBezTo>
                    <a:pt x="115791" y="39525"/>
                    <a:pt x="114954" y="40153"/>
                    <a:pt x="113992" y="40592"/>
                  </a:cubicBezTo>
                  <a:cubicBezTo>
                    <a:pt x="113887" y="40655"/>
                    <a:pt x="113783" y="40697"/>
                    <a:pt x="113699" y="40759"/>
                  </a:cubicBezTo>
                  <a:cubicBezTo>
                    <a:pt x="113594" y="40822"/>
                    <a:pt x="113490" y="40906"/>
                    <a:pt x="113385" y="40969"/>
                  </a:cubicBezTo>
                  <a:cubicBezTo>
                    <a:pt x="113385" y="41052"/>
                    <a:pt x="113364" y="41136"/>
                    <a:pt x="113364" y="41220"/>
                  </a:cubicBezTo>
                  <a:cubicBezTo>
                    <a:pt x="113322" y="42977"/>
                    <a:pt x="113281" y="44693"/>
                    <a:pt x="113260" y="46451"/>
                  </a:cubicBezTo>
                  <a:cubicBezTo>
                    <a:pt x="113260" y="46764"/>
                    <a:pt x="113281" y="47099"/>
                    <a:pt x="113301" y="47413"/>
                  </a:cubicBezTo>
                  <a:cubicBezTo>
                    <a:pt x="113322" y="47727"/>
                    <a:pt x="113364" y="48020"/>
                    <a:pt x="113301" y="48334"/>
                  </a:cubicBezTo>
                  <a:cubicBezTo>
                    <a:pt x="113281" y="48564"/>
                    <a:pt x="113260" y="48773"/>
                    <a:pt x="113281" y="49024"/>
                  </a:cubicBezTo>
                  <a:cubicBezTo>
                    <a:pt x="113322" y="49610"/>
                    <a:pt x="113385" y="50217"/>
                    <a:pt x="113469" y="50824"/>
                  </a:cubicBezTo>
                  <a:cubicBezTo>
                    <a:pt x="113469" y="50928"/>
                    <a:pt x="113511" y="51033"/>
                    <a:pt x="113532" y="51117"/>
                  </a:cubicBezTo>
                  <a:cubicBezTo>
                    <a:pt x="114118" y="51242"/>
                    <a:pt x="114641" y="51368"/>
                    <a:pt x="115185" y="51451"/>
                  </a:cubicBezTo>
                  <a:cubicBezTo>
                    <a:pt x="115603" y="51514"/>
                    <a:pt x="116022" y="51661"/>
                    <a:pt x="116461" y="51598"/>
                  </a:cubicBezTo>
                  <a:cubicBezTo>
                    <a:pt x="116942" y="51556"/>
                    <a:pt x="117403" y="51493"/>
                    <a:pt x="117884" y="51472"/>
                  </a:cubicBezTo>
                  <a:cubicBezTo>
                    <a:pt x="118114" y="51451"/>
                    <a:pt x="118302" y="51368"/>
                    <a:pt x="118428" y="51137"/>
                  </a:cubicBezTo>
                  <a:cubicBezTo>
                    <a:pt x="118511" y="50970"/>
                    <a:pt x="118616" y="50824"/>
                    <a:pt x="118742" y="50740"/>
                  </a:cubicBezTo>
                  <a:cubicBezTo>
                    <a:pt x="119160" y="50552"/>
                    <a:pt x="119432" y="50175"/>
                    <a:pt x="119788" y="49882"/>
                  </a:cubicBezTo>
                  <a:cubicBezTo>
                    <a:pt x="120332" y="49443"/>
                    <a:pt x="120792" y="48920"/>
                    <a:pt x="121232" y="48355"/>
                  </a:cubicBezTo>
                  <a:cubicBezTo>
                    <a:pt x="121315" y="48292"/>
                    <a:pt x="121378" y="48187"/>
                    <a:pt x="121462" y="48124"/>
                  </a:cubicBezTo>
                  <a:cubicBezTo>
                    <a:pt x="122068" y="47664"/>
                    <a:pt x="122613" y="47162"/>
                    <a:pt x="123303" y="46785"/>
                  </a:cubicBezTo>
                  <a:cubicBezTo>
                    <a:pt x="123554" y="46660"/>
                    <a:pt x="123784" y="46451"/>
                    <a:pt x="123973" y="46220"/>
                  </a:cubicBezTo>
                  <a:cubicBezTo>
                    <a:pt x="124140" y="46011"/>
                    <a:pt x="124307" y="45802"/>
                    <a:pt x="124496" y="45635"/>
                  </a:cubicBezTo>
                  <a:cubicBezTo>
                    <a:pt x="124663" y="45509"/>
                    <a:pt x="124789" y="45363"/>
                    <a:pt x="124893" y="45174"/>
                  </a:cubicBezTo>
                  <a:cubicBezTo>
                    <a:pt x="125102" y="44839"/>
                    <a:pt x="125291" y="44484"/>
                    <a:pt x="125626" y="44254"/>
                  </a:cubicBezTo>
                  <a:cubicBezTo>
                    <a:pt x="125856" y="44065"/>
                    <a:pt x="125981" y="43835"/>
                    <a:pt x="126065" y="43542"/>
                  </a:cubicBezTo>
                  <a:cubicBezTo>
                    <a:pt x="126128" y="43333"/>
                    <a:pt x="126170" y="43124"/>
                    <a:pt x="126253" y="42956"/>
                  </a:cubicBezTo>
                  <a:cubicBezTo>
                    <a:pt x="126483" y="42391"/>
                    <a:pt x="126651" y="41847"/>
                    <a:pt x="126609" y="41241"/>
                  </a:cubicBezTo>
                  <a:cubicBezTo>
                    <a:pt x="126609" y="41178"/>
                    <a:pt x="126651" y="41094"/>
                    <a:pt x="126651" y="41010"/>
                  </a:cubicBezTo>
                  <a:cubicBezTo>
                    <a:pt x="126693" y="40550"/>
                    <a:pt x="126755" y="40069"/>
                    <a:pt x="126776" y="39609"/>
                  </a:cubicBezTo>
                  <a:cubicBezTo>
                    <a:pt x="126776" y="39127"/>
                    <a:pt x="126923" y="38688"/>
                    <a:pt x="127216" y="38353"/>
                  </a:cubicBezTo>
                  <a:cubicBezTo>
                    <a:pt x="127488" y="38039"/>
                    <a:pt x="127550" y="37684"/>
                    <a:pt x="127550" y="37307"/>
                  </a:cubicBezTo>
                  <a:cubicBezTo>
                    <a:pt x="127550" y="37119"/>
                    <a:pt x="127530" y="36951"/>
                    <a:pt x="127530" y="36784"/>
                  </a:cubicBezTo>
                  <a:cubicBezTo>
                    <a:pt x="127509" y="36177"/>
                    <a:pt x="127237" y="35654"/>
                    <a:pt x="127111" y="35068"/>
                  </a:cubicBezTo>
                  <a:cubicBezTo>
                    <a:pt x="127006" y="34629"/>
                    <a:pt x="126818" y="34210"/>
                    <a:pt x="126609" y="33813"/>
                  </a:cubicBezTo>
                  <a:cubicBezTo>
                    <a:pt x="126253" y="33080"/>
                    <a:pt x="125646" y="32495"/>
                    <a:pt x="125312" y="31762"/>
                  </a:cubicBezTo>
                  <a:cubicBezTo>
                    <a:pt x="124684" y="31051"/>
                    <a:pt x="124182" y="30214"/>
                    <a:pt x="123449" y="29607"/>
                  </a:cubicBezTo>
                  <a:cubicBezTo>
                    <a:pt x="123324" y="29502"/>
                    <a:pt x="123219" y="29356"/>
                    <a:pt x="123115" y="29251"/>
                  </a:cubicBezTo>
                  <a:cubicBezTo>
                    <a:pt x="123031" y="29147"/>
                    <a:pt x="122905" y="29063"/>
                    <a:pt x="122780" y="28958"/>
                  </a:cubicBezTo>
                  <a:close/>
                  <a:moveTo>
                    <a:pt x="16069" y="59946"/>
                  </a:moveTo>
                  <a:cubicBezTo>
                    <a:pt x="15902" y="59863"/>
                    <a:pt x="15714" y="59800"/>
                    <a:pt x="15567" y="59737"/>
                  </a:cubicBezTo>
                  <a:cubicBezTo>
                    <a:pt x="15442" y="59695"/>
                    <a:pt x="15274" y="59653"/>
                    <a:pt x="15149" y="59591"/>
                  </a:cubicBezTo>
                  <a:cubicBezTo>
                    <a:pt x="14709" y="59402"/>
                    <a:pt x="14249" y="59277"/>
                    <a:pt x="13789" y="59193"/>
                  </a:cubicBezTo>
                  <a:cubicBezTo>
                    <a:pt x="13517" y="59130"/>
                    <a:pt x="13266" y="59068"/>
                    <a:pt x="12994" y="59005"/>
                  </a:cubicBezTo>
                  <a:cubicBezTo>
                    <a:pt x="12450" y="58879"/>
                    <a:pt x="11927" y="58795"/>
                    <a:pt x="11383" y="58984"/>
                  </a:cubicBezTo>
                  <a:cubicBezTo>
                    <a:pt x="11006" y="59109"/>
                    <a:pt x="10671" y="59340"/>
                    <a:pt x="10378" y="59612"/>
                  </a:cubicBezTo>
                  <a:cubicBezTo>
                    <a:pt x="9918" y="60051"/>
                    <a:pt x="9479" y="60490"/>
                    <a:pt x="9186" y="61097"/>
                  </a:cubicBezTo>
                  <a:cubicBezTo>
                    <a:pt x="9102" y="61264"/>
                    <a:pt x="9018" y="61411"/>
                    <a:pt x="8893" y="61495"/>
                  </a:cubicBezTo>
                  <a:cubicBezTo>
                    <a:pt x="8642" y="61683"/>
                    <a:pt x="8537" y="61913"/>
                    <a:pt x="8432" y="62164"/>
                  </a:cubicBezTo>
                  <a:cubicBezTo>
                    <a:pt x="8349" y="62353"/>
                    <a:pt x="8265" y="62562"/>
                    <a:pt x="8181" y="62750"/>
                  </a:cubicBezTo>
                  <a:cubicBezTo>
                    <a:pt x="7846" y="63420"/>
                    <a:pt x="7658" y="64152"/>
                    <a:pt x="7574" y="64926"/>
                  </a:cubicBezTo>
                  <a:cubicBezTo>
                    <a:pt x="7554" y="65073"/>
                    <a:pt x="7554" y="65240"/>
                    <a:pt x="7616" y="65366"/>
                  </a:cubicBezTo>
                  <a:cubicBezTo>
                    <a:pt x="7721" y="65617"/>
                    <a:pt x="7721" y="65889"/>
                    <a:pt x="7721" y="66140"/>
                  </a:cubicBezTo>
                  <a:cubicBezTo>
                    <a:pt x="7721" y="66600"/>
                    <a:pt x="7805" y="67018"/>
                    <a:pt x="7951" y="67437"/>
                  </a:cubicBezTo>
                  <a:cubicBezTo>
                    <a:pt x="7993" y="67562"/>
                    <a:pt x="8035" y="67709"/>
                    <a:pt x="8056" y="67876"/>
                  </a:cubicBezTo>
                  <a:cubicBezTo>
                    <a:pt x="8077" y="68023"/>
                    <a:pt x="8098" y="68169"/>
                    <a:pt x="8139" y="68316"/>
                  </a:cubicBezTo>
                  <a:cubicBezTo>
                    <a:pt x="8370" y="69006"/>
                    <a:pt x="8370" y="69739"/>
                    <a:pt x="8579" y="70408"/>
                  </a:cubicBezTo>
                  <a:cubicBezTo>
                    <a:pt x="8600" y="70492"/>
                    <a:pt x="8579" y="70575"/>
                    <a:pt x="8579" y="70638"/>
                  </a:cubicBezTo>
                  <a:cubicBezTo>
                    <a:pt x="8600" y="70806"/>
                    <a:pt x="8621" y="70931"/>
                    <a:pt x="8662" y="71099"/>
                  </a:cubicBezTo>
                  <a:cubicBezTo>
                    <a:pt x="8788" y="71517"/>
                    <a:pt x="8976" y="71894"/>
                    <a:pt x="8914" y="72375"/>
                  </a:cubicBezTo>
                  <a:cubicBezTo>
                    <a:pt x="8914" y="72459"/>
                    <a:pt x="8976" y="72563"/>
                    <a:pt x="8997" y="72626"/>
                  </a:cubicBezTo>
                  <a:cubicBezTo>
                    <a:pt x="9102" y="72919"/>
                    <a:pt x="9227" y="73191"/>
                    <a:pt x="9332" y="73463"/>
                  </a:cubicBezTo>
                  <a:cubicBezTo>
                    <a:pt x="9499" y="74070"/>
                    <a:pt x="9813" y="74572"/>
                    <a:pt x="10106" y="75116"/>
                  </a:cubicBezTo>
                  <a:cubicBezTo>
                    <a:pt x="10211" y="75283"/>
                    <a:pt x="10315" y="75430"/>
                    <a:pt x="10462" y="75534"/>
                  </a:cubicBezTo>
                  <a:cubicBezTo>
                    <a:pt x="10629" y="75639"/>
                    <a:pt x="10734" y="75806"/>
                    <a:pt x="10859" y="75932"/>
                  </a:cubicBezTo>
                  <a:lnTo>
                    <a:pt x="11215" y="76288"/>
                  </a:lnTo>
                  <a:cubicBezTo>
                    <a:pt x="11362" y="76434"/>
                    <a:pt x="11508" y="76539"/>
                    <a:pt x="11675" y="76664"/>
                  </a:cubicBezTo>
                  <a:cubicBezTo>
                    <a:pt x="11801" y="76748"/>
                    <a:pt x="11906" y="76853"/>
                    <a:pt x="12052" y="76915"/>
                  </a:cubicBezTo>
                  <a:cubicBezTo>
                    <a:pt x="12261" y="76748"/>
                    <a:pt x="12450" y="76685"/>
                    <a:pt x="12680" y="76811"/>
                  </a:cubicBezTo>
                  <a:cubicBezTo>
                    <a:pt x="13140" y="77062"/>
                    <a:pt x="13600" y="77271"/>
                    <a:pt x="14144" y="77208"/>
                  </a:cubicBezTo>
                  <a:cubicBezTo>
                    <a:pt x="14396" y="77313"/>
                    <a:pt x="14626" y="77271"/>
                    <a:pt x="14856" y="77271"/>
                  </a:cubicBezTo>
                  <a:cubicBezTo>
                    <a:pt x="15191" y="77271"/>
                    <a:pt x="15546" y="77208"/>
                    <a:pt x="15860" y="77083"/>
                  </a:cubicBezTo>
                  <a:cubicBezTo>
                    <a:pt x="15986" y="77020"/>
                    <a:pt x="16174" y="77020"/>
                    <a:pt x="16300" y="77062"/>
                  </a:cubicBezTo>
                  <a:cubicBezTo>
                    <a:pt x="16927" y="77125"/>
                    <a:pt x="17534" y="76978"/>
                    <a:pt x="18162" y="76999"/>
                  </a:cubicBezTo>
                  <a:cubicBezTo>
                    <a:pt x="18392" y="77020"/>
                    <a:pt x="18643" y="76957"/>
                    <a:pt x="18915" y="76915"/>
                  </a:cubicBezTo>
                  <a:cubicBezTo>
                    <a:pt x="18936" y="76811"/>
                    <a:pt x="18957" y="76706"/>
                    <a:pt x="18957" y="76643"/>
                  </a:cubicBezTo>
                  <a:cubicBezTo>
                    <a:pt x="18957" y="75011"/>
                    <a:pt x="18999" y="73421"/>
                    <a:pt x="18999" y="71852"/>
                  </a:cubicBezTo>
                  <a:cubicBezTo>
                    <a:pt x="18810" y="71622"/>
                    <a:pt x="18601" y="71622"/>
                    <a:pt x="18392" y="71580"/>
                  </a:cubicBezTo>
                  <a:cubicBezTo>
                    <a:pt x="18183" y="71559"/>
                    <a:pt x="18015" y="71433"/>
                    <a:pt x="17994" y="71245"/>
                  </a:cubicBezTo>
                  <a:cubicBezTo>
                    <a:pt x="17953" y="70910"/>
                    <a:pt x="17806" y="70596"/>
                    <a:pt x="17848" y="70262"/>
                  </a:cubicBezTo>
                  <a:cubicBezTo>
                    <a:pt x="17848" y="70052"/>
                    <a:pt x="17785" y="69801"/>
                    <a:pt x="17764" y="69571"/>
                  </a:cubicBezTo>
                  <a:cubicBezTo>
                    <a:pt x="17743" y="69425"/>
                    <a:pt x="17681" y="69236"/>
                    <a:pt x="17660" y="69069"/>
                  </a:cubicBezTo>
                  <a:cubicBezTo>
                    <a:pt x="17597" y="68755"/>
                    <a:pt x="17597" y="68420"/>
                    <a:pt x="17471" y="68127"/>
                  </a:cubicBezTo>
                  <a:cubicBezTo>
                    <a:pt x="17220" y="67458"/>
                    <a:pt x="17241" y="66726"/>
                    <a:pt x="17011" y="66035"/>
                  </a:cubicBezTo>
                  <a:cubicBezTo>
                    <a:pt x="17032" y="65470"/>
                    <a:pt x="16885" y="64926"/>
                    <a:pt x="16844" y="64340"/>
                  </a:cubicBezTo>
                  <a:cubicBezTo>
                    <a:pt x="16802" y="63985"/>
                    <a:pt x="16760" y="63629"/>
                    <a:pt x="16697" y="63273"/>
                  </a:cubicBezTo>
                  <a:cubicBezTo>
                    <a:pt x="16593" y="62876"/>
                    <a:pt x="16509" y="62478"/>
                    <a:pt x="16404" y="62122"/>
                  </a:cubicBezTo>
                  <a:cubicBezTo>
                    <a:pt x="16237" y="61474"/>
                    <a:pt x="16090" y="60846"/>
                    <a:pt x="16132" y="60156"/>
                  </a:cubicBezTo>
                  <a:cubicBezTo>
                    <a:pt x="16111" y="60114"/>
                    <a:pt x="16090" y="60051"/>
                    <a:pt x="16069" y="59946"/>
                  </a:cubicBezTo>
                  <a:close/>
                  <a:moveTo>
                    <a:pt x="19982" y="77815"/>
                  </a:moveTo>
                  <a:cubicBezTo>
                    <a:pt x="20066" y="77857"/>
                    <a:pt x="20066" y="77878"/>
                    <a:pt x="20087" y="77878"/>
                  </a:cubicBezTo>
                  <a:cubicBezTo>
                    <a:pt x="20401" y="77962"/>
                    <a:pt x="20694" y="78150"/>
                    <a:pt x="21028" y="78066"/>
                  </a:cubicBezTo>
                  <a:cubicBezTo>
                    <a:pt x="21405" y="78024"/>
                    <a:pt x="21677" y="78234"/>
                    <a:pt x="22033" y="78254"/>
                  </a:cubicBezTo>
                  <a:lnTo>
                    <a:pt x="22075" y="78254"/>
                  </a:lnTo>
                  <a:lnTo>
                    <a:pt x="25025" y="78254"/>
                  </a:lnTo>
                  <a:cubicBezTo>
                    <a:pt x="25129" y="78254"/>
                    <a:pt x="25297" y="78254"/>
                    <a:pt x="25339" y="78213"/>
                  </a:cubicBezTo>
                  <a:cubicBezTo>
                    <a:pt x="25485" y="78066"/>
                    <a:pt x="25652" y="78066"/>
                    <a:pt x="25820" y="78066"/>
                  </a:cubicBezTo>
                  <a:cubicBezTo>
                    <a:pt x="26322" y="78045"/>
                    <a:pt x="26803" y="78129"/>
                    <a:pt x="27285" y="77941"/>
                  </a:cubicBezTo>
                  <a:cubicBezTo>
                    <a:pt x="27305" y="77920"/>
                    <a:pt x="27368" y="77941"/>
                    <a:pt x="27389" y="77941"/>
                  </a:cubicBezTo>
                  <a:cubicBezTo>
                    <a:pt x="28352" y="77836"/>
                    <a:pt x="29293" y="77710"/>
                    <a:pt x="30193" y="77313"/>
                  </a:cubicBezTo>
                  <a:cubicBezTo>
                    <a:pt x="30256" y="77292"/>
                    <a:pt x="30360" y="77229"/>
                    <a:pt x="30444" y="77229"/>
                  </a:cubicBezTo>
                  <a:cubicBezTo>
                    <a:pt x="30716" y="77208"/>
                    <a:pt x="30925" y="77104"/>
                    <a:pt x="31155" y="76999"/>
                  </a:cubicBezTo>
                  <a:cubicBezTo>
                    <a:pt x="31386" y="76894"/>
                    <a:pt x="31616" y="76790"/>
                    <a:pt x="31888" y="76664"/>
                  </a:cubicBezTo>
                  <a:cubicBezTo>
                    <a:pt x="31992" y="76601"/>
                    <a:pt x="32118" y="76581"/>
                    <a:pt x="32181" y="76497"/>
                  </a:cubicBezTo>
                  <a:cubicBezTo>
                    <a:pt x="32411" y="76246"/>
                    <a:pt x="32746" y="76141"/>
                    <a:pt x="33059" y="76037"/>
                  </a:cubicBezTo>
                  <a:cubicBezTo>
                    <a:pt x="33813" y="75806"/>
                    <a:pt x="34545" y="75513"/>
                    <a:pt x="35194" y="74990"/>
                  </a:cubicBezTo>
                  <a:cubicBezTo>
                    <a:pt x="35277" y="74907"/>
                    <a:pt x="35382" y="74865"/>
                    <a:pt x="35507" y="74823"/>
                  </a:cubicBezTo>
                  <a:cubicBezTo>
                    <a:pt x="36093" y="74656"/>
                    <a:pt x="36616" y="74279"/>
                    <a:pt x="37077" y="73944"/>
                  </a:cubicBezTo>
                  <a:cubicBezTo>
                    <a:pt x="37704" y="73505"/>
                    <a:pt x="38207" y="72919"/>
                    <a:pt x="38416" y="72166"/>
                  </a:cubicBezTo>
                  <a:cubicBezTo>
                    <a:pt x="38437" y="72040"/>
                    <a:pt x="38520" y="71894"/>
                    <a:pt x="38604" y="71831"/>
                  </a:cubicBezTo>
                  <a:cubicBezTo>
                    <a:pt x="38897" y="71538"/>
                    <a:pt x="39044" y="71161"/>
                    <a:pt x="39211" y="70806"/>
                  </a:cubicBezTo>
                  <a:cubicBezTo>
                    <a:pt x="39316" y="70575"/>
                    <a:pt x="39420" y="70366"/>
                    <a:pt x="39504" y="70115"/>
                  </a:cubicBezTo>
                  <a:cubicBezTo>
                    <a:pt x="39567" y="69906"/>
                    <a:pt x="39650" y="69697"/>
                    <a:pt x="39713" y="69467"/>
                  </a:cubicBezTo>
                  <a:cubicBezTo>
                    <a:pt x="39776" y="69215"/>
                    <a:pt x="39818" y="68923"/>
                    <a:pt x="39985" y="68692"/>
                  </a:cubicBezTo>
                  <a:cubicBezTo>
                    <a:pt x="40153" y="68483"/>
                    <a:pt x="40090" y="68190"/>
                    <a:pt x="39922" y="68002"/>
                  </a:cubicBezTo>
                  <a:cubicBezTo>
                    <a:pt x="39839" y="67918"/>
                    <a:pt x="39734" y="67876"/>
                    <a:pt x="39629" y="67814"/>
                  </a:cubicBezTo>
                  <a:cubicBezTo>
                    <a:pt x="39295" y="67646"/>
                    <a:pt x="38897" y="67646"/>
                    <a:pt x="38520" y="67583"/>
                  </a:cubicBezTo>
                  <a:cubicBezTo>
                    <a:pt x="37872" y="67479"/>
                    <a:pt x="37265" y="67290"/>
                    <a:pt x="36826" y="66767"/>
                  </a:cubicBezTo>
                  <a:cubicBezTo>
                    <a:pt x="36784" y="66726"/>
                    <a:pt x="36700" y="66705"/>
                    <a:pt x="36637" y="66642"/>
                  </a:cubicBezTo>
                  <a:cubicBezTo>
                    <a:pt x="36470" y="66516"/>
                    <a:pt x="36282" y="66349"/>
                    <a:pt x="36093" y="66223"/>
                  </a:cubicBezTo>
                  <a:cubicBezTo>
                    <a:pt x="35884" y="66035"/>
                    <a:pt x="35654" y="65889"/>
                    <a:pt x="35340" y="65826"/>
                  </a:cubicBezTo>
                  <a:cubicBezTo>
                    <a:pt x="35215" y="66014"/>
                    <a:pt x="35068" y="66182"/>
                    <a:pt x="34963" y="66328"/>
                  </a:cubicBezTo>
                  <a:cubicBezTo>
                    <a:pt x="34712" y="66767"/>
                    <a:pt x="34378" y="67123"/>
                    <a:pt x="33980" y="67437"/>
                  </a:cubicBezTo>
                  <a:cubicBezTo>
                    <a:pt x="33499" y="67793"/>
                    <a:pt x="33039" y="68107"/>
                    <a:pt x="32494" y="68379"/>
                  </a:cubicBezTo>
                  <a:cubicBezTo>
                    <a:pt x="31971" y="68609"/>
                    <a:pt x="31406" y="68860"/>
                    <a:pt x="30883" y="69111"/>
                  </a:cubicBezTo>
                  <a:cubicBezTo>
                    <a:pt x="30737" y="69174"/>
                    <a:pt x="30570" y="69236"/>
                    <a:pt x="30444" y="69341"/>
                  </a:cubicBezTo>
                  <a:cubicBezTo>
                    <a:pt x="29921" y="69739"/>
                    <a:pt x="29419" y="70157"/>
                    <a:pt x="28770" y="70220"/>
                  </a:cubicBezTo>
                  <a:cubicBezTo>
                    <a:pt x="28665" y="70262"/>
                    <a:pt x="28561" y="70324"/>
                    <a:pt x="28456" y="70366"/>
                  </a:cubicBezTo>
                  <a:cubicBezTo>
                    <a:pt x="28268" y="70429"/>
                    <a:pt x="28101" y="70492"/>
                    <a:pt x="27933" y="70534"/>
                  </a:cubicBezTo>
                  <a:cubicBezTo>
                    <a:pt x="27724" y="70617"/>
                    <a:pt x="27515" y="70701"/>
                    <a:pt x="27285" y="70743"/>
                  </a:cubicBezTo>
                  <a:cubicBezTo>
                    <a:pt x="26573" y="70931"/>
                    <a:pt x="25862" y="71140"/>
                    <a:pt x="25129" y="71308"/>
                  </a:cubicBezTo>
                  <a:cubicBezTo>
                    <a:pt x="24564" y="71433"/>
                    <a:pt x="23979" y="71454"/>
                    <a:pt x="23393" y="71538"/>
                  </a:cubicBezTo>
                  <a:cubicBezTo>
                    <a:pt x="23288" y="71559"/>
                    <a:pt x="23183" y="71580"/>
                    <a:pt x="23037" y="71622"/>
                  </a:cubicBezTo>
                  <a:cubicBezTo>
                    <a:pt x="22807" y="71643"/>
                    <a:pt x="22598" y="71726"/>
                    <a:pt x="22367" y="71726"/>
                  </a:cubicBezTo>
                  <a:lnTo>
                    <a:pt x="20317" y="71726"/>
                  </a:lnTo>
                  <a:cubicBezTo>
                    <a:pt x="20170" y="71726"/>
                    <a:pt x="19982" y="71747"/>
                    <a:pt x="19794" y="71747"/>
                  </a:cubicBezTo>
                  <a:cubicBezTo>
                    <a:pt x="19794" y="71936"/>
                    <a:pt x="19773" y="72061"/>
                    <a:pt x="19773" y="72208"/>
                  </a:cubicBezTo>
                  <a:cubicBezTo>
                    <a:pt x="19773" y="73630"/>
                    <a:pt x="19773" y="75011"/>
                    <a:pt x="19794" y="76434"/>
                  </a:cubicBezTo>
                  <a:cubicBezTo>
                    <a:pt x="19857" y="76915"/>
                    <a:pt x="19940" y="77397"/>
                    <a:pt x="19982" y="77815"/>
                  </a:cubicBezTo>
                  <a:close/>
                  <a:moveTo>
                    <a:pt x="103865" y="47288"/>
                  </a:moveTo>
                  <a:lnTo>
                    <a:pt x="103739" y="47288"/>
                  </a:lnTo>
                  <a:cubicBezTo>
                    <a:pt x="103739" y="47413"/>
                    <a:pt x="103698" y="47580"/>
                    <a:pt x="103698" y="47706"/>
                  </a:cubicBezTo>
                  <a:cubicBezTo>
                    <a:pt x="103739" y="48417"/>
                    <a:pt x="103677" y="49150"/>
                    <a:pt x="103907" y="49861"/>
                  </a:cubicBezTo>
                  <a:cubicBezTo>
                    <a:pt x="103907" y="50321"/>
                    <a:pt x="103990" y="50740"/>
                    <a:pt x="104116" y="51179"/>
                  </a:cubicBezTo>
                  <a:cubicBezTo>
                    <a:pt x="104158" y="51242"/>
                    <a:pt x="104116" y="51284"/>
                    <a:pt x="104116" y="51347"/>
                  </a:cubicBezTo>
                  <a:cubicBezTo>
                    <a:pt x="104095" y="51786"/>
                    <a:pt x="104221" y="52205"/>
                    <a:pt x="104346" y="52623"/>
                  </a:cubicBezTo>
                  <a:cubicBezTo>
                    <a:pt x="104409" y="52832"/>
                    <a:pt x="104493" y="53062"/>
                    <a:pt x="104451" y="53272"/>
                  </a:cubicBezTo>
                  <a:cubicBezTo>
                    <a:pt x="104430" y="53690"/>
                    <a:pt x="104597" y="54088"/>
                    <a:pt x="104702" y="54506"/>
                  </a:cubicBezTo>
                  <a:cubicBezTo>
                    <a:pt x="104848" y="54485"/>
                    <a:pt x="104974" y="54464"/>
                    <a:pt x="105120" y="54422"/>
                  </a:cubicBezTo>
                  <a:lnTo>
                    <a:pt x="110372" y="53167"/>
                  </a:lnTo>
                  <a:cubicBezTo>
                    <a:pt x="110477" y="53146"/>
                    <a:pt x="110602" y="53104"/>
                    <a:pt x="110665" y="53021"/>
                  </a:cubicBezTo>
                  <a:cubicBezTo>
                    <a:pt x="110916" y="52707"/>
                    <a:pt x="111209" y="52393"/>
                    <a:pt x="111418" y="52016"/>
                  </a:cubicBezTo>
                  <a:cubicBezTo>
                    <a:pt x="111586" y="51765"/>
                    <a:pt x="111753" y="51535"/>
                    <a:pt x="111941" y="51389"/>
                  </a:cubicBezTo>
                  <a:cubicBezTo>
                    <a:pt x="112046" y="50761"/>
                    <a:pt x="112025" y="50217"/>
                    <a:pt x="112193" y="49673"/>
                  </a:cubicBezTo>
                  <a:cubicBezTo>
                    <a:pt x="112297" y="49338"/>
                    <a:pt x="112276" y="48961"/>
                    <a:pt x="112360" y="48606"/>
                  </a:cubicBezTo>
                  <a:cubicBezTo>
                    <a:pt x="112465" y="48041"/>
                    <a:pt x="112444" y="47497"/>
                    <a:pt x="112381" y="46953"/>
                  </a:cubicBezTo>
                  <a:cubicBezTo>
                    <a:pt x="112360" y="46764"/>
                    <a:pt x="112360" y="46576"/>
                    <a:pt x="112360" y="46367"/>
                  </a:cubicBezTo>
                  <a:cubicBezTo>
                    <a:pt x="112381" y="44860"/>
                    <a:pt x="112444" y="43333"/>
                    <a:pt x="112485" y="41826"/>
                  </a:cubicBezTo>
                  <a:cubicBezTo>
                    <a:pt x="112485" y="41701"/>
                    <a:pt x="112465" y="41554"/>
                    <a:pt x="112465" y="41429"/>
                  </a:cubicBezTo>
                  <a:cubicBezTo>
                    <a:pt x="112360" y="41450"/>
                    <a:pt x="112276" y="41450"/>
                    <a:pt x="112234" y="41492"/>
                  </a:cubicBezTo>
                  <a:cubicBezTo>
                    <a:pt x="111481" y="41806"/>
                    <a:pt x="110707" y="42119"/>
                    <a:pt x="109975" y="42454"/>
                  </a:cubicBezTo>
                  <a:cubicBezTo>
                    <a:pt x="108887" y="42977"/>
                    <a:pt x="107840" y="43542"/>
                    <a:pt x="106648" y="43940"/>
                  </a:cubicBezTo>
                  <a:cubicBezTo>
                    <a:pt x="106397" y="44023"/>
                    <a:pt x="106125" y="44128"/>
                    <a:pt x="105853" y="44233"/>
                  </a:cubicBezTo>
                  <a:cubicBezTo>
                    <a:pt x="105706" y="44275"/>
                    <a:pt x="105602" y="44358"/>
                    <a:pt x="105476" y="44379"/>
                  </a:cubicBezTo>
                  <a:cubicBezTo>
                    <a:pt x="105351" y="44442"/>
                    <a:pt x="105183" y="44463"/>
                    <a:pt x="105079" y="44630"/>
                  </a:cubicBezTo>
                  <a:cubicBezTo>
                    <a:pt x="105288" y="44777"/>
                    <a:pt x="105476" y="44902"/>
                    <a:pt x="105664" y="45049"/>
                  </a:cubicBezTo>
                  <a:cubicBezTo>
                    <a:pt x="105999" y="45321"/>
                    <a:pt x="106104" y="45907"/>
                    <a:pt x="105832" y="46262"/>
                  </a:cubicBezTo>
                  <a:cubicBezTo>
                    <a:pt x="105664" y="46451"/>
                    <a:pt x="105623" y="46660"/>
                    <a:pt x="105623" y="46890"/>
                  </a:cubicBezTo>
                  <a:lnTo>
                    <a:pt x="105623" y="47518"/>
                  </a:lnTo>
                  <a:cubicBezTo>
                    <a:pt x="105623" y="47664"/>
                    <a:pt x="105560" y="47790"/>
                    <a:pt x="105539" y="47915"/>
                  </a:cubicBezTo>
                  <a:cubicBezTo>
                    <a:pt x="105518" y="48020"/>
                    <a:pt x="105413" y="48104"/>
                    <a:pt x="105267" y="48104"/>
                  </a:cubicBezTo>
                  <a:cubicBezTo>
                    <a:pt x="105141" y="48104"/>
                    <a:pt x="105058" y="48020"/>
                    <a:pt x="105016" y="47894"/>
                  </a:cubicBezTo>
                  <a:lnTo>
                    <a:pt x="104932" y="47497"/>
                  </a:lnTo>
                  <a:cubicBezTo>
                    <a:pt x="104911" y="47308"/>
                    <a:pt x="104911" y="47141"/>
                    <a:pt x="104890" y="46890"/>
                  </a:cubicBezTo>
                  <a:cubicBezTo>
                    <a:pt x="104744" y="46974"/>
                    <a:pt x="104639" y="46995"/>
                    <a:pt x="104618" y="47078"/>
                  </a:cubicBezTo>
                  <a:cubicBezTo>
                    <a:pt x="104597" y="47183"/>
                    <a:pt x="104597" y="47288"/>
                    <a:pt x="104618" y="47413"/>
                  </a:cubicBezTo>
                  <a:cubicBezTo>
                    <a:pt x="104639" y="47497"/>
                    <a:pt x="104702" y="47601"/>
                    <a:pt x="104723" y="47685"/>
                  </a:cubicBezTo>
                  <a:cubicBezTo>
                    <a:pt x="104744" y="47811"/>
                    <a:pt x="104702" y="47936"/>
                    <a:pt x="104576" y="48020"/>
                  </a:cubicBezTo>
                  <a:cubicBezTo>
                    <a:pt x="104472" y="48083"/>
                    <a:pt x="104367" y="48104"/>
                    <a:pt x="104262" y="48020"/>
                  </a:cubicBezTo>
                  <a:cubicBezTo>
                    <a:pt x="104074" y="47915"/>
                    <a:pt x="103970" y="47790"/>
                    <a:pt x="103907" y="47580"/>
                  </a:cubicBezTo>
                  <a:cubicBezTo>
                    <a:pt x="103886" y="47497"/>
                    <a:pt x="103865" y="47392"/>
                    <a:pt x="103865" y="47288"/>
                  </a:cubicBezTo>
                  <a:close/>
                  <a:moveTo>
                    <a:pt x="32725" y="57435"/>
                  </a:moveTo>
                  <a:cubicBezTo>
                    <a:pt x="32767" y="57603"/>
                    <a:pt x="32808" y="57707"/>
                    <a:pt x="32850" y="57770"/>
                  </a:cubicBezTo>
                  <a:cubicBezTo>
                    <a:pt x="33436" y="59109"/>
                    <a:pt x="34001" y="60407"/>
                    <a:pt x="34587" y="61746"/>
                  </a:cubicBezTo>
                  <a:cubicBezTo>
                    <a:pt x="34733" y="62143"/>
                    <a:pt x="34901" y="62541"/>
                    <a:pt x="35026" y="62938"/>
                  </a:cubicBezTo>
                  <a:cubicBezTo>
                    <a:pt x="35110" y="63169"/>
                    <a:pt x="35152" y="63420"/>
                    <a:pt x="35277" y="63608"/>
                  </a:cubicBezTo>
                  <a:cubicBezTo>
                    <a:pt x="35633" y="64194"/>
                    <a:pt x="35884" y="64821"/>
                    <a:pt x="36365" y="65345"/>
                  </a:cubicBezTo>
                  <a:cubicBezTo>
                    <a:pt x="36616" y="65617"/>
                    <a:pt x="36847" y="65889"/>
                    <a:pt x="37223" y="66035"/>
                  </a:cubicBezTo>
                  <a:cubicBezTo>
                    <a:pt x="37537" y="66202"/>
                    <a:pt x="37872" y="66349"/>
                    <a:pt x="38144" y="66600"/>
                  </a:cubicBezTo>
                  <a:cubicBezTo>
                    <a:pt x="38290" y="66726"/>
                    <a:pt x="38500" y="66767"/>
                    <a:pt x="38709" y="66830"/>
                  </a:cubicBezTo>
                  <a:cubicBezTo>
                    <a:pt x="39190" y="66977"/>
                    <a:pt x="39650" y="67123"/>
                    <a:pt x="40132" y="67270"/>
                  </a:cubicBezTo>
                  <a:cubicBezTo>
                    <a:pt x="40299" y="67332"/>
                    <a:pt x="40425" y="67353"/>
                    <a:pt x="40613" y="67332"/>
                  </a:cubicBezTo>
                  <a:cubicBezTo>
                    <a:pt x="41931" y="67144"/>
                    <a:pt x="43228" y="66935"/>
                    <a:pt x="44567" y="66746"/>
                  </a:cubicBezTo>
                  <a:cubicBezTo>
                    <a:pt x="44693" y="66726"/>
                    <a:pt x="44798" y="66663"/>
                    <a:pt x="44902" y="66642"/>
                  </a:cubicBezTo>
                  <a:cubicBezTo>
                    <a:pt x="44860" y="66098"/>
                    <a:pt x="44756" y="65596"/>
                    <a:pt x="44567" y="65135"/>
                  </a:cubicBezTo>
                  <a:cubicBezTo>
                    <a:pt x="44526" y="64989"/>
                    <a:pt x="44526" y="64842"/>
                    <a:pt x="44526" y="64675"/>
                  </a:cubicBezTo>
                  <a:cubicBezTo>
                    <a:pt x="44484" y="64298"/>
                    <a:pt x="44442" y="63922"/>
                    <a:pt x="44274" y="63587"/>
                  </a:cubicBezTo>
                  <a:cubicBezTo>
                    <a:pt x="44233" y="63420"/>
                    <a:pt x="44170" y="63273"/>
                    <a:pt x="44149" y="63085"/>
                  </a:cubicBezTo>
                  <a:cubicBezTo>
                    <a:pt x="44149" y="62834"/>
                    <a:pt x="44065" y="62625"/>
                    <a:pt x="44002" y="62373"/>
                  </a:cubicBezTo>
                  <a:cubicBezTo>
                    <a:pt x="43940" y="62227"/>
                    <a:pt x="43919" y="62039"/>
                    <a:pt x="43856" y="61892"/>
                  </a:cubicBezTo>
                  <a:cubicBezTo>
                    <a:pt x="43835" y="61746"/>
                    <a:pt x="43835" y="61620"/>
                    <a:pt x="43814" y="61495"/>
                  </a:cubicBezTo>
                  <a:cubicBezTo>
                    <a:pt x="43605" y="60909"/>
                    <a:pt x="43375" y="60323"/>
                    <a:pt x="43166" y="59737"/>
                  </a:cubicBezTo>
                  <a:cubicBezTo>
                    <a:pt x="43124" y="59695"/>
                    <a:pt x="43082" y="59653"/>
                    <a:pt x="42977" y="59591"/>
                  </a:cubicBezTo>
                  <a:cubicBezTo>
                    <a:pt x="42998" y="59758"/>
                    <a:pt x="43019" y="59863"/>
                    <a:pt x="43019" y="59967"/>
                  </a:cubicBezTo>
                  <a:cubicBezTo>
                    <a:pt x="43019" y="60135"/>
                    <a:pt x="42998" y="60281"/>
                    <a:pt x="42956" y="60428"/>
                  </a:cubicBezTo>
                  <a:cubicBezTo>
                    <a:pt x="42873" y="60595"/>
                    <a:pt x="42684" y="60679"/>
                    <a:pt x="42517" y="60637"/>
                  </a:cubicBezTo>
                  <a:cubicBezTo>
                    <a:pt x="42370" y="60574"/>
                    <a:pt x="42266" y="60448"/>
                    <a:pt x="42287" y="60281"/>
                  </a:cubicBezTo>
                  <a:cubicBezTo>
                    <a:pt x="42329" y="60135"/>
                    <a:pt x="42287" y="60009"/>
                    <a:pt x="42224" y="59842"/>
                  </a:cubicBezTo>
                  <a:cubicBezTo>
                    <a:pt x="42161" y="59737"/>
                    <a:pt x="42078" y="59737"/>
                    <a:pt x="41868" y="59821"/>
                  </a:cubicBezTo>
                  <a:cubicBezTo>
                    <a:pt x="41952" y="60009"/>
                    <a:pt x="41994" y="60218"/>
                    <a:pt x="42078" y="60386"/>
                  </a:cubicBezTo>
                  <a:cubicBezTo>
                    <a:pt x="42119" y="60532"/>
                    <a:pt x="42140" y="60658"/>
                    <a:pt x="42119" y="60783"/>
                  </a:cubicBezTo>
                  <a:cubicBezTo>
                    <a:pt x="42078" y="60972"/>
                    <a:pt x="41847" y="61076"/>
                    <a:pt x="41722" y="60951"/>
                  </a:cubicBezTo>
                  <a:cubicBezTo>
                    <a:pt x="41617" y="60846"/>
                    <a:pt x="41513" y="60700"/>
                    <a:pt x="41450" y="60574"/>
                  </a:cubicBezTo>
                  <a:cubicBezTo>
                    <a:pt x="41345" y="60344"/>
                    <a:pt x="41241" y="60072"/>
                    <a:pt x="41136" y="59842"/>
                  </a:cubicBezTo>
                  <a:cubicBezTo>
                    <a:pt x="41094" y="59716"/>
                    <a:pt x="41031" y="59612"/>
                    <a:pt x="40885" y="59549"/>
                  </a:cubicBezTo>
                  <a:cubicBezTo>
                    <a:pt x="40571" y="59444"/>
                    <a:pt x="40466" y="59193"/>
                    <a:pt x="40362" y="58921"/>
                  </a:cubicBezTo>
                  <a:cubicBezTo>
                    <a:pt x="40257" y="58607"/>
                    <a:pt x="40383" y="58377"/>
                    <a:pt x="40550" y="58147"/>
                  </a:cubicBezTo>
                  <a:cubicBezTo>
                    <a:pt x="40613" y="58021"/>
                    <a:pt x="40759" y="57875"/>
                    <a:pt x="40801" y="57666"/>
                  </a:cubicBezTo>
                  <a:cubicBezTo>
                    <a:pt x="40676" y="57645"/>
                    <a:pt x="40592" y="57624"/>
                    <a:pt x="40487" y="57624"/>
                  </a:cubicBezTo>
                  <a:cubicBezTo>
                    <a:pt x="39860" y="57624"/>
                    <a:pt x="39232" y="57624"/>
                    <a:pt x="38625" y="57645"/>
                  </a:cubicBezTo>
                  <a:cubicBezTo>
                    <a:pt x="37684" y="57707"/>
                    <a:pt x="36742" y="57603"/>
                    <a:pt x="35780" y="57498"/>
                  </a:cubicBezTo>
                  <a:cubicBezTo>
                    <a:pt x="34796" y="57415"/>
                    <a:pt x="33792" y="57456"/>
                    <a:pt x="32725" y="57435"/>
                  </a:cubicBezTo>
                  <a:close/>
                  <a:moveTo>
                    <a:pt x="68525" y="63106"/>
                  </a:moveTo>
                  <a:cubicBezTo>
                    <a:pt x="68420" y="63106"/>
                    <a:pt x="68378" y="63085"/>
                    <a:pt x="68337" y="63085"/>
                  </a:cubicBezTo>
                  <a:cubicBezTo>
                    <a:pt x="66328" y="63399"/>
                    <a:pt x="64340" y="63713"/>
                    <a:pt x="62332" y="64047"/>
                  </a:cubicBezTo>
                  <a:cubicBezTo>
                    <a:pt x="60762" y="64319"/>
                    <a:pt x="59193" y="64549"/>
                    <a:pt x="57666" y="65031"/>
                  </a:cubicBezTo>
                  <a:cubicBezTo>
                    <a:pt x="57603" y="65052"/>
                    <a:pt x="57519" y="65052"/>
                    <a:pt x="57456" y="65073"/>
                  </a:cubicBezTo>
                  <a:cubicBezTo>
                    <a:pt x="55845" y="65386"/>
                    <a:pt x="54213" y="65700"/>
                    <a:pt x="52623" y="66035"/>
                  </a:cubicBezTo>
                  <a:cubicBezTo>
                    <a:pt x="49045" y="66830"/>
                    <a:pt x="45404" y="67458"/>
                    <a:pt x="41764" y="67960"/>
                  </a:cubicBezTo>
                  <a:cubicBezTo>
                    <a:pt x="41408" y="68002"/>
                    <a:pt x="41010" y="68002"/>
                    <a:pt x="40655" y="68169"/>
                  </a:cubicBezTo>
                  <a:cubicBezTo>
                    <a:pt x="40613" y="68630"/>
                    <a:pt x="40571" y="69069"/>
                    <a:pt x="40550" y="69529"/>
                  </a:cubicBezTo>
                  <a:cubicBezTo>
                    <a:pt x="40508" y="69990"/>
                    <a:pt x="40236" y="70408"/>
                    <a:pt x="40090" y="70827"/>
                  </a:cubicBezTo>
                  <a:cubicBezTo>
                    <a:pt x="40153" y="70910"/>
                    <a:pt x="40173" y="70952"/>
                    <a:pt x="40194" y="70994"/>
                  </a:cubicBezTo>
                  <a:cubicBezTo>
                    <a:pt x="40425" y="71266"/>
                    <a:pt x="40717" y="71329"/>
                    <a:pt x="41073" y="71161"/>
                  </a:cubicBezTo>
                  <a:cubicBezTo>
                    <a:pt x="41199" y="71120"/>
                    <a:pt x="41345" y="71036"/>
                    <a:pt x="41492" y="70994"/>
                  </a:cubicBezTo>
                  <a:cubicBezTo>
                    <a:pt x="41847" y="70847"/>
                    <a:pt x="42182" y="70722"/>
                    <a:pt x="42559" y="70617"/>
                  </a:cubicBezTo>
                  <a:cubicBezTo>
                    <a:pt x="42977" y="70513"/>
                    <a:pt x="43396" y="70429"/>
                    <a:pt x="43835" y="70324"/>
                  </a:cubicBezTo>
                  <a:cubicBezTo>
                    <a:pt x="44233" y="70262"/>
                    <a:pt x="44630" y="70157"/>
                    <a:pt x="44986" y="70073"/>
                  </a:cubicBezTo>
                  <a:cubicBezTo>
                    <a:pt x="45404" y="69990"/>
                    <a:pt x="45844" y="69990"/>
                    <a:pt x="46304" y="69948"/>
                  </a:cubicBezTo>
                  <a:cubicBezTo>
                    <a:pt x="47078" y="69801"/>
                    <a:pt x="47894" y="69739"/>
                    <a:pt x="48648" y="69529"/>
                  </a:cubicBezTo>
                  <a:cubicBezTo>
                    <a:pt x="50091" y="69111"/>
                    <a:pt x="51556" y="68734"/>
                    <a:pt x="53021" y="68441"/>
                  </a:cubicBezTo>
                  <a:cubicBezTo>
                    <a:pt x="54276" y="68211"/>
                    <a:pt x="55552" y="68065"/>
                    <a:pt x="56829" y="67876"/>
                  </a:cubicBezTo>
                  <a:cubicBezTo>
                    <a:pt x="56933" y="67855"/>
                    <a:pt x="57080" y="67855"/>
                    <a:pt x="57184" y="67897"/>
                  </a:cubicBezTo>
                  <a:cubicBezTo>
                    <a:pt x="57310" y="67981"/>
                    <a:pt x="57435" y="67960"/>
                    <a:pt x="57561" y="67897"/>
                  </a:cubicBezTo>
                  <a:cubicBezTo>
                    <a:pt x="58775" y="67583"/>
                    <a:pt x="60009" y="67332"/>
                    <a:pt x="61202" y="66977"/>
                  </a:cubicBezTo>
                  <a:cubicBezTo>
                    <a:pt x="63294" y="66412"/>
                    <a:pt x="65386" y="65805"/>
                    <a:pt x="67562" y="65449"/>
                  </a:cubicBezTo>
                  <a:cubicBezTo>
                    <a:pt x="67667" y="65407"/>
                    <a:pt x="67772" y="65366"/>
                    <a:pt x="67897" y="65345"/>
                  </a:cubicBezTo>
                  <a:cubicBezTo>
                    <a:pt x="67981" y="64947"/>
                    <a:pt x="68023" y="64549"/>
                    <a:pt x="68127" y="64194"/>
                  </a:cubicBezTo>
                  <a:cubicBezTo>
                    <a:pt x="68211" y="63880"/>
                    <a:pt x="68441" y="63524"/>
                    <a:pt x="68525" y="63106"/>
                  </a:cubicBezTo>
                  <a:close/>
                  <a:moveTo>
                    <a:pt x="110016" y="54130"/>
                  </a:moveTo>
                  <a:cubicBezTo>
                    <a:pt x="109807" y="54171"/>
                    <a:pt x="109682" y="54171"/>
                    <a:pt x="109619" y="54192"/>
                  </a:cubicBezTo>
                  <a:cubicBezTo>
                    <a:pt x="108970" y="54360"/>
                    <a:pt x="108280" y="54506"/>
                    <a:pt x="107631" y="54653"/>
                  </a:cubicBezTo>
                  <a:cubicBezTo>
                    <a:pt x="106104" y="55029"/>
                    <a:pt x="104618" y="55427"/>
                    <a:pt x="103091" y="55741"/>
                  </a:cubicBezTo>
                  <a:cubicBezTo>
                    <a:pt x="100350" y="56285"/>
                    <a:pt x="97588" y="56808"/>
                    <a:pt x="94826" y="57331"/>
                  </a:cubicBezTo>
                  <a:cubicBezTo>
                    <a:pt x="91687" y="57917"/>
                    <a:pt x="88612" y="58649"/>
                    <a:pt x="85515" y="59402"/>
                  </a:cubicBezTo>
                  <a:cubicBezTo>
                    <a:pt x="85410" y="59423"/>
                    <a:pt x="85348" y="59465"/>
                    <a:pt x="85201" y="59528"/>
                  </a:cubicBezTo>
                  <a:cubicBezTo>
                    <a:pt x="85578" y="60239"/>
                    <a:pt x="85933" y="60930"/>
                    <a:pt x="86310" y="61620"/>
                  </a:cubicBezTo>
                  <a:cubicBezTo>
                    <a:pt x="86603" y="61746"/>
                    <a:pt x="86875" y="61683"/>
                    <a:pt x="87147" y="61620"/>
                  </a:cubicBezTo>
                  <a:cubicBezTo>
                    <a:pt x="87670" y="61516"/>
                    <a:pt x="88193" y="61411"/>
                    <a:pt x="88716" y="61327"/>
                  </a:cubicBezTo>
                  <a:cubicBezTo>
                    <a:pt x="90809" y="61034"/>
                    <a:pt x="92838" y="60553"/>
                    <a:pt x="94889" y="59988"/>
                  </a:cubicBezTo>
                  <a:cubicBezTo>
                    <a:pt x="95872" y="59737"/>
                    <a:pt x="96876" y="59444"/>
                    <a:pt x="97860" y="59277"/>
                  </a:cubicBezTo>
                  <a:cubicBezTo>
                    <a:pt x="99387" y="58984"/>
                    <a:pt x="100894" y="58712"/>
                    <a:pt x="102421" y="58607"/>
                  </a:cubicBezTo>
                  <a:cubicBezTo>
                    <a:pt x="102756" y="58586"/>
                    <a:pt x="103091" y="58503"/>
                    <a:pt x="103405" y="58419"/>
                  </a:cubicBezTo>
                  <a:cubicBezTo>
                    <a:pt x="103990" y="58314"/>
                    <a:pt x="104597" y="58272"/>
                    <a:pt x="105162" y="58189"/>
                  </a:cubicBezTo>
                  <a:cubicBezTo>
                    <a:pt x="105288" y="58168"/>
                    <a:pt x="105455" y="58189"/>
                    <a:pt x="105560" y="58147"/>
                  </a:cubicBezTo>
                  <a:cubicBezTo>
                    <a:pt x="105978" y="57896"/>
                    <a:pt x="106439" y="57938"/>
                    <a:pt x="106899" y="57875"/>
                  </a:cubicBezTo>
                  <a:cubicBezTo>
                    <a:pt x="107045" y="57854"/>
                    <a:pt x="107255" y="57875"/>
                    <a:pt x="107380" y="57791"/>
                  </a:cubicBezTo>
                  <a:cubicBezTo>
                    <a:pt x="107673" y="57666"/>
                    <a:pt x="108008" y="57624"/>
                    <a:pt x="108322" y="57561"/>
                  </a:cubicBezTo>
                  <a:cubicBezTo>
                    <a:pt x="108594" y="57519"/>
                    <a:pt x="108887" y="57435"/>
                    <a:pt x="109200" y="57352"/>
                  </a:cubicBezTo>
                  <a:cubicBezTo>
                    <a:pt x="109117" y="57247"/>
                    <a:pt x="109096" y="57205"/>
                    <a:pt x="109033" y="57122"/>
                  </a:cubicBezTo>
                  <a:cubicBezTo>
                    <a:pt x="108803" y="56808"/>
                    <a:pt x="108782" y="56494"/>
                    <a:pt x="108928" y="56159"/>
                  </a:cubicBezTo>
                  <a:cubicBezTo>
                    <a:pt x="109012" y="55992"/>
                    <a:pt x="109117" y="55824"/>
                    <a:pt x="109200" y="55657"/>
                  </a:cubicBezTo>
                  <a:cubicBezTo>
                    <a:pt x="109263" y="55510"/>
                    <a:pt x="109347" y="55364"/>
                    <a:pt x="109431" y="55218"/>
                  </a:cubicBezTo>
                  <a:cubicBezTo>
                    <a:pt x="109556" y="54987"/>
                    <a:pt x="109682" y="54736"/>
                    <a:pt x="109828" y="54527"/>
                  </a:cubicBezTo>
                  <a:cubicBezTo>
                    <a:pt x="109870" y="54464"/>
                    <a:pt x="109933" y="54318"/>
                    <a:pt x="110016" y="54130"/>
                  </a:cubicBezTo>
                  <a:close/>
                  <a:moveTo>
                    <a:pt x="109724" y="56619"/>
                  </a:moveTo>
                  <a:cubicBezTo>
                    <a:pt x="109849" y="56703"/>
                    <a:pt x="109933" y="56745"/>
                    <a:pt x="110016" y="56808"/>
                  </a:cubicBezTo>
                  <a:cubicBezTo>
                    <a:pt x="110623" y="57101"/>
                    <a:pt x="111293" y="57394"/>
                    <a:pt x="111941" y="57645"/>
                  </a:cubicBezTo>
                  <a:cubicBezTo>
                    <a:pt x="112193" y="57749"/>
                    <a:pt x="112465" y="57833"/>
                    <a:pt x="112757" y="57917"/>
                  </a:cubicBezTo>
                  <a:cubicBezTo>
                    <a:pt x="113197" y="58042"/>
                    <a:pt x="113636" y="58147"/>
                    <a:pt x="114055" y="58293"/>
                  </a:cubicBezTo>
                  <a:cubicBezTo>
                    <a:pt x="114452" y="58461"/>
                    <a:pt x="114808" y="58482"/>
                    <a:pt x="115247" y="58440"/>
                  </a:cubicBezTo>
                  <a:cubicBezTo>
                    <a:pt x="115770" y="58356"/>
                    <a:pt x="116294" y="58272"/>
                    <a:pt x="116838" y="58398"/>
                  </a:cubicBezTo>
                  <a:lnTo>
                    <a:pt x="116984" y="58398"/>
                  </a:lnTo>
                  <a:cubicBezTo>
                    <a:pt x="117277" y="58398"/>
                    <a:pt x="117465" y="58272"/>
                    <a:pt x="117570" y="58042"/>
                  </a:cubicBezTo>
                  <a:cubicBezTo>
                    <a:pt x="117863" y="57415"/>
                    <a:pt x="118030" y="56724"/>
                    <a:pt x="118219" y="56054"/>
                  </a:cubicBezTo>
                  <a:cubicBezTo>
                    <a:pt x="118239" y="55950"/>
                    <a:pt x="118219" y="55845"/>
                    <a:pt x="118198" y="55720"/>
                  </a:cubicBezTo>
                  <a:cubicBezTo>
                    <a:pt x="118198" y="55615"/>
                    <a:pt x="118177" y="55510"/>
                    <a:pt x="118177" y="55364"/>
                  </a:cubicBezTo>
                  <a:lnTo>
                    <a:pt x="118177" y="54799"/>
                  </a:lnTo>
                  <a:cubicBezTo>
                    <a:pt x="118135" y="54569"/>
                    <a:pt x="118009" y="54297"/>
                    <a:pt x="118072" y="54067"/>
                  </a:cubicBezTo>
                  <a:cubicBezTo>
                    <a:pt x="118114" y="53837"/>
                    <a:pt x="118093" y="53565"/>
                    <a:pt x="118093" y="53334"/>
                  </a:cubicBezTo>
                  <a:cubicBezTo>
                    <a:pt x="118093" y="53146"/>
                    <a:pt x="118072" y="53000"/>
                    <a:pt x="118093" y="52811"/>
                  </a:cubicBezTo>
                  <a:cubicBezTo>
                    <a:pt x="118093" y="52644"/>
                    <a:pt x="118135" y="52497"/>
                    <a:pt x="118177" y="52288"/>
                  </a:cubicBezTo>
                  <a:cubicBezTo>
                    <a:pt x="117884" y="52267"/>
                    <a:pt x="117612" y="52288"/>
                    <a:pt x="117361" y="52330"/>
                  </a:cubicBezTo>
                  <a:cubicBezTo>
                    <a:pt x="116649" y="52435"/>
                    <a:pt x="115980" y="52435"/>
                    <a:pt x="115268" y="52309"/>
                  </a:cubicBezTo>
                  <a:cubicBezTo>
                    <a:pt x="114724" y="52184"/>
                    <a:pt x="114201" y="51974"/>
                    <a:pt x="113615" y="52100"/>
                  </a:cubicBezTo>
                  <a:cubicBezTo>
                    <a:pt x="113197" y="51995"/>
                    <a:pt x="112841" y="52225"/>
                    <a:pt x="112465" y="52309"/>
                  </a:cubicBezTo>
                  <a:cubicBezTo>
                    <a:pt x="112423" y="52309"/>
                    <a:pt x="112360" y="52372"/>
                    <a:pt x="112339" y="52414"/>
                  </a:cubicBezTo>
                  <a:cubicBezTo>
                    <a:pt x="112109" y="52749"/>
                    <a:pt x="111816" y="53062"/>
                    <a:pt x="111628" y="53439"/>
                  </a:cubicBezTo>
                  <a:cubicBezTo>
                    <a:pt x="111397" y="53899"/>
                    <a:pt x="111167" y="54360"/>
                    <a:pt x="110853" y="54736"/>
                  </a:cubicBezTo>
                  <a:cubicBezTo>
                    <a:pt x="110581" y="55050"/>
                    <a:pt x="110351" y="55364"/>
                    <a:pt x="110247" y="55762"/>
                  </a:cubicBezTo>
                  <a:cubicBezTo>
                    <a:pt x="110226" y="55887"/>
                    <a:pt x="110121" y="55992"/>
                    <a:pt x="110058" y="56096"/>
                  </a:cubicBezTo>
                  <a:cubicBezTo>
                    <a:pt x="109870" y="56285"/>
                    <a:pt x="109807" y="56452"/>
                    <a:pt x="109724" y="56619"/>
                  </a:cubicBezTo>
                  <a:close/>
                  <a:moveTo>
                    <a:pt x="41429" y="56808"/>
                  </a:moveTo>
                  <a:cubicBezTo>
                    <a:pt x="41785" y="56599"/>
                    <a:pt x="42161" y="56452"/>
                    <a:pt x="42475" y="56222"/>
                  </a:cubicBezTo>
                  <a:cubicBezTo>
                    <a:pt x="42873" y="55950"/>
                    <a:pt x="43291" y="55762"/>
                    <a:pt x="43730" y="55573"/>
                  </a:cubicBezTo>
                  <a:cubicBezTo>
                    <a:pt x="44023" y="55469"/>
                    <a:pt x="44337" y="55364"/>
                    <a:pt x="44672" y="55238"/>
                  </a:cubicBezTo>
                  <a:cubicBezTo>
                    <a:pt x="44526" y="55155"/>
                    <a:pt x="44421" y="55113"/>
                    <a:pt x="44274" y="55050"/>
                  </a:cubicBezTo>
                  <a:cubicBezTo>
                    <a:pt x="43814" y="54904"/>
                    <a:pt x="43375" y="54715"/>
                    <a:pt x="42894" y="54590"/>
                  </a:cubicBezTo>
                  <a:cubicBezTo>
                    <a:pt x="41973" y="54318"/>
                    <a:pt x="41094" y="54004"/>
                    <a:pt x="40153" y="53878"/>
                  </a:cubicBezTo>
                  <a:cubicBezTo>
                    <a:pt x="39713" y="53816"/>
                    <a:pt x="39295" y="53753"/>
                    <a:pt x="38876" y="53690"/>
                  </a:cubicBezTo>
                  <a:cubicBezTo>
                    <a:pt x="36805" y="53355"/>
                    <a:pt x="34712" y="53041"/>
                    <a:pt x="32641" y="52707"/>
                  </a:cubicBezTo>
                  <a:cubicBezTo>
                    <a:pt x="32348" y="52644"/>
                    <a:pt x="32076" y="52602"/>
                    <a:pt x="31825" y="52497"/>
                  </a:cubicBezTo>
                  <a:cubicBezTo>
                    <a:pt x="31406" y="52330"/>
                    <a:pt x="31030" y="52205"/>
                    <a:pt x="30570" y="52121"/>
                  </a:cubicBezTo>
                  <a:cubicBezTo>
                    <a:pt x="30360" y="52100"/>
                    <a:pt x="30151" y="51995"/>
                    <a:pt x="29921" y="51995"/>
                  </a:cubicBezTo>
                  <a:cubicBezTo>
                    <a:pt x="30151" y="52518"/>
                    <a:pt x="30423" y="53000"/>
                    <a:pt x="30632" y="53460"/>
                  </a:cubicBezTo>
                  <a:cubicBezTo>
                    <a:pt x="31072" y="54464"/>
                    <a:pt x="31658" y="55364"/>
                    <a:pt x="32139" y="56306"/>
                  </a:cubicBezTo>
                  <a:cubicBezTo>
                    <a:pt x="32222" y="56473"/>
                    <a:pt x="32348" y="56578"/>
                    <a:pt x="32557" y="56578"/>
                  </a:cubicBezTo>
                  <a:cubicBezTo>
                    <a:pt x="32850" y="56578"/>
                    <a:pt x="33143" y="56599"/>
                    <a:pt x="33436" y="56599"/>
                  </a:cubicBezTo>
                  <a:cubicBezTo>
                    <a:pt x="34294" y="56599"/>
                    <a:pt x="35131" y="56599"/>
                    <a:pt x="35989" y="56682"/>
                  </a:cubicBezTo>
                  <a:cubicBezTo>
                    <a:pt x="36679" y="56745"/>
                    <a:pt x="37349" y="56808"/>
                    <a:pt x="38039" y="56808"/>
                  </a:cubicBezTo>
                  <a:cubicBezTo>
                    <a:pt x="38688" y="56808"/>
                    <a:pt x="39357" y="56891"/>
                    <a:pt x="40027" y="56724"/>
                  </a:cubicBezTo>
                  <a:lnTo>
                    <a:pt x="40132" y="56724"/>
                  </a:lnTo>
                  <a:cubicBezTo>
                    <a:pt x="40508" y="56703"/>
                    <a:pt x="40989" y="56745"/>
                    <a:pt x="41429" y="56808"/>
                  </a:cubicBezTo>
                  <a:close/>
                  <a:moveTo>
                    <a:pt x="104200" y="44107"/>
                  </a:moveTo>
                  <a:cubicBezTo>
                    <a:pt x="104221" y="44065"/>
                    <a:pt x="104304" y="44023"/>
                    <a:pt x="104367" y="44002"/>
                  </a:cubicBezTo>
                  <a:cubicBezTo>
                    <a:pt x="104744" y="43814"/>
                    <a:pt x="105120" y="43542"/>
                    <a:pt x="105539" y="43417"/>
                  </a:cubicBezTo>
                  <a:cubicBezTo>
                    <a:pt x="106397" y="43124"/>
                    <a:pt x="107255" y="42831"/>
                    <a:pt x="108071" y="42433"/>
                  </a:cubicBezTo>
                  <a:cubicBezTo>
                    <a:pt x="109305" y="41826"/>
                    <a:pt x="110498" y="41199"/>
                    <a:pt x="111795" y="40717"/>
                  </a:cubicBezTo>
                  <a:cubicBezTo>
                    <a:pt x="112046" y="40613"/>
                    <a:pt x="112276" y="40487"/>
                    <a:pt x="112569" y="40362"/>
                  </a:cubicBezTo>
                  <a:cubicBezTo>
                    <a:pt x="112737" y="39399"/>
                    <a:pt x="112862" y="38416"/>
                    <a:pt x="112904" y="37453"/>
                  </a:cubicBezTo>
                  <a:cubicBezTo>
                    <a:pt x="112967" y="36742"/>
                    <a:pt x="112946" y="36052"/>
                    <a:pt x="113071" y="35361"/>
                  </a:cubicBezTo>
                  <a:cubicBezTo>
                    <a:pt x="113071" y="35340"/>
                    <a:pt x="113050" y="35277"/>
                    <a:pt x="113009" y="35236"/>
                  </a:cubicBezTo>
                  <a:cubicBezTo>
                    <a:pt x="112695" y="35466"/>
                    <a:pt x="112360" y="35675"/>
                    <a:pt x="112046" y="35905"/>
                  </a:cubicBezTo>
                  <a:cubicBezTo>
                    <a:pt x="111879" y="36010"/>
                    <a:pt x="111753" y="36156"/>
                    <a:pt x="111628" y="36282"/>
                  </a:cubicBezTo>
                  <a:cubicBezTo>
                    <a:pt x="111397" y="36512"/>
                    <a:pt x="111146" y="36700"/>
                    <a:pt x="110874" y="36868"/>
                  </a:cubicBezTo>
                  <a:cubicBezTo>
                    <a:pt x="108824" y="38102"/>
                    <a:pt x="106815" y="39357"/>
                    <a:pt x="104765" y="40529"/>
                  </a:cubicBezTo>
                  <a:cubicBezTo>
                    <a:pt x="103823" y="41094"/>
                    <a:pt x="102944" y="41764"/>
                    <a:pt x="102086" y="42454"/>
                  </a:cubicBezTo>
                  <a:cubicBezTo>
                    <a:pt x="101605" y="42810"/>
                    <a:pt x="101187" y="43207"/>
                    <a:pt x="100747" y="43605"/>
                  </a:cubicBezTo>
                  <a:cubicBezTo>
                    <a:pt x="100685" y="43647"/>
                    <a:pt x="100664" y="43730"/>
                    <a:pt x="100622" y="43835"/>
                  </a:cubicBezTo>
                  <a:cubicBezTo>
                    <a:pt x="101459" y="43772"/>
                    <a:pt x="102254" y="43710"/>
                    <a:pt x="103028" y="43940"/>
                  </a:cubicBezTo>
                  <a:cubicBezTo>
                    <a:pt x="103091" y="43961"/>
                    <a:pt x="103174" y="43940"/>
                    <a:pt x="103258" y="43961"/>
                  </a:cubicBezTo>
                  <a:cubicBezTo>
                    <a:pt x="103551" y="44044"/>
                    <a:pt x="103844" y="44065"/>
                    <a:pt x="104200" y="44107"/>
                  </a:cubicBezTo>
                  <a:close/>
                  <a:moveTo>
                    <a:pt x="36386" y="36868"/>
                  </a:moveTo>
                  <a:lnTo>
                    <a:pt x="36386" y="37453"/>
                  </a:lnTo>
                  <a:cubicBezTo>
                    <a:pt x="36386" y="38249"/>
                    <a:pt x="36407" y="39023"/>
                    <a:pt x="36386" y="39776"/>
                  </a:cubicBezTo>
                  <a:cubicBezTo>
                    <a:pt x="36365" y="40445"/>
                    <a:pt x="36324" y="41115"/>
                    <a:pt x="36198" y="41764"/>
                  </a:cubicBezTo>
                  <a:cubicBezTo>
                    <a:pt x="35968" y="42977"/>
                    <a:pt x="35591" y="44128"/>
                    <a:pt x="35005" y="45195"/>
                  </a:cubicBezTo>
                  <a:cubicBezTo>
                    <a:pt x="34963" y="45258"/>
                    <a:pt x="34963" y="45300"/>
                    <a:pt x="34943" y="45363"/>
                  </a:cubicBezTo>
                  <a:cubicBezTo>
                    <a:pt x="35110" y="45802"/>
                    <a:pt x="35445" y="45990"/>
                    <a:pt x="35884" y="45948"/>
                  </a:cubicBezTo>
                  <a:lnTo>
                    <a:pt x="37244" y="45948"/>
                  </a:lnTo>
                  <a:cubicBezTo>
                    <a:pt x="37537" y="45948"/>
                    <a:pt x="37830" y="45907"/>
                    <a:pt x="38060" y="45739"/>
                  </a:cubicBezTo>
                  <a:cubicBezTo>
                    <a:pt x="38500" y="45467"/>
                    <a:pt x="38939" y="45174"/>
                    <a:pt x="39399" y="44860"/>
                  </a:cubicBezTo>
                  <a:cubicBezTo>
                    <a:pt x="39504" y="44777"/>
                    <a:pt x="39609" y="44672"/>
                    <a:pt x="39546" y="44484"/>
                  </a:cubicBezTo>
                  <a:cubicBezTo>
                    <a:pt x="39337" y="44316"/>
                    <a:pt x="39232" y="43961"/>
                    <a:pt x="38939" y="43814"/>
                  </a:cubicBezTo>
                  <a:cubicBezTo>
                    <a:pt x="38813" y="43730"/>
                    <a:pt x="38772" y="43584"/>
                    <a:pt x="38772" y="43417"/>
                  </a:cubicBezTo>
                  <a:cubicBezTo>
                    <a:pt x="38730" y="43103"/>
                    <a:pt x="38813" y="42873"/>
                    <a:pt x="39127" y="42705"/>
                  </a:cubicBezTo>
                  <a:cubicBezTo>
                    <a:pt x="39504" y="42559"/>
                    <a:pt x="39776" y="42266"/>
                    <a:pt x="40069" y="41973"/>
                  </a:cubicBezTo>
                  <a:cubicBezTo>
                    <a:pt x="40299" y="41743"/>
                    <a:pt x="40299" y="41492"/>
                    <a:pt x="40257" y="41199"/>
                  </a:cubicBezTo>
                  <a:cubicBezTo>
                    <a:pt x="40173" y="40822"/>
                    <a:pt x="39943" y="40613"/>
                    <a:pt x="39650" y="40404"/>
                  </a:cubicBezTo>
                  <a:cubicBezTo>
                    <a:pt x="39295" y="40173"/>
                    <a:pt x="38939" y="39922"/>
                    <a:pt x="38583" y="39671"/>
                  </a:cubicBezTo>
                  <a:cubicBezTo>
                    <a:pt x="38500" y="39629"/>
                    <a:pt x="38458" y="39546"/>
                    <a:pt x="38395" y="39462"/>
                  </a:cubicBezTo>
                  <a:cubicBezTo>
                    <a:pt x="38248" y="39232"/>
                    <a:pt x="38353" y="38918"/>
                    <a:pt x="38604" y="38813"/>
                  </a:cubicBezTo>
                  <a:cubicBezTo>
                    <a:pt x="38730" y="38772"/>
                    <a:pt x="38897" y="38772"/>
                    <a:pt x="39044" y="38772"/>
                  </a:cubicBezTo>
                  <a:cubicBezTo>
                    <a:pt x="39420" y="38793"/>
                    <a:pt x="39734" y="38688"/>
                    <a:pt x="39985" y="38311"/>
                  </a:cubicBezTo>
                  <a:cubicBezTo>
                    <a:pt x="39985" y="38165"/>
                    <a:pt x="40027" y="37956"/>
                    <a:pt x="39985" y="37746"/>
                  </a:cubicBezTo>
                  <a:cubicBezTo>
                    <a:pt x="39964" y="37621"/>
                    <a:pt x="39943" y="37432"/>
                    <a:pt x="39839" y="37328"/>
                  </a:cubicBezTo>
                  <a:cubicBezTo>
                    <a:pt x="39567" y="37056"/>
                    <a:pt x="39357" y="36721"/>
                    <a:pt x="38981" y="36596"/>
                  </a:cubicBezTo>
                  <a:cubicBezTo>
                    <a:pt x="38897" y="36575"/>
                    <a:pt x="38813" y="36491"/>
                    <a:pt x="38730" y="36428"/>
                  </a:cubicBezTo>
                  <a:cubicBezTo>
                    <a:pt x="38604" y="36365"/>
                    <a:pt x="38479" y="36303"/>
                    <a:pt x="38353" y="36198"/>
                  </a:cubicBezTo>
                  <a:cubicBezTo>
                    <a:pt x="38207" y="36093"/>
                    <a:pt x="38102" y="35968"/>
                    <a:pt x="37976" y="35842"/>
                  </a:cubicBezTo>
                  <a:cubicBezTo>
                    <a:pt x="37453" y="36303"/>
                    <a:pt x="37014" y="36700"/>
                    <a:pt x="36386" y="36868"/>
                  </a:cubicBezTo>
                  <a:close/>
                  <a:moveTo>
                    <a:pt x="100957" y="47476"/>
                  </a:moveTo>
                  <a:cubicBezTo>
                    <a:pt x="100957" y="47852"/>
                    <a:pt x="100957" y="48229"/>
                    <a:pt x="101019" y="48564"/>
                  </a:cubicBezTo>
                  <a:cubicBezTo>
                    <a:pt x="101145" y="49254"/>
                    <a:pt x="101249" y="49924"/>
                    <a:pt x="101438" y="50593"/>
                  </a:cubicBezTo>
                  <a:cubicBezTo>
                    <a:pt x="101710" y="51640"/>
                    <a:pt x="101710" y="52749"/>
                    <a:pt x="102107" y="53795"/>
                  </a:cubicBezTo>
                  <a:cubicBezTo>
                    <a:pt x="102107" y="53837"/>
                    <a:pt x="102128" y="53878"/>
                    <a:pt x="102128" y="53899"/>
                  </a:cubicBezTo>
                  <a:cubicBezTo>
                    <a:pt x="102128" y="54318"/>
                    <a:pt x="102296" y="54653"/>
                    <a:pt x="102400" y="55050"/>
                  </a:cubicBezTo>
                  <a:cubicBezTo>
                    <a:pt x="102923" y="55029"/>
                    <a:pt x="103363" y="54904"/>
                    <a:pt x="103844" y="54736"/>
                  </a:cubicBezTo>
                  <a:cubicBezTo>
                    <a:pt x="103865" y="54632"/>
                    <a:pt x="103886" y="54548"/>
                    <a:pt x="103865" y="54506"/>
                  </a:cubicBezTo>
                  <a:cubicBezTo>
                    <a:pt x="103739" y="54067"/>
                    <a:pt x="103677" y="53586"/>
                    <a:pt x="103677" y="53125"/>
                  </a:cubicBezTo>
                  <a:cubicBezTo>
                    <a:pt x="103677" y="53041"/>
                    <a:pt x="103635" y="52937"/>
                    <a:pt x="103593" y="52853"/>
                  </a:cubicBezTo>
                  <a:cubicBezTo>
                    <a:pt x="103467" y="52393"/>
                    <a:pt x="103321" y="51912"/>
                    <a:pt x="103363" y="51430"/>
                  </a:cubicBezTo>
                  <a:cubicBezTo>
                    <a:pt x="103363" y="51284"/>
                    <a:pt x="103321" y="51158"/>
                    <a:pt x="103321" y="51033"/>
                  </a:cubicBezTo>
                  <a:cubicBezTo>
                    <a:pt x="103279" y="50907"/>
                    <a:pt x="103237" y="50761"/>
                    <a:pt x="103237" y="50635"/>
                  </a:cubicBezTo>
                  <a:cubicBezTo>
                    <a:pt x="103258" y="50008"/>
                    <a:pt x="103049" y="49401"/>
                    <a:pt x="103007" y="48773"/>
                  </a:cubicBezTo>
                  <a:cubicBezTo>
                    <a:pt x="102965" y="48376"/>
                    <a:pt x="102923" y="47999"/>
                    <a:pt x="103112" y="47622"/>
                  </a:cubicBezTo>
                  <a:cubicBezTo>
                    <a:pt x="103112" y="47601"/>
                    <a:pt x="103070" y="47560"/>
                    <a:pt x="103070" y="47497"/>
                  </a:cubicBezTo>
                  <a:cubicBezTo>
                    <a:pt x="102819" y="47434"/>
                    <a:pt x="102589" y="47434"/>
                    <a:pt x="102338" y="47497"/>
                  </a:cubicBezTo>
                  <a:cubicBezTo>
                    <a:pt x="102107" y="47727"/>
                    <a:pt x="102400" y="47957"/>
                    <a:pt x="102296" y="48187"/>
                  </a:cubicBezTo>
                  <a:cubicBezTo>
                    <a:pt x="102275" y="48208"/>
                    <a:pt x="102212" y="48229"/>
                    <a:pt x="102191" y="48229"/>
                  </a:cubicBezTo>
                  <a:cubicBezTo>
                    <a:pt x="102107" y="48250"/>
                    <a:pt x="102024" y="48250"/>
                    <a:pt x="101961" y="48250"/>
                  </a:cubicBezTo>
                  <a:cubicBezTo>
                    <a:pt x="101710" y="48250"/>
                    <a:pt x="101605" y="48187"/>
                    <a:pt x="101542" y="47936"/>
                  </a:cubicBezTo>
                  <a:cubicBezTo>
                    <a:pt x="101501" y="47811"/>
                    <a:pt x="101480" y="47664"/>
                    <a:pt x="101459" y="47497"/>
                  </a:cubicBezTo>
                  <a:cubicBezTo>
                    <a:pt x="101270" y="47476"/>
                    <a:pt x="101145" y="47476"/>
                    <a:pt x="100957" y="47476"/>
                  </a:cubicBezTo>
                  <a:close/>
                  <a:moveTo>
                    <a:pt x="43647" y="59549"/>
                  </a:moveTo>
                  <a:cubicBezTo>
                    <a:pt x="44044" y="59884"/>
                    <a:pt x="44212" y="60260"/>
                    <a:pt x="44254" y="60679"/>
                  </a:cubicBezTo>
                  <a:cubicBezTo>
                    <a:pt x="44254" y="60804"/>
                    <a:pt x="44337" y="60930"/>
                    <a:pt x="44358" y="61076"/>
                  </a:cubicBezTo>
                  <a:cubicBezTo>
                    <a:pt x="44400" y="61285"/>
                    <a:pt x="44484" y="61516"/>
                    <a:pt x="44546" y="61725"/>
                  </a:cubicBezTo>
                  <a:cubicBezTo>
                    <a:pt x="44567" y="61850"/>
                    <a:pt x="44588" y="61976"/>
                    <a:pt x="44651" y="62122"/>
                  </a:cubicBezTo>
                  <a:cubicBezTo>
                    <a:pt x="44756" y="62373"/>
                    <a:pt x="44819" y="62645"/>
                    <a:pt x="44860" y="62938"/>
                  </a:cubicBezTo>
                  <a:cubicBezTo>
                    <a:pt x="44860" y="63064"/>
                    <a:pt x="44902" y="63189"/>
                    <a:pt x="44965" y="63315"/>
                  </a:cubicBezTo>
                  <a:cubicBezTo>
                    <a:pt x="45111" y="63629"/>
                    <a:pt x="45174" y="63985"/>
                    <a:pt x="45216" y="64319"/>
                  </a:cubicBezTo>
                  <a:cubicBezTo>
                    <a:pt x="45279" y="64759"/>
                    <a:pt x="45342" y="65198"/>
                    <a:pt x="45530" y="65617"/>
                  </a:cubicBezTo>
                  <a:cubicBezTo>
                    <a:pt x="45593" y="65784"/>
                    <a:pt x="45593" y="65951"/>
                    <a:pt x="45614" y="66119"/>
                  </a:cubicBezTo>
                  <a:cubicBezTo>
                    <a:pt x="45635" y="66307"/>
                    <a:pt x="45655" y="66454"/>
                    <a:pt x="45844" y="66558"/>
                  </a:cubicBezTo>
                  <a:cubicBezTo>
                    <a:pt x="46283" y="66433"/>
                    <a:pt x="46764" y="66495"/>
                    <a:pt x="47183" y="66244"/>
                  </a:cubicBezTo>
                  <a:cubicBezTo>
                    <a:pt x="47183" y="66202"/>
                    <a:pt x="47204" y="66140"/>
                    <a:pt x="47204" y="66119"/>
                  </a:cubicBezTo>
                  <a:cubicBezTo>
                    <a:pt x="47225" y="65721"/>
                    <a:pt x="47057" y="65324"/>
                    <a:pt x="46995" y="64947"/>
                  </a:cubicBezTo>
                  <a:cubicBezTo>
                    <a:pt x="46911" y="64319"/>
                    <a:pt x="46806" y="63692"/>
                    <a:pt x="46660" y="63064"/>
                  </a:cubicBezTo>
                  <a:cubicBezTo>
                    <a:pt x="46430" y="62122"/>
                    <a:pt x="46262" y="61181"/>
                    <a:pt x="46137" y="60197"/>
                  </a:cubicBezTo>
                  <a:cubicBezTo>
                    <a:pt x="46053" y="59737"/>
                    <a:pt x="45927" y="59298"/>
                    <a:pt x="45760" y="58837"/>
                  </a:cubicBezTo>
                  <a:cubicBezTo>
                    <a:pt x="45739" y="58795"/>
                    <a:pt x="45697" y="58775"/>
                    <a:pt x="45635" y="58712"/>
                  </a:cubicBezTo>
                  <a:cubicBezTo>
                    <a:pt x="45509" y="58795"/>
                    <a:pt x="45383" y="58837"/>
                    <a:pt x="45237" y="58921"/>
                  </a:cubicBezTo>
                  <a:cubicBezTo>
                    <a:pt x="45279" y="59130"/>
                    <a:pt x="45321" y="59298"/>
                    <a:pt x="45321" y="59444"/>
                  </a:cubicBezTo>
                  <a:cubicBezTo>
                    <a:pt x="45321" y="59549"/>
                    <a:pt x="45237" y="59674"/>
                    <a:pt x="45174" y="59737"/>
                  </a:cubicBezTo>
                  <a:cubicBezTo>
                    <a:pt x="45028" y="59821"/>
                    <a:pt x="44881" y="59946"/>
                    <a:pt x="44693" y="59821"/>
                  </a:cubicBezTo>
                  <a:cubicBezTo>
                    <a:pt x="44567" y="59632"/>
                    <a:pt x="44672" y="59360"/>
                    <a:pt x="44442" y="59235"/>
                  </a:cubicBezTo>
                  <a:cubicBezTo>
                    <a:pt x="44274" y="59298"/>
                    <a:pt x="44128" y="59340"/>
                    <a:pt x="43940" y="59423"/>
                  </a:cubicBezTo>
                  <a:cubicBezTo>
                    <a:pt x="43856" y="59423"/>
                    <a:pt x="43793" y="59486"/>
                    <a:pt x="43647" y="59549"/>
                  </a:cubicBezTo>
                  <a:close/>
                  <a:moveTo>
                    <a:pt x="11696" y="44065"/>
                  </a:moveTo>
                  <a:cubicBezTo>
                    <a:pt x="11278" y="43919"/>
                    <a:pt x="10943" y="43856"/>
                    <a:pt x="10629" y="43919"/>
                  </a:cubicBezTo>
                  <a:cubicBezTo>
                    <a:pt x="10357" y="43940"/>
                    <a:pt x="10169" y="44107"/>
                    <a:pt x="10002" y="44275"/>
                  </a:cubicBezTo>
                  <a:cubicBezTo>
                    <a:pt x="9855" y="44379"/>
                    <a:pt x="9709" y="44463"/>
                    <a:pt x="9583" y="44567"/>
                  </a:cubicBezTo>
                  <a:cubicBezTo>
                    <a:pt x="9479" y="44651"/>
                    <a:pt x="9395" y="44756"/>
                    <a:pt x="9311" y="44860"/>
                  </a:cubicBezTo>
                  <a:cubicBezTo>
                    <a:pt x="8893" y="45404"/>
                    <a:pt x="9060" y="46011"/>
                    <a:pt x="9081" y="46618"/>
                  </a:cubicBezTo>
                  <a:cubicBezTo>
                    <a:pt x="9081" y="46681"/>
                    <a:pt x="9123" y="46743"/>
                    <a:pt x="9186" y="46806"/>
                  </a:cubicBezTo>
                  <a:cubicBezTo>
                    <a:pt x="9583" y="47329"/>
                    <a:pt x="10023" y="47811"/>
                    <a:pt x="10650" y="48020"/>
                  </a:cubicBezTo>
                  <a:cubicBezTo>
                    <a:pt x="11048" y="48145"/>
                    <a:pt x="11487" y="48229"/>
                    <a:pt x="11906" y="48229"/>
                  </a:cubicBezTo>
                  <a:cubicBezTo>
                    <a:pt x="12220" y="48229"/>
                    <a:pt x="12533" y="48104"/>
                    <a:pt x="12826" y="47999"/>
                  </a:cubicBezTo>
                  <a:cubicBezTo>
                    <a:pt x="12889" y="47957"/>
                    <a:pt x="12952" y="47894"/>
                    <a:pt x="13036" y="47832"/>
                  </a:cubicBezTo>
                  <a:cubicBezTo>
                    <a:pt x="12826" y="47329"/>
                    <a:pt x="12575" y="46869"/>
                    <a:pt x="12408" y="46388"/>
                  </a:cubicBezTo>
                  <a:lnTo>
                    <a:pt x="12094" y="45530"/>
                  </a:lnTo>
                  <a:cubicBezTo>
                    <a:pt x="11948" y="45049"/>
                    <a:pt x="11822" y="44567"/>
                    <a:pt x="11696" y="44065"/>
                  </a:cubicBezTo>
                  <a:close/>
                  <a:moveTo>
                    <a:pt x="48271" y="82565"/>
                  </a:moveTo>
                  <a:cubicBezTo>
                    <a:pt x="48334" y="82355"/>
                    <a:pt x="48313" y="82188"/>
                    <a:pt x="48229" y="82000"/>
                  </a:cubicBezTo>
                  <a:cubicBezTo>
                    <a:pt x="47936" y="81351"/>
                    <a:pt x="47497" y="80786"/>
                    <a:pt x="46953" y="80368"/>
                  </a:cubicBezTo>
                  <a:cubicBezTo>
                    <a:pt x="46513" y="80033"/>
                    <a:pt x="46032" y="79803"/>
                    <a:pt x="45530" y="79552"/>
                  </a:cubicBezTo>
                  <a:cubicBezTo>
                    <a:pt x="45091" y="79363"/>
                    <a:pt x="44651" y="79301"/>
                    <a:pt x="44170" y="79301"/>
                  </a:cubicBezTo>
                  <a:cubicBezTo>
                    <a:pt x="44107" y="79510"/>
                    <a:pt x="44065" y="79719"/>
                    <a:pt x="43961" y="79907"/>
                  </a:cubicBezTo>
                  <a:cubicBezTo>
                    <a:pt x="43856" y="80117"/>
                    <a:pt x="43898" y="80284"/>
                    <a:pt x="44002" y="80493"/>
                  </a:cubicBezTo>
                  <a:cubicBezTo>
                    <a:pt x="44337" y="81288"/>
                    <a:pt x="44986" y="81791"/>
                    <a:pt x="45572" y="82355"/>
                  </a:cubicBezTo>
                  <a:cubicBezTo>
                    <a:pt x="45614" y="82418"/>
                    <a:pt x="45697" y="82439"/>
                    <a:pt x="45739" y="82481"/>
                  </a:cubicBezTo>
                  <a:cubicBezTo>
                    <a:pt x="46262" y="82753"/>
                    <a:pt x="46764" y="82941"/>
                    <a:pt x="47371" y="82879"/>
                  </a:cubicBezTo>
                  <a:cubicBezTo>
                    <a:pt x="47685" y="82837"/>
                    <a:pt x="47999" y="82816"/>
                    <a:pt x="48271" y="82565"/>
                  </a:cubicBezTo>
                  <a:close/>
                  <a:moveTo>
                    <a:pt x="127509" y="16425"/>
                  </a:moveTo>
                  <a:cubicBezTo>
                    <a:pt x="127613" y="16446"/>
                    <a:pt x="127697" y="16446"/>
                    <a:pt x="127739" y="16509"/>
                  </a:cubicBezTo>
                  <a:cubicBezTo>
                    <a:pt x="127969" y="16697"/>
                    <a:pt x="128241" y="16655"/>
                    <a:pt x="128492" y="16593"/>
                  </a:cubicBezTo>
                  <a:cubicBezTo>
                    <a:pt x="129183" y="16383"/>
                    <a:pt x="129706" y="15902"/>
                    <a:pt x="130019" y="15295"/>
                  </a:cubicBezTo>
                  <a:cubicBezTo>
                    <a:pt x="130480" y="14437"/>
                    <a:pt x="130271" y="13559"/>
                    <a:pt x="129873" y="12680"/>
                  </a:cubicBezTo>
                  <a:cubicBezTo>
                    <a:pt x="129852" y="12638"/>
                    <a:pt x="129831" y="12575"/>
                    <a:pt x="129768" y="12554"/>
                  </a:cubicBezTo>
                  <a:cubicBezTo>
                    <a:pt x="129496" y="12450"/>
                    <a:pt x="129245" y="12261"/>
                    <a:pt x="128911" y="12261"/>
                  </a:cubicBezTo>
                  <a:cubicBezTo>
                    <a:pt x="128618" y="12261"/>
                    <a:pt x="128346" y="12303"/>
                    <a:pt x="128094" y="12533"/>
                  </a:cubicBezTo>
                  <a:cubicBezTo>
                    <a:pt x="128074" y="12868"/>
                    <a:pt x="128053" y="13266"/>
                    <a:pt x="127990" y="13621"/>
                  </a:cubicBezTo>
                  <a:cubicBezTo>
                    <a:pt x="127927" y="14354"/>
                    <a:pt x="127864" y="15086"/>
                    <a:pt x="127446" y="15756"/>
                  </a:cubicBezTo>
                  <a:cubicBezTo>
                    <a:pt x="127341" y="15986"/>
                    <a:pt x="127404" y="16195"/>
                    <a:pt x="127509" y="16425"/>
                  </a:cubicBezTo>
                  <a:close/>
                  <a:moveTo>
                    <a:pt x="118281" y="64717"/>
                  </a:moveTo>
                  <a:cubicBezTo>
                    <a:pt x="118700" y="64947"/>
                    <a:pt x="118721" y="64968"/>
                    <a:pt x="118993" y="64968"/>
                  </a:cubicBezTo>
                  <a:cubicBezTo>
                    <a:pt x="119453" y="64968"/>
                    <a:pt x="119913" y="64989"/>
                    <a:pt x="120374" y="64968"/>
                  </a:cubicBezTo>
                  <a:cubicBezTo>
                    <a:pt x="120918" y="64926"/>
                    <a:pt x="121441" y="64717"/>
                    <a:pt x="121796" y="64298"/>
                  </a:cubicBezTo>
                  <a:cubicBezTo>
                    <a:pt x="122048" y="64005"/>
                    <a:pt x="122257" y="63671"/>
                    <a:pt x="122382" y="63315"/>
                  </a:cubicBezTo>
                  <a:cubicBezTo>
                    <a:pt x="122529" y="62959"/>
                    <a:pt x="122508" y="62562"/>
                    <a:pt x="122194" y="62227"/>
                  </a:cubicBezTo>
                  <a:cubicBezTo>
                    <a:pt x="121901" y="62248"/>
                    <a:pt x="121608" y="62248"/>
                    <a:pt x="121336" y="62269"/>
                  </a:cubicBezTo>
                  <a:cubicBezTo>
                    <a:pt x="121252" y="62269"/>
                    <a:pt x="121127" y="62311"/>
                    <a:pt x="121064" y="62353"/>
                  </a:cubicBezTo>
                  <a:cubicBezTo>
                    <a:pt x="120834" y="62583"/>
                    <a:pt x="120520" y="62666"/>
                    <a:pt x="120227" y="62813"/>
                  </a:cubicBezTo>
                  <a:cubicBezTo>
                    <a:pt x="120039" y="62917"/>
                    <a:pt x="119892" y="63064"/>
                    <a:pt x="119746" y="63189"/>
                  </a:cubicBezTo>
                  <a:cubicBezTo>
                    <a:pt x="119474" y="63378"/>
                    <a:pt x="119244" y="63608"/>
                    <a:pt x="118972" y="63754"/>
                  </a:cubicBezTo>
                  <a:cubicBezTo>
                    <a:pt x="118637" y="63985"/>
                    <a:pt x="118449" y="64319"/>
                    <a:pt x="118281" y="64717"/>
                  </a:cubicBezTo>
                  <a:close/>
                  <a:moveTo>
                    <a:pt x="36303" y="36114"/>
                  </a:moveTo>
                  <a:cubicBezTo>
                    <a:pt x="36679" y="36010"/>
                    <a:pt x="36909" y="35780"/>
                    <a:pt x="37140" y="35591"/>
                  </a:cubicBezTo>
                  <a:cubicBezTo>
                    <a:pt x="37663" y="35152"/>
                    <a:pt x="37809" y="34587"/>
                    <a:pt x="37767" y="33917"/>
                  </a:cubicBezTo>
                  <a:cubicBezTo>
                    <a:pt x="37746" y="33666"/>
                    <a:pt x="37684" y="33394"/>
                    <a:pt x="37642" y="33143"/>
                  </a:cubicBezTo>
                  <a:cubicBezTo>
                    <a:pt x="37558" y="32767"/>
                    <a:pt x="37328" y="32536"/>
                    <a:pt x="37056" y="32327"/>
                  </a:cubicBezTo>
                  <a:cubicBezTo>
                    <a:pt x="36721" y="32348"/>
                    <a:pt x="36407" y="32139"/>
                    <a:pt x="36072" y="32264"/>
                  </a:cubicBezTo>
                  <a:cubicBezTo>
                    <a:pt x="35842" y="32348"/>
                    <a:pt x="35633" y="32411"/>
                    <a:pt x="35528" y="32641"/>
                  </a:cubicBezTo>
                  <a:cubicBezTo>
                    <a:pt x="35424" y="32871"/>
                    <a:pt x="35445" y="33143"/>
                    <a:pt x="35445" y="33394"/>
                  </a:cubicBezTo>
                  <a:cubicBezTo>
                    <a:pt x="35675" y="33603"/>
                    <a:pt x="35612" y="33917"/>
                    <a:pt x="35717" y="34189"/>
                  </a:cubicBezTo>
                  <a:cubicBezTo>
                    <a:pt x="35905" y="34775"/>
                    <a:pt x="36219" y="35382"/>
                    <a:pt x="36303" y="36114"/>
                  </a:cubicBezTo>
                  <a:close/>
                  <a:moveTo>
                    <a:pt x="98320" y="19313"/>
                  </a:moveTo>
                  <a:cubicBezTo>
                    <a:pt x="98236" y="19417"/>
                    <a:pt x="98132" y="19480"/>
                    <a:pt x="98111" y="19585"/>
                  </a:cubicBezTo>
                  <a:cubicBezTo>
                    <a:pt x="98006" y="19961"/>
                    <a:pt x="97902" y="20296"/>
                    <a:pt x="97797" y="20673"/>
                  </a:cubicBezTo>
                  <a:cubicBezTo>
                    <a:pt x="97776" y="20735"/>
                    <a:pt x="97839" y="20840"/>
                    <a:pt x="97902" y="20924"/>
                  </a:cubicBezTo>
                  <a:cubicBezTo>
                    <a:pt x="98216" y="21363"/>
                    <a:pt x="98550" y="21740"/>
                    <a:pt x="99053" y="21991"/>
                  </a:cubicBezTo>
                  <a:lnTo>
                    <a:pt x="99283" y="22158"/>
                  </a:lnTo>
                  <a:cubicBezTo>
                    <a:pt x="99638" y="22472"/>
                    <a:pt x="100036" y="22514"/>
                    <a:pt x="100475" y="22409"/>
                  </a:cubicBezTo>
                  <a:cubicBezTo>
                    <a:pt x="100538" y="21991"/>
                    <a:pt x="100517" y="20903"/>
                    <a:pt x="100433" y="20317"/>
                  </a:cubicBezTo>
                  <a:cubicBezTo>
                    <a:pt x="100245" y="20150"/>
                    <a:pt x="100120" y="19940"/>
                    <a:pt x="99931" y="19773"/>
                  </a:cubicBezTo>
                  <a:cubicBezTo>
                    <a:pt x="99680" y="19543"/>
                    <a:pt x="99408" y="19334"/>
                    <a:pt x="99053" y="19313"/>
                  </a:cubicBezTo>
                  <a:cubicBezTo>
                    <a:pt x="98822" y="19271"/>
                    <a:pt x="98571" y="19313"/>
                    <a:pt x="98320" y="19313"/>
                  </a:cubicBezTo>
                  <a:close/>
                  <a:moveTo>
                    <a:pt x="112527" y="65240"/>
                  </a:moveTo>
                  <a:cubicBezTo>
                    <a:pt x="112025" y="65303"/>
                    <a:pt x="111586" y="65366"/>
                    <a:pt x="111125" y="65449"/>
                  </a:cubicBezTo>
                  <a:cubicBezTo>
                    <a:pt x="110979" y="65470"/>
                    <a:pt x="110791" y="65554"/>
                    <a:pt x="110665" y="65617"/>
                  </a:cubicBezTo>
                  <a:cubicBezTo>
                    <a:pt x="110247" y="65930"/>
                    <a:pt x="109807" y="66223"/>
                    <a:pt x="109493" y="66663"/>
                  </a:cubicBezTo>
                  <a:cubicBezTo>
                    <a:pt x="109347" y="66851"/>
                    <a:pt x="109284" y="67060"/>
                    <a:pt x="109117" y="67249"/>
                  </a:cubicBezTo>
                  <a:cubicBezTo>
                    <a:pt x="108928" y="67458"/>
                    <a:pt x="108887" y="67688"/>
                    <a:pt x="108866" y="67981"/>
                  </a:cubicBezTo>
                  <a:cubicBezTo>
                    <a:pt x="109326" y="68232"/>
                    <a:pt x="109765" y="68232"/>
                    <a:pt x="110226" y="68023"/>
                  </a:cubicBezTo>
                  <a:cubicBezTo>
                    <a:pt x="110456" y="67918"/>
                    <a:pt x="110665" y="67814"/>
                    <a:pt x="110874" y="67688"/>
                  </a:cubicBezTo>
                  <a:cubicBezTo>
                    <a:pt x="111397" y="67374"/>
                    <a:pt x="111900" y="67039"/>
                    <a:pt x="112255" y="66537"/>
                  </a:cubicBezTo>
                  <a:cubicBezTo>
                    <a:pt x="112444" y="66307"/>
                    <a:pt x="112569" y="66014"/>
                    <a:pt x="112737" y="65763"/>
                  </a:cubicBezTo>
                  <a:cubicBezTo>
                    <a:pt x="112757" y="65721"/>
                    <a:pt x="112757" y="65679"/>
                    <a:pt x="112757" y="65617"/>
                  </a:cubicBezTo>
                  <a:cubicBezTo>
                    <a:pt x="112695" y="65554"/>
                    <a:pt x="112632" y="65407"/>
                    <a:pt x="112527" y="65240"/>
                  </a:cubicBezTo>
                  <a:close/>
                  <a:moveTo>
                    <a:pt x="30360" y="84301"/>
                  </a:moveTo>
                  <a:cubicBezTo>
                    <a:pt x="30674" y="84950"/>
                    <a:pt x="31302" y="85661"/>
                    <a:pt x="31825" y="85912"/>
                  </a:cubicBezTo>
                  <a:cubicBezTo>
                    <a:pt x="32202" y="86101"/>
                    <a:pt x="32557" y="86268"/>
                    <a:pt x="32955" y="86268"/>
                  </a:cubicBezTo>
                  <a:cubicBezTo>
                    <a:pt x="33331" y="86289"/>
                    <a:pt x="33708" y="86268"/>
                    <a:pt x="34085" y="86268"/>
                  </a:cubicBezTo>
                  <a:cubicBezTo>
                    <a:pt x="34294" y="86268"/>
                    <a:pt x="34482" y="86185"/>
                    <a:pt x="34650" y="86080"/>
                  </a:cubicBezTo>
                  <a:cubicBezTo>
                    <a:pt x="34796" y="85996"/>
                    <a:pt x="34838" y="85892"/>
                    <a:pt x="34838" y="85766"/>
                  </a:cubicBezTo>
                  <a:cubicBezTo>
                    <a:pt x="34859" y="85473"/>
                    <a:pt x="34733" y="85264"/>
                    <a:pt x="34419" y="85117"/>
                  </a:cubicBezTo>
                  <a:cubicBezTo>
                    <a:pt x="34168" y="84971"/>
                    <a:pt x="33896" y="84824"/>
                    <a:pt x="33603" y="84678"/>
                  </a:cubicBezTo>
                  <a:cubicBezTo>
                    <a:pt x="33541" y="84636"/>
                    <a:pt x="33436" y="84615"/>
                    <a:pt x="33352" y="84594"/>
                  </a:cubicBezTo>
                  <a:cubicBezTo>
                    <a:pt x="32850" y="84427"/>
                    <a:pt x="32390" y="84301"/>
                    <a:pt x="31867" y="84322"/>
                  </a:cubicBezTo>
                  <a:cubicBezTo>
                    <a:pt x="31469" y="84343"/>
                    <a:pt x="31072" y="84301"/>
                    <a:pt x="30674" y="84301"/>
                  </a:cubicBezTo>
                  <a:cubicBezTo>
                    <a:pt x="30611" y="84280"/>
                    <a:pt x="30507" y="84301"/>
                    <a:pt x="30360" y="84301"/>
                  </a:cubicBezTo>
                  <a:close/>
                  <a:moveTo>
                    <a:pt x="101605" y="46681"/>
                  </a:moveTo>
                  <a:cubicBezTo>
                    <a:pt x="101773" y="46346"/>
                    <a:pt x="101898" y="46011"/>
                    <a:pt x="102066" y="45635"/>
                  </a:cubicBezTo>
                  <a:cubicBezTo>
                    <a:pt x="102212" y="45300"/>
                    <a:pt x="102379" y="44923"/>
                    <a:pt x="102526" y="44588"/>
                  </a:cubicBezTo>
                  <a:cubicBezTo>
                    <a:pt x="101919" y="44442"/>
                    <a:pt x="101166" y="44463"/>
                    <a:pt x="100643" y="44651"/>
                  </a:cubicBezTo>
                  <a:cubicBezTo>
                    <a:pt x="100643" y="44777"/>
                    <a:pt x="100643" y="44902"/>
                    <a:pt x="100664" y="45007"/>
                  </a:cubicBezTo>
                  <a:cubicBezTo>
                    <a:pt x="100726" y="45216"/>
                    <a:pt x="100810" y="45404"/>
                    <a:pt x="100915" y="45593"/>
                  </a:cubicBezTo>
                  <a:cubicBezTo>
                    <a:pt x="101019" y="45844"/>
                    <a:pt x="101019" y="46116"/>
                    <a:pt x="100915" y="46346"/>
                  </a:cubicBezTo>
                  <a:cubicBezTo>
                    <a:pt x="100852" y="46451"/>
                    <a:pt x="100768" y="46555"/>
                    <a:pt x="100643" y="46513"/>
                  </a:cubicBezTo>
                  <a:cubicBezTo>
                    <a:pt x="100559" y="46471"/>
                    <a:pt x="100496" y="46430"/>
                    <a:pt x="100433" y="46346"/>
                  </a:cubicBezTo>
                  <a:cubicBezTo>
                    <a:pt x="100392" y="46262"/>
                    <a:pt x="100392" y="46158"/>
                    <a:pt x="100350" y="46095"/>
                  </a:cubicBezTo>
                  <a:cubicBezTo>
                    <a:pt x="100308" y="45948"/>
                    <a:pt x="100245" y="45802"/>
                    <a:pt x="100203" y="45676"/>
                  </a:cubicBezTo>
                  <a:cubicBezTo>
                    <a:pt x="100161" y="45614"/>
                    <a:pt x="100161" y="45509"/>
                    <a:pt x="100036" y="45509"/>
                  </a:cubicBezTo>
                  <a:cubicBezTo>
                    <a:pt x="100015" y="45907"/>
                    <a:pt x="99994" y="46262"/>
                    <a:pt x="100099" y="46660"/>
                  </a:cubicBezTo>
                  <a:cubicBezTo>
                    <a:pt x="100622" y="46681"/>
                    <a:pt x="101082" y="46681"/>
                    <a:pt x="101605" y="46681"/>
                  </a:cubicBezTo>
                  <a:close/>
                  <a:moveTo>
                    <a:pt x="43166" y="56703"/>
                  </a:moveTo>
                  <a:cubicBezTo>
                    <a:pt x="43793" y="57101"/>
                    <a:pt x="44233" y="57728"/>
                    <a:pt x="44798" y="58251"/>
                  </a:cubicBezTo>
                  <a:cubicBezTo>
                    <a:pt x="45279" y="58042"/>
                    <a:pt x="45781" y="57875"/>
                    <a:pt x="46241" y="57645"/>
                  </a:cubicBezTo>
                  <a:cubicBezTo>
                    <a:pt x="46158" y="57289"/>
                    <a:pt x="46011" y="56996"/>
                    <a:pt x="45907" y="56682"/>
                  </a:cubicBezTo>
                  <a:cubicBezTo>
                    <a:pt x="45886" y="56619"/>
                    <a:pt x="45844" y="56599"/>
                    <a:pt x="45781" y="56515"/>
                  </a:cubicBezTo>
                  <a:cubicBezTo>
                    <a:pt x="45739" y="56787"/>
                    <a:pt x="45718" y="57017"/>
                    <a:pt x="45781" y="57226"/>
                  </a:cubicBezTo>
                  <a:cubicBezTo>
                    <a:pt x="45802" y="57331"/>
                    <a:pt x="45802" y="57415"/>
                    <a:pt x="45802" y="57519"/>
                  </a:cubicBezTo>
                  <a:cubicBezTo>
                    <a:pt x="45802" y="57624"/>
                    <a:pt x="45739" y="57749"/>
                    <a:pt x="45614" y="57770"/>
                  </a:cubicBezTo>
                  <a:cubicBezTo>
                    <a:pt x="45530" y="57770"/>
                    <a:pt x="45425" y="57749"/>
                    <a:pt x="45363" y="57707"/>
                  </a:cubicBezTo>
                  <a:cubicBezTo>
                    <a:pt x="45174" y="57540"/>
                    <a:pt x="45070" y="57310"/>
                    <a:pt x="45070" y="57038"/>
                  </a:cubicBezTo>
                  <a:lnTo>
                    <a:pt x="45070" y="56515"/>
                  </a:lnTo>
                  <a:cubicBezTo>
                    <a:pt x="45070" y="56347"/>
                    <a:pt x="45070" y="56138"/>
                    <a:pt x="44881" y="55971"/>
                  </a:cubicBezTo>
                  <a:cubicBezTo>
                    <a:pt x="44442" y="55950"/>
                    <a:pt x="44065" y="56201"/>
                    <a:pt x="43689" y="56368"/>
                  </a:cubicBezTo>
                  <a:cubicBezTo>
                    <a:pt x="43479" y="56410"/>
                    <a:pt x="43228" y="56452"/>
                    <a:pt x="43166" y="56703"/>
                  </a:cubicBezTo>
                  <a:close/>
                  <a:moveTo>
                    <a:pt x="102484" y="46660"/>
                  </a:moveTo>
                  <a:cubicBezTo>
                    <a:pt x="103007" y="46869"/>
                    <a:pt x="103426" y="46555"/>
                    <a:pt x="103865" y="46451"/>
                  </a:cubicBezTo>
                  <a:cubicBezTo>
                    <a:pt x="103886" y="45927"/>
                    <a:pt x="103949" y="45425"/>
                    <a:pt x="103970" y="44902"/>
                  </a:cubicBezTo>
                  <a:cubicBezTo>
                    <a:pt x="103530" y="44672"/>
                    <a:pt x="103488" y="44672"/>
                    <a:pt x="103216" y="45007"/>
                  </a:cubicBezTo>
                  <a:cubicBezTo>
                    <a:pt x="102840" y="45509"/>
                    <a:pt x="102693" y="46095"/>
                    <a:pt x="102484" y="46660"/>
                  </a:cubicBezTo>
                  <a:close/>
                  <a:moveTo>
                    <a:pt x="42580" y="58837"/>
                  </a:moveTo>
                  <a:cubicBezTo>
                    <a:pt x="43082" y="58795"/>
                    <a:pt x="43542" y="58879"/>
                    <a:pt x="43961" y="58503"/>
                  </a:cubicBezTo>
                  <a:cubicBezTo>
                    <a:pt x="43438" y="57959"/>
                    <a:pt x="43019" y="57352"/>
                    <a:pt x="42224" y="57122"/>
                  </a:cubicBezTo>
                  <a:cubicBezTo>
                    <a:pt x="42078" y="57226"/>
                    <a:pt x="41973" y="57352"/>
                    <a:pt x="41868" y="57435"/>
                  </a:cubicBezTo>
                  <a:cubicBezTo>
                    <a:pt x="42140" y="57938"/>
                    <a:pt x="42350" y="58377"/>
                    <a:pt x="42580" y="58837"/>
                  </a:cubicBezTo>
                  <a:close/>
                  <a:moveTo>
                    <a:pt x="46953" y="57310"/>
                  </a:moveTo>
                  <a:cubicBezTo>
                    <a:pt x="47036" y="57268"/>
                    <a:pt x="47099" y="57268"/>
                    <a:pt x="47162" y="57268"/>
                  </a:cubicBezTo>
                  <a:cubicBezTo>
                    <a:pt x="47559" y="57122"/>
                    <a:pt x="47622" y="56954"/>
                    <a:pt x="47476" y="56599"/>
                  </a:cubicBezTo>
                  <a:cubicBezTo>
                    <a:pt x="47350" y="56264"/>
                    <a:pt x="47078" y="56013"/>
                    <a:pt x="46827" y="55782"/>
                  </a:cubicBezTo>
                  <a:cubicBezTo>
                    <a:pt x="46681" y="55678"/>
                    <a:pt x="46534" y="55594"/>
                    <a:pt x="46409" y="55490"/>
                  </a:cubicBezTo>
                  <a:cubicBezTo>
                    <a:pt x="46325" y="55448"/>
                    <a:pt x="46262" y="55448"/>
                    <a:pt x="46179" y="55552"/>
                  </a:cubicBezTo>
                  <a:cubicBezTo>
                    <a:pt x="46430" y="56138"/>
                    <a:pt x="46681" y="56703"/>
                    <a:pt x="46953" y="57310"/>
                  </a:cubicBezTo>
                  <a:close/>
                  <a:moveTo>
                    <a:pt x="99199" y="44714"/>
                  </a:moveTo>
                  <a:cubicBezTo>
                    <a:pt x="98781" y="45091"/>
                    <a:pt x="98529" y="45572"/>
                    <a:pt x="98467" y="45969"/>
                  </a:cubicBezTo>
                  <a:cubicBezTo>
                    <a:pt x="98404" y="46534"/>
                    <a:pt x="98613" y="46743"/>
                    <a:pt x="99157" y="46681"/>
                  </a:cubicBezTo>
                  <a:cubicBezTo>
                    <a:pt x="99178" y="46681"/>
                    <a:pt x="99178" y="46660"/>
                    <a:pt x="99199" y="46660"/>
                  </a:cubicBezTo>
                  <a:cubicBezTo>
                    <a:pt x="99283" y="46137"/>
                    <a:pt x="99283" y="45070"/>
                    <a:pt x="99199" y="44714"/>
                  </a:cubicBezTo>
                  <a:close/>
                  <a:moveTo>
                    <a:pt x="104597" y="46262"/>
                  </a:moveTo>
                  <a:cubicBezTo>
                    <a:pt x="104744" y="46116"/>
                    <a:pt x="104848" y="46053"/>
                    <a:pt x="104848" y="46011"/>
                  </a:cubicBezTo>
                  <a:cubicBezTo>
                    <a:pt x="104848" y="45844"/>
                    <a:pt x="104786" y="45697"/>
                    <a:pt x="104597" y="45509"/>
                  </a:cubicBezTo>
                  <a:close/>
                  <a:moveTo>
                    <a:pt x="41513" y="58189"/>
                  </a:moveTo>
                  <a:cubicBezTo>
                    <a:pt x="41450" y="58482"/>
                    <a:pt x="41429" y="58691"/>
                    <a:pt x="41533" y="58921"/>
                  </a:cubicBezTo>
                  <a:cubicBezTo>
                    <a:pt x="41617" y="58921"/>
                    <a:pt x="41701" y="58900"/>
                    <a:pt x="41764" y="58900"/>
                  </a:cubicBezTo>
                  <a:cubicBezTo>
                    <a:pt x="41743" y="58670"/>
                    <a:pt x="41659" y="58461"/>
                    <a:pt x="41513" y="581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2344;p74">
              <a:extLst>
                <a:ext uri="{FF2B5EF4-FFF2-40B4-BE49-F238E27FC236}">
                  <a16:creationId xmlns:a16="http://schemas.microsoft.com/office/drawing/2014/main" id="{6297CF60-6515-EC44-AF5B-BB2AF0D20902}"/>
                </a:ext>
              </a:extLst>
            </p:cNvPr>
            <p:cNvGrpSpPr/>
            <p:nvPr/>
          </p:nvGrpSpPr>
          <p:grpSpPr>
            <a:xfrm>
              <a:off x="7797563" y="3645950"/>
              <a:ext cx="288250" cy="266800"/>
              <a:chOff x="7797563" y="3645950"/>
              <a:chExt cx="288250" cy="266800"/>
            </a:xfrm>
          </p:grpSpPr>
          <p:sp>
            <p:nvSpPr>
              <p:cNvPr id="102" name="Google Shape;2345;p74">
                <a:extLst>
                  <a:ext uri="{FF2B5EF4-FFF2-40B4-BE49-F238E27FC236}">
                    <a16:creationId xmlns:a16="http://schemas.microsoft.com/office/drawing/2014/main" id="{DE6EDA27-EC57-414D-801D-89DDA9A97D09}"/>
                  </a:ext>
                </a:extLst>
              </p:cNvPr>
              <p:cNvSpPr/>
              <p:nvPr/>
            </p:nvSpPr>
            <p:spPr>
              <a:xfrm>
                <a:off x="7797563" y="3645950"/>
                <a:ext cx="288250" cy="266800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10672" extrusionOk="0">
                    <a:moveTo>
                      <a:pt x="9709" y="7847"/>
                    </a:moveTo>
                    <a:cubicBezTo>
                      <a:pt x="10484" y="7491"/>
                      <a:pt x="11530" y="6592"/>
                      <a:pt x="11069" y="5608"/>
                    </a:cubicBezTo>
                    <a:cubicBezTo>
                      <a:pt x="10546" y="4478"/>
                      <a:pt x="9019" y="3098"/>
                      <a:pt x="7638" y="3014"/>
                    </a:cubicBezTo>
                    <a:cubicBezTo>
                      <a:pt x="8098" y="1863"/>
                      <a:pt x="7931" y="503"/>
                      <a:pt x="6404" y="189"/>
                    </a:cubicBezTo>
                    <a:cubicBezTo>
                      <a:pt x="5588" y="1"/>
                      <a:pt x="4960" y="608"/>
                      <a:pt x="4562" y="1235"/>
                    </a:cubicBezTo>
                    <a:cubicBezTo>
                      <a:pt x="4207" y="1779"/>
                      <a:pt x="4039" y="2177"/>
                      <a:pt x="4290" y="2616"/>
                    </a:cubicBezTo>
                    <a:cubicBezTo>
                      <a:pt x="4248" y="2658"/>
                      <a:pt x="4207" y="2679"/>
                      <a:pt x="4186" y="2700"/>
                    </a:cubicBezTo>
                    <a:cubicBezTo>
                      <a:pt x="4144" y="2302"/>
                      <a:pt x="3725" y="1842"/>
                      <a:pt x="3391" y="1758"/>
                    </a:cubicBezTo>
                    <a:cubicBezTo>
                      <a:pt x="2763" y="1612"/>
                      <a:pt x="1570" y="1549"/>
                      <a:pt x="984" y="1842"/>
                    </a:cubicBezTo>
                    <a:cubicBezTo>
                      <a:pt x="231" y="2219"/>
                      <a:pt x="1" y="3118"/>
                      <a:pt x="378" y="3872"/>
                    </a:cubicBezTo>
                    <a:cubicBezTo>
                      <a:pt x="587" y="4290"/>
                      <a:pt x="901" y="4625"/>
                      <a:pt x="1235" y="5002"/>
                    </a:cubicBezTo>
                    <a:cubicBezTo>
                      <a:pt x="1340" y="5127"/>
                      <a:pt x="1466" y="5211"/>
                      <a:pt x="1591" y="5232"/>
                    </a:cubicBezTo>
                    <a:cubicBezTo>
                      <a:pt x="1005" y="5608"/>
                      <a:pt x="482" y="5985"/>
                      <a:pt x="419" y="6780"/>
                    </a:cubicBezTo>
                    <a:cubicBezTo>
                      <a:pt x="336" y="7596"/>
                      <a:pt x="608" y="8433"/>
                      <a:pt x="1424" y="8684"/>
                    </a:cubicBezTo>
                    <a:cubicBezTo>
                      <a:pt x="1926" y="8852"/>
                      <a:pt x="2658" y="8747"/>
                      <a:pt x="3244" y="8433"/>
                    </a:cubicBezTo>
                    <a:cubicBezTo>
                      <a:pt x="3704" y="9375"/>
                      <a:pt x="4855" y="10212"/>
                      <a:pt x="5713" y="10442"/>
                    </a:cubicBezTo>
                    <a:cubicBezTo>
                      <a:pt x="6592" y="10672"/>
                      <a:pt x="7324" y="10212"/>
                      <a:pt x="7575" y="9396"/>
                    </a:cubicBezTo>
                    <a:cubicBezTo>
                      <a:pt x="7701" y="8977"/>
                      <a:pt x="7680" y="8454"/>
                      <a:pt x="7554" y="7973"/>
                    </a:cubicBezTo>
                    <a:cubicBezTo>
                      <a:pt x="8287" y="8140"/>
                      <a:pt x="9019" y="8161"/>
                      <a:pt x="9709" y="7847"/>
                    </a:cubicBezTo>
                    <a:close/>
                    <a:moveTo>
                      <a:pt x="5588" y="4541"/>
                    </a:moveTo>
                    <a:cubicBezTo>
                      <a:pt x="6152" y="5085"/>
                      <a:pt x="6111" y="5608"/>
                      <a:pt x="5378" y="5943"/>
                    </a:cubicBezTo>
                    <a:cubicBezTo>
                      <a:pt x="4730" y="6257"/>
                      <a:pt x="3976" y="5755"/>
                      <a:pt x="3642" y="5211"/>
                    </a:cubicBezTo>
                    <a:cubicBezTo>
                      <a:pt x="3349" y="4709"/>
                      <a:pt x="3704" y="4248"/>
                      <a:pt x="4186" y="4144"/>
                    </a:cubicBezTo>
                    <a:cubicBezTo>
                      <a:pt x="4479" y="4081"/>
                      <a:pt x="4730" y="4060"/>
                      <a:pt x="5002" y="3976"/>
                    </a:cubicBezTo>
                    <a:cubicBezTo>
                      <a:pt x="5253" y="4165"/>
                      <a:pt x="5462" y="4437"/>
                      <a:pt x="5588" y="4541"/>
                    </a:cubicBezTo>
                    <a:close/>
                    <a:moveTo>
                      <a:pt x="1779" y="7889"/>
                    </a:moveTo>
                    <a:cubicBezTo>
                      <a:pt x="984" y="7847"/>
                      <a:pt x="1235" y="6655"/>
                      <a:pt x="1570" y="6257"/>
                    </a:cubicBezTo>
                    <a:cubicBezTo>
                      <a:pt x="1884" y="5922"/>
                      <a:pt x="2407" y="5734"/>
                      <a:pt x="2763" y="5441"/>
                    </a:cubicBezTo>
                    <a:cubicBezTo>
                      <a:pt x="2951" y="5839"/>
                      <a:pt x="3265" y="6173"/>
                      <a:pt x="3600" y="6424"/>
                    </a:cubicBezTo>
                    <a:cubicBezTo>
                      <a:pt x="3558" y="6445"/>
                      <a:pt x="3495" y="6466"/>
                      <a:pt x="3474" y="6487"/>
                    </a:cubicBezTo>
                    <a:cubicBezTo>
                      <a:pt x="3160" y="6843"/>
                      <a:pt x="3035" y="7199"/>
                      <a:pt x="3035" y="7575"/>
                    </a:cubicBezTo>
                    <a:cubicBezTo>
                      <a:pt x="2616" y="7805"/>
                      <a:pt x="1947" y="7910"/>
                      <a:pt x="1779" y="7889"/>
                    </a:cubicBezTo>
                    <a:close/>
                    <a:moveTo>
                      <a:pt x="5671" y="9521"/>
                    </a:moveTo>
                    <a:cubicBezTo>
                      <a:pt x="5211" y="9375"/>
                      <a:pt x="4186" y="8621"/>
                      <a:pt x="3914" y="7931"/>
                    </a:cubicBezTo>
                    <a:cubicBezTo>
                      <a:pt x="4207" y="7596"/>
                      <a:pt x="4332" y="7199"/>
                      <a:pt x="4186" y="6759"/>
                    </a:cubicBezTo>
                    <a:cubicBezTo>
                      <a:pt x="4646" y="6906"/>
                      <a:pt x="5148" y="6947"/>
                      <a:pt x="5608" y="6738"/>
                    </a:cubicBezTo>
                    <a:cubicBezTo>
                      <a:pt x="5755" y="6675"/>
                      <a:pt x="5860" y="6634"/>
                      <a:pt x="5964" y="6550"/>
                    </a:cubicBezTo>
                    <a:cubicBezTo>
                      <a:pt x="5964" y="6613"/>
                      <a:pt x="5985" y="6738"/>
                      <a:pt x="6027" y="6801"/>
                    </a:cubicBezTo>
                    <a:cubicBezTo>
                      <a:pt x="6571" y="7575"/>
                      <a:pt x="7533" y="10191"/>
                      <a:pt x="5671" y="9521"/>
                    </a:cubicBezTo>
                    <a:close/>
                    <a:moveTo>
                      <a:pt x="8893" y="7115"/>
                    </a:moveTo>
                    <a:cubicBezTo>
                      <a:pt x="8370" y="7219"/>
                      <a:pt x="7764" y="7094"/>
                      <a:pt x="7220" y="7052"/>
                    </a:cubicBezTo>
                    <a:cubicBezTo>
                      <a:pt x="7052" y="6738"/>
                      <a:pt x="6843" y="6466"/>
                      <a:pt x="6655" y="6257"/>
                    </a:cubicBezTo>
                    <a:cubicBezTo>
                      <a:pt x="6592" y="6173"/>
                      <a:pt x="6508" y="6131"/>
                      <a:pt x="6424" y="6131"/>
                    </a:cubicBezTo>
                    <a:cubicBezTo>
                      <a:pt x="7052" y="5294"/>
                      <a:pt x="6236" y="4227"/>
                      <a:pt x="5441" y="3704"/>
                    </a:cubicBezTo>
                    <a:cubicBezTo>
                      <a:pt x="5462" y="3537"/>
                      <a:pt x="5378" y="3390"/>
                      <a:pt x="5211" y="3349"/>
                    </a:cubicBezTo>
                    <a:cubicBezTo>
                      <a:pt x="4541" y="3307"/>
                      <a:pt x="3767" y="3118"/>
                      <a:pt x="3223" y="3642"/>
                    </a:cubicBezTo>
                    <a:cubicBezTo>
                      <a:pt x="2930" y="3914"/>
                      <a:pt x="2721" y="4290"/>
                      <a:pt x="2658" y="4709"/>
                    </a:cubicBezTo>
                    <a:cubicBezTo>
                      <a:pt x="2428" y="4604"/>
                      <a:pt x="2030" y="4583"/>
                      <a:pt x="1905" y="4395"/>
                    </a:cubicBezTo>
                    <a:cubicBezTo>
                      <a:pt x="1507" y="3955"/>
                      <a:pt x="1194" y="3662"/>
                      <a:pt x="1131" y="2993"/>
                    </a:cubicBezTo>
                    <a:cubicBezTo>
                      <a:pt x="1047" y="2344"/>
                      <a:pt x="3893" y="2093"/>
                      <a:pt x="3914" y="2972"/>
                    </a:cubicBezTo>
                    <a:cubicBezTo>
                      <a:pt x="3914" y="3035"/>
                      <a:pt x="3976" y="3077"/>
                      <a:pt x="4060" y="3077"/>
                    </a:cubicBezTo>
                    <a:cubicBezTo>
                      <a:pt x="4060" y="3118"/>
                      <a:pt x="4081" y="3139"/>
                      <a:pt x="4102" y="3181"/>
                    </a:cubicBezTo>
                    <a:cubicBezTo>
                      <a:pt x="4207" y="3307"/>
                      <a:pt x="4395" y="3307"/>
                      <a:pt x="4520" y="3202"/>
                    </a:cubicBezTo>
                    <a:cubicBezTo>
                      <a:pt x="4583" y="3139"/>
                      <a:pt x="4625" y="3118"/>
                      <a:pt x="4688" y="3077"/>
                    </a:cubicBezTo>
                    <a:cubicBezTo>
                      <a:pt x="4897" y="3181"/>
                      <a:pt x="5127" y="2909"/>
                      <a:pt x="4960" y="2700"/>
                    </a:cubicBezTo>
                    <a:cubicBezTo>
                      <a:pt x="4479" y="2072"/>
                      <a:pt x="5776" y="921"/>
                      <a:pt x="6424" y="1089"/>
                    </a:cubicBezTo>
                    <a:cubicBezTo>
                      <a:pt x="7638" y="1340"/>
                      <a:pt x="6927" y="2888"/>
                      <a:pt x="6404" y="3390"/>
                    </a:cubicBezTo>
                    <a:cubicBezTo>
                      <a:pt x="5985" y="3809"/>
                      <a:pt x="6529" y="4395"/>
                      <a:pt x="7010" y="4060"/>
                    </a:cubicBezTo>
                    <a:cubicBezTo>
                      <a:pt x="7889" y="3411"/>
                      <a:pt x="9396" y="4855"/>
                      <a:pt x="9940" y="5441"/>
                    </a:cubicBezTo>
                    <a:cubicBezTo>
                      <a:pt x="10672" y="6278"/>
                      <a:pt x="9647" y="6968"/>
                      <a:pt x="8893" y="7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346;p74">
                <a:extLst>
                  <a:ext uri="{FF2B5EF4-FFF2-40B4-BE49-F238E27FC236}">
                    <a16:creationId xmlns:a16="http://schemas.microsoft.com/office/drawing/2014/main" id="{C36CFB4A-92F5-3B4C-9BDB-50400C6EED5F}"/>
                  </a:ext>
                </a:extLst>
              </p:cNvPr>
              <p:cNvSpPr/>
              <p:nvPr/>
            </p:nvSpPr>
            <p:spPr>
              <a:xfrm>
                <a:off x="7881263" y="3745350"/>
                <a:ext cx="701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281" extrusionOk="0">
                    <a:moveTo>
                      <a:pt x="2240" y="565"/>
                    </a:moveTo>
                    <a:cubicBezTo>
                      <a:pt x="2804" y="1109"/>
                      <a:pt x="2763" y="1632"/>
                      <a:pt x="2030" y="1967"/>
                    </a:cubicBezTo>
                    <a:cubicBezTo>
                      <a:pt x="1382" y="2281"/>
                      <a:pt x="628" y="1779"/>
                      <a:pt x="294" y="1235"/>
                    </a:cubicBezTo>
                    <a:cubicBezTo>
                      <a:pt x="1" y="733"/>
                      <a:pt x="356" y="272"/>
                      <a:pt x="838" y="168"/>
                    </a:cubicBezTo>
                    <a:cubicBezTo>
                      <a:pt x="1131" y="105"/>
                      <a:pt x="1382" y="84"/>
                      <a:pt x="1654" y="0"/>
                    </a:cubicBezTo>
                    <a:cubicBezTo>
                      <a:pt x="1905" y="189"/>
                      <a:pt x="2114" y="461"/>
                      <a:pt x="2240" y="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347;p74">
                <a:extLst>
                  <a:ext uri="{FF2B5EF4-FFF2-40B4-BE49-F238E27FC236}">
                    <a16:creationId xmlns:a16="http://schemas.microsoft.com/office/drawing/2014/main" id="{F66ADDB0-A24A-0C43-B13B-80094F8DD8B6}"/>
                  </a:ext>
                </a:extLst>
              </p:cNvPr>
              <p:cNvSpPr/>
              <p:nvPr/>
            </p:nvSpPr>
            <p:spPr>
              <a:xfrm>
                <a:off x="7822163" y="3781950"/>
                <a:ext cx="65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470" extrusionOk="0">
                    <a:moveTo>
                      <a:pt x="795" y="2449"/>
                    </a:moveTo>
                    <a:cubicBezTo>
                      <a:pt x="0" y="2407"/>
                      <a:pt x="251" y="1215"/>
                      <a:pt x="586" y="817"/>
                    </a:cubicBezTo>
                    <a:cubicBezTo>
                      <a:pt x="900" y="482"/>
                      <a:pt x="1423" y="294"/>
                      <a:pt x="1779" y="1"/>
                    </a:cubicBezTo>
                    <a:cubicBezTo>
                      <a:pt x="1967" y="399"/>
                      <a:pt x="2281" y="733"/>
                      <a:pt x="2616" y="984"/>
                    </a:cubicBezTo>
                    <a:cubicBezTo>
                      <a:pt x="2574" y="1005"/>
                      <a:pt x="2511" y="1026"/>
                      <a:pt x="2490" y="1047"/>
                    </a:cubicBezTo>
                    <a:cubicBezTo>
                      <a:pt x="2176" y="1403"/>
                      <a:pt x="2051" y="1759"/>
                      <a:pt x="2051" y="2135"/>
                    </a:cubicBezTo>
                    <a:cubicBezTo>
                      <a:pt x="1632" y="2365"/>
                      <a:pt x="963" y="2470"/>
                      <a:pt x="795" y="2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348;p74">
                <a:extLst>
                  <a:ext uri="{FF2B5EF4-FFF2-40B4-BE49-F238E27FC236}">
                    <a16:creationId xmlns:a16="http://schemas.microsoft.com/office/drawing/2014/main" id="{CA37D45B-0D27-1341-A04B-460E1C46F3C6}"/>
                  </a:ext>
                </a:extLst>
              </p:cNvPr>
              <p:cNvSpPr/>
              <p:nvPr/>
            </p:nvSpPr>
            <p:spPr>
              <a:xfrm>
                <a:off x="7895388" y="3809675"/>
                <a:ext cx="905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642" extrusionOk="0">
                    <a:moveTo>
                      <a:pt x="1758" y="2972"/>
                    </a:moveTo>
                    <a:cubicBezTo>
                      <a:pt x="1298" y="2826"/>
                      <a:pt x="273" y="2072"/>
                      <a:pt x="1" y="1382"/>
                    </a:cubicBezTo>
                    <a:cubicBezTo>
                      <a:pt x="294" y="1047"/>
                      <a:pt x="419" y="650"/>
                      <a:pt x="273" y="210"/>
                    </a:cubicBezTo>
                    <a:cubicBezTo>
                      <a:pt x="733" y="357"/>
                      <a:pt x="1235" y="398"/>
                      <a:pt x="1695" y="189"/>
                    </a:cubicBezTo>
                    <a:cubicBezTo>
                      <a:pt x="1842" y="126"/>
                      <a:pt x="1947" y="85"/>
                      <a:pt x="2051" y="1"/>
                    </a:cubicBezTo>
                    <a:cubicBezTo>
                      <a:pt x="2051" y="64"/>
                      <a:pt x="2072" y="189"/>
                      <a:pt x="2114" y="252"/>
                    </a:cubicBezTo>
                    <a:cubicBezTo>
                      <a:pt x="2658" y="1026"/>
                      <a:pt x="3620" y="3642"/>
                      <a:pt x="1758" y="29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349;p74">
                <a:extLst>
                  <a:ext uri="{FF2B5EF4-FFF2-40B4-BE49-F238E27FC236}">
                    <a16:creationId xmlns:a16="http://schemas.microsoft.com/office/drawing/2014/main" id="{15002453-5933-E947-BE9B-BED4F96AD6E4}"/>
                  </a:ext>
                </a:extLst>
              </p:cNvPr>
              <p:cNvSpPr/>
              <p:nvPr/>
            </p:nvSpPr>
            <p:spPr>
              <a:xfrm>
                <a:off x="7823738" y="3668975"/>
                <a:ext cx="240625" cy="1574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99" extrusionOk="0">
                    <a:moveTo>
                      <a:pt x="7846" y="6194"/>
                    </a:moveTo>
                    <a:cubicBezTo>
                      <a:pt x="7323" y="6298"/>
                      <a:pt x="6717" y="6173"/>
                      <a:pt x="6173" y="6131"/>
                    </a:cubicBezTo>
                    <a:cubicBezTo>
                      <a:pt x="6005" y="5817"/>
                      <a:pt x="5796" y="5545"/>
                      <a:pt x="5608" y="5336"/>
                    </a:cubicBezTo>
                    <a:cubicBezTo>
                      <a:pt x="5545" y="5252"/>
                      <a:pt x="5461" y="5210"/>
                      <a:pt x="5377" y="5210"/>
                    </a:cubicBezTo>
                    <a:cubicBezTo>
                      <a:pt x="6005" y="4373"/>
                      <a:pt x="5189" y="3306"/>
                      <a:pt x="4394" y="2783"/>
                    </a:cubicBezTo>
                    <a:cubicBezTo>
                      <a:pt x="4415" y="2616"/>
                      <a:pt x="4331" y="2469"/>
                      <a:pt x="4164" y="2428"/>
                    </a:cubicBezTo>
                    <a:cubicBezTo>
                      <a:pt x="3494" y="2386"/>
                      <a:pt x="2720" y="2197"/>
                      <a:pt x="2176" y="2721"/>
                    </a:cubicBezTo>
                    <a:cubicBezTo>
                      <a:pt x="1883" y="2993"/>
                      <a:pt x="1674" y="3369"/>
                      <a:pt x="1611" y="3788"/>
                    </a:cubicBezTo>
                    <a:cubicBezTo>
                      <a:pt x="1381" y="3683"/>
                      <a:pt x="983" y="3662"/>
                      <a:pt x="858" y="3474"/>
                    </a:cubicBezTo>
                    <a:cubicBezTo>
                      <a:pt x="460" y="3034"/>
                      <a:pt x="147" y="2741"/>
                      <a:pt x="84" y="2072"/>
                    </a:cubicBezTo>
                    <a:cubicBezTo>
                      <a:pt x="0" y="1423"/>
                      <a:pt x="2846" y="1172"/>
                      <a:pt x="2867" y="2051"/>
                    </a:cubicBezTo>
                    <a:cubicBezTo>
                      <a:pt x="2867" y="2114"/>
                      <a:pt x="2929" y="2156"/>
                      <a:pt x="3013" y="2156"/>
                    </a:cubicBezTo>
                    <a:cubicBezTo>
                      <a:pt x="3013" y="2197"/>
                      <a:pt x="3034" y="2218"/>
                      <a:pt x="3055" y="2260"/>
                    </a:cubicBezTo>
                    <a:cubicBezTo>
                      <a:pt x="3160" y="2386"/>
                      <a:pt x="3348" y="2386"/>
                      <a:pt x="3473" y="2281"/>
                    </a:cubicBezTo>
                    <a:cubicBezTo>
                      <a:pt x="3536" y="2218"/>
                      <a:pt x="3578" y="2197"/>
                      <a:pt x="3641" y="2156"/>
                    </a:cubicBezTo>
                    <a:cubicBezTo>
                      <a:pt x="3850" y="2260"/>
                      <a:pt x="4080" y="1988"/>
                      <a:pt x="3913" y="1779"/>
                    </a:cubicBezTo>
                    <a:cubicBezTo>
                      <a:pt x="3432" y="1151"/>
                      <a:pt x="4729" y="0"/>
                      <a:pt x="5377" y="168"/>
                    </a:cubicBezTo>
                    <a:cubicBezTo>
                      <a:pt x="6591" y="419"/>
                      <a:pt x="5880" y="1967"/>
                      <a:pt x="5357" y="2469"/>
                    </a:cubicBezTo>
                    <a:cubicBezTo>
                      <a:pt x="4938" y="2888"/>
                      <a:pt x="5482" y="3474"/>
                      <a:pt x="5963" y="3139"/>
                    </a:cubicBezTo>
                    <a:cubicBezTo>
                      <a:pt x="6842" y="2490"/>
                      <a:pt x="8349" y="3934"/>
                      <a:pt x="8893" y="4520"/>
                    </a:cubicBezTo>
                    <a:cubicBezTo>
                      <a:pt x="9625" y="5357"/>
                      <a:pt x="8600" y="6047"/>
                      <a:pt x="7846" y="6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2350;p74">
              <a:extLst>
                <a:ext uri="{FF2B5EF4-FFF2-40B4-BE49-F238E27FC236}">
                  <a16:creationId xmlns:a16="http://schemas.microsoft.com/office/drawing/2014/main" id="{43C035EA-86B8-544E-97D3-8988FD1A50D4}"/>
                </a:ext>
              </a:extLst>
            </p:cNvPr>
            <p:cNvSpPr/>
            <p:nvPr/>
          </p:nvSpPr>
          <p:spPr>
            <a:xfrm>
              <a:off x="4647213" y="4059675"/>
              <a:ext cx="383450" cy="145450"/>
            </a:xfrm>
            <a:custGeom>
              <a:avLst/>
              <a:gdLst/>
              <a:ahLst/>
              <a:cxnLst/>
              <a:rect l="l" t="t" r="r" b="b"/>
              <a:pathLst>
                <a:path w="15338" h="5818" extrusionOk="0">
                  <a:moveTo>
                    <a:pt x="15233" y="1319"/>
                  </a:moveTo>
                  <a:cubicBezTo>
                    <a:pt x="15212" y="1193"/>
                    <a:pt x="15066" y="1026"/>
                    <a:pt x="14919" y="1005"/>
                  </a:cubicBezTo>
                  <a:cubicBezTo>
                    <a:pt x="14396" y="921"/>
                    <a:pt x="14019" y="1026"/>
                    <a:pt x="13538" y="1298"/>
                  </a:cubicBezTo>
                  <a:cubicBezTo>
                    <a:pt x="13245" y="1444"/>
                    <a:pt x="11885" y="2721"/>
                    <a:pt x="11948" y="2051"/>
                  </a:cubicBezTo>
                  <a:cubicBezTo>
                    <a:pt x="11969" y="1361"/>
                    <a:pt x="11906" y="335"/>
                    <a:pt x="11006" y="335"/>
                  </a:cubicBezTo>
                  <a:cubicBezTo>
                    <a:pt x="10211" y="335"/>
                    <a:pt x="9646" y="1570"/>
                    <a:pt x="9291" y="2114"/>
                  </a:cubicBezTo>
                  <a:cubicBezTo>
                    <a:pt x="9019" y="2637"/>
                    <a:pt x="8977" y="2616"/>
                    <a:pt x="8747" y="2072"/>
                  </a:cubicBezTo>
                  <a:cubicBezTo>
                    <a:pt x="8621" y="1758"/>
                    <a:pt x="8496" y="1444"/>
                    <a:pt x="8224" y="1235"/>
                  </a:cubicBezTo>
                  <a:cubicBezTo>
                    <a:pt x="7596" y="712"/>
                    <a:pt x="6843" y="1340"/>
                    <a:pt x="6466" y="1863"/>
                  </a:cubicBezTo>
                  <a:cubicBezTo>
                    <a:pt x="6340" y="2051"/>
                    <a:pt x="6236" y="2281"/>
                    <a:pt x="6110" y="2491"/>
                  </a:cubicBezTo>
                  <a:cubicBezTo>
                    <a:pt x="5713" y="3118"/>
                    <a:pt x="5378" y="2281"/>
                    <a:pt x="5085" y="2114"/>
                  </a:cubicBezTo>
                  <a:cubicBezTo>
                    <a:pt x="4499" y="1800"/>
                    <a:pt x="3746" y="963"/>
                    <a:pt x="3160" y="817"/>
                  </a:cubicBezTo>
                  <a:cubicBezTo>
                    <a:pt x="1" y="1"/>
                    <a:pt x="4102" y="4897"/>
                    <a:pt x="4708" y="5545"/>
                  </a:cubicBezTo>
                  <a:cubicBezTo>
                    <a:pt x="4939" y="5817"/>
                    <a:pt x="5357" y="5420"/>
                    <a:pt x="5085" y="5148"/>
                  </a:cubicBezTo>
                  <a:cubicBezTo>
                    <a:pt x="4520" y="4520"/>
                    <a:pt x="3997" y="3830"/>
                    <a:pt x="3495" y="3139"/>
                  </a:cubicBezTo>
                  <a:cubicBezTo>
                    <a:pt x="3286" y="2825"/>
                    <a:pt x="3055" y="2532"/>
                    <a:pt x="2846" y="2219"/>
                  </a:cubicBezTo>
                  <a:cubicBezTo>
                    <a:pt x="2700" y="2009"/>
                    <a:pt x="2135" y="1277"/>
                    <a:pt x="2637" y="1444"/>
                  </a:cubicBezTo>
                  <a:cubicBezTo>
                    <a:pt x="3160" y="1591"/>
                    <a:pt x="3892" y="2407"/>
                    <a:pt x="4353" y="2721"/>
                  </a:cubicBezTo>
                  <a:cubicBezTo>
                    <a:pt x="4729" y="2951"/>
                    <a:pt x="5169" y="3746"/>
                    <a:pt x="5629" y="3746"/>
                  </a:cubicBezTo>
                  <a:cubicBezTo>
                    <a:pt x="6738" y="3746"/>
                    <a:pt x="6843" y="2595"/>
                    <a:pt x="7575" y="2072"/>
                  </a:cubicBezTo>
                  <a:cubicBezTo>
                    <a:pt x="7617" y="2009"/>
                    <a:pt x="8224" y="3244"/>
                    <a:pt x="8496" y="3411"/>
                  </a:cubicBezTo>
                  <a:cubicBezTo>
                    <a:pt x="8977" y="3683"/>
                    <a:pt x="9500" y="3579"/>
                    <a:pt x="9814" y="3118"/>
                  </a:cubicBezTo>
                  <a:cubicBezTo>
                    <a:pt x="10065" y="2784"/>
                    <a:pt x="10253" y="2407"/>
                    <a:pt x="10442" y="2072"/>
                  </a:cubicBezTo>
                  <a:cubicBezTo>
                    <a:pt x="10818" y="1486"/>
                    <a:pt x="10965" y="1319"/>
                    <a:pt x="10923" y="2072"/>
                  </a:cubicBezTo>
                  <a:cubicBezTo>
                    <a:pt x="10902" y="2637"/>
                    <a:pt x="11048" y="3453"/>
                    <a:pt x="11802" y="3369"/>
                  </a:cubicBezTo>
                  <a:cubicBezTo>
                    <a:pt x="12220" y="3328"/>
                    <a:pt x="12597" y="3265"/>
                    <a:pt x="12931" y="3014"/>
                  </a:cubicBezTo>
                  <a:cubicBezTo>
                    <a:pt x="13329" y="2700"/>
                    <a:pt x="13768" y="2156"/>
                    <a:pt x="14291" y="1968"/>
                  </a:cubicBezTo>
                  <a:cubicBezTo>
                    <a:pt x="14145" y="2825"/>
                    <a:pt x="13203" y="3976"/>
                    <a:pt x="12848" y="4667"/>
                  </a:cubicBezTo>
                  <a:cubicBezTo>
                    <a:pt x="12722" y="4939"/>
                    <a:pt x="13036" y="5399"/>
                    <a:pt x="13350" y="5148"/>
                  </a:cubicBezTo>
                  <a:cubicBezTo>
                    <a:pt x="13978" y="4667"/>
                    <a:pt x="14250" y="3934"/>
                    <a:pt x="14668" y="3265"/>
                  </a:cubicBezTo>
                  <a:cubicBezTo>
                    <a:pt x="15128" y="2616"/>
                    <a:pt x="15338" y="2072"/>
                    <a:pt x="15233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2351;p74">
              <a:extLst>
                <a:ext uri="{FF2B5EF4-FFF2-40B4-BE49-F238E27FC236}">
                  <a16:creationId xmlns:a16="http://schemas.microsoft.com/office/drawing/2014/main" id="{C2178F35-39F4-574D-ADAD-F13FD96A4808}"/>
                </a:ext>
              </a:extLst>
            </p:cNvPr>
            <p:cNvGrpSpPr/>
            <p:nvPr/>
          </p:nvGrpSpPr>
          <p:grpSpPr>
            <a:xfrm>
              <a:off x="6953025" y="3691475"/>
              <a:ext cx="643950" cy="195675"/>
              <a:chOff x="806663" y="3241275"/>
              <a:chExt cx="643950" cy="195675"/>
            </a:xfrm>
          </p:grpSpPr>
          <p:sp>
            <p:nvSpPr>
              <p:cNvPr id="100" name="Google Shape;2352;p74">
                <a:extLst>
                  <a:ext uri="{FF2B5EF4-FFF2-40B4-BE49-F238E27FC236}">
                    <a16:creationId xmlns:a16="http://schemas.microsoft.com/office/drawing/2014/main" id="{A2E2B6B4-AF1D-D040-B1CF-5ED3CF93CAC3}"/>
                  </a:ext>
                </a:extLst>
              </p:cNvPr>
              <p:cNvSpPr/>
              <p:nvPr/>
            </p:nvSpPr>
            <p:spPr>
              <a:xfrm>
                <a:off x="808238" y="3264300"/>
                <a:ext cx="60002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4001" h="6906" extrusionOk="0">
                    <a:moveTo>
                      <a:pt x="22870" y="858"/>
                    </a:moveTo>
                    <a:cubicBezTo>
                      <a:pt x="22054" y="1026"/>
                      <a:pt x="21406" y="1570"/>
                      <a:pt x="20694" y="1967"/>
                    </a:cubicBezTo>
                    <a:cubicBezTo>
                      <a:pt x="20673" y="1967"/>
                      <a:pt x="20652" y="1988"/>
                      <a:pt x="20652" y="1988"/>
                    </a:cubicBezTo>
                    <a:cubicBezTo>
                      <a:pt x="19941" y="2156"/>
                      <a:pt x="19334" y="2469"/>
                      <a:pt x="18727" y="2930"/>
                    </a:cubicBezTo>
                    <a:cubicBezTo>
                      <a:pt x="18497" y="3118"/>
                      <a:pt x="18141" y="3537"/>
                      <a:pt x="17744" y="3871"/>
                    </a:cubicBezTo>
                    <a:cubicBezTo>
                      <a:pt x="18100" y="3034"/>
                      <a:pt x="18497" y="2156"/>
                      <a:pt x="17535" y="1570"/>
                    </a:cubicBezTo>
                    <a:cubicBezTo>
                      <a:pt x="17576" y="1381"/>
                      <a:pt x="17618" y="1172"/>
                      <a:pt x="17576" y="942"/>
                    </a:cubicBezTo>
                    <a:cubicBezTo>
                      <a:pt x="17556" y="377"/>
                      <a:pt x="16991" y="0"/>
                      <a:pt x="16426" y="293"/>
                    </a:cubicBezTo>
                    <a:cubicBezTo>
                      <a:pt x="15735" y="649"/>
                      <a:pt x="15317" y="1444"/>
                      <a:pt x="14961" y="2114"/>
                    </a:cubicBezTo>
                    <a:cubicBezTo>
                      <a:pt x="14815" y="2469"/>
                      <a:pt x="14647" y="2783"/>
                      <a:pt x="14501" y="3118"/>
                    </a:cubicBezTo>
                    <a:cubicBezTo>
                      <a:pt x="14333" y="2407"/>
                      <a:pt x="14082" y="1779"/>
                      <a:pt x="13287" y="1633"/>
                    </a:cubicBezTo>
                    <a:cubicBezTo>
                      <a:pt x="12952" y="1277"/>
                      <a:pt x="12408" y="1214"/>
                      <a:pt x="11990" y="1591"/>
                    </a:cubicBezTo>
                    <a:cubicBezTo>
                      <a:pt x="11341" y="2218"/>
                      <a:pt x="11467" y="3055"/>
                      <a:pt x="11404" y="3829"/>
                    </a:cubicBezTo>
                    <a:cubicBezTo>
                      <a:pt x="10714" y="3055"/>
                      <a:pt x="10149" y="2177"/>
                      <a:pt x="9165" y="1758"/>
                    </a:cubicBezTo>
                    <a:cubicBezTo>
                      <a:pt x="8684" y="1549"/>
                      <a:pt x="7910" y="1737"/>
                      <a:pt x="7847" y="2323"/>
                    </a:cubicBezTo>
                    <a:cubicBezTo>
                      <a:pt x="7575" y="2197"/>
                      <a:pt x="7261" y="2156"/>
                      <a:pt x="6885" y="2197"/>
                    </a:cubicBezTo>
                    <a:cubicBezTo>
                      <a:pt x="6592" y="2218"/>
                      <a:pt x="6257" y="2407"/>
                      <a:pt x="6110" y="2679"/>
                    </a:cubicBezTo>
                    <a:cubicBezTo>
                      <a:pt x="6069" y="2637"/>
                      <a:pt x="6027" y="2616"/>
                      <a:pt x="6006" y="2595"/>
                    </a:cubicBezTo>
                    <a:cubicBezTo>
                      <a:pt x="5315" y="2051"/>
                      <a:pt x="4562" y="1633"/>
                      <a:pt x="3704" y="1988"/>
                    </a:cubicBezTo>
                    <a:cubicBezTo>
                      <a:pt x="2783" y="2386"/>
                      <a:pt x="3851" y="3829"/>
                      <a:pt x="4980" y="5001"/>
                    </a:cubicBezTo>
                    <a:cubicBezTo>
                      <a:pt x="4353" y="4813"/>
                      <a:pt x="3725" y="4583"/>
                      <a:pt x="3181" y="4290"/>
                    </a:cubicBezTo>
                    <a:cubicBezTo>
                      <a:pt x="2344" y="3850"/>
                      <a:pt x="1403" y="3620"/>
                      <a:pt x="482" y="3850"/>
                    </a:cubicBezTo>
                    <a:cubicBezTo>
                      <a:pt x="168" y="3934"/>
                      <a:pt x="1" y="4311"/>
                      <a:pt x="189" y="4583"/>
                    </a:cubicBezTo>
                    <a:cubicBezTo>
                      <a:pt x="942" y="5817"/>
                      <a:pt x="1988" y="6152"/>
                      <a:pt x="3286" y="6654"/>
                    </a:cubicBezTo>
                    <a:cubicBezTo>
                      <a:pt x="3851" y="6884"/>
                      <a:pt x="4667" y="6905"/>
                      <a:pt x="4750" y="6152"/>
                    </a:cubicBezTo>
                    <a:cubicBezTo>
                      <a:pt x="4750" y="6089"/>
                      <a:pt x="4750" y="6068"/>
                      <a:pt x="4708" y="6026"/>
                    </a:cubicBezTo>
                    <a:cubicBezTo>
                      <a:pt x="5483" y="6257"/>
                      <a:pt x="6215" y="6550"/>
                      <a:pt x="6989" y="6759"/>
                    </a:cubicBezTo>
                    <a:cubicBezTo>
                      <a:pt x="7491" y="6884"/>
                      <a:pt x="7805" y="6466"/>
                      <a:pt x="7742" y="6068"/>
                    </a:cubicBezTo>
                    <a:cubicBezTo>
                      <a:pt x="7805" y="6131"/>
                      <a:pt x="7847" y="6152"/>
                      <a:pt x="7889" y="6194"/>
                    </a:cubicBezTo>
                    <a:cubicBezTo>
                      <a:pt x="8349" y="6675"/>
                      <a:pt x="9144" y="6361"/>
                      <a:pt x="9270" y="5775"/>
                    </a:cubicBezTo>
                    <a:cubicBezTo>
                      <a:pt x="9709" y="6047"/>
                      <a:pt x="10421" y="5880"/>
                      <a:pt x="10609" y="5441"/>
                    </a:cubicBezTo>
                    <a:cubicBezTo>
                      <a:pt x="10839" y="5713"/>
                      <a:pt x="11090" y="5943"/>
                      <a:pt x="11404" y="6152"/>
                    </a:cubicBezTo>
                    <a:cubicBezTo>
                      <a:pt x="11509" y="6194"/>
                      <a:pt x="11592" y="6257"/>
                      <a:pt x="11697" y="6257"/>
                    </a:cubicBezTo>
                    <a:cubicBezTo>
                      <a:pt x="12178" y="6717"/>
                      <a:pt x="13120" y="6654"/>
                      <a:pt x="13287" y="5859"/>
                    </a:cubicBezTo>
                    <a:cubicBezTo>
                      <a:pt x="13287" y="5817"/>
                      <a:pt x="13329" y="5775"/>
                      <a:pt x="13329" y="5734"/>
                    </a:cubicBezTo>
                    <a:cubicBezTo>
                      <a:pt x="13475" y="5880"/>
                      <a:pt x="13685" y="5985"/>
                      <a:pt x="13957" y="5985"/>
                    </a:cubicBezTo>
                    <a:cubicBezTo>
                      <a:pt x="14815" y="6068"/>
                      <a:pt x="15359" y="5315"/>
                      <a:pt x="15756" y="4625"/>
                    </a:cubicBezTo>
                    <a:cubicBezTo>
                      <a:pt x="15735" y="4792"/>
                      <a:pt x="15735" y="4918"/>
                      <a:pt x="15756" y="5085"/>
                    </a:cubicBezTo>
                    <a:cubicBezTo>
                      <a:pt x="15777" y="5420"/>
                      <a:pt x="15986" y="5817"/>
                      <a:pt x="16363" y="5859"/>
                    </a:cubicBezTo>
                    <a:cubicBezTo>
                      <a:pt x="17158" y="5985"/>
                      <a:pt x="17744" y="5734"/>
                      <a:pt x="18267" y="5336"/>
                    </a:cubicBezTo>
                    <a:cubicBezTo>
                      <a:pt x="18372" y="5399"/>
                      <a:pt x="18497" y="5420"/>
                      <a:pt x="18665" y="5399"/>
                    </a:cubicBezTo>
                    <a:cubicBezTo>
                      <a:pt x="19711" y="5252"/>
                      <a:pt x="21510" y="4415"/>
                      <a:pt x="21824" y="3244"/>
                    </a:cubicBezTo>
                    <a:cubicBezTo>
                      <a:pt x="21991" y="3139"/>
                      <a:pt x="22159" y="3034"/>
                      <a:pt x="22347" y="2930"/>
                    </a:cubicBezTo>
                    <a:cubicBezTo>
                      <a:pt x="22766" y="3578"/>
                      <a:pt x="24000" y="3432"/>
                      <a:pt x="24000" y="2469"/>
                    </a:cubicBezTo>
                    <a:lnTo>
                      <a:pt x="24000" y="1674"/>
                    </a:lnTo>
                    <a:cubicBezTo>
                      <a:pt x="24000" y="1109"/>
                      <a:pt x="23414" y="754"/>
                      <a:pt x="22870" y="858"/>
                    </a:cubicBezTo>
                    <a:close/>
                    <a:moveTo>
                      <a:pt x="4353" y="6068"/>
                    </a:moveTo>
                    <a:cubicBezTo>
                      <a:pt x="4185" y="6340"/>
                      <a:pt x="3223" y="5754"/>
                      <a:pt x="2993" y="5671"/>
                    </a:cubicBezTo>
                    <a:cubicBezTo>
                      <a:pt x="2470" y="5524"/>
                      <a:pt x="2009" y="5231"/>
                      <a:pt x="1633" y="4876"/>
                    </a:cubicBezTo>
                    <a:cubicBezTo>
                      <a:pt x="2365" y="5064"/>
                      <a:pt x="3014" y="5587"/>
                      <a:pt x="3746" y="5775"/>
                    </a:cubicBezTo>
                    <a:cubicBezTo>
                      <a:pt x="3976" y="5838"/>
                      <a:pt x="4206" y="5922"/>
                      <a:pt x="4457" y="5985"/>
                    </a:cubicBezTo>
                    <a:cubicBezTo>
                      <a:pt x="4416" y="5985"/>
                      <a:pt x="4374" y="6026"/>
                      <a:pt x="4353" y="60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353;p74">
                <a:extLst>
                  <a:ext uri="{FF2B5EF4-FFF2-40B4-BE49-F238E27FC236}">
                    <a16:creationId xmlns:a16="http://schemas.microsoft.com/office/drawing/2014/main" id="{E5FE1D67-278D-3C48-854E-2EF35AC26552}"/>
                  </a:ext>
                </a:extLst>
              </p:cNvPr>
              <p:cNvSpPr/>
              <p:nvPr/>
            </p:nvSpPr>
            <p:spPr>
              <a:xfrm>
                <a:off x="806663" y="3241275"/>
                <a:ext cx="643950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25758" h="7534" extrusionOk="0">
                    <a:moveTo>
                      <a:pt x="4709" y="4897"/>
                    </a:moveTo>
                    <a:cubicBezTo>
                      <a:pt x="4499" y="4583"/>
                      <a:pt x="4311" y="4332"/>
                      <a:pt x="4144" y="4060"/>
                    </a:cubicBezTo>
                    <a:cubicBezTo>
                      <a:pt x="4039" y="3872"/>
                      <a:pt x="3997" y="3704"/>
                      <a:pt x="3914" y="3474"/>
                    </a:cubicBezTo>
                    <a:cubicBezTo>
                      <a:pt x="3767" y="3098"/>
                      <a:pt x="3725" y="2679"/>
                      <a:pt x="3767" y="2261"/>
                    </a:cubicBezTo>
                    <a:cubicBezTo>
                      <a:pt x="3809" y="1633"/>
                      <a:pt x="4290" y="1214"/>
                      <a:pt x="4918" y="1361"/>
                    </a:cubicBezTo>
                    <a:cubicBezTo>
                      <a:pt x="5567" y="1528"/>
                      <a:pt x="6215" y="1675"/>
                      <a:pt x="6822" y="2051"/>
                    </a:cubicBezTo>
                    <a:cubicBezTo>
                      <a:pt x="7387" y="2386"/>
                      <a:pt x="7994" y="2700"/>
                      <a:pt x="8600" y="3014"/>
                    </a:cubicBezTo>
                    <a:cubicBezTo>
                      <a:pt x="8852" y="3139"/>
                      <a:pt x="9124" y="3223"/>
                      <a:pt x="9417" y="3328"/>
                    </a:cubicBezTo>
                    <a:cubicBezTo>
                      <a:pt x="9772" y="2993"/>
                      <a:pt x="9877" y="2595"/>
                      <a:pt x="10044" y="2240"/>
                    </a:cubicBezTo>
                    <a:cubicBezTo>
                      <a:pt x="10253" y="1779"/>
                      <a:pt x="10421" y="1319"/>
                      <a:pt x="10672" y="859"/>
                    </a:cubicBezTo>
                    <a:cubicBezTo>
                      <a:pt x="10881" y="440"/>
                      <a:pt x="11258" y="273"/>
                      <a:pt x="11760" y="273"/>
                    </a:cubicBezTo>
                    <a:cubicBezTo>
                      <a:pt x="12199" y="273"/>
                      <a:pt x="12492" y="419"/>
                      <a:pt x="12681" y="817"/>
                    </a:cubicBezTo>
                    <a:cubicBezTo>
                      <a:pt x="12890" y="1235"/>
                      <a:pt x="13099" y="1654"/>
                      <a:pt x="13329" y="2072"/>
                    </a:cubicBezTo>
                    <a:cubicBezTo>
                      <a:pt x="13413" y="2240"/>
                      <a:pt x="13538" y="2323"/>
                      <a:pt x="13664" y="2512"/>
                    </a:cubicBezTo>
                    <a:cubicBezTo>
                      <a:pt x="14187" y="1989"/>
                      <a:pt x="14710" y="1507"/>
                      <a:pt x="15212" y="1005"/>
                    </a:cubicBezTo>
                    <a:cubicBezTo>
                      <a:pt x="15484" y="712"/>
                      <a:pt x="15798" y="524"/>
                      <a:pt x="16133" y="315"/>
                    </a:cubicBezTo>
                    <a:cubicBezTo>
                      <a:pt x="16656" y="1"/>
                      <a:pt x="17200" y="1"/>
                      <a:pt x="17744" y="64"/>
                    </a:cubicBezTo>
                    <a:cubicBezTo>
                      <a:pt x="18100" y="85"/>
                      <a:pt x="18267" y="273"/>
                      <a:pt x="18330" y="629"/>
                    </a:cubicBezTo>
                    <a:cubicBezTo>
                      <a:pt x="18351" y="921"/>
                      <a:pt x="18351" y="1214"/>
                      <a:pt x="18351" y="1528"/>
                    </a:cubicBezTo>
                    <a:cubicBezTo>
                      <a:pt x="18351" y="1737"/>
                      <a:pt x="18414" y="1926"/>
                      <a:pt x="18435" y="2177"/>
                    </a:cubicBezTo>
                    <a:cubicBezTo>
                      <a:pt x="18623" y="2156"/>
                      <a:pt x="18748" y="2135"/>
                      <a:pt x="18874" y="2072"/>
                    </a:cubicBezTo>
                    <a:cubicBezTo>
                      <a:pt x="19983" y="1675"/>
                      <a:pt x="21071" y="1256"/>
                      <a:pt x="22285" y="1214"/>
                    </a:cubicBezTo>
                    <a:cubicBezTo>
                      <a:pt x="22494" y="1214"/>
                      <a:pt x="22661" y="1110"/>
                      <a:pt x="22870" y="1047"/>
                    </a:cubicBezTo>
                    <a:cubicBezTo>
                      <a:pt x="23561" y="880"/>
                      <a:pt x="24210" y="1047"/>
                      <a:pt x="24858" y="1256"/>
                    </a:cubicBezTo>
                    <a:cubicBezTo>
                      <a:pt x="24963" y="1298"/>
                      <a:pt x="25109" y="1361"/>
                      <a:pt x="25151" y="1465"/>
                    </a:cubicBezTo>
                    <a:cubicBezTo>
                      <a:pt x="25465" y="2135"/>
                      <a:pt x="25758" y="2784"/>
                      <a:pt x="25339" y="3495"/>
                    </a:cubicBezTo>
                    <a:cubicBezTo>
                      <a:pt x="25214" y="3725"/>
                      <a:pt x="25046" y="3934"/>
                      <a:pt x="24900" y="4144"/>
                    </a:cubicBezTo>
                    <a:lnTo>
                      <a:pt x="23707" y="5797"/>
                    </a:lnTo>
                    <a:cubicBezTo>
                      <a:pt x="23645" y="5922"/>
                      <a:pt x="23561" y="6027"/>
                      <a:pt x="23435" y="6131"/>
                    </a:cubicBezTo>
                    <a:cubicBezTo>
                      <a:pt x="23268" y="6257"/>
                      <a:pt x="23121" y="6257"/>
                      <a:pt x="22933" y="6152"/>
                    </a:cubicBezTo>
                    <a:cubicBezTo>
                      <a:pt x="22766" y="6048"/>
                      <a:pt x="22661" y="5901"/>
                      <a:pt x="22703" y="5713"/>
                    </a:cubicBezTo>
                    <a:cubicBezTo>
                      <a:pt x="22745" y="5462"/>
                      <a:pt x="22829" y="5253"/>
                      <a:pt x="22954" y="5043"/>
                    </a:cubicBezTo>
                    <a:cubicBezTo>
                      <a:pt x="23268" y="4562"/>
                      <a:pt x="23645" y="4081"/>
                      <a:pt x="23979" y="3621"/>
                    </a:cubicBezTo>
                    <a:cubicBezTo>
                      <a:pt x="24126" y="3411"/>
                      <a:pt x="24314" y="3202"/>
                      <a:pt x="24419" y="2951"/>
                    </a:cubicBezTo>
                    <a:cubicBezTo>
                      <a:pt x="24628" y="2533"/>
                      <a:pt x="24398" y="2114"/>
                      <a:pt x="23917" y="2051"/>
                    </a:cubicBezTo>
                    <a:cubicBezTo>
                      <a:pt x="23707" y="2010"/>
                      <a:pt x="23498" y="1989"/>
                      <a:pt x="23289" y="2010"/>
                    </a:cubicBezTo>
                    <a:cubicBezTo>
                      <a:pt x="21971" y="2219"/>
                      <a:pt x="20590" y="2386"/>
                      <a:pt x="19376" y="2951"/>
                    </a:cubicBezTo>
                    <a:cubicBezTo>
                      <a:pt x="18895" y="3202"/>
                      <a:pt x="18414" y="3223"/>
                      <a:pt x="17912" y="3160"/>
                    </a:cubicBezTo>
                    <a:cubicBezTo>
                      <a:pt x="17514" y="3118"/>
                      <a:pt x="17326" y="2930"/>
                      <a:pt x="17305" y="2512"/>
                    </a:cubicBezTo>
                    <a:cubicBezTo>
                      <a:pt x="17284" y="2198"/>
                      <a:pt x="17305" y="1863"/>
                      <a:pt x="17305" y="1549"/>
                    </a:cubicBezTo>
                    <a:cubicBezTo>
                      <a:pt x="17305" y="1382"/>
                      <a:pt x="17263" y="1214"/>
                      <a:pt x="17221" y="1005"/>
                    </a:cubicBezTo>
                    <a:cubicBezTo>
                      <a:pt x="16656" y="1068"/>
                      <a:pt x="16259" y="1319"/>
                      <a:pt x="15903" y="1675"/>
                    </a:cubicBezTo>
                    <a:cubicBezTo>
                      <a:pt x="15443" y="2156"/>
                      <a:pt x="14982" y="2595"/>
                      <a:pt x="14543" y="3056"/>
                    </a:cubicBezTo>
                    <a:cubicBezTo>
                      <a:pt x="14375" y="3223"/>
                      <a:pt x="14250" y="3349"/>
                      <a:pt x="14082" y="3474"/>
                    </a:cubicBezTo>
                    <a:cubicBezTo>
                      <a:pt x="13643" y="3767"/>
                      <a:pt x="13078" y="3662"/>
                      <a:pt x="12806" y="3223"/>
                    </a:cubicBezTo>
                    <a:cubicBezTo>
                      <a:pt x="12555" y="2805"/>
                      <a:pt x="12346" y="2323"/>
                      <a:pt x="12095" y="1884"/>
                    </a:cubicBezTo>
                    <a:cubicBezTo>
                      <a:pt x="11990" y="1675"/>
                      <a:pt x="11865" y="1486"/>
                      <a:pt x="11718" y="1235"/>
                    </a:cubicBezTo>
                    <a:cubicBezTo>
                      <a:pt x="11572" y="1361"/>
                      <a:pt x="11446" y="1465"/>
                      <a:pt x="11404" y="1570"/>
                    </a:cubicBezTo>
                    <a:cubicBezTo>
                      <a:pt x="11237" y="1905"/>
                      <a:pt x="11090" y="2282"/>
                      <a:pt x="10923" y="2616"/>
                    </a:cubicBezTo>
                    <a:cubicBezTo>
                      <a:pt x="10735" y="3014"/>
                      <a:pt x="10588" y="3432"/>
                      <a:pt x="10358" y="3830"/>
                    </a:cubicBezTo>
                    <a:cubicBezTo>
                      <a:pt x="10065" y="4311"/>
                      <a:pt x="9689" y="4458"/>
                      <a:pt x="9145" y="4290"/>
                    </a:cubicBezTo>
                    <a:cubicBezTo>
                      <a:pt x="8789" y="4186"/>
                      <a:pt x="8412" y="4039"/>
                      <a:pt x="8077" y="3872"/>
                    </a:cubicBezTo>
                    <a:cubicBezTo>
                      <a:pt x="7450" y="3558"/>
                      <a:pt x="6822" y="3202"/>
                      <a:pt x="6215" y="2846"/>
                    </a:cubicBezTo>
                    <a:cubicBezTo>
                      <a:pt x="5713" y="2574"/>
                      <a:pt x="5232" y="2407"/>
                      <a:pt x="4667" y="2219"/>
                    </a:cubicBezTo>
                    <a:cubicBezTo>
                      <a:pt x="4499" y="2846"/>
                      <a:pt x="4709" y="3349"/>
                      <a:pt x="4981" y="3788"/>
                    </a:cubicBezTo>
                    <a:cubicBezTo>
                      <a:pt x="5378" y="4353"/>
                      <a:pt x="5818" y="4834"/>
                      <a:pt x="6278" y="5357"/>
                    </a:cubicBezTo>
                    <a:cubicBezTo>
                      <a:pt x="6445" y="5608"/>
                      <a:pt x="6696" y="5776"/>
                      <a:pt x="7010" y="5839"/>
                    </a:cubicBezTo>
                    <a:cubicBezTo>
                      <a:pt x="7387" y="5922"/>
                      <a:pt x="7575" y="6299"/>
                      <a:pt x="7847" y="6571"/>
                    </a:cubicBezTo>
                    <a:cubicBezTo>
                      <a:pt x="7952" y="6675"/>
                      <a:pt x="7952" y="6968"/>
                      <a:pt x="7889" y="7136"/>
                    </a:cubicBezTo>
                    <a:cubicBezTo>
                      <a:pt x="7847" y="7429"/>
                      <a:pt x="7471" y="7533"/>
                      <a:pt x="7282" y="7324"/>
                    </a:cubicBezTo>
                    <a:cubicBezTo>
                      <a:pt x="6906" y="6822"/>
                      <a:pt x="6299" y="6613"/>
                      <a:pt x="5797" y="6278"/>
                    </a:cubicBezTo>
                    <a:cubicBezTo>
                      <a:pt x="5023" y="5755"/>
                      <a:pt x="4102" y="5671"/>
                      <a:pt x="3265" y="5336"/>
                    </a:cubicBezTo>
                    <a:cubicBezTo>
                      <a:pt x="2867" y="5190"/>
                      <a:pt x="2407" y="5085"/>
                      <a:pt x="1821" y="5106"/>
                    </a:cubicBezTo>
                    <a:cubicBezTo>
                      <a:pt x="2093" y="5420"/>
                      <a:pt x="2302" y="5650"/>
                      <a:pt x="2470" y="5922"/>
                    </a:cubicBezTo>
                    <a:cubicBezTo>
                      <a:pt x="2658" y="6152"/>
                      <a:pt x="2826" y="6383"/>
                      <a:pt x="2972" y="6655"/>
                    </a:cubicBezTo>
                    <a:cubicBezTo>
                      <a:pt x="2993" y="6696"/>
                      <a:pt x="2972" y="6864"/>
                      <a:pt x="2930" y="6885"/>
                    </a:cubicBezTo>
                    <a:cubicBezTo>
                      <a:pt x="2846" y="6927"/>
                      <a:pt x="2679" y="7010"/>
                      <a:pt x="2616" y="6989"/>
                    </a:cubicBezTo>
                    <a:cubicBezTo>
                      <a:pt x="2365" y="6864"/>
                      <a:pt x="2156" y="6696"/>
                      <a:pt x="1947" y="6550"/>
                    </a:cubicBezTo>
                    <a:cubicBezTo>
                      <a:pt x="1486" y="6173"/>
                      <a:pt x="1089" y="5734"/>
                      <a:pt x="566" y="5441"/>
                    </a:cubicBezTo>
                    <a:cubicBezTo>
                      <a:pt x="440" y="5399"/>
                      <a:pt x="357" y="5253"/>
                      <a:pt x="252" y="5127"/>
                    </a:cubicBezTo>
                    <a:cubicBezTo>
                      <a:pt x="1" y="4771"/>
                      <a:pt x="147" y="4186"/>
                      <a:pt x="691" y="4165"/>
                    </a:cubicBezTo>
                    <a:cubicBezTo>
                      <a:pt x="1800" y="4102"/>
                      <a:pt x="2867" y="4269"/>
                      <a:pt x="3872" y="4771"/>
                    </a:cubicBezTo>
                    <a:cubicBezTo>
                      <a:pt x="4102" y="4876"/>
                      <a:pt x="4332" y="5023"/>
                      <a:pt x="4709" y="4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2354;p74">
              <a:extLst>
                <a:ext uri="{FF2B5EF4-FFF2-40B4-BE49-F238E27FC236}">
                  <a16:creationId xmlns:a16="http://schemas.microsoft.com/office/drawing/2014/main" id="{DE9EC164-4D3C-524A-B093-DA204E326AC3}"/>
                </a:ext>
              </a:extLst>
            </p:cNvPr>
            <p:cNvGrpSpPr/>
            <p:nvPr/>
          </p:nvGrpSpPr>
          <p:grpSpPr>
            <a:xfrm rot="605099" flipH="1">
              <a:off x="4236635" y="1677296"/>
              <a:ext cx="279336" cy="312809"/>
              <a:chOff x="1835200" y="3337050"/>
              <a:chExt cx="279350" cy="312825"/>
            </a:xfrm>
          </p:grpSpPr>
          <p:sp>
            <p:nvSpPr>
              <p:cNvPr id="97" name="Google Shape;2355;p74">
                <a:extLst>
                  <a:ext uri="{FF2B5EF4-FFF2-40B4-BE49-F238E27FC236}">
                    <a16:creationId xmlns:a16="http://schemas.microsoft.com/office/drawing/2014/main" id="{6046EF10-79BD-5D4E-BAD9-5B8BA857F2BD}"/>
                  </a:ext>
                </a:extLst>
              </p:cNvPr>
              <p:cNvSpPr/>
              <p:nvPr/>
            </p:nvSpPr>
            <p:spPr>
              <a:xfrm>
                <a:off x="1835200" y="333705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356;p74">
                <a:extLst>
                  <a:ext uri="{FF2B5EF4-FFF2-40B4-BE49-F238E27FC236}">
                    <a16:creationId xmlns:a16="http://schemas.microsoft.com/office/drawing/2014/main" id="{71C5052E-7D21-CC41-92A9-EB6862A50B18}"/>
                  </a:ext>
                </a:extLst>
              </p:cNvPr>
              <p:cNvSpPr/>
              <p:nvPr/>
            </p:nvSpPr>
            <p:spPr>
              <a:xfrm>
                <a:off x="1948725" y="3612700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357;p74">
                <a:extLst>
                  <a:ext uri="{FF2B5EF4-FFF2-40B4-BE49-F238E27FC236}">
                    <a16:creationId xmlns:a16="http://schemas.microsoft.com/office/drawing/2014/main" id="{C8135365-6DC5-C84A-8DB4-B05519E65C37}"/>
                  </a:ext>
                </a:extLst>
              </p:cNvPr>
              <p:cNvSpPr/>
              <p:nvPr/>
            </p:nvSpPr>
            <p:spPr>
              <a:xfrm>
                <a:off x="1926750" y="3445325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2358;p74">
              <a:extLst>
                <a:ext uri="{FF2B5EF4-FFF2-40B4-BE49-F238E27FC236}">
                  <a16:creationId xmlns:a16="http://schemas.microsoft.com/office/drawing/2014/main" id="{9AD187DD-DF8D-4245-93E7-658339643718}"/>
                </a:ext>
              </a:extLst>
            </p:cNvPr>
            <p:cNvSpPr/>
            <p:nvPr/>
          </p:nvSpPr>
          <p:spPr>
            <a:xfrm>
              <a:off x="5961663" y="2173725"/>
              <a:ext cx="383450" cy="145450"/>
            </a:xfrm>
            <a:custGeom>
              <a:avLst/>
              <a:gdLst/>
              <a:ahLst/>
              <a:cxnLst/>
              <a:rect l="l" t="t" r="r" b="b"/>
              <a:pathLst>
                <a:path w="15338" h="5818" extrusionOk="0">
                  <a:moveTo>
                    <a:pt x="15233" y="1319"/>
                  </a:moveTo>
                  <a:cubicBezTo>
                    <a:pt x="15212" y="1193"/>
                    <a:pt x="15066" y="1026"/>
                    <a:pt x="14919" y="1005"/>
                  </a:cubicBezTo>
                  <a:cubicBezTo>
                    <a:pt x="14396" y="921"/>
                    <a:pt x="14019" y="1026"/>
                    <a:pt x="13538" y="1298"/>
                  </a:cubicBezTo>
                  <a:cubicBezTo>
                    <a:pt x="13245" y="1444"/>
                    <a:pt x="11885" y="2721"/>
                    <a:pt x="11948" y="2051"/>
                  </a:cubicBezTo>
                  <a:cubicBezTo>
                    <a:pt x="11969" y="1361"/>
                    <a:pt x="11906" y="335"/>
                    <a:pt x="11006" y="335"/>
                  </a:cubicBezTo>
                  <a:cubicBezTo>
                    <a:pt x="10211" y="335"/>
                    <a:pt x="9646" y="1570"/>
                    <a:pt x="9291" y="2114"/>
                  </a:cubicBezTo>
                  <a:cubicBezTo>
                    <a:pt x="9019" y="2637"/>
                    <a:pt x="8977" y="2616"/>
                    <a:pt x="8747" y="2072"/>
                  </a:cubicBezTo>
                  <a:cubicBezTo>
                    <a:pt x="8621" y="1758"/>
                    <a:pt x="8496" y="1444"/>
                    <a:pt x="8224" y="1235"/>
                  </a:cubicBezTo>
                  <a:cubicBezTo>
                    <a:pt x="7596" y="712"/>
                    <a:pt x="6843" y="1340"/>
                    <a:pt x="6466" y="1863"/>
                  </a:cubicBezTo>
                  <a:cubicBezTo>
                    <a:pt x="6340" y="2051"/>
                    <a:pt x="6236" y="2281"/>
                    <a:pt x="6110" y="2491"/>
                  </a:cubicBezTo>
                  <a:cubicBezTo>
                    <a:pt x="5713" y="3118"/>
                    <a:pt x="5378" y="2281"/>
                    <a:pt x="5085" y="2114"/>
                  </a:cubicBezTo>
                  <a:cubicBezTo>
                    <a:pt x="4499" y="1800"/>
                    <a:pt x="3746" y="963"/>
                    <a:pt x="3160" y="817"/>
                  </a:cubicBezTo>
                  <a:cubicBezTo>
                    <a:pt x="1" y="1"/>
                    <a:pt x="4102" y="4897"/>
                    <a:pt x="4708" y="5545"/>
                  </a:cubicBezTo>
                  <a:cubicBezTo>
                    <a:pt x="4939" y="5817"/>
                    <a:pt x="5357" y="5420"/>
                    <a:pt x="5085" y="5148"/>
                  </a:cubicBezTo>
                  <a:cubicBezTo>
                    <a:pt x="4520" y="4520"/>
                    <a:pt x="3997" y="3830"/>
                    <a:pt x="3495" y="3139"/>
                  </a:cubicBezTo>
                  <a:cubicBezTo>
                    <a:pt x="3286" y="2825"/>
                    <a:pt x="3055" y="2532"/>
                    <a:pt x="2846" y="2219"/>
                  </a:cubicBezTo>
                  <a:cubicBezTo>
                    <a:pt x="2700" y="2009"/>
                    <a:pt x="2135" y="1277"/>
                    <a:pt x="2637" y="1444"/>
                  </a:cubicBezTo>
                  <a:cubicBezTo>
                    <a:pt x="3160" y="1591"/>
                    <a:pt x="3892" y="2407"/>
                    <a:pt x="4353" y="2721"/>
                  </a:cubicBezTo>
                  <a:cubicBezTo>
                    <a:pt x="4729" y="2951"/>
                    <a:pt x="5169" y="3746"/>
                    <a:pt x="5629" y="3746"/>
                  </a:cubicBezTo>
                  <a:cubicBezTo>
                    <a:pt x="6738" y="3746"/>
                    <a:pt x="6843" y="2595"/>
                    <a:pt x="7575" y="2072"/>
                  </a:cubicBezTo>
                  <a:cubicBezTo>
                    <a:pt x="7617" y="2009"/>
                    <a:pt x="8224" y="3244"/>
                    <a:pt x="8496" y="3411"/>
                  </a:cubicBezTo>
                  <a:cubicBezTo>
                    <a:pt x="8977" y="3683"/>
                    <a:pt x="9500" y="3579"/>
                    <a:pt x="9814" y="3118"/>
                  </a:cubicBezTo>
                  <a:cubicBezTo>
                    <a:pt x="10065" y="2784"/>
                    <a:pt x="10253" y="2407"/>
                    <a:pt x="10442" y="2072"/>
                  </a:cubicBezTo>
                  <a:cubicBezTo>
                    <a:pt x="10818" y="1486"/>
                    <a:pt x="10965" y="1319"/>
                    <a:pt x="10923" y="2072"/>
                  </a:cubicBezTo>
                  <a:cubicBezTo>
                    <a:pt x="10902" y="2637"/>
                    <a:pt x="11048" y="3453"/>
                    <a:pt x="11802" y="3369"/>
                  </a:cubicBezTo>
                  <a:cubicBezTo>
                    <a:pt x="12220" y="3328"/>
                    <a:pt x="12597" y="3265"/>
                    <a:pt x="12931" y="3014"/>
                  </a:cubicBezTo>
                  <a:cubicBezTo>
                    <a:pt x="13329" y="2700"/>
                    <a:pt x="13768" y="2156"/>
                    <a:pt x="14291" y="1968"/>
                  </a:cubicBezTo>
                  <a:cubicBezTo>
                    <a:pt x="14145" y="2825"/>
                    <a:pt x="13203" y="3976"/>
                    <a:pt x="12848" y="4667"/>
                  </a:cubicBezTo>
                  <a:cubicBezTo>
                    <a:pt x="12722" y="4939"/>
                    <a:pt x="13036" y="5399"/>
                    <a:pt x="13350" y="5148"/>
                  </a:cubicBezTo>
                  <a:cubicBezTo>
                    <a:pt x="13978" y="4667"/>
                    <a:pt x="14250" y="3934"/>
                    <a:pt x="14668" y="3265"/>
                  </a:cubicBezTo>
                  <a:cubicBezTo>
                    <a:pt x="15128" y="2616"/>
                    <a:pt x="15338" y="2072"/>
                    <a:pt x="15233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2359;p74">
              <a:extLst>
                <a:ext uri="{FF2B5EF4-FFF2-40B4-BE49-F238E27FC236}">
                  <a16:creationId xmlns:a16="http://schemas.microsoft.com/office/drawing/2014/main" id="{038CB42E-A467-6D42-BAB8-09967289988A}"/>
                </a:ext>
              </a:extLst>
            </p:cNvPr>
            <p:cNvGrpSpPr/>
            <p:nvPr/>
          </p:nvGrpSpPr>
          <p:grpSpPr>
            <a:xfrm>
              <a:off x="5254388" y="1293275"/>
              <a:ext cx="288250" cy="266800"/>
              <a:chOff x="7797563" y="3645950"/>
              <a:chExt cx="288250" cy="266800"/>
            </a:xfrm>
          </p:grpSpPr>
          <p:sp>
            <p:nvSpPr>
              <p:cNvPr id="92" name="Google Shape;2360;p74">
                <a:extLst>
                  <a:ext uri="{FF2B5EF4-FFF2-40B4-BE49-F238E27FC236}">
                    <a16:creationId xmlns:a16="http://schemas.microsoft.com/office/drawing/2014/main" id="{824B280E-460C-6B4D-BCB5-9FDCD2DF581B}"/>
                  </a:ext>
                </a:extLst>
              </p:cNvPr>
              <p:cNvSpPr/>
              <p:nvPr/>
            </p:nvSpPr>
            <p:spPr>
              <a:xfrm>
                <a:off x="7797563" y="3645950"/>
                <a:ext cx="288250" cy="266800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10672" extrusionOk="0">
                    <a:moveTo>
                      <a:pt x="9709" y="7847"/>
                    </a:moveTo>
                    <a:cubicBezTo>
                      <a:pt x="10484" y="7491"/>
                      <a:pt x="11530" y="6592"/>
                      <a:pt x="11069" y="5608"/>
                    </a:cubicBezTo>
                    <a:cubicBezTo>
                      <a:pt x="10546" y="4478"/>
                      <a:pt x="9019" y="3098"/>
                      <a:pt x="7638" y="3014"/>
                    </a:cubicBezTo>
                    <a:cubicBezTo>
                      <a:pt x="8098" y="1863"/>
                      <a:pt x="7931" y="503"/>
                      <a:pt x="6404" y="189"/>
                    </a:cubicBezTo>
                    <a:cubicBezTo>
                      <a:pt x="5588" y="1"/>
                      <a:pt x="4960" y="608"/>
                      <a:pt x="4562" y="1235"/>
                    </a:cubicBezTo>
                    <a:cubicBezTo>
                      <a:pt x="4207" y="1779"/>
                      <a:pt x="4039" y="2177"/>
                      <a:pt x="4290" y="2616"/>
                    </a:cubicBezTo>
                    <a:cubicBezTo>
                      <a:pt x="4248" y="2658"/>
                      <a:pt x="4207" y="2679"/>
                      <a:pt x="4186" y="2700"/>
                    </a:cubicBezTo>
                    <a:cubicBezTo>
                      <a:pt x="4144" y="2302"/>
                      <a:pt x="3725" y="1842"/>
                      <a:pt x="3391" y="1758"/>
                    </a:cubicBezTo>
                    <a:cubicBezTo>
                      <a:pt x="2763" y="1612"/>
                      <a:pt x="1570" y="1549"/>
                      <a:pt x="984" y="1842"/>
                    </a:cubicBezTo>
                    <a:cubicBezTo>
                      <a:pt x="231" y="2219"/>
                      <a:pt x="1" y="3118"/>
                      <a:pt x="378" y="3872"/>
                    </a:cubicBezTo>
                    <a:cubicBezTo>
                      <a:pt x="587" y="4290"/>
                      <a:pt x="901" y="4625"/>
                      <a:pt x="1235" y="5002"/>
                    </a:cubicBezTo>
                    <a:cubicBezTo>
                      <a:pt x="1340" y="5127"/>
                      <a:pt x="1466" y="5211"/>
                      <a:pt x="1591" y="5232"/>
                    </a:cubicBezTo>
                    <a:cubicBezTo>
                      <a:pt x="1005" y="5608"/>
                      <a:pt x="482" y="5985"/>
                      <a:pt x="419" y="6780"/>
                    </a:cubicBezTo>
                    <a:cubicBezTo>
                      <a:pt x="336" y="7596"/>
                      <a:pt x="608" y="8433"/>
                      <a:pt x="1424" y="8684"/>
                    </a:cubicBezTo>
                    <a:cubicBezTo>
                      <a:pt x="1926" y="8852"/>
                      <a:pt x="2658" y="8747"/>
                      <a:pt x="3244" y="8433"/>
                    </a:cubicBezTo>
                    <a:cubicBezTo>
                      <a:pt x="3704" y="9375"/>
                      <a:pt x="4855" y="10212"/>
                      <a:pt x="5713" y="10442"/>
                    </a:cubicBezTo>
                    <a:cubicBezTo>
                      <a:pt x="6592" y="10672"/>
                      <a:pt x="7324" y="10212"/>
                      <a:pt x="7575" y="9396"/>
                    </a:cubicBezTo>
                    <a:cubicBezTo>
                      <a:pt x="7701" y="8977"/>
                      <a:pt x="7680" y="8454"/>
                      <a:pt x="7554" y="7973"/>
                    </a:cubicBezTo>
                    <a:cubicBezTo>
                      <a:pt x="8287" y="8140"/>
                      <a:pt x="9019" y="8161"/>
                      <a:pt x="9709" y="7847"/>
                    </a:cubicBezTo>
                    <a:close/>
                    <a:moveTo>
                      <a:pt x="5588" y="4541"/>
                    </a:moveTo>
                    <a:cubicBezTo>
                      <a:pt x="6152" y="5085"/>
                      <a:pt x="6111" y="5608"/>
                      <a:pt x="5378" y="5943"/>
                    </a:cubicBezTo>
                    <a:cubicBezTo>
                      <a:pt x="4730" y="6257"/>
                      <a:pt x="3976" y="5755"/>
                      <a:pt x="3642" y="5211"/>
                    </a:cubicBezTo>
                    <a:cubicBezTo>
                      <a:pt x="3349" y="4709"/>
                      <a:pt x="3704" y="4248"/>
                      <a:pt x="4186" y="4144"/>
                    </a:cubicBezTo>
                    <a:cubicBezTo>
                      <a:pt x="4479" y="4081"/>
                      <a:pt x="4730" y="4060"/>
                      <a:pt x="5002" y="3976"/>
                    </a:cubicBezTo>
                    <a:cubicBezTo>
                      <a:pt x="5253" y="4165"/>
                      <a:pt x="5462" y="4437"/>
                      <a:pt x="5588" y="4541"/>
                    </a:cubicBezTo>
                    <a:close/>
                    <a:moveTo>
                      <a:pt x="1779" y="7889"/>
                    </a:moveTo>
                    <a:cubicBezTo>
                      <a:pt x="984" y="7847"/>
                      <a:pt x="1235" y="6655"/>
                      <a:pt x="1570" y="6257"/>
                    </a:cubicBezTo>
                    <a:cubicBezTo>
                      <a:pt x="1884" y="5922"/>
                      <a:pt x="2407" y="5734"/>
                      <a:pt x="2763" y="5441"/>
                    </a:cubicBezTo>
                    <a:cubicBezTo>
                      <a:pt x="2951" y="5839"/>
                      <a:pt x="3265" y="6173"/>
                      <a:pt x="3600" y="6424"/>
                    </a:cubicBezTo>
                    <a:cubicBezTo>
                      <a:pt x="3558" y="6445"/>
                      <a:pt x="3495" y="6466"/>
                      <a:pt x="3474" y="6487"/>
                    </a:cubicBezTo>
                    <a:cubicBezTo>
                      <a:pt x="3160" y="6843"/>
                      <a:pt x="3035" y="7199"/>
                      <a:pt x="3035" y="7575"/>
                    </a:cubicBezTo>
                    <a:cubicBezTo>
                      <a:pt x="2616" y="7805"/>
                      <a:pt x="1947" y="7910"/>
                      <a:pt x="1779" y="7889"/>
                    </a:cubicBezTo>
                    <a:close/>
                    <a:moveTo>
                      <a:pt x="5671" y="9521"/>
                    </a:moveTo>
                    <a:cubicBezTo>
                      <a:pt x="5211" y="9375"/>
                      <a:pt x="4186" y="8621"/>
                      <a:pt x="3914" y="7931"/>
                    </a:cubicBezTo>
                    <a:cubicBezTo>
                      <a:pt x="4207" y="7596"/>
                      <a:pt x="4332" y="7199"/>
                      <a:pt x="4186" y="6759"/>
                    </a:cubicBezTo>
                    <a:cubicBezTo>
                      <a:pt x="4646" y="6906"/>
                      <a:pt x="5148" y="6947"/>
                      <a:pt x="5608" y="6738"/>
                    </a:cubicBezTo>
                    <a:cubicBezTo>
                      <a:pt x="5755" y="6675"/>
                      <a:pt x="5860" y="6634"/>
                      <a:pt x="5964" y="6550"/>
                    </a:cubicBezTo>
                    <a:cubicBezTo>
                      <a:pt x="5964" y="6613"/>
                      <a:pt x="5985" y="6738"/>
                      <a:pt x="6027" y="6801"/>
                    </a:cubicBezTo>
                    <a:cubicBezTo>
                      <a:pt x="6571" y="7575"/>
                      <a:pt x="7533" y="10191"/>
                      <a:pt x="5671" y="9521"/>
                    </a:cubicBezTo>
                    <a:close/>
                    <a:moveTo>
                      <a:pt x="8893" y="7115"/>
                    </a:moveTo>
                    <a:cubicBezTo>
                      <a:pt x="8370" y="7219"/>
                      <a:pt x="7764" y="7094"/>
                      <a:pt x="7220" y="7052"/>
                    </a:cubicBezTo>
                    <a:cubicBezTo>
                      <a:pt x="7052" y="6738"/>
                      <a:pt x="6843" y="6466"/>
                      <a:pt x="6655" y="6257"/>
                    </a:cubicBezTo>
                    <a:cubicBezTo>
                      <a:pt x="6592" y="6173"/>
                      <a:pt x="6508" y="6131"/>
                      <a:pt x="6424" y="6131"/>
                    </a:cubicBezTo>
                    <a:cubicBezTo>
                      <a:pt x="7052" y="5294"/>
                      <a:pt x="6236" y="4227"/>
                      <a:pt x="5441" y="3704"/>
                    </a:cubicBezTo>
                    <a:cubicBezTo>
                      <a:pt x="5462" y="3537"/>
                      <a:pt x="5378" y="3390"/>
                      <a:pt x="5211" y="3349"/>
                    </a:cubicBezTo>
                    <a:cubicBezTo>
                      <a:pt x="4541" y="3307"/>
                      <a:pt x="3767" y="3118"/>
                      <a:pt x="3223" y="3642"/>
                    </a:cubicBezTo>
                    <a:cubicBezTo>
                      <a:pt x="2930" y="3914"/>
                      <a:pt x="2721" y="4290"/>
                      <a:pt x="2658" y="4709"/>
                    </a:cubicBezTo>
                    <a:cubicBezTo>
                      <a:pt x="2428" y="4604"/>
                      <a:pt x="2030" y="4583"/>
                      <a:pt x="1905" y="4395"/>
                    </a:cubicBezTo>
                    <a:cubicBezTo>
                      <a:pt x="1507" y="3955"/>
                      <a:pt x="1194" y="3662"/>
                      <a:pt x="1131" y="2993"/>
                    </a:cubicBezTo>
                    <a:cubicBezTo>
                      <a:pt x="1047" y="2344"/>
                      <a:pt x="3893" y="2093"/>
                      <a:pt x="3914" y="2972"/>
                    </a:cubicBezTo>
                    <a:cubicBezTo>
                      <a:pt x="3914" y="3035"/>
                      <a:pt x="3976" y="3077"/>
                      <a:pt x="4060" y="3077"/>
                    </a:cubicBezTo>
                    <a:cubicBezTo>
                      <a:pt x="4060" y="3118"/>
                      <a:pt x="4081" y="3139"/>
                      <a:pt x="4102" y="3181"/>
                    </a:cubicBezTo>
                    <a:cubicBezTo>
                      <a:pt x="4207" y="3307"/>
                      <a:pt x="4395" y="3307"/>
                      <a:pt x="4520" y="3202"/>
                    </a:cubicBezTo>
                    <a:cubicBezTo>
                      <a:pt x="4583" y="3139"/>
                      <a:pt x="4625" y="3118"/>
                      <a:pt x="4688" y="3077"/>
                    </a:cubicBezTo>
                    <a:cubicBezTo>
                      <a:pt x="4897" y="3181"/>
                      <a:pt x="5127" y="2909"/>
                      <a:pt x="4960" y="2700"/>
                    </a:cubicBezTo>
                    <a:cubicBezTo>
                      <a:pt x="4479" y="2072"/>
                      <a:pt x="5776" y="921"/>
                      <a:pt x="6424" y="1089"/>
                    </a:cubicBezTo>
                    <a:cubicBezTo>
                      <a:pt x="7638" y="1340"/>
                      <a:pt x="6927" y="2888"/>
                      <a:pt x="6404" y="3390"/>
                    </a:cubicBezTo>
                    <a:cubicBezTo>
                      <a:pt x="5985" y="3809"/>
                      <a:pt x="6529" y="4395"/>
                      <a:pt x="7010" y="4060"/>
                    </a:cubicBezTo>
                    <a:cubicBezTo>
                      <a:pt x="7889" y="3411"/>
                      <a:pt x="9396" y="4855"/>
                      <a:pt x="9940" y="5441"/>
                    </a:cubicBezTo>
                    <a:cubicBezTo>
                      <a:pt x="10672" y="6278"/>
                      <a:pt x="9647" y="6968"/>
                      <a:pt x="8893" y="7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361;p74">
                <a:extLst>
                  <a:ext uri="{FF2B5EF4-FFF2-40B4-BE49-F238E27FC236}">
                    <a16:creationId xmlns:a16="http://schemas.microsoft.com/office/drawing/2014/main" id="{781B63CF-6006-694D-B8A5-8942D592ACED}"/>
                  </a:ext>
                </a:extLst>
              </p:cNvPr>
              <p:cNvSpPr/>
              <p:nvPr/>
            </p:nvSpPr>
            <p:spPr>
              <a:xfrm>
                <a:off x="7881263" y="3745350"/>
                <a:ext cx="701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281" extrusionOk="0">
                    <a:moveTo>
                      <a:pt x="2240" y="565"/>
                    </a:moveTo>
                    <a:cubicBezTo>
                      <a:pt x="2804" y="1109"/>
                      <a:pt x="2763" y="1632"/>
                      <a:pt x="2030" y="1967"/>
                    </a:cubicBezTo>
                    <a:cubicBezTo>
                      <a:pt x="1382" y="2281"/>
                      <a:pt x="628" y="1779"/>
                      <a:pt x="294" y="1235"/>
                    </a:cubicBezTo>
                    <a:cubicBezTo>
                      <a:pt x="1" y="733"/>
                      <a:pt x="356" y="272"/>
                      <a:pt x="838" y="168"/>
                    </a:cubicBezTo>
                    <a:cubicBezTo>
                      <a:pt x="1131" y="105"/>
                      <a:pt x="1382" y="84"/>
                      <a:pt x="1654" y="0"/>
                    </a:cubicBezTo>
                    <a:cubicBezTo>
                      <a:pt x="1905" y="189"/>
                      <a:pt x="2114" y="461"/>
                      <a:pt x="2240" y="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362;p74">
                <a:extLst>
                  <a:ext uri="{FF2B5EF4-FFF2-40B4-BE49-F238E27FC236}">
                    <a16:creationId xmlns:a16="http://schemas.microsoft.com/office/drawing/2014/main" id="{3E5A8749-7587-9D47-B57C-8AE7C2B3E63A}"/>
                  </a:ext>
                </a:extLst>
              </p:cNvPr>
              <p:cNvSpPr/>
              <p:nvPr/>
            </p:nvSpPr>
            <p:spPr>
              <a:xfrm>
                <a:off x="7822163" y="3781950"/>
                <a:ext cx="65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470" extrusionOk="0">
                    <a:moveTo>
                      <a:pt x="795" y="2449"/>
                    </a:moveTo>
                    <a:cubicBezTo>
                      <a:pt x="0" y="2407"/>
                      <a:pt x="251" y="1215"/>
                      <a:pt x="586" y="817"/>
                    </a:cubicBezTo>
                    <a:cubicBezTo>
                      <a:pt x="900" y="482"/>
                      <a:pt x="1423" y="294"/>
                      <a:pt x="1779" y="1"/>
                    </a:cubicBezTo>
                    <a:cubicBezTo>
                      <a:pt x="1967" y="399"/>
                      <a:pt x="2281" y="733"/>
                      <a:pt x="2616" y="984"/>
                    </a:cubicBezTo>
                    <a:cubicBezTo>
                      <a:pt x="2574" y="1005"/>
                      <a:pt x="2511" y="1026"/>
                      <a:pt x="2490" y="1047"/>
                    </a:cubicBezTo>
                    <a:cubicBezTo>
                      <a:pt x="2176" y="1403"/>
                      <a:pt x="2051" y="1759"/>
                      <a:pt x="2051" y="2135"/>
                    </a:cubicBezTo>
                    <a:cubicBezTo>
                      <a:pt x="1632" y="2365"/>
                      <a:pt x="963" y="2470"/>
                      <a:pt x="795" y="2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363;p74">
                <a:extLst>
                  <a:ext uri="{FF2B5EF4-FFF2-40B4-BE49-F238E27FC236}">
                    <a16:creationId xmlns:a16="http://schemas.microsoft.com/office/drawing/2014/main" id="{363E8F40-DED0-F847-BB4C-2796B64EF122}"/>
                  </a:ext>
                </a:extLst>
              </p:cNvPr>
              <p:cNvSpPr/>
              <p:nvPr/>
            </p:nvSpPr>
            <p:spPr>
              <a:xfrm>
                <a:off x="7895388" y="3809675"/>
                <a:ext cx="905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642" extrusionOk="0">
                    <a:moveTo>
                      <a:pt x="1758" y="2972"/>
                    </a:moveTo>
                    <a:cubicBezTo>
                      <a:pt x="1298" y="2826"/>
                      <a:pt x="273" y="2072"/>
                      <a:pt x="1" y="1382"/>
                    </a:cubicBezTo>
                    <a:cubicBezTo>
                      <a:pt x="294" y="1047"/>
                      <a:pt x="419" y="650"/>
                      <a:pt x="273" y="210"/>
                    </a:cubicBezTo>
                    <a:cubicBezTo>
                      <a:pt x="733" y="357"/>
                      <a:pt x="1235" y="398"/>
                      <a:pt x="1695" y="189"/>
                    </a:cubicBezTo>
                    <a:cubicBezTo>
                      <a:pt x="1842" y="126"/>
                      <a:pt x="1947" y="85"/>
                      <a:pt x="2051" y="1"/>
                    </a:cubicBezTo>
                    <a:cubicBezTo>
                      <a:pt x="2051" y="64"/>
                      <a:pt x="2072" y="189"/>
                      <a:pt x="2114" y="252"/>
                    </a:cubicBezTo>
                    <a:cubicBezTo>
                      <a:pt x="2658" y="1026"/>
                      <a:pt x="3620" y="3642"/>
                      <a:pt x="1758" y="29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364;p74">
                <a:extLst>
                  <a:ext uri="{FF2B5EF4-FFF2-40B4-BE49-F238E27FC236}">
                    <a16:creationId xmlns:a16="http://schemas.microsoft.com/office/drawing/2014/main" id="{293BE7C5-B660-1C4C-A4E6-DB06707E0D91}"/>
                  </a:ext>
                </a:extLst>
              </p:cNvPr>
              <p:cNvSpPr/>
              <p:nvPr/>
            </p:nvSpPr>
            <p:spPr>
              <a:xfrm>
                <a:off x="7823738" y="3668975"/>
                <a:ext cx="240625" cy="1574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99" extrusionOk="0">
                    <a:moveTo>
                      <a:pt x="7846" y="6194"/>
                    </a:moveTo>
                    <a:cubicBezTo>
                      <a:pt x="7323" y="6298"/>
                      <a:pt x="6717" y="6173"/>
                      <a:pt x="6173" y="6131"/>
                    </a:cubicBezTo>
                    <a:cubicBezTo>
                      <a:pt x="6005" y="5817"/>
                      <a:pt x="5796" y="5545"/>
                      <a:pt x="5608" y="5336"/>
                    </a:cubicBezTo>
                    <a:cubicBezTo>
                      <a:pt x="5545" y="5252"/>
                      <a:pt x="5461" y="5210"/>
                      <a:pt x="5377" y="5210"/>
                    </a:cubicBezTo>
                    <a:cubicBezTo>
                      <a:pt x="6005" y="4373"/>
                      <a:pt x="5189" y="3306"/>
                      <a:pt x="4394" y="2783"/>
                    </a:cubicBezTo>
                    <a:cubicBezTo>
                      <a:pt x="4415" y="2616"/>
                      <a:pt x="4331" y="2469"/>
                      <a:pt x="4164" y="2428"/>
                    </a:cubicBezTo>
                    <a:cubicBezTo>
                      <a:pt x="3494" y="2386"/>
                      <a:pt x="2720" y="2197"/>
                      <a:pt x="2176" y="2721"/>
                    </a:cubicBezTo>
                    <a:cubicBezTo>
                      <a:pt x="1883" y="2993"/>
                      <a:pt x="1674" y="3369"/>
                      <a:pt x="1611" y="3788"/>
                    </a:cubicBezTo>
                    <a:cubicBezTo>
                      <a:pt x="1381" y="3683"/>
                      <a:pt x="983" y="3662"/>
                      <a:pt x="858" y="3474"/>
                    </a:cubicBezTo>
                    <a:cubicBezTo>
                      <a:pt x="460" y="3034"/>
                      <a:pt x="147" y="2741"/>
                      <a:pt x="84" y="2072"/>
                    </a:cubicBezTo>
                    <a:cubicBezTo>
                      <a:pt x="0" y="1423"/>
                      <a:pt x="2846" y="1172"/>
                      <a:pt x="2867" y="2051"/>
                    </a:cubicBezTo>
                    <a:cubicBezTo>
                      <a:pt x="2867" y="2114"/>
                      <a:pt x="2929" y="2156"/>
                      <a:pt x="3013" y="2156"/>
                    </a:cubicBezTo>
                    <a:cubicBezTo>
                      <a:pt x="3013" y="2197"/>
                      <a:pt x="3034" y="2218"/>
                      <a:pt x="3055" y="2260"/>
                    </a:cubicBezTo>
                    <a:cubicBezTo>
                      <a:pt x="3160" y="2386"/>
                      <a:pt x="3348" y="2386"/>
                      <a:pt x="3473" y="2281"/>
                    </a:cubicBezTo>
                    <a:cubicBezTo>
                      <a:pt x="3536" y="2218"/>
                      <a:pt x="3578" y="2197"/>
                      <a:pt x="3641" y="2156"/>
                    </a:cubicBezTo>
                    <a:cubicBezTo>
                      <a:pt x="3850" y="2260"/>
                      <a:pt x="4080" y="1988"/>
                      <a:pt x="3913" y="1779"/>
                    </a:cubicBezTo>
                    <a:cubicBezTo>
                      <a:pt x="3432" y="1151"/>
                      <a:pt x="4729" y="0"/>
                      <a:pt x="5377" y="168"/>
                    </a:cubicBezTo>
                    <a:cubicBezTo>
                      <a:pt x="6591" y="419"/>
                      <a:pt x="5880" y="1967"/>
                      <a:pt x="5357" y="2469"/>
                    </a:cubicBezTo>
                    <a:cubicBezTo>
                      <a:pt x="4938" y="2888"/>
                      <a:pt x="5482" y="3474"/>
                      <a:pt x="5963" y="3139"/>
                    </a:cubicBezTo>
                    <a:cubicBezTo>
                      <a:pt x="6842" y="2490"/>
                      <a:pt x="8349" y="3934"/>
                      <a:pt x="8893" y="4520"/>
                    </a:cubicBezTo>
                    <a:cubicBezTo>
                      <a:pt x="9625" y="5357"/>
                      <a:pt x="8600" y="6047"/>
                      <a:pt x="7846" y="6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3;p53">
            <a:extLst>
              <a:ext uri="{FF2B5EF4-FFF2-40B4-BE49-F238E27FC236}">
                <a16:creationId xmlns:a16="http://schemas.microsoft.com/office/drawing/2014/main" id="{69D5062C-9225-B145-822C-8DD7A16CAC34}"/>
              </a:ext>
            </a:extLst>
          </p:cNvPr>
          <p:cNvGrpSpPr/>
          <p:nvPr/>
        </p:nvGrpSpPr>
        <p:grpSpPr>
          <a:xfrm>
            <a:off x="3149120" y="3022866"/>
            <a:ext cx="832495" cy="701089"/>
            <a:chOff x="5706850" y="2677775"/>
            <a:chExt cx="1827700" cy="1703725"/>
          </a:xfrm>
        </p:grpSpPr>
        <p:sp>
          <p:nvSpPr>
            <p:cNvPr id="111" name="Google Shape;1104;p53">
              <a:extLst>
                <a:ext uri="{FF2B5EF4-FFF2-40B4-BE49-F238E27FC236}">
                  <a16:creationId xmlns:a16="http://schemas.microsoft.com/office/drawing/2014/main" id="{748ABB9B-BB04-EC42-B644-BC46FC7A5837}"/>
                </a:ext>
              </a:extLst>
            </p:cNvPr>
            <p:cNvSpPr/>
            <p:nvPr/>
          </p:nvSpPr>
          <p:spPr>
            <a:xfrm flipH="1">
              <a:off x="5735625" y="3832650"/>
              <a:ext cx="1198425" cy="480875"/>
            </a:xfrm>
            <a:custGeom>
              <a:avLst/>
              <a:gdLst/>
              <a:ahLst/>
              <a:cxnLst/>
              <a:rect l="l" t="t" r="r" b="b"/>
              <a:pathLst>
                <a:path w="47937" h="19235" extrusionOk="0">
                  <a:moveTo>
                    <a:pt x="27556" y="0"/>
                  </a:moveTo>
                  <a:cubicBezTo>
                    <a:pt x="26512" y="0"/>
                    <a:pt x="25466" y="44"/>
                    <a:pt x="24419" y="67"/>
                  </a:cubicBezTo>
                  <a:cubicBezTo>
                    <a:pt x="24377" y="67"/>
                    <a:pt x="24293" y="109"/>
                    <a:pt x="24230" y="109"/>
                  </a:cubicBezTo>
                  <a:cubicBezTo>
                    <a:pt x="22849" y="256"/>
                    <a:pt x="21447" y="423"/>
                    <a:pt x="20046" y="549"/>
                  </a:cubicBezTo>
                  <a:cubicBezTo>
                    <a:pt x="18372" y="716"/>
                    <a:pt x="16698" y="862"/>
                    <a:pt x="15024" y="988"/>
                  </a:cubicBezTo>
                  <a:cubicBezTo>
                    <a:pt x="14662" y="1040"/>
                    <a:pt x="14287" y="1077"/>
                    <a:pt x="13908" y="1077"/>
                  </a:cubicBezTo>
                  <a:cubicBezTo>
                    <a:pt x="13827" y="1077"/>
                    <a:pt x="13745" y="1075"/>
                    <a:pt x="13664" y="1072"/>
                  </a:cubicBezTo>
                  <a:cubicBezTo>
                    <a:pt x="13418" y="1062"/>
                    <a:pt x="13172" y="1058"/>
                    <a:pt x="12927" y="1058"/>
                  </a:cubicBezTo>
                  <a:cubicBezTo>
                    <a:pt x="10976" y="1058"/>
                    <a:pt x="9029" y="1335"/>
                    <a:pt x="7115" y="1595"/>
                  </a:cubicBezTo>
                  <a:cubicBezTo>
                    <a:pt x="5859" y="1783"/>
                    <a:pt x="4604" y="2076"/>
                    <a:pt x="3307" y="2223"/>
                  </a:cubicBezTo>
                  <a:cubicBezTo>
                    <a:pt x="2302" y="2348"/>
                    <a:pt x="1361" y="2620"/>
                    <a:pt x="440" y="3039"/>
                  </a:cubicBezTo>
                  <a:cubicBezTo>
                    <a:pt x="273" y="3122"/>
                    <a:pt x="147" y="3227"/>
                    <a:pt x="1" y="3290"/>
                  </a:cubicBezTo>
                  <a:cubicBezTo>
                    <a:pt x="461" y="4399"/>
                    <a:pt x="900" y="5424"/>
                    <a:pt x="1382" y="6470"/>
                  </a:cubicBezTo>
                  <a:cubicBezTo>
                    <a:pt x="1465" y="6637"/>
                    <a:pt x="1528" y="6847"/>
                    <a:pt x="1612" y="7056"/>
                  </a:cubicBezTo>
                  <a:cubicBezTo>
                    <a:pt x="2344" y="9316"/>
                    <a:pt x="3056" y="11575"/>
                    <a:pt x="3976" y="13793"/>
                  </a:cubicBezTo>
                  <a:cubicBezTo>
                    <a:pt x="4081" y="14023"/>
                    <a:pt x="4123" y="14254"/>
                    <a:pt x="4185" y="14484"/>
                  </a:cubicBezTo>
                  <a:cubicBezTo>
                    <a:pt x="4353" y="15070"/>
                    <a:pt x="4541" y="15676"/>
                    <a:pt x="4729" y="16241"/>
                  </a:cubicBezTo>
                  <a:cubicBezTo>
                    <a:pt x="5043" y="17162"/>
                    <a:pt x="5378" y="18083"/>
                    <a:pt x="5755" y="19066"/>
                  </a:cubicBezTo>
                  <a:cubicBezTo>
                    <a:pt x="6219" y="19136"/>
                    <a:pt x="6673" y="19235"/>
                    <a:pt x="7118" y="19235"/>
                  </a:cubicBezTo>
                  <a:cubicBezTo>
                    <a:pt x="7336" y="19235"/>
                    <a:pt x="7551" y="19211"/>
                    <a:pt x="7763" y="19150"/>
                  </a:cubicBezTo>
                  <a:cubicBezTo>
                    <a:pt x="7853" y="19123"/>
                    <a:pt x="7943" y="19115"/>
                    <a:pt x="8032" y="19115"/>
                  </a:cubicBezTo>
                  <a:cubicBezTo>
                    <a:pt x="8152" y="19115"/>
                    <a:pt x="8272" y="19129"/>
                    <a:pt x="8391" y="19129"/>
                  </a:cubicBezTo>
                  <a:lnTo>
                    <a:pt x="11320" y="19129"/>
                  </a:lnTo>
                  <a:cubicBezTo>
                    <a:pt x="11509" y="19129"/>
                    <a:pt x="11676" y="19087"/>
                    <a:pt x="11864" y="19066"/>
                  </a:cubicBezTo>
                  <a:cubicBezTo>
                    <a:pt x="12869" y="18961"/>
                    <a:pt x="13873" y="18836"/>
                    <a:pt x="14877" y="18773"/>
                  </a:cubicBezTo>
                  <a:cubicBezTo>
                    <a:pt x="18246" y="18522"/>
                    <a:pt x="21615" y="18292"/>
                    <a:pt x="25004" y="18020"/>
                  </a:cubicBezTo>
                  <a:cubicBezTo>
                    <a:pt x="27620" y="17811"/>
                    <a:pt x="30235" y="17518"/>
                    <a:pt x="32788" y="16953"/>
                  </a:cubicBezTo>
                  <a:cubicBezTo>
                    <a:pt x="33156" y="16875"/>
                    <a:pt x="33523" y="16762"/>
                    <a:pt x="33875" y="16762"/>
                  </a:cubicBezTo>
                  <a:cubicBezTo>
                    <a:pt x="33903" y="16762"/>
                    <a:pt x="33931" y="16763"/>
                    <a:pt x="33960" y="16764"/>
                  </a:cubicBezTo>
                  <a:cubicBezTo>
                    <a:pt x="34100" y="16775"/>
                    <a:pt x="34239" y="16780"/>
                    <a:pt x="34377" y="16780"/>
                  </a:cubicBezTo>
                  <a:cubicBezTo>
                    <a:pt x="35354" y="16780"/>
                    <a:pt x="36286" y="16535"/>
                    <a:pt x="37203" y="16241"/>
                  </a:cubicBezTo>
                  <a:cubicBezTo>
                    <a:pt x="38124" y="15948"/>
                    <a:pt x="39044" y="15823"/>
                    <a:pt x="39965" y="15739"/>
                  </a:cubicBezTo>
                  <a:cubicBezTo>
                    <a:pt x="40195" y="15718"/>
                    <a:pt x="40446" y="15697"/>
                    <a:pt x="40655" y="15593"/>
                  </a:cubicBezTo>
                  <a:cubicBezTo>
                    <a:pt x="40922" y="15468"/>
                    <a:pt x="41188" y="15374"/>
                    <a:pt x="41480" y="15374"/>
                  </a:cubicBezTo>
                  <a:cubicBezTo>
                    <a:pt x="41532" y="15374"/>
                    <a:pt x="41585" y="15377"/>
                    <a:pt x="41639" y="15383"/>
                  </a:cubicBezTo>
                  <a:cubicBezTo>
                    <a:pt x="41848" y="15383"/>
                    <a:pt x="42057" y="15300"/>
                    <a:pt x="42225" y="15237"/>
                  </a:cubicBezTo>
                  <a:cubicBezTo>
                    <a:pt x="42476" y="15174"/>
                    <a:pt x="42706" y="15091"/>
                    <a:pt x="42936" y="15049"/>
                  </a:cubicBezTo>
                  <a:cubicBezTo>
                    <a:pt x="43668" y="14860"/>
                    <a:pt x="44401" y="14672"/>
                    <a:pt x="45133" y="14463"/>
                  </a:cubicBezTo>
                  <a:cubicBezTo>
                    <a:pt x="45886" y="14233"/>
                    <a:pt x="46598" y="13877"/>
                    <a:pt x="47414" y="13814"/>
                  </a:cubicBezTo>
                  <a:cubicBezTo>
                    <a:pt x="47832" y="13751"/>
                    <a:pt x="47937" y="13417"/>
                    <a:pt x="47748" y="13103"/>
                  </a:cubicBezTo>
                  <a:cubicBezTo>
                    <a:pt x="47518" y="12705"/>
                    <a:pt x="47246" y="12350"/>
                    <a:pt x="46974" y="11973"/>
                  </a:cubicBezTo>
                  <a:cubicBezTo>
                    <a:pt x="46828" y="11826"/>
                    <a:pt x="46681" y="11638"/>
                    <a:pt x="46493" y="11554"/>
                  </a:cubicBezTo>
                  <a:cubicBezTo>
                    <a:pt x="45886" y="11241"/>
                    <a:pt x="45405" y="10822"/>
                    <a:pt x="44945" y="10299"/>
                  </a:cubicBezTo>
                  <a:cubicBezTo>
                    <a:pt x="44714" y="10027"/>
                    <a:pt x="44401" y="9818"/>
                    <a:pt x="44150" y="9567"/>
                  </a:cubicBezTo>
                  <a:cubicBezTo>
                    <a:pt x="43857" y="9316"/>
                    <a:pt x="43522" y="9085"/>
                    <a:pt x="43250" y="8772"/>
                  </a:cubicBezTo>
                  <a:cubicBezTo>
                    <a:pt x="42078" y="7412"/>
                    <a:pt x="40697" y="6219"/>
                    <a:pt x="39609" y="4796"/>
                  </a:cubicBezTo>
                  <a:cubicBezTo>
                    <a:pt x="39504" y="4629"/>
                    <a:pt x="39358" y="4524"/>
                    <a:pt x="39232" y="4399"/>
                  </a:cubicBezTo>
                  <a:cubicBezTo>
                    <a:pt x="38668" y="3813"/>
                    <a:pt x="38103" y="3269"/>
                    <a:pt x="37559" y="2704"/>
                  </a:cubicBezTo>
                  <a:cubicBezTo>
                    <a:pt x="37370" y="2515"/>
                    <a:pt x="37203" y="2327"/>
                    <a:pt x="37036" y="2181"/>
                  </a:cubicBezTo>
                  <a:cubicBezTo>
                    <a:pt x="36366" y="1658"/>
                    <a:pt x="35738" y="1051"/>
                    <a:pt x="35173" y="423"/>
                  </a:cubicBezTo>
                  <a:cubicBezTo>
                    <a:pt x="34901" y="130"/>
                    <a:pt x="34650" y="26"/>
                    <a:pt x="34274" y="26"/>
                  </a:cubicBezTo>
                  <a:cubicBezTo>
                    <a:pt x="33332" y="46"/>
                    <a:pt x="32390" y="46"/>
                    <a:pt x="31449" y="109"/>
                  </a:cubicBezTo>
                  <a:cubicBezTo>
                    <a:pt x="31208" y="120"/>
                    <a:pt x="30968" y="125"/>
                    <a:pt x="30724" y="125"/>
                  </a:cubicBezTo>
                  <a:cubicBezTo>
                    <a:pt x="30481" y="125"/>
                    <a:pt x="30235" y="120"/>
                    <a:pt x="29984" y="109"/>
                  </a:cubicBezTo>
                  <a:cubicBezTo>
                    <a:pt x="29178" y="27"/>
                    <a:pt x="28368" y="0"/>
                    <a:pt x="27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05;p53">
              <a:extLst>
                <a:ext uri="{FF2B5EF4-FFF2-40B4-BE49-F238E27FC236}">
                  <a16:creationId xmlns:a16="http://schemas.microsoft.com/office/drawing/2014/main" id="{1C34B9E0-F149-EF4F-8DA3-944ADF64214B}"/>
                </a:ext>
              </a:extLst>
            </p:cNvPr>
            <p:cNvSpPr/>
            <p:nvPr/>
          </p:nvSpPr>
          <p:spPr>
            <a:xfrm flipH="1">
              <a:off x="6206400" y="3959875"/>
              <a:ext cx="412225" cy="223900"/>
            </a:xfrm>
            <a:custGeom>
              <a:avLst/>
              <a:gdLst/>
              <a:ahLst/>
              <a:cxnLst/>
              <a:rect l="l" t="t" r="r" b="b"/>
              <a:pathLst>
                <a:path w="16489" h="8956" extrusionOk="0">
                  <a:moveTo>
                    <a:pt x="16279" y="3013"/>
                  </a:moveTo>
                  <a:cubicBezTo>
                    <a:pt x="16112" y="2239"/>
                    <a:pt x="15463" y="1632"/>
                    <a:pt x="14626" y="1925"/>
                  </a:cubicBezTo>
                  <a:cubicBezTo>
                    <a:pt x="13999" y="2134"/>
                    <a:pt x="13434" y="2406"/>
                    <a:pt x="12869" y="2783"/>
                  </a:cubicBezTo>
                  <a:cubicBezTo>
                    <a:pt x="12827" y="2574"/>
                    <a:pt x="12722" y="2385"/>
                    <a:pt x="12534" y="2197"/>
                  </a:cubicBezTo>
                  <a:cubicBezTo>
                    <a:pt x="11781" y="1444"/>
                    <a:pt x="10609" y="2176"/>
                    <a:pt x="9793" y="2699"/>
                  </a:cubicBezTo>
                  <a:cubicBezTo>
                    <a:pt x="9981" y="2281"/>
                    <a:pt x="10086" y="1862"/>
                    <a:pt x="10002" y="1444"/>
                  </a:cubicBezTo>
                  <a:cubicBezTo>
                    <a:pt x="9730" y="0"/>
                    <a:pt x="8412" y="314"/>
                    <a:pt x="6947" y="1130"/>
                  </a:cubicBezTo>
                  <a:cubicBezTo>
                    <a:pt x="7010" y="670"/>
                    <a:pt x="6654" y="251"/>
                    <a:pt x="6173" y="209"/>
                  </a:cubicBezTo>
                  <a:cubicBezTo>
                    <a:pt x="5483" y="188"/>
                    <a:pt x="4813" y="523"/>
                    <a:pt x="4227" y="900"/>
                  </a:cubicBezTo>
                  <a:lnTo>
                    <a:pt x="4164" y="900"/>
                  </a:lnTo>
                  <a:cubicBezTo>
                    <a:pt x="3453" y="1109"/>
                    <a:pt x="2763" y="1569"/>
                    <a:pt x="2135" y="1967"/>
                  </a:cubicBezTo>
                  <a:cubicBezTo>
                    <a:pt x="1528" y="2364"/>
                    <a:pt x="607" y="2783"/>
                    <a:pt x="294" y="3494"/>
                  </a:cubicBezTo>
                  <a:cubicBezTo>
                    <a:pt x="1" y="4143"/>
                    <a:pt x="607" y="4875"/>
                    <a:pt x="1319" y="4499"/>
                  </a:cubicBezTo>
                  <a:cubicBezTo>
                    <a:pt x="1821" y="4248"/>
                    <a:pt x="2260" y="3934"/>
                    <a:pt x="2700" y="3620"/>
                  </a:cubicBezTo>
                  <a:cubicBezTo>
                    <a:pt x="2407" y="3934"/>
                    <a:pt x="2135" y="4248"/>
                    <a:pt x="1988" y="4582"/>
                  </a:cubicBezTo>
                  <a:cubicBezTo>
                    <a:pt x="1716" y="5210"/>
                    <a:pt x="2177" y="6214"/>
                    <a:pt x="3014" y="5921"/>
                  </a:cubicBezTo>
                  <a:cubicBezTo>
                    <a:pt x="4164" y="5503"/>
                    <a:pt x="5127" y="4603"/>
                    <a:pt x="6110" y="3871"/>
                  </a:cubicBezTo>
                  <a:cubicBezTo>
                    <a:pt x="6592" y="3515"/>
                    <a:pt x="7115" y="3180"/>
                    <a:pt x="7617" y="2825"/>
                  </a:cubicBezTo>
                  <a:cubicBezTo>
                    <a:pt x="7429" y="3118"/>
                    <a:pt x="7219" y="3390"/>
                    <a:pt x="7052" y="3683"/>
                  </a:cubicBezTo>
                  <a:cubicBezTo>
                    <a:pt x="6341" y="4729"/>
                    <a:pt x="5650" y="5796"/>
                    <a:pt x="4855" y="6758"/>
                  </a:cubicBezTo>
                  <a:cubicBezTo>
                    <a:pt x="4227" y="7512"/>
                    <a:pt x="5085" y="8955"/>
                    <a:pt x="6006" y="8244"/>
                  </a:cubicBezTo>
                  <a:cubicBezTo>
                    <a:pt x="6048" y="8202"/>
                    <a:pt x="6131" y="8139"/>
                    <a:pt x="6173" y="8097"/>
                  </a:cubicBezTo>
                  <a:lnTo>
                    <a:pt x="6173" y="8097"/>
                  </a:lnTo>
                  <a:lnTo>
                    <a:pt x="6173" y="8097"/>
                  </a:lnTo>
                  <a:cubicBezTo>
                    <a:pt x="7429" y="7114"/>
                    <a:pt x="8537" y="6047"/>
                    <a:pt x="9730" y="5064"/>
                  </a:cubicBezTo>
                  <a:cubicBezTo>
                    <a:pt x="9270" y="5608"/>
                    <a:pt x="8768" y="6131"/>
                    <a:pt x="8517" y="6779"/>
                  </a:cubicBezTo>
                  <a:cubicBezTo>
                    <a:pt x="8140" y="7700"/>
                    <a:pt x="9458" y="8328"/>
                    <a:pt x="10086" y="7700"/>
                  </a:cubicBezTo>
                  <a:cubicBezTo>
                    <a:pt x="11341" y="6424"/>
                    <a:pt x="12659" y="4959"/>
                    <a:pt x="14271" y="4038"/>
                  </a:cubicBezTo>
                  <a:cubicBezTo>
                    <a:pt x="14208" y="4143"/>
                    <a:pt x="14166" y="4248"/>
                    <a:pt x="14103" y="4331"/>
                  </a:cubicBezTo>
                  <a:cubicBezTo>
                    <a:pt x="13999" y="4457"/>
                    <a:pt x="13957" y="4624"/>
                    <a:pt x="13915" y="4792"/>
                  </a:cubicBezTo>
                  <a:cubicBezTo>
                    <a:pt x="13915" y="4854"/>
                    <a:pt x="13915" y="4875"/>
                    <a:pt x="13894" y="4917"/>
                  </a:cubicBezTo>
                  <a:cubicBezTo>
                    <a:pt x="13810" y="5629"/>
                    <a:pt x="14919" y="6068"/>
                    <a:pt x="15359" y="5524"/>
                  </a:cubicBezTo>
                  <a:cubicBezTo>
                    <a:pt x="15944" y="4854"/>
                    <a:pt x="16488" y="3913"/>
                    <a:pt x="16279" y="30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06;p53">
              <a:extLst>
                <a:ext uri="{FF2B5EF4-FFF2-40B4-BE49-F238E27FC236}">
                  <a16:creationId xmlns:a16="http://schemas.microsoft.com/office/drawing/2014/main" id="{72D466C2-6627-514B-9FDC-13E45594DB8E}"/>
                </a:ext>
              </a:extLst>
            </p:cNvPr>
            <p:cNvSpPr/>
            <p:nvPr/>
          </p:nvSpPr>
          <p:spPr>
            <a:xfrm flipH="1">
              <a:off x="5967350" y="4008000"/>
              <a:ext cx="139175" cy="128175"/>
            </a:xfrm>
            <a:custGeom>
              <a:avLst/>
              <a:gdLst/>
              <a:ahLst/>
              <a:cxnLst/>
              <a:rect l="l" t="t" r="r" b="b"/>
              <a:pathLst>
                <a:path w="5567" h="5127" extrusionOk="0">
                  <a:moveTo>
                    <a:pt x="1" y="2218"/>
                  </a:moveTo>
                  <a:cubicBezTo>
                    <a:pt x="43" y="1590"/>
                    <a:pt x="189" y="1025"/>
                    <a:pt x="566" y="502"/>
                  </a:cubicBezTo>
                  <a:cubicBezTo>
                    <a:pt x="817" y="188"/>
                    <a:pt x="1089" y="42"/>
                    <a:pt x="1445" y="105"/>
                  </a:cubicBezTo>
                  <a:cubicBezTo>
                    <a:pt x="1842" y="146"/>
                    <a:pt x="2219" y="84"/>
                    <a:pt x="2616" y="42"/>
                  </a:cubicBezTo>
                  <a:cubicBezTo>
                    <a:pt x="3642" y="0"/>
                    <a:pt x="4520" y="356"/>
                    <a:pt x="5127" y="1255"/>
                  </a:cubicBezTo>
                  <a:cubicBezTo>
                    <a:pt x="5211" y="1381"/>
                    <a:pt x="5253" y="1507"/>
                    <a:pt x="5295" y="1674"/>
                  </a:cubicBezTo>
                  <a:cubicBezTo>
                    <a:pt x="5315" y="1820"/>
                    <a:pt x="5295" y="1988"/>
                    <a:pt x="5315" y="2113"/>
                  </a:cubicBezTo>
                  <a:cubicBezTo>
                    <a:pt x="5567" y="3076"/>
                    <a:pt x="5211" y="3871"/>
                    <a:pt x="4479" y="4478"/>
                  </a:cubicBezTo>
                  <a:cubicBezTo>
                    <a:pt x="3663" y="5126"/>
                    <a:pt x="2721" y="5126"/>
                    <a:pt x="1800" y="4708"/>
                  </a:cubicBezTo>
                  <a:cubicBezTo>
                    <a:pt x="1340" y="4499"/>
                    <a:pt x="942" y="4164"/>
                    <a:pt x="524" y="3850"/>
                  </a:cubicBezTo>
                  <a:cubicBezTo>
                    <a:pt x="398" y="3745"/>
                    <a:pt x="294" y="3557"/>
                    <a:pt x="231" y="3390"/>
                  </a:cubicBezTo>
                  <a:cubicBezTo>
                    <a:pt x="105" y="3013"/>
                    <a:pt x="43" y="2615"/>
                    <a:pt x="1" y="2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07;p53">
              <a:extLst>
                <a:ext uri="{FF2B5EF4-FFF2-40B4-BE49-F238E27FC236}">
                  <a16:creationId xmlns:a16="http://schemas.microsoft.com/office/drawing/2014/main" id="{A6EE4957-1F80-4740-AB12-49BECFA2E74D}"/>
                </a:ext>
              </a:extLst>
            </p:cNvPr>
            <p:cNvSpPr/>
            <p:nvPr/>
          </p:nvSpPr>
          <p:spPr>
            <a:xfrm flipH="1">
              <a:off x="5706850" y="3807125"/>
              <a:ext cx="1247075" cy="530950"/>
            </a:xfrm>
            <a:custGeom>
              <a:avLst/>
              <a:gdLst/>
              <a:ahLst/>
              <a:cxnLst/>
              <a:rect l="l" t="t" r="r" b="b"/>
              <a:pathLst>
                <a:path w="49883" h="21238" extrusionOk="0">
                  <a:moveTo>
                    <a:pt x="1" y="4248"/>
                  </a:moveTo>
                  <a:cubicBezTo>
                    <a:pt x="1277" y="3327"/>
                    <a:pt x="2574" y="2700"/>
                    <a:pt x="4060" y="2427"/>
                  </a:cubicBezTo>
                  <a:cubicBezTo>
                    <a:pt x="5880" y="2093"/>
                    <a:pt x="7721" y="1737"/>
                    <a:pt x="9542" y="1486"/>
                  </a:cubicBezTo>
                  <a:cubicBezTo>
                    <a:pt x="10860" y="1319"/>
                    <a:pt x="12136" y="1130"/>
                    <a:pt x="13475" y="1151"/>
                  </a:cubicBezTo>
                  <a:cubicBezTo>
                    <a:pt x="14773" y="1172"/>
                    <a:pt x="16091" y="1047"/>
                    <a:pt x="17388" y="921"/>
                  </a:cubicBezTo>
                  <a:cubicBezTo>
                    <a:pt x="19041" y="754"/>
                    <a:pt x="20694" y="628"/>
                    <a:pt x="22305" y="482"/>
                  </a:cubicBezTo>
                  <a:cubicBezTo>
                    <a:pt x="22933" y="419"/>
                    <a:pt x="23602" y="377"/>
                    <a:pt x="24230" y="272"/>
                  </a:cubicBezTo>
                  <a:cubicBezTo>
                    <a:pt x="25067" y="105"/>
                    <a:pt x="25925" y="105"/>
                    <a:pt x="26783" y="105"/>
                  </a:cubicBezTo>
                  <a:cubicBezTo>
                    <a:pt x="27745" y="105"/>
                    <a:pt x="28750" y="0"/>
                    <a:pt x="29712" y="105"/>
                  </a:cubicBezTo>
                  <a:cubicBezTo>
                    <a:pt x="31156" y="272"/>
                    <a:pt x="32558" y="126"/>
                    <a:pt x="34001" y="126"/>
                  </a:cubicBezTo>
                  <a:cubicBezTo>
                    <a:pt x="34504" y="126"/>
                    <a:pt x="34964" y="168"/>
                    <a:pt x="35466" y="189"/>
                  </a:cubicBezTo>
                  <a:cubicBezTo>
                    <a:pt x="35906" y="210"/>
                    <a:pt x="36261" y="419"/>
                    <a:pt x="36554" y="754"/>
                  </a:cubicBezTo>
                  <a:cubicBezTo>
                    <a:pt x="37056" y="1339"/>
                    <a:pt x="37642" y="1842"/>
                    <a:pt x="38186" y="2365"/>
                  </a:cubicBezTo>
                  <a:cubicBezTo>
                    <a:pt x="38437" y="2616"/>
                    <a:pt x="38730" y="2846"/>
                    <a:pt x="39002" y="3097"/>
                  </a:cubicBezTo>
                  <a:cubicBezTo>
                    <a:pt x="39567" y="3641"/>
                    <a:pt x="40132" y="4206"/>
                    <a:pt x="40676" y="4771"/>
                  </a:cubicBezTo>
                  <a:lnTo>
                    <a:pt x="41053" y="5148"/>
                  </a:lnTo>
                  <a:cubicBezTo>
                    <a:pt x="42141" y="6570"/>
                    <a:pt x="43459" y="7742"/>
                    <a:pt x="44652" y="9081"/>
                  </a:cubicBezTo>
                  <a:cubicBezTo>
                    <a:pt x="45007" y="9500"/>
                    <a:pt x="45468" y="9814"/>
                    <a:pt x="45865" y="10169"/>
                  </a:cubicBezTo>
                  <a:cubicBezTo>
                    <a:pt x="45970" y="10274"/>
                    <a:pt x="46137" y="10378"/>
                    <a:pt x="46263" y="10358"/>
                  </a:cubicBezTo>
                  <a:cubicBezTo>
                    <a:pt x="46598" y="10316"/>
                    <a:pt x="46765" y="10525"/>
                    <a:pt x="46953" y="10734"/>
                  </a:cubicBezTo>
                  <a:cubicBezTo>
                    <a:pt x="47686" y="11676"/>
                    <a:pt x="48439" y="12575"/>
                    <a:pt x="49171" y="13517"/>
                  </a:cubicBezTo>
                  <a:cubicBezTo>
                    <a:pt x="49276" y="13663"/>
                    <a:pt x="49380" y="13810"/>
                    <a:pt x="49485" y="13977"/>
                  </a:cubicBezTo>
                  <a:cubicBezTo>
                    <a:pt x="49883" y="14605"/>
                    <a:pt x="49715" y="15149"/>
                    <a:pt x="49066" y="15484"/>
                  </a:cubicBezTo>
                  <a:cubicBezTo>
                    <a:pt x="48648" y="15693"/>
                    <a:pt x="48230" y="15860"/>
                    <a:pt x="47790" y="15986"/>
                  </a:cubicBezTo>
                  <a:cubicBezTo>
                    <a:pt x="47288" y="16132"/>
                    <a:pt x="46786" y="16279"/>
                    <a:pt x="46305" y="16425"/>
                  </a:cubicBezTo>
                  <a:cubicBezTo>
                    <a:pt x="45698" y="16614"/>
                    <a:pt x="45070" y="16802"/>
                    <a:pt x="44463" y="16969"/>
                  </a:cubicBezTo>
                  <a:cubicBezTo>
                    <a:pt x="44108" y="17074"/>
                    <a:pt x="43710" y="17158"/>
                    <a:pt x="43313" y="17262"/>
                  </a:cubicBezTo>
                  <a:cubicBezTo>
                    <a:pt x="43292" y="17262"/>
                    <a:pt x="43271" y="17283"/>
                    <a:pt x="43229" y="17283"/>
                  </a:cubicBezTo>
                  <a:cubicBezTo>
                    <a:pt x="42476" y="17325"/>
                    <a:pt x="41764" y="17639"/>
                    <a:pt x="41011" y="17702"/>
                  </a:cubicBezTo>
                  <a:cubicBezTo>
                    <a:pt x="40446" y="17765"/>
                    <a:pt x="39881" y="17974"/>
                    <a:pt x="39274" y="17890"/>
                  </a:cubicBezTo>
                  <a:cubicBezTo>
                    <a:pt x="39211" y="17890"/>
                    <a:pt x="39107" y="17953"/>
                    <a:pt x="39023" y="17974"/>
                  </a:cubicBezTo>
                  <a:cubicBezTo>
                    <a:pt x="38270" y="18183"/>
                    <a:pt x="37496" y="18392"/>
                    <a:pt x="36722" y="18581"/>
                  </a:cubicBezTo>
                  <a:cubicBezTo>
                    <a:pt x="36115" y="18706"/>
                    <a:pt x="35550" y="18853"/>
                    <a:pt x="34922" y="18748"/>
                  </a:cubicBezTo>
                  <a:cubicBezTo>
                    <a:pt x="34650" y="18727"/>
                    <a:pt x="34357" y="18790"/>
                    <a:pt x="34106" y="18853"/>
                  </a:cubicBezTo>
                  <a:cubicBezTo>
                    <a:pt x="32328" y="19313"/>
                    <a:pt x="30486" y="19480"/>
                    <a:pt x="28687" y="19731"/>
                  </a:cubicBezTo>
                  <a:cubicBezTo>
                    <a:pt x="26239" y="20045"/>
                    <a:pt x="23770" y="20171"/>
                    <a:pt x="21280" y="20296"/>
                  </a:cubicBezTo>
                  <a:cubicBezTo>
                    <a:pt x="19564" y="20401"/>
                    <a:pt x="17807" y="20568"/>
                    <a:pt x="16091" y="20694"/>
                  </a:cubicBezTo>
                  <a:cubicBezTo>
                    <a:pt x="14835" y="20798"/>
                    <a:pt x="13601" y="20924"/>
                    <a:pt x="12346" y="21029"/>
                  </a:cubicBezTo>
                  <a:cubicBezTo>
                    <a:pt x="12115" y="21050"/>
                    <a:pt x="11843" y="21029"/>
                    <a:pt x="11613" y="21029"/>
                  </a:cubicBezTo>
                  <a:lnTo>
                    <a:pt x="10337" y="21029"/>
                  </a:lnTo>
                  <a:lnTo>
                    <a:pt x="9416" y="21029"/>
                  </a:lnTo>
                  <a:cubicBezTo>
                    <a:pt x="9207" y="21029"/>
                    <a:pt x="8977" y="20987"/>
                    <a:pt x="8789" y="21029"/>
                  </a:cubicBezTo>
                  <a:cubicBezTo>
                    <a:pt x="8035" y="21238"/>
                    <a:pt x="7261" y="21029"/>
                    <a:pt x="6508" y="20987"/>
                  </a:cubicBezTo>
                  <a:cubicBezTo>
                    <a:pt x="6006" y="20945"/>
                    <a:pt x="5755" y="20673"/>
                    <a:pt x="5587" y="20192"/>
                  </a:cubicBezTo>
                  <a:cubicBezTo>
                    <a:pt x="5336" y="19355"/>
                    <a:pt x="5043" y="18518"/>
                    <a:pt x="4792" y="17681"/>
                  </a:cubicBezTo>
                  <a:cubicBezTo>
                    <a:pt x="4541" y="16969"/>
                    <a:pt x="4332" y="16300"/>
                    <a:pt x="4102" y="15588"/>
                  </a:cubicBezTo>
                  <a:cubicBezTo>
                    <a:pt x="4060" y="15442"/>
                    <a:pt x="4018" y="15296"/>
                    <a:pt x="3976" y="15149"/>
                  </a:cubicBezTo>
                  <a:cubicBezTo>
                    <a:pt x="3139" y="13371"/>
                    <a:pt x="2742" y="11425"/>
                    <a:pt x="2009" y="9625"/>
                  </a:cubicBezTo>
                  <a:cubicBezTo>
                    <a:pt x="1905" y="9332"/>
                    <a:pt x="1821" y="9060"/>
                    <a:pt x="1758" y="8767"/>
                  </a:cubicBezTo>
                  <a:cubicBezTo>
                    <a:pt x="1591" y="8286"/>
                    <a:pt x="1444" y="7847"/>
                    <a:pt x="1256" y="7407"/>
                  </a:cubicBezTo>
                  <a:cubicBezTo>
                    <a:pt x="1151" y="7114"/>
                    <a:pt x="1026" y="6821"/>
                    <a:pt x="921" y="6570"/>
                  </a:cubicBezTo>
                  <a:cubicBezTo>
                    <a:pt x="712" y="6026"/>
                    <a:pt x="545" y="5461"/>
                    <a:pt x="231" y="4980"/>
                  </a:cubicBezTo>
                  <a:cubicBezTo>
                    <a:pt x="105" y="4792"/>
                    <a:pt x="84" y="4520"/>
                    <a:pt x="1" y="4248"/>
                  </a:cubicBezTo>
                  <a:close/>
                  <a:moveTo>
                    <a:pt x="6592" y="20066"/>
                  </a:moveTo>
                  <a:cubicBezTo>
                    <a:pt x="7303" y="20171"/>
                    <a:pt x="7952" y="20317"/>
                    <a:pt x="8600" y="20150"/>
                  </a:cubicBezTo>
                  <a:cubicBezTo>
                    <a:pt x="8809" y="20087"/>
                    <a:pt x="9019" y="20108"/>
                    <a:pt x="9228" y="20108"/>
                  </a:cubicBezTo>
                  <a:lnTo>
                    <a:pt x="12157" y="20108"/>
                  </a:lnTo>
                  <a:cubicBezTo>
                    <a:pt x="12346" y="20108"/>
                    <a:pt x="12534" y="20087"/>
                    <a:pt x="12722" y="20066"/>
                  </a:cubicBezTo>
                  <a:cubicBezTo>
                    <a:pt x="13706" y="19961"/>
                    <a:pt x="14731" y="19836"/>
                    <a:pt x="15714" y="19773"/>
                  </a:cubicBezTo>
                  <a:cubicBezTo>
                    <a:pt x="19104" y="19501"/>
                    <a:pt x="22473" y="19271"/>
                    <a:pt x="25841" y="19020"/>
                  </a:cubicBezTo>
                  <a:cubicBezTo>
                    <a:pt x="28457" y="18811"/>
                    <a:pt x="31072" y="18518"/>
                    <a:pt x="33646" y="17932"/>
                  </a:cubicBezTo>
                  <a:cubicBezTo>
                    <a:pt x="34022" y="17869"/>
                    <a:pt x="34420" y="17744"/>
                    <a:pt x="34818" y="17765"/>
                  </a:cubicBezTo>
                  <a:cubicBezTo>
                    <a:pt x="35947" y="17827"/>
                    <a:pt x="37014" y="17576"/>
                    <a:pt x="38061" y="17241"/>
                  </a:cubicBezTo>
                  <a:cubicBezTo>
                    <a:pt x="38960" y="16948"/>
                    <a:pt x="39881" y="16823"/>
                    <a:pt x="40802" y="16739"/>
                  </a:cubicBezTo>
                  <a:cubicBezTo>
                    <a:pt x="41032" y="16718"/>
                    <a:pt x="41304" y="16676"/>
                    <a:pt x="41513" y="16572"/>
                  </a:cubicBezTo>
                  <a:cubicBezTo>
                    <a:pt x="41827" y="16446"/>
                    <a:pt x="42141" y="16342"/>
                    <a:pt x="42476" y="16363"/>
                  </a:cubicBezTo>
                  <a:cubicBezTo>
                    <a:pt x="42685" y="16363"/>
                    <a:pt x="42894" y="16300"/>
                    <a:pt x="43082" y="16237"/>
                  </a:cubicBezTo>
                  <a:cubicBezTo>
                    <a:pt x="43313" y="16174"/>
                    <a:pt x="43543" y="16091"/>
                    <a:pt x="43773" y="16028"/>
                  </a:cubicBezTo>
                  <a:cubicBezTo>
                    <a:pt x="44505" y="15840"/>
                    <a:pt x="45258" y="15672"/>
                    <a:pt x="45970" y="15463"/>
                  </a:cubicBezTo>
                  <a:cubicBezTo>
                    <a:pt x="46744" y="15212"/>
                    <a:pt x="47434" y="14877"/>
                    <a:pt x="48250" y="14793"/>
                  </a:cubicBezTo>
                  <a:cubicBezTo>
                    <a:pt x="48627" y="14752"/>
                    <a:pt x="48732" y="14438"/>
                    <a:pt x="48522" y="14103"/>
                  </a:cubicBezTo>
                  <a:cubicBezTo>
                    <a:pt x="48271" y="13705"/>
                    <a:pt x="48020" y="13329"/>
                    <a:pt x="47727" y="12973"/>
                  </a:cubicBezTo>
                  <a:cubicBezTo>
                    <a:pt x="47602" y="12806"/>
                    <a:pt x="47434" y="12638"/>
                    <a:pt x="47267" y="12555"/>
                  </a:cubicBezTo>
                  <a:cubicBezTo>
                    <a:pt x="46660" y="12241"/>
                    <a:pt x="46158" y="11822"/>
                    <a:pt x="45719" y="11299"/>
                  </a:cubicBezTo>
                  <a:cubicBezTo>
                    <a:pt x="45489" y="11006"/>
                    <a:pt x="45175" y="10797"/>
                    <a:pt x="44903" y="10567"/>
                  </a:cubicBezTo>
                  <a:cubicBezTo>
                    <a:pt x="44610" y="10316"/>
                    <a:pt x="44275" y="10065"/>
                    <a:pt x="44024" y="9751"/>
                  </a:cubicBezTo>
                  <a:cubicBezTo>
                    <a:pt x="42831" y="8391"/>
                    <a:pt x="41450" y="7219"/>
                    <a:pt x="40383" y="5775"/>
                  </a:cubicBezTo>
                  <a:cubicBezTo>
                    <a:pt x="40279" y="5629"/>
                    <a:pt x="40111" y="5524"/>
                    <a:pt x="39986" y="5378"/>
                  </a:cubicBezTo>
                  <a:cubicBezTo>
                    <a:pt x="39442" y="4813"/>
                    <a:pt x="38856" y="4269"/>
                    <a:pt x="38312" y="3683"/>
                  </a:cubicBezTo>
                  <a:cubicBezTo>
                    <a:pt x="38123" y="3495"/>
                    <a:pt x="37977" y="3327"/>
                    <a:pt x="37789" y="3160"/>
                  </a:cubicBezTo>
                  <a:cubicBezTo>
                    <a:pt x="37140" y="2637"/>
                    <a:pt x="36512" y="2051"/>
                    <a:pt x="35926" y="1402"/>
                  </a:cubicBezTo>
                  <a:cubicBezTo>
                    <a:pt x="35675" y="1130"/>
                    <a:pt x="35403" y="1026"/>
                    <a:pt x="35048" y="1026"/>
                  </a:cubicBezTo>
                  <a:cubicBezTo>
                    <a:pt x="34106" y="1047"/>
                    <a:pt x="33165" y="1047"/>
                    <a:pt x="32223" y="1088"/>
                  </a:cubicBezTo>
                  <a:cubicBezTo>
                    <a:pt x="31721" y="1130"/>
                    <a:pt x="31260" y="1130"/>
                    <a:pt x="30758" y="1088"/>
                  </a:cubicBezTo>
                  <a:cubicBezTo>
                    <a:pt x="28896" y="921"/>
                    <a:pt x="27034" y="1026"/>
                    <a:pt x="25193" y="1067"/>
                  </a:cubicBezTo>
                  <a:cubicBezTo>
                    <a:pt x="25130" y="1067"/>
                    <a:pt x="25046" y="1088"/>
                    <a:pt x="25004" y="1088"/>
                  </a:cubicBezTo>
                  <a:cubicBezTo>
                    <a:pt x="23623" y="1256"/>
                    <a:pt x="22201" y="1402"/>
                    <a:pt x="20820" y="1549"/>
                  </a:cubicBezTo>
                  <a:cubicBezTo>
                    <a:pt x="19146" y="1695"/>
                    <a:pt x="17472" y="1863"/>
                    <a:pt x="15798" y="1988"/>
                  </a:cubicBezTo>
                  <a:cubicBezTo>
                    <a:pt x="15359" y="2051"/>
                    <a:pt x="14877" y="2093"/>
                    <a:pt x="14438" y="2072"/>
                  </a:cubicBezTo>
                  <a:cubicBezTo>
                    <a:pt x="12241" y="1988"/>
                    <a:pt x="10044" y="2302"/>
                    <a:pt x="7868" y="2595"/>
                  </a:cubicBezTo>
                  <a:cubicBezTo>
                    <a:pt x="6612" y="2762"/>
                    <a:pt x="5357" y="3055"/>
                    <a:pt x="4081" y="3223"/>
                  </a:cubicBezTo>
                  <a:cubicBezTo>
                    <a:pt x="3055" y="3348"/>
                    <a:pt x="2114" y="3599"/>
                    <a:pt x="1193" y="4018"/>
                  </a:cubicBezTo>
                  <a:cubicBezTo>
                    <a:pt x="1047" y="4101"/>
                    <a:pt x="921" y="4206"/>
                    <a:pt x="754" y="4290"/>
                  </a:cubicBezTo>
                  <a:cubicBezTo>
                    <a:pt x="1235" y="5378"/>
                    <a:pt x="1675" y="6403"/>
                    <a:pt x="2156" y="7449"/>
                  </a:cubicBezTo>
                  <a:cubicBezTo>
                    <a:pt x="2219" y="7637"/>
                    <a:pt x="2302" y="7847"/>
                    <a:pt x="2386" y="8056"/>
                  </a:cubicBezTo>
                  <a:cubicBezTo>
                    <a:pt x="3118" y="10295"/>
                    <a:pt x="3830" y="12575"/>
                    <a:pt x="4729" y="14772"/>
                  </a:cubicBezTo>
                  <a:cubicBezTo>
                    <a:pt x="4834" y="15003"/>
                    <a:pt x="4897" y="15254"/>
                    <a:pt x="4939" y="15484"/>
                  </a:cubicBezTo>
                  <a:cubicBezTo>
                    <a:pt x="5127" y="16070"/>
                    <a:pt x="5315" y="16656"/>
                    <a:pt x="5504" y="17241"/>
                  </a:cubicBezTo>
                  <a:cubicBezTo>
                    <a:pt x="5880" y="18162"/>
                    <a:pt x="6236" y="19062"/>
                    <a:pt x="6592" y="200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08;p53">
              <a:extLst>
                <a:ext uri="{FF2B5EF4-FFF2-40B4-BE49-F238E27FC236}">
                  <a16:creationId xmlns:a16="http://schemas.microsoft.com/office/drawing/2014/main" id="{DA219927-B1B0-2F4A-B59A-A7CA63B2034C}"/>
                </a:ext>
              </a:extLst>
            </p:cNvPr>
            <p:cNvSpPr/>
            <p:nvPr/>
          </p:nvSpPr>
          <p:spPr>
            <a:xfrm flipH="1">
              <a:off x="6139975" y="3925350"/>
              <a:ext cx="544025" cy="280925"/>
            </a:xfrm>
            <a:custGeom>
              <a:avLst/>
              <a:gdLst/>
              <a:ahLst/>
              <a:cxnLst/>
              <a:rect l="l" t="t" r="r" b="b"/>
              <a:pathLst>
                <a:path w="21761" h="11237" extrusionOk="0">
                  <a:moveTo>
                    <a:pt x="17890" y="2616"/>
                  </a:moveTo>
                  <a:cubicBezTo>
                    <a:pt x="16425" y="2302"/>
                    <a:pt x="14940" y="2176"/>
                    <a:pt x="13454" y="2720"/>
                  </a:cubicBezTo>
                  <a:cubicBezTo>
                    <a:pt x="12910" y="2929"/>
                    <a:pt x="12324" y="3034"/>
                    <a:pt x="11780" y="3180"/>
                  </a:cubicBezTo>
                  <a:cubicBezTo>
                    <a:pt x="11236" y="3306"/>
                    <a:pt x="10880" y="3013"/>
                    <a:pt x="10943" y="2448"/>
                  </a:cubicBezTo>
                  <a:cubicBezTo>
                    <a:pt x="10964" y="2197"/>
                    <a:pt x="11027" y="1967"/>
                    <a:pt x="11048" y="1716"/>
                  </a:cubicBezTo>
                  <a:cubicBezTo>
                    <a:pt x="11069" y="1360"/>
                    <a:pt x="10922" y="1193"/>
                    <a:pt x="10629" y="1109"/>
                  </a:cubicBezTo>
                  <a:cubicBezTo>
                    <a:pt x="9144" y="795"/>
                    <a:pt x="7721" y="1046"/>
                    <a:pt x="6424" y="1841"/>
                  </a:cubicBezTo>
                  <a:cubicBezTo>
                    <a:pt x="6068" y="2051"/>
                    <a:pt x="5838" y="2281"/>
                    <a:pt x="5691" y="2616"/>
                  </a:cubicBezTo>
                  <a:cubicBezTo>
                    <a:pt x="5545" y="2867"/>
                    <a:pt x="5419" y="3118"/>
                    <a:pt x="5273" y="3327"/>
                  </a:cubicBezTo>
                  <a:cubicBezTo>
                    <a:pt x="5210" y="3411"/>
                    <a:pt x="5022" y="3494"/>
                    <a:pt x="4959" y="3452"/>
                  </a:cubicBezTo>
                  <a:cubicBezTo>
                    <a:pt x="4854" y="3411"/>
                    <a:pt x="4750" y="3285"/>
                    <a:pt x="4687" y="3139"/>
                  </a:cubicBezTo>
                  <a:cubicBezTo>
                    <a:pt x="4666" y="3076"/>
                    <a:pt x="4666" y="2971"/>
                    <a:pt x="4687" y="2888"/>
                  </a:cubicBezTo>
                  <a:cubicBezTo>
                    <a:pt x="4917" y="2176"/>
                    <a:pt x="5273" y="1569"/>
                    <a:pt x="5943" y="1151"/>
                  </a:cubicBezTo>
                  <a:cubicBezTo>
                    <a:pt x="7470" y="251"/>
                    <a:pt x="9060" y="0"/>
                    <a:pt x="10776" y="293"/>
                  </a:cubicBezTo>
                  <a:cubicBezTo>
                    <a:pt x="11508" y="419"/>
                    <a:pt x="11927" y="900"/>
                    <a:pt x="12010" y="1653"/>
                  </a:cubicBezTo>
                  <a:cubicBezTo>
                    <a:pt x="12010" y="1737"/>
                    <a:pt x="12031" y="1841"/>
                    <a:pt x="12073" y="1988"/>
                  </a:cubicBezTo>
                  <a:cubicBezTo>
                    <a:pt x="12282" y="1967"/>
                    <a:pt x="12492" y="1988"/>
                    <a:pt x="12659" y="1946"/>
                  </a:cubicBezTo>
                  <a:cubicBezTo>
                    <a:pt x="13370" y="1779"/>
                    <a:pt x="14082" y="1569"/>
                    <a:pt x="14793" y="1423"/>
                  </a:cubicBezTo>
                  <a:cubicBezTo>
                    <a:pt x="15128" y="1339"/>
                    <a:pt x="15526" y="1318"/>
                    <a:pt x="15860" y="1339"/>
                  </a:cubicBezTo>
                  <a:cubicBezTo>
                    <a:pt x="16676" y="1423"/>
                    <a:pt x="17513" y="1528"/>
                    <a:pt x="18308" y="1632"/>
                  </a:cubicBezTo>
                  <a:cubicBezTo>
                    <a:pt x="18999" y="1737"/>
                    <a:pt x="19041" y="1779"/>
                    <a:pt x="19145" y="2469"/>
                  </a:cubicBezTo>
                  <a:cubicBezTo>
                    <a:pt x="19145" y="2553"/>
                    <a:pt x="19208" y="2616"/>
                    <a:pt x="19229" y="2762"/>
                  </a:cubicBezTo>
                  <a:cubicBezTo>
                    <a:pt x="19564" y="2804"/>
                    <a:pt x="19878" y="2888"/>
                    <a:pt x="20233" y="2908"/>
                  </a:cubicBezTo>
                  <a:cubicBezTo>
                    <a:pt x="20694" y="2929"/>
                    <a:pt x="21028" y="3180"/>
                    <a:pt x="21342" y="3452"/>
                  </a:cubicBezTo>
                  <a:cubicBezTo>
                    <a:pt x="21635" y="3724"/>
                    <a:pt x="21761" y="4038"/>
                    <a:pt x="21719" y="4457"/>
                  </a:cubicBezTo>
                  <a:cubicBezTo>
                    <a:pt x="21698" y="4687"/>
                    <a:pt x="21635" y="4917"/>
                    <a:pt x="21614" y="5189"/>
                  </a:cubicBezTo>
                  <a:cubicBezTo>
                    <a:pt x="21593" y="5712"/>
                    <a:pt x="21342" y="6131"/>
                    <a:pt x="20966" y="6465"/>
                  </a:cubicBezTo>
                  <a:cubicBezTo>
                    <a:pt x="20254" y="7114"/>
                    <a:pt x="19522" y="7679"/>
                    <a:pt x="18518" y="7826"/>
                  </a:cubicBezTo>
                  <a:cubicBezTo>
                    <a:pt x="17890" y="7930"/>
                    <a:pt x="17304" y="8223"/>
                    <a:pt x="16614" y="8014"/>
                  </a:cubicBezTo>
                  <a:cubicBezTo>
                    <a:pt x="15986" y="9060"/>
                    <a:pt x="14961" y="9478"/>
                    <a:pt x="13893" y="9730"/>
                  </a:cubicBezTo>
                  <a:cubicBezTo>
                    <a:pt x="13245" y="9897"/>
                    <a:pt x="12554" y="9730"/>
                    <a:pt x="11969" y="9416"/>
                  </a:cubicBezTo>
                  <a:cubicBezTo>
                    <a:pt x="11508" y="9813"/>
                    <a:pt x="11048" y="10232"/>
                    <a:pt x="10608" y="10629"/>
                  </a:cubicBezTo>
                  <a:cubicBezTo>
                    <a:pt x="10085" y="11069"/>
                    <a:pt x="9500" y="11236"/>
                    <a:pt x="8830" y="11173"/>
                  </a:cubicBezTo>
                  <a:cubicBezTo>
                    <a:pt x="7742" y="11131"/>
                    <a:pt x="6884" y="10755"/>
                    <a:pt x="6277" y="9813"/>
                  </a:cubicBezTo>
                  <a:cubicBezTo>
                    <a:pt x="5963" y="9311"/>
                    <a:pt x="5650" y="8851"/>
                    <a:pt x="5545" y="8223"/>
                  </a:cubicBezTo>
                  <a:cubicBezTo>
                    <a:pt x="5378" y="8265"/>
                    <a:pt x="5210" y="8265"/>
                    <a:pt x="5106" y="8328"/>
                  </a:cubicBezTo>
                  <a:cubicBezTo>
                    <a:pt x="4457" y="8662"/>
                    <a:pt x="3746" y="8642"/>
                    <a:pt x="3034" y="8537"/>
                  </a:cubicBezTo>
                  <a:cubicBezTo>
                    <a:pt x="2448" y="8453"/>
                    <a:pt x="1862" y="8202"/>
                    <a:pt x="1318" y="7930"/>
                  </a:cubicBezTo>
                  <a:cubicBezTo>
                    <a:pt x="523" y="7533"/>
                    <a:pt x="0" y="6361"/>
                    <a:pt x="586" y="5503"/>
                  </a:cubicBezTo>
                  <a:cubicBezTo>
                    <a:pt x="837" y="5105"/>
                    <a:pt x="921" y="4603"/>
                    <a:pt x="1256" y="4227"/>
                  </a:cubicBezTo>
                  <a:cubicBezTo>
                    <a:pt x="1632" y="3808"/>
                    <a:pt x="2072" y="3599"/>
                    <a:pt x="2574" y="3432"/>
                  </a:cubicBezTo>
                  <a:cubicBezTo>
                    <a:pt x="2992" y="3306"/>
                    <a:pt x="3390" y="3515"/>
                    <a:pt x="3871" y="3829"/>
                  </a:cubicBezTo>
                  <a:cubicBezTo>
                    <a:pt x="3202" y="3829"/>
                    <a:pt x="2783" y="4017"/>
                    <a:pt x="2344" y="4269"/>
                  </a:cubicBezTo>
                  <a:cubicBezTo>
                    <a:pt x="2051" y="4436"/>
                    <a:pt x="1841" y="4666"/>
                    <a:pt x="1716" y="4917"/>
                  </a:cubicBezTo>
                  <a:cubicBezTo>
                    <a:pt x="1507" y="5315"/>
                    <a:pt x="1318" y="5733"/>
                    <a:pt x="1214" y="6173"/>
                  </a:cubicBezTo>
                  <a:cubicBezTo>
                    <a:pt x="1109" y="6528"/>
                    <a:pt x="1256" y="6863"/>
                    <a:pt x="1549" y="7072"/>
                  </a:cubicBezTo>
                  <a:cubicBezTo>
                    <a:pt x="2239" y="7533"/>
                    <a:pt x="2992" y="7742"/>
                    <a:pt x="3808" y="7742"/>
                  </a:cubicBezTo>
                  <a:cubicBezTo>
                    <a:pt x="4394" y="7784"/>
                    <a:pt x="4917" y="7512"/>
                    <a:pt x="5398" y="7156"/>
                  </a:cubicBezTo>
                  <a:cubicBezTo>
                    <a:pt x="5650" y="6947"/>
                    <a:pt x="5922" y="6737"/>
                    <a:pt x="6215" y="6549"/>
                  </a:cubicBezTo>
                  <a:cubicBezTo>
                    <a:pt x="6361" y="6445"/>
                    <a:pt x="6549" y="6424"/>
                    <a:pt x="6696" y="6570"/>
                  </a:cubicBezTo>
                  <a:cubicBezTo>
                    <a:pt x="6863" y="6696"/>
                    <a:pt x="6884" y="6884"/>
                    <a:pt x="6842" y="7072"/>
                  </a:cubicBezTo>
                  <a:cubicBezTo>
                    <a:pt x="6779" y="7198"/>
                    <a:pt x="6675" y="7323"/>
                    <a:pt x="6654" y="7491"/>
                  </a:cubicBezTo>
                  <a:cubicBezTo>
                    <a:pt x="6466" y="8056"/>
                    <a:pt x="6445" y="8642"/>
                    <a:pt x="6905" y="9102"/>
                  </a:cubicBezTo>
                  <a:cubicBezTo>
                    <a:pt x="7072" y="9269"/>
                    <a:pt x="7177" y="9458"/>
                    <a:pt x="7303" y="9604"/>
                  </a:cubicBezTo>
                  <a:cubicBezTo>
                    <a:pt x="7533" y="9939"/>
                    <a:pt x="7909" y="10085"/>
                    <a:pt x="8307" y="10190"/>
                  </a:cubicBezTo>
                  <a:cubicBezTo>
                    <a:pt x="9520" y="10525"/>
                    <a:pt x="10253" y="9834"/>
                    <a:pt x="10964" y="9039"/>
                  </a:cubicBezTo>
                  <a:cubicBezTo>
                    <a:pt x="11069" y="8893"/>
                    <a:pt x="11090" y="8683"/>
                    <a:pt x="11132" y="8537"/>
                  </a:cubicBezTo>
                  <a:cubicBezTo>
                    <a:pt x="11194" y="8160"/>
                    <a:pt x="11257" y="7826"/>
                    <a:pt x="11362" y="7470"/>
                  </a:cubicBezTo>
                  <a:cubicBezTo>
                    <a:pt x="11404" y="7302"/>
                    <a:pt x="11550" y="7177"/>
                    <a:pt x="11613" y="7051"/>
                  </a:cubicBezTo>
                  <a:cubicBezTo>
                    <a:pt x="11885" y="7010"/>
                    <a:pt x="11969" y="7177"/>
                    <a:pt x="11989" y="7323"/>
                  </a:cubicBezTo>
                  <a:cubicBezTo>
                    <a:pt x="12031" y="7679"/>
                    <a:pt x="12073" y="7993"/>
                    <a:pt x="12115" y="8349"/>
                  </a:cubicBezTo>
                  <a:cubicBezTo>
                    <a:pt x="12282" y="8453"/>
                    <a:pt x="12429" y="8537"/>
                    <a:pt x="12596" y="8621"/>
                  </a:cubicBezTo>
                  <a:cubicBezTo>
                    <a:pt x="13077" y="8851"/>
                    <a:pt x="13580" y="8893"/>
                    <a:pt x="14082" y="8662"/>
                  </a:cubicBezTo>
                  <a:cubicBezTo>
                    <a:pt x="14165" y="8642"/>
                    <a:pt x="14270" y="8621"/>
                    <a:pt x="14333" y="8558"/>
                  </a:cubicBezTo>
                  <a:cubicBezTo>
                    <a:pt x="15337" y="8139"/>
                    <a:pt x="15421" y="8035"/>
                    <a:pt x="15567" y="6947"/>
                  </a:cubicBezTo>
                  <a:cubicBezTo>
                    <a:pt x="15756" y="6779"/>
                    <a:pt x="15965" y="6633"/>
                    <a:pt x="16153" y="6465"/>
                  </a:cubicBezTo>
                  <a:cubicBezTo>
                    <a:pt x="16216" y="6486"/>
                    <a:pt x="16321" y="6486"/>
                    <a:pt x="16362" y="6528"/>
                  </a:cubicBezTo>
                  <a:cubicBezTo>
                    <a:pt x="16634" y="6989"/>
                    <a:pt x="17095" y="7051"/>
                    <a:pt x="17555" y="6968"/>
                  </a:cubicBezTo>
                  <a:cubicBezTo>
                    <a:pt x="17995" y="6884"/>
                    <a:pt x="18455" y="6758"/>
                    <a:pt x="18894" y="6633"/>
                  </a:cubicBezTo>
                  <a:cubicBezTo>
                    <a:pt x="19501" y="6424"/>
                    <a:pt x="19940" y="6005"/>
                    <a:pt x="20359" y="5545"/>
                  </a:cubicBezTo>
                  <a:cubicBezTo>
                    <a:pt x="20652" y="5231"/>
                    <a:pt x="20652" y="4813"/>
                    <a:pt x="20652" y="4436"/>
                  </a:cubicBezTo>
                  <a:cubicBezTo>
                    <a:pt x="20652" y="4331"/>
                    <a:pt x="20547" y="4185"/>
                    <a:pt x="20463" y="4143"/>
                  </a:cubicBezTo>
                  <a:cubicBezTo>
                    <a:pt x="20338" y="4059"/>
                    <a:pt x="20171" y="4017"/>
                    <a:pt x="20045" y="3976"/>
                  </a:cubicBezTo>
                  <a:cubicBezTo>
                    <a:pt x="19752" y="3934"/>
                    <a:pt x="19438" y="3913"/>
                    <a:pt x="19124" y="3871"/>
                  </a:cubicBezTo>
                  <a:cubicBezTo>
                    <a:pt x="18204" y="3808"/>
                    <a:pt x="18162" y="3745"/>
                    <a:pt x="18078" y="2783"/>
                  </a:cubicBezTo>
                  <a:cubicBezTo>
                    <a:pt x="17974" y="2699"/>
                    <a:pt x="17911" y="2678"/>
                    <a:pt x="17890" y="26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09;p53">
              <a:extLst>
                <a:ext uri="{FF2B5EF4-FFF2-40B4-BE49-F238E27FC236}">
                  <a16:creationId xmlns:a16="http://schemas.microsoft.com/office/drawing/2014/main" id="{81DAF045-0B03-8F40-A6D8-DFB1073527E6}"/>
                </a:ext>
              </a:extLst>
            </p:cNvPr>
            <p:cNvSpPr/>
            <p:nvPr/>
          </p:nvSpPr>
          <p:spPr>
            <a:xfrm flipH="1">
              <a:off x="5948000" y="3980275"/>
              <a:ext cx="185200" cy="178900"/>
            </a:xfrm>
            <a:custGeom>
              <a:avLst/>
              <a:gdLst/>
              <a:ahLst/>
              <a:cxnLst/>
              <a:rect l="l" t="t" r="r" b="b"/>
              <a:pathLst>
                <a:path w="7408" h="7156" extrusionOk="0">
                  <a:moveTo>
                    <a:pt x="4165" y="7093"/>
                  </a:moveTo>
                  <a:cubicBezTo>
                    <a:pt x="2721" y="7156"/>
                    <a:pt x="1633" y="6424"/>
                    <a:pt x="670" y="5503"/>
                  </a:cubicBezTo>
                  <a:cubicBezTo>
                    <a:pt x="545" y="5398"/>
                    <a:pt x="461" y="5189"/>
                    <a:pt x="419" y="5022"/>
                  </a:cubicBezTo>
                  <a:cubicBezTo>
                    <a:pt x="189" y="4394"/>
                    <a:pt x="1" y="3745"/>
                    <a:pt x="189" y="3076"/>
                  </a:cubicBezTo>
                  <a:cubicBezTo>
                    <a:pt x="210" y="2971"/>
                    <a:pt x="231" y="2825"/>
                    <a:pt x="231" y="2699"/>
                  </a:cubicBezTo>
                  <a:cubicBezTo>
                    <a:pt x="189" y="1946"/>
                    <a:pt x="628" y="1360"/>
                    <a:pt x="1047" y="816"/>
                  </a:cubicBezTo>
                  <a:cubicBezTo>
                    <a:pt x="1340" y="419"/>
                    <a:pt x="1779" y="293"/>
                    <a:pt x="2219" y="167"/>
                  </a:cubicBezTo>
                  <a:cubicBezTo>
                    <a:pt x="2637" y="42"/>
                    <a:pt x="3035" y="0"/>
                    <a:pt x="3453" y="251"/>
                  </a:cubicBezTo>
                  <a:cubicBezTo>
                    <a:pt x="3683" y="377"/>
                    <a:pt x="3976" y="398"/>
                    <a:pt x="4227" y="419"/>
                  </a:cubicBezTo>
                  <a:cubicBezTo>
                    <a:pt x="5378" y="565"/>
                    <a:pt x="6299" y="1088"/>
                    <a:pt x="6989" y="2051"/>
                  </a:cubicBezTo>
                  <a:cubicBezTo>
                    <a:pt x="7052" y="2176"/>
                    <a:pt x="7157" y="2302"/>
                    <a:pt x="7198" y="2448"/>
                  </a:cubicBezTo>
                  <a:cubicBezTo>
                    <a:pt x="7261" y="2992"/>
                    <a:pt x="7408" y="3536"/>
                    <a:pt x="7366" y="4059"/>
                  </a:cubicBezTo>
                  <a:cubicBezTo>
                    <a:pt x="7261" y="5210"/>
                    <a:pt x="6738" y="6152"/>
                    <a:pt x="5671" y="6696"/>
                  </a:cubicBezTo>
                  <a:cubicBezTo>
                    <a:pt x="5148" y="6905"/>
                    <a:pt x="4688" y="7156"/>
                    <a:pt x="4165" y="7093"/>
                  </a:cubicBezTo>
                  <a:close/>
                  <a:moveTo>
                    <a:pt x="1068" y="3327"/>
                  </a:moveTo>
                  <a:cubicBezTo>
                    <a:pt x="1152" y="3724"/>
                    <a:pt x="1193" y="4122"/>
                    <a:pt x="1277" y="4478"/>
                  </a:cubicBezTo>
                  <a:cubicBezTo>
                    <a:pt x="1340" y="4645"/>
                    <a:pt x="1444" y="4813"/>
                    <a:pt x="1570" y="4917"/>
                  </a:cubicBezTo>
                  <a:cubicBezTo>
                    <a:pt x="1989" y="5231"/>
                    <a:pt x="2386" y="5587"/>
                    <a:pt x="2846" y="5796"/>
                  </a:cubicBezTo>
                  <a:cubicBezTo>
                    <a:pt x="3767" y="6214"/>
                    <a:pt x="4709" y="6214"/>
                    <a:pt x="5525" y="5545"/>
                  </a:cubicBezTo>
                  <a:cubicBezTo>
                    <a:pt x="6257" y="4980"/>
                    <a:pt x="6613" y="4185"/>
                    <a:pt x="6341" y="3201"/>
                  </a:cubicBezTo>
                  <a:cubicBezTo>
                    <a:pt x="6320" y="3076"/>
                    <a:pt x="6341" y="2888"/>
                    <a:pt x="6320" y="2762"/>
                  </a:cubicBezTo>
                  <a:cubicBezTo>
                    <a:pt x="6299" y="2595"/>
                    <a:pt x="6236" y="2469"/>
                    <a:pt x="6173" y="2344"/>
                  </a:cubicBezTo>
                  <a:cubicBezTo>
                    <a:pt x="5566" y="1444"/>
                    <a:pt x="4667" y="1109"/>
                    <a:pt x="3662" y="1130"/>
                  </a:cubicBezTo>
                  <a:cubicBezTo>
                    <a:pt x="3265" y="1151"/>
                    <a:pt x="2888" y="1235"/>
                    <a:pt x="2470" y="1193"/>
                  </a:cubicBezTo>
                  <a:cubicBezTo>
                    <a:pt x="2135" y="1130"/>
                    <a:pt x="1842" y="1297"/>
                    <a:pt x="1612" y="1569"/>
                  </a:cubicBezTo>
                  <a:cubicBezTo>
                    <a:pt x="1235" y="2134"/>
                    <a:pt x="1089" y="2699"/>
                    <a:pt x="1068" y="3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10;p53">
              <a:extLst>
                <a:ext uri="{FF2B5EF4-FFF2-40B4-BE49-F238E27FC236}">
                  <a16:creationId xmlns:a16="http://schemas.microsoft.com/office/drawing/2014/main" id="{E48596C8-CF1C-0647-8100-CD70A586A9AD}"/>
                </a:ext>
              </a:extLst>
            </p:cNvPr>
            <p:cNvSpPr/>
            <p:nvPr/>
          </p:nvSpPr>
          <p:spPr>
            <a:xfrm flipH="1">
              <a:off x="6143625" y="4126725"/>
              <a:ext cx="51300" cy="34550"/>
            </a:xfrm>
            <a:custGeom>
              <a:avLst/>
              <a:gdLst/>
              <a:ahLst/>
              <a:cxnLst/>
              <a:rect l="l" t="t" r="r" b="b"/>
              <a:pathLst>
                <a:path w="2052" h="1382" extrusionOk="0">
                  <a:moveTo>
                    <a:pt x="2051" y="461"/>
                  </a:moveTo>
                  <a:cubicBezTo>
                    <a:pt x="1968" y="587"/>
                    <a:pt x="1926" y="712"/>
                    <a:pt x="1842" y="796"/>
                  </a:cubicBezTo>
                  <a:cubicBezTo>
                    <a:pt x="1570" y="984"/>
                    <a:pt x="1277" y="1193"/>
                    <a:pt x="1005" y="1319"/>
                  </a:cubicBezTo>
                  <a:cubicBezTo>
                    <a:pt x="817" y="1382"/>
                    <a:pt x="587" y="1361"/>
                    <a:pt x="398" y="1319"/>
                  </a:cubicBezTo>
                  <a:cubicBezTo>
                    <a:pt x="84" y="1235"/>
                    <a:pt x="1" y="775"/>
                    <a:pt x="273" y="587"/>
                  </a:cubicBezTo>
                  <a:cubicBezTo>
                    <a:pt x="566" y="377"/>
                    <a:pt x="880" y="189"/>
                    <a:pt x="1214" y="63"/>
                  </a:cubicBezTo>
                  <a:cubicBezTo>
                    <a:pt x="1361" y="1"/>
                    <a:pt x="1570" y="1"/>
                    <a:pt x="1737" y="84"/>
                  </a:cubicBezTo>
                  <a:cubicBezTo>
                    <a:pt x="1842" y="105"/>
                    <a:pt x="1947" y="294"/>
                    <a:pt x="205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11;p53">
              <a:extLst>
                <a:ext uri="{FF2B5EF4-FFF2-40B4-BE49-F238E27FC236}">
                  <a16:creationId xmlns:a16="http://schemas.microsoft.com/office/drawing/2014/main" id="{ED7C7238-270A-9F4B-928C-A7D421E66B6A}"/>
                </a:ext>
              </a:extLst>
            </p:cNvPr>
            <p:cNvSpPr/>
            <p:nvPr/>
          </p:nvSpPr>
          <p:spPr>
            <a:xfrm flipH="1">
              <a:off x="6059925" y="3892900"/>
              <a:ext cx="25150" cy="47625"/>
            </a:xfrm>
            <a:custGeom>
              <a:avLst/>
              <a:gdLst/>
              <a:ahLst/>
              <a:cxnLst/>
              <a:rect l="l" t="t" r="r" b="b"/>
              <a:pathLst>
                <a:path w="1006" h="1905" extrusionOk="0">
                  <a:moveTo>
                    <a:pt x="1" y="838"/>
                  </a:moveTo>
                  <a:cubicBezTo>
                    <a:pt x="84" y="629"/>
                    <a:pt x="168" y="357"/>
                    <a:pt x="273" y="126"/>
                  </a:cubicBezTo>
                  <a:cubicBezTo>
                    <a:pt x="294" y="43"/>
                    <a:pt x="482" y="1"/>
                    <a:pt x="587" y="22"/>
                  </a:cubicBezTo>
                  <a:cubicBezTo>
                    <a:pt x="691" y="43"/>
                    <a:pt x="817" y="147"/>
                    <a:pt x="838" y="231"/>
                  </a:cubicBezTo>
                  <a:cubicBezTo>
                    <a:pt x="921" y="712"/>
                    <a:pt x="984" y="1173"/>
                    <a:pt x="1005" y="1654"/>
                  </a:cubicBezTo>
                  <a:cubicBezTo>
                    <a:pt x="1005" y="1717"/>
                    <a:pt x="880" y="1842"/>
                    <a:pt x="775" y="1884"/>
                  </a:cubicBezTo>
                  <a:cubicBezTo>
                    <a:pt x="670" y="1905"/>
                    <a:pt x="503" y="1905"/>
                    <a:pt x="419" y="1821"/>
                  </a:cubicBezTo>
                  <a:cubicBezTo>
                    <a:pt x="105" y="1612"/>
                    <a:pt x="64" y="1256"/>
                    <a:pt x="1" y="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12;p53">
              <a:extLst>
                <a:ext uri="{FF2B5EF4-FFF2-40B4-BE49-F238E27FC236}">
                  <a16:creationId xmlns:a16="http://schemas.microsoft.com/office/drawing/2014/main" id="{6BB803C5-FA33-7449-AFD7-746523897A50}"/>
                </a:ext>
              </a:extLst>
            </p:cNvPr>
            <p:cNvSpPr/>
            <p:nvPr/>
          </p:nvSpPr>
          <p:spPr>
            <a:xfrm flipH="1">
              <a:off x="5876325" y="4086450"/>
              <a:ext cx="31425" cy="31925"/>
            </a:xfrm>
            <a:custGeom>
              <a:avLst/>
              <a:gdLst/>
              <a:ahLst/>
              <a:cxnLst/>
              <a:rect l="l" t="t" r="r" b="b"/>
              <a:pathLst>
                <a:path w="1257" h="1277" extrusionOk="0">
                  <a:moveTo>
                    <a:pt x="1256" y="879"/>
                  </a:moveTo>
                  <a:cubicBezTo>
                    <a:pt x="1235" y="942"/>
                    <a:pt x="1173" y="1026"/>
                    <a:pt x="1131" y="1068"/>
                  </a:cubicBezTo>
                  <a:cubicBezTo>
                    <a:pt x="901" y="1256"/>
                    <a:pt x="608" y="1277"/>
                    <a:pt x="377" y="1151"/>
                  </a:cubicBezTo>
                  <a:cubicBezTo>
                    <a:pt x="168" y="1026"/>
                    <a:pt x="1" y="670"/>
                    <a:pt x="64" y="440"/>
                  </a:cubicBezTo>
                  <a:cubicBezTo>
                    <a:pt x="85" y="335"/>
                    <a:pt x="189" y="231"/>
                    <a:pt x="294" y="189"/>
                  </a:cubicBezTo>
                  <a:cubicBezTo>
                    <a:pt x="649" y="1"/>
                    <a:pt x="1256" y="419"/>
                    <a:pt x="1256" y="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13;p53">
              <a:extLst>
                <a:ext uri="{FF2B5EF4-FFF2-40B4-BE49-F238E27FC236}">
                  <a16:creationId xmlns:a16="http://schemas.microsoft.com/office/drawing/2014/main" id="{0E358CA8-7F2A-A54D-9C7E-5B0768124587}"/>
                </a:ext>
              </a:extLst>
            </p:cNvPr>
            <p:cNvSpPr/>
            <p:nvPr/>
          </p:nvSpPr>
          <p:spPr>
            <a:xfrm flipH="1">
              <a:off x="5955850" y="3954625"/>
              <a:ext cx="33500" cy="30375"/>
            </a:xfrm>
            <a:custGeom>
              <a:avLst/>
              <a:gdLst/>
              <a:ahLst/>
              <a:cxnLst/>
              <a:rect l="l" t="t" r="r" b="b"/>
              <a:pathLst>
                <a:path w="1340" h="1215" extrusionOk="0">
                  <a:moveTo>
                    <a:pt x="336" y="1214"/>
                  </a:moveTo>
                  <a:cubicBezTo>
                    <a:pt x="231" y="1173"/>
                    <a:pt x="64" y="1110"/>
                    <a:pt x="43" y="1026"/>
                  </a:cubicBezTo>
                  <a:cubicBezTo>
                    <a:pt x="1" y="901"/>
                    <a:pt x="22" y="712"/>
                    <a:pt x="64" y="608"/>
                  </a:cubicBezTo>
                  <a:cubicBezTo>
                    <a:pt x="168" y="461"/>
                    <a:pt x="356" y="294"/>
                    <a:pt x="545" y="189"/>
                  </a:cubicBezTo>
                  <a:cubicBezTo>
                    <a:pt x="817" y="1"/>
                    <a:pt x="1110" y="43"/>
                    <a:pt x="1193" y="231"/>
                  </a:cubicBezTo>
                  <a:cubicBezTo>
                    <a:pt x="1340" y="482"/>
                    <a:pt x="1235" y="921"/>
                    <a:pt x="963" y="1026"/>
                  </a:cubicBezTo>
                  <a:cubicBezTo>
                    <a:pt x="775" y="1110"/>
                    <a:pt x="566" y="1173"/>
                    <a:pt x="336" y="12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14;p53">
              <a:extLst>
                <a:ext uri="{FF2B5EF4-FFF2-40B4-BE49-F238E27FC236}">
                  <a16:creationId xmlns:a16="http://schemas.microsoft.com/office/drawing/2014/main" id="{9214321E-260F-BD4B-A7BF-3FF0B611B8D0}"/>
                </a:ext>
              </a:extLst>
            </p:cNvPr>
            <p:cNvSpPr/>
            <p:nvPr/>
          </p:nvSpPr>
          <p:spPr>
            <a:xfrm flipH="1">
              <a:off x="5947475" y="4162300"/>
              <a:ext cx="30875" cy="35075"/>
            </a:xfrm>
            <a:custGeom>
              <a:avLst/>
              <a:gdLst/>
              <a:ahLst/>
              <a:cxnLst/>
              <a:rect l="l" t="t" r="r" b="b"/>
              <a:pathLst>
                <a:path w="1235" h="1403" extrusionOk="0">
                  <a:moveTo>
                    <a:pt x="1193" y="670"/>
                  </a:moveTo>
                  <a:cubicBezTo>
                    <a:pt x="1235" y="1130"/>
                    <a:pt x="900" y="1402"/>
                    <a:pt x="523" y="1235"/>
                  </a:cubicBezTo>
                  <a:cubicBezTo>
                    <a:pt x="188" y="1047"/>
                    <a:pt x="0" y="837"/>
                    <a:pt x="105" y="524"/>
                  </a:cubicBezTo>
                  <a:cubicBezTo>
                    <a:pt x="147" y="356"/>
                    <a:pt x="293" y="210"/>
                    <a:pt x="419" y="105"/>
                  </a:cubicBezTo>
                  <a:cubicBezTo>
                    <a:pt x="565" y="0"/>
                    <a:pt x="774" y="63"/>
                    <a:pt x="921" y="231"/>
                  </a:cubicBezTo>
                  <a:cubicBezTo>
                    <a:pt x="1025" y="398"/>
                    <a:pt x="1130" y="565"/>
                    <a:pt x="1193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15;p53">
              <a:extLst>
                <a:ext uri="{FF2B5EF4-FFF2-40B4-BE49-F238E27FC236}">
                  <a16:creationId xmlns:a16="http://schemas.microsoft.com/office/drawing/2014/main" id="{23235888-FC60-F044-B1E7-81A7A54B9E15}"/>
                </a:ext>
              </a:extLst>
            </p:cNvPr>
            <p:cNvSpPr/>
            <p:nvPr/>
          </p:nvSpPr>
          <p:spPr>
            <a:xfrm flipH="1">
              <a:off x="6043725" y="4168575"/>
              <a:ext cx="18325" cy="32450"/>
            </a:xfrm>
            <a:custGeom>
              <a:avLst/>
              <a:gdLst/>
              <a:ahLst/>
              <a:cxnLst/>
              <a:rect l="l" t="t" r="r" b="b"/>
              <a:pathLst>
                <a:path w="733" h="1298" extrusionOk="0">
                  <a:moveTo>
                    <a:pt x="293" y="1"/>
                  </a:moveTo>
                  <a:cubicBezTo>
                    <a:pt x="503" y="398"/>
                    <a:pt x="628" y="607"/>
                    <a:pt x="712" y="817"/>
                  </a:cubicBezTo>
                  <a:cubicBezTo>
                    <a:pt x="733" y="921"/>
                    <a:pt x="628" y="1110"/>
                    <a:pt x="544" y="1193"/>
                  </a:cubicBezTo>
                  <a:cubicBezTo>
                    <a:pt x="419" y="1298"/>
                    <a:pt x="168" y="1193"/>
                    <a:pt x="105" y="1005"/>
                  </a:cubicBezTo>
                  <a:cubicBezTo>
                    <a:pt x="0" y="712"/>
                    <a:pt x="21" y="46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116;p53">
              <a:extLst>
                <a:ext uri="{FF2B5EF4-FFF2-40B4-BE49-F238E27FC236}">
                  <a16:creationId xmlns:a16="http://schemas.microsoft.com/office/drawing/2014/main" id="{89D87918-6650-234F-8659-7F1998B32437}"/>
                </a:ext>
              </a:extLst>
            </p:cNvPr>
            <p:cNvGrpSpPr/>
            <p:nvPr/>
          </p:nvGrpSpPr>
          <p:grpSpPr>
            <a:xfrm>
              <a:off x="7047525" y="3892375"/>
              <a:ext cx="487025" cy="489125"/>
              <a:chOff x="7047525" y="3892375"/>
              <a:chExt cx="487025" cy="489125"/>
            </a:xfrm>
          </p:grpSpPr>
          <p:sp>
            <p:nvSpPr>
              <p:cNvPr id="141" name="Google Shape;1117;p53">
                <a:extLst>
                  <a:ext uri="{FF2B5EF4-FFF2-40B4-BE49-F238E27FC236}">
                    <a16:creationId xmlns:a16="http://schemas.microsoft.com/office/drawing/2014/main" id="{CA254E4C-91CD-A448-B612-D709A0080E29}"/>
                  </a:ext>
                </a:extLst>
              </p:cNvPr>
              <p:cNvSpPr/>
              <p:nvPr/>
            </p:nvSpPr>
            <p:spPr>
              <a:xfrm flipH="1">
                <a:off x="7087800" y="4105800"/>
                <a:ext cx="1773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7680" extrusionOk="0">
                    <a:moveTo>
                      <a:pt x="1423" y="1"/>
                    </a:moveTo>
                    <a:cubicBezTo>
                      <a:pt x="1946" y="398"/>
                      <a:pt x="2197" y="900"/>
                      <a:pt x="2490" y="1361"/>
                    </a:cubicBezTo>
                    <a:cubicBezTo>
                      <a:pt x="2616" y="1570"/>
                      <a:pt x="2699" y="1821"/>
                      <a:pt x="2888" y="1988"/>
                    </a:cubicBezTo>
                    <a:cubicBezTo>
                      <a:pt x="3473" y="2595"/>
                      <a:pt x="4059" y="3244"/>
                      <a:pt x="4520" y="3955"/>
                    </a:cubicBezTo>
                    <a:cubicBezTo>
                      <a:pt x="4771" y="4269"/>
                      <a:pt x="5001" y="4583"/>
                      <a:pt x="5231" y="4918"/>
                    </a:cubicBezTo>
                    <a:cubicBezTo>
                      <a:pt x="5524" y="5315"/>
                      <a:pt x="5775" y="5713"/>
                      <a:pt x="6173" y="6027"/>
                    </a:cubicBezTo>
                    <a:cubicBezTo>
                      <a:pt x="6549" y="6320"/>
                      <a:pt x="6779" y="6759"/>
                      <a:pt x="7093" y="7115"/>
                    </a:cubicBezTo>
                    <a:cubicBezTo>
                      <a:pt x="6445" y="7680"/>
                      <a:pt x="5670" y="7470"/>
                      <a:pt x="4938" y="7596"/>
                    </a:cubicBezTo>
                    <a:cubicBezTo>
                      <a:pt x="4248" y="6947"/>
                      <a:pt x="3557" y="6257"/>
                      <a:pt x="3034" y="5441"/>
                    </a:cubicBezTo>
                    <a:cubicBezTo>
                      <a:pt x="2323" y="4374"/>
                      <a:pt x="1548" y="3349"/>
                      <a:pt x="816" y="2302"/>
                    </a:cubicBezTo>
                    <a:cubicBezTo>
                      <a:pt x="691" y="2135"/>
                      <a:pt x="544" y="1988"/>
                      <a:pt x="398" y="1821"/>
                    </a:cubicBezTo>
                    <a:cubicBezTo>
                      <a:pt x="0" y="1361"/>
                      <a:pt x="0" y="1235"/>
                      <a:pt x="230" y="775"/>
                    </a:cubicBezTo>
                    <a:cubicBezTo>
                      <a:pt x="439" y="356"/>
                      <a:pt x="711" y="64"/>
                      <a:pt x="1235" y="210"/>
                    </a:cubicBezTo>
                    <a:cubicBezTo>
                      <a:pt x="1235" y="189"/>
                      <a:pt x="1318" y="84"/>
                      <a:pt x="14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118;p53">
                <a:extLst>
                  <a:ext uri="{FF2B5EF4-FFF2-40B4-BE49-F238E27FC236}">
                    <a16:creationId xmlns:a16="http://schemas.microsoft.com/office/drawing/2014/main" id="{BFC7CC4E-6B37-F14F-BD39-BB81B478F18C}"/>
                  </a:ext>
                </a:extLst>
              </p:cNvPr>
              <p:cNvSpPr/>
              <p:nvPr/>
            </p:nvSpPr>
            <p:spPr>
              <a:xfrm flipH="1">
                <a:off x="7071075" y="4308775"/>
                <a:ext cx="55475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21" extrusionOk="0">
                    <a:moveTo>
                      <a:pt x="1863" y="1820"/>
                    </a:moveTo>
                    <a:cubicBezTo>
                      <a:pt x="1319" y="1235"/>
                      <a:pt x="503" y="1025"/>
                      <a:pt x="1" y="314"/>
                    </a:cubicBezTo>
                    <a:cubicBezTo>
                      <a:pt x="629" y="188"/>
                      <a:pt x="1173" y="105"/>
                      <a:pt x="1737" y="0"/>
                    </a:cubicBezTo>
                    <a:cubicBezTo>
                      <a:pt x="1758" y="0"/>
                      <a:pt x="1779" y="21"/>
                      <a:pt x="1800" y="21"/>
                    </a:cubicBezTo>
                    <a:cubicBezTo>
                      <a:pt x="1905" y="356"/>
                      <a:pt x="2051" y="712"/>
                      <a:pt x="2156" y="1046"/>
                    </a:cubicBezTo>
                    <a:cubicBezTo>
                      <a:pt x="2219" y="1297"/>
                      <a:pt x="2219" y="1569"/>
                      <a:pt x="1863" y="18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119;p53">
                <a:extLst>
                  <a:ext uri="{FF2B5EF4-FFF2-40B4-BE49-F238E27FC236}">
                    <a16:creationId xmlns:a16="http://schemas.microsoft.com/office/drawing/2014/main" id="{2F829692-5D86-504E-8CD3-560F506F7D0A}"/>
                  </a:ext>
                </a:extLst>
              </p:cNvPr>
              <p:cNvSpPr/>
              <p:nvPr/>
            </p:nvSpPr>
            <p:spPr>
              <a:xfrm flipH="1">
                <a:off x="7047525" y="4077025"/>
                <a:ext cx="244825" cy="304475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12179" extrusionOk="0">
                    <a:moveTo>
                      <a:pt x="1883" y="1"/>
                    </a:moveTo>
                    <a:cubicBezTo>
                      <a:pt x="2783" y="419"/>
                      <a:pt x="3473" y="1089"/>
                      <a:pt x="3976" y="1884"/>
                    </a:cubicBezTo>
                    <a:cubicBezTo>
                      <a:pt x="4289" y="2407"/>
                      <a:pt x="4708" y="2826"/>
                      <a:pt x="5126" y="3286"/>
                    </a:cubicBezTo>
                    <a:cubicBezTo>
                      <a:pt x="5775" y="3956"/>
                      <a:pt x="6403" y="4667"/>
                      <a:pt x="6905" y="5483"/>
                    </a:cubicBezTo>
                    <a:cubicBezTo>
                      <a:pt x="7135" y="5860"/>
                      <a:pt x="7365" y="6257"/>
                      <a:pt x="7805" y="6466"/>
                    </a:cubicBezTo>
                    <a:cubicBezTo>
                      <a:pt x="7909" y="6529"/>
                      <a:pt x="7993" y="6634"/>
                      <a:pt x="8077" y="6696"/>
                    </a:cubicBezTo>
                    <a:cubicBezTo>
                      <a:pt x="8537" y="7324"/>
                      <a:pt x="9018" y="7952"/>
                      <a:pt x="9458" y="8580"/>
                    </a:cubicBezTo>
                    <a:cubicBezTo>
                      <a:pt x="9332" y="9249"/>
                      <a:pt x="9332" y="9835"/>
                      <a:pt x="9625" y="10421"/>
                    </a:cubicBezTo>
                    <a:cubicBezTo>
                      <a:pt x="9792" y="10818"/>
                      <a:pt x="9750" y="11258"/>
                      <a:pt x="9750" y="11676"/>
                    </a:cubicBezTo>
                    <a:cubicBezTo>
                      <a:pt x="9750" y="11990"/>
                      <a:pt x="9478" y="12178"/>
                      <a:pt x="9165" y="12116"/>
                    </a:cubicBezTo>
                    <a:cubicBezTo>
                      <a:pt x="8955" y="12074"/>
                      <a:pt x="8746" y="11990"/>
                      <a:pt x="8621" y="11823"/>
                    </a:cubicBezTo>
                    <a:cubicBezTo>
                      <a:pt x="8411" y="11593"/>
                      <a:pt x="8160" y="11488"/>
                      <a:pt x="7867" y="11362"/>
                    </a:cubicBezTo>
                    <a:cubicBezTo>
                      <a:pt x="6905" y="10944"/>
                      <a:pt x="6173" y="10191"/>
                      <a:pt x="5461" y="9458"/>
                    </a:cubicBezTo>
                    <a:cubicBezTo>
                      <a:pt x="5356" y="9354"/>
                      <a:pt x="5294" y="9186"/>
                      <a:pt x="5231" y="9061"/>
                    </a:cubicBezTo>
                    <a:cubicBezTo>
                      <a:pt x="5168" y="8956"/>
                      <a:pt x="5126" y="8831"/>
                      <a:pt x="5022" y="8768"/>
                    </a:cubicBezTo>
                    <a:cubicBezTo>
                      <a:pt x="4394" y="8412"/>
                      <a:pt x="4017" y="7805"/>
                      <a:pt x="3620" y="7220"/>
                    </a:cubicBezTo>
                    <a:cubicBezTo>
                      <a:pt x="3369" y="6864"/>
                      <a:pt x="3139" y="6466"/>
                      <a:pt x="2846" y="6111"/>
                    </a:cubicBezTo>
                    <a:cubicBezTo>
                      <a:pt x="2574" y="5734"/>
                      <a:pt x="2260" y="5399"/>
                      <a:pt x="1988" y="5064"/>
                    </a:cubicBezTo>
                    <a:cubicBezTo>
                      <a:pt x="1486" y="4458"/>
                      <a:pt x="963" y="3851"/>
                      <a:pt x="460" y="3223"/>
                    </a:cubicBezTo>
                    <a:cubicBezTo>
                      <a:pt x="105" y="2763"/>
                      <a:pt x="0" y="2177"/>
                      <a:pt x="167" y="1654"/>
                    </a:cubicBezTo>
                    <a:cubicBezTo>
                      <a:pt x="335" y="1194"/>
                      <a:pt x="628" y="733"/>
                      <a:pt x="1067" y="461"/>
                    </a:cubicBezTo>
                    <a:cubicBezTo>
                      <a:pt x="1318" y="315"/>
                      <a:pt x="1569" y="189"/>
                      <a:pt x="1883" y="1"/>
                    </a:cubicBezTo>
                    <a:close/>
                    <a:moveTo>
                      <a:pt x="2511" y="1152"/>
                    </a:moveTo>
                    <a:cubicBezTo>
                      <a:pt x="2406" y="1235"/>
                      <a:pt x="2323" y="1340"/>
                      <a:pt x="2260" y="1340"/>
                    </a:cubicBezTo>
                    <a:cubicBezTo>
                      <a:pt x="1737" y="1194"/>
                      <a:pt x="1486" y="1466"/>
                      <a:pt x="1276" y="1884"/>
                    </a:cubicBezTo>
                    <a:cubicBezTo>
                      <a:pt x="1046" y="2365"/>
                      <a:pt x="1046" y="2512"/>
                      <a:pt x="1423" y="2930"/>
                    </a:cubicBezTo>
                    <a:cubicBezTo>
                      <a:pt x="1569" y="3098"/>
                      <a:pt x="1716" y="3244"/>
                      <a:pt x="1841" y="3432"/>
                    </a:cubicBezTo>
                    <a:cubicBezTo>
                      <a:pt x="2615" y="4479"/>
                      <a:pt x="3369" y="5504"/>
                      <a:pt x="4080" y="6571"/>
                    </a:cubicBezTo>
                    <a:cubicBezTo>
                      <a:pt x="4624" y="7408"/>
                      <a:pt x="5294" y="8098"/>
                      <a:pt x="5984" y="8726"/>
                    </a:cubicBezTo>
                    <a:cubicBezTo>
                      <a:pt x="6717" y="8580"/>
                      <a:pt x="7470" y="8768"/>
                      <a:pt x="8118" y="8245"/>
                    </a:cubicBezTo>
                    <a:cubicBezTo>
                      <a:pt x="7825" y="7889"/>
                      <a:pt x="7595" y="7408"/>
                      <a:pt x="7198" y="7157"/>
                    </a:cubicBezTo>
                    <a:cubicBezTo>
                      <a:pt x="6779" y="6843"/>
                      <a:pt x="6549" y="6445"/>
                      <a:pt x="6256" y="6048"/>
                    </a:cubicBezTo>
                    <a:cubicBezTo>
                      <a:pt x="6026" y="5734"/>
                      <a:pt x="5796" y="5420"/>
                      <a:pt x="5566" y="5085"/>
                    </a:cubicBezTo>
                    <a:cubicBezTo>
                      <a:pt x="5064" y="4374"/>
                      <a:pt x="4520" y="3746"/>
                      <a:pt x="3913" y="3119"/>
                    </a:cubicBezTo>
                    <a:cubicBezTo>
                      <a:pt x="3766" y="2972"/>
                      <a:pt x="3662" y="2700"/>
                      <a:pt x="3515" y="2491"/>
                    </a:cubicBezTo>
                    <a:cubicBezTo>
                      <a:pt x="3264" y="2051"/>
                      <a:pt x="2992" y="1549"/>
                      <a:pt x="2511" y="1152"/>
                    </a:cubicBezTo>
                    <a:close/>
                    <a:moveTo>
                      <a:pt x="8495" y="11090"/>
                    </a:moveTo>
                    <a:cubicBezTo>
                      <a:pt x="8851" y="10860"/>
                      <a:pt x="8851" y="10567"/>
                      <a:pt x="8788" y="10316"/>
                    </a:cubicBezTo>
                    <a:cubicBezTo>
                      <a:pt x="8683" y="9982"/>
                      <a:pt x="8579" y="9626"/>
                      <a:pt x="8432" y="9291"/>
                    </a:cubicBezTo>
                    <a:cubicBezTo>
                      <a:pt x="8411" y="9291"/>
                      <a:pt x="8390" y="9249"/>
                      <a:pt x="8349" y="9270"/>
                    </a:cubicBezTo>
                    <a:cubicBezTo>
                      <a:pt x="7805" y="9375"/>
                      <a:pt x="7261" y="9479"/>
                      <a:pt x="6633" y="9584"/>
                    </a:cubicBezTo>
                    <a:cubicBezTo>
                      <a:pt x="7135" y="10295"/>
                      <a:pt x="7972" y="10505"/>
                      <a:pt x="8495" y="110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120;p53">
                <a:extLst>
                  <a:ext uri="{FF2B5EF4-FFF2-40B4-BE49-F238E27FC236}">
                    <a16:creationId xmlns:a16="http://schemas.microsoft.com/office/drawing/2014/main" id="{8F0E97CB-ABDF-E346-9DC2-8AEE2E4CE85D}"/>
                  </a:ext>
                </a:extLst>
              </p:cNvPr>
              <p:cNvSpPr/>
              <p:nvPr/>
            </p:nvSpPr>
            <p:spPr>
              <a:xfrm flipH="1">
                <a:off x="7382300" y="3976075"/>
                <a:ext cx="131850" cy="225475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9019" extrusionOk="0">
                    <a:moveTo>
                      <a:pt x="3976" y="1"/>
                    </a:moveTo>
                    <a:cubicBezTo>
                      <a:pt x="4311" y="1"/>
                      <a:pt x="4625" y="43"/>
                      <a:pt x="4855" y="335"/>
                    </a:cubicBezTo>
                    <a:cubicBezTo>
                      <a:pt x="5273" y="775"/>
                      <a:pt x="5210" y="1319"/>
                      <a:pt x="5001" y="1779"/>
                    </a:cubicBezTo>
                    <a:cubicBezTo>
                      <a:pt x="4792" y="2219"/>
                      <a:pt x="4729" y="2721"/>
                      <a:pt x="4541" y="3139"/>
                    </a:cubicBezTo>
                    <a:cubicBezTo>
                      <a:pt x="4311" y="3704"/>
                      <a:pt x="4227" y="4311"/>
                      <a:pt x="4081" y="4876"/>
                    </a:cubicBezTo>
                    <a:cubicBezTo>
                      <a:pt x="3913" y="5357"/>
                      <a:pt x="3662" y="5797"/>
                      <a:pt x="3432" y="6278"/>
                    </a:cubicBezTo>
                    <a:cubicBezTo>
                      <a:pt x="3265" y="6592"/>
                      <a:pt x="3118" y="6905"/>
                      <a:pt x="2972" y="7261"/>
                    </a:cubicBezTo>
                    <a:cubicBezTo>
                      <a:pt x="2804" y="7784"/>
                      <a:pt x="2658" y="8370"/>
                      <a:pt x="2114" y="8705"/>
                    </a:cubicBezTo>
                    <a:cubicBezTo>
                      <a:pt x="1863" y="8851"/>
                      <a:pt x="1591" y="9019"/>
                      <a:pt x="1277" y="8956"/>
                    </a:cubicBezTo>
                    <a:cubicBezTo>
                      <a:pt x="942" y="8914"/>
                      <a:pt x="628" y="8851"/>
                      <a:pt x="314" y="8789"/>
                    </a:cubicBezTo>
                    <a:cubicBezTo>
                      <a:pt x="105" y="8726"/>
                      <a:pt x="0" y="8433"/>
                      <a:pt x="126" y="8266"/>
                    </a:cubicBezTo>
                    <a:cubicBezTo>
                      <a:pt x="419" y="7868"/>
                      <a:pt x="461" y="7408"/>
                      <a:pt x="565" y="6968"/>
                    </a:cubicBezTo>
                    <a:cubicBezTo>
                      <a:pt x="586" y="6843"/>
                      <a:pt x="628" y="6738"/>
                      <a:pt x="670" y="6633"/>
                    </a:cubicBezTo>
                    <a:cubicBezTo>
                      <a:pt x="1360" y="4981"/>
                      <a:pt x="2030" y="3307"/>
                      <a:pt x="2741" y="1675"/>
                    </a:cubicBezTo>
                    <a:cubicBezTo>
                      <a:pt x="3076" y="670"/>
                      <a:pt x="3118" y="691"/>
                      <a:pt x="39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121;p53">
                <a:extLst>
                  <a:ext uri="{FF2B5EF4-FFF2-40B4-BE49-F238E27FC236}">
                    <a16:creationId xmlns:a16="http://schemas.microsoft.com/office/drawing/2014/main" id="{18A1B4BC-E036-9A49-8103-C908947A00D3}"/>
                  </a:ext>
                </a:extLst>
              </p:cNvPr>
              <p:cNvSpPr/>
              <p:nvPr/>
            </p:nvSpPr>
            <p:spPr>
              <a:xfrm flipH="1">
                <a:off x="7371850" y="3934750"/>
                <a:ext cx="293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403" extrusionOk="0">
                    <a:moveTo>
                      <a:pt x="942" y="1403"/>
                    </a:moveTo>
                    <a:cubicBezTo>
                      <a:pt x="608" y="1277"/>
                      <a:pt x="294" y="1152"/>
                      <a:pt x="1" y="1047"/>
                    </a:cubicBezTo>
                    <a:cubicBezTo>
                      <a:pt x="482" y="231"/>
                      <a:pt x="587" y="126"/>
                      <a:pt x="1068" y="1"/>
                    </a:cubicBezTo>
                    <a:cubicBezTo>
                      <a:pt x="1173" y="461"/>
                      <a:pt x="1026" y="921"/>
                      <a:pt x="942" y="14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22;p53">
                <a:extLst>
                  <a:ext uri="{FF2B5EF4-FFF2-40B4-BE49-F238E27FC236}">
                    <a16:creationId xmlns:a16="http://schemas.microsoft.com/office/drawing/2014/main" id="{5ED31E52-CF5D-9144-8F9B-D49049944191}"/>
                  </a:ext>
                </a:extLst>
              </p:cNvPr>
              <p:cNvSpPr/>
              <p:nvPr/>
            </p:nvSpPr>
            <p:spPr>
              <a:xfrm flipH="1">
                <a:off x="7351975" y="3892375"/>
                <a:ext cx="182575" cy="327500"/>
              </a:xfrm>
              <a:custGeom>
                <a:avLst/>
                <a:gdLst/>
                <a:ahLst/>
                <a:cxnLst/>
                <a:rect l="l" t="t" r="r" b="b"/>
                <a:pathLst>
                  <a:path w="7303" h="13100" extrusionOk="0">
                    <a:moveTo>
                      <a:pt x="7240" y="1173"/>
                    </a:moveTo>
                    <a:cubicBezTo>
                      <a:pt x="7135" y="2010"/>
                      <a:pt x="7073" y="2930"/>
                      <a:pt x="6968" y="3809"/>
                    </a:cubicBezTo>
                    <a:cubicBezTo>
                      <a:pt x="6926" y="4123"/>
                      <a:pt x="6884" y="4395"/>
                      <a:pt x="6654" y="4646"/>
                    </a:cubicBezTo>
                    <a:cubicBezTo>
                      <a:pt x="6508" y="4771"/>
                      <a:pt x="6570" y="5064"/>
                      <a:pt x="6466" y="5253"/>
                    </a:cubicBezTo>
                    <a:cubicBezTo>
                      <a:pt x="6047" y="5901"/>
                      <a:pt x="6194" y="6738"/>
                      <a:pt x="5754" y="7387"/>
                    </a:cubicBezTo>
                    <a:cubicBezTo>
                      <a:pt x="5713" y="7492"/>
                      <a:pt x="5650" y="7638"/>
                      <a:pt x="5671" y="7743"/>
                    </a:cubicBezTo>
                    <a:cubicBezTo>
                      <a:pt x="5754" y="8433"/>
                      <a:pt x="5252" y="8998"/>
                      <a:pt x="5148" y="9647"/>
                    </a:cubicBezTo>
                    <a:cubicBezTo>
                      <a:pt x="5127" y="9772"/>
                      <a:pt x="5001" y="9898"/>
                      <a:pt x="4917" y="10044"/>
                    </a:cubicBezTo>
                    <a:cubicBezTo>
                      <a:pt x="4729" y="10379"/>
                      <a:pt x="4541" y="10693"/>
                      <a:pt x="4457" y="11111"/>
                    </a:cubicBezTo>
                    <a:cubicBezTo>
                      <a:pt x="4206" y="11969"/>
                      <a:pt x="3767" y="12722"/>
                      <a:pt x="2804" y="12994"/>
                    </a:cubicBezTo>
                    <a:cubicBezTo>
                      <a:pt x="2616" y="13036"/>
                      <a:pt x="2428" y="13099"/>
                      <a:pt x="2281" y="13099"/>
                    </a:cubicBezTo>
                    <a:cubicBezTo>
                      <a:pt x="1779" y="13078"/>
                      <a:pt x="1319" y="13015"/>
                      <a:pt x="816" y="12974"/>
                    </a:cubicBezTo>
                    <a:cubicBezTo>
                      <a:pt x="419" y="12911"/>
                      <a:pt x="189" y="12681"/>
                      <a:pt x="168" y="12304"/>
                    </a:cubicBezTo>
                    <a:cubicBezTo>
                      <a:pt x="105" y="11865"/>
                      <a:pt x="0" y="11404"/>
                      <a:pt x="272" y="10986"/>
                    </a:cubicBezTo>
                    <a:cubicBezTo>
                      <a:pt x="335" y="10839"/>
                      <a:pt x="419" y="10693"/>
                      <a:pt x="419" y="10567"/>
                    </a:cubicBezTo>
                    <a:cubicBezTo>
                      <a:pt x="440" y="9898"/>
                      <a:pt x="796" y="9333"/>
                      <a:pt x="1047" y="8747"/>
                    </a:cubicBezTo>
                    <a:cubicBezTo>
                      <a:pt x="1444" y="7868"/>
                      <a:pt x="1800" y="6948"/>
                      <a:pt x="2197" y="6069"/>
                    </a:cubicBezTo>
                    <a:cubicBezTo>
                      <a:pt x="2469" y="5483"/>
                      <a:pt x="2720" y="4876"/>
                      <a:pt x="3013" y="4311"/>
                    </a:cubicBezTo>
                    <a:cubicBezTo>
                      <a:pt x="3160" y="3997"/>
                      <a:pt x="3411" y="3704"/>
                      <a:pt x="3641" y="3411"/>
                    </a:cubicBezTo>
                    <a:cubicBezTo>
                      <a:pt x="3850" y="3160"/>
                      <a:pt x="4101" y="2951"/>
                      <a:pt x="4206" y="2616"/>
                    </a:cubicBezTo>
                    <a:cubicBezTo>
                      <a:pt x="4269" y="2428"/>
                      <a:pt x="4499" y="2303"/>
                      <a:pt x="4625" y="2135"/>
                    </a:cubicBezTo>
                    <a:cubicBezTo>
                      <a:pt x="4897" y="1842"/>
                      <a:pt x="5210" y="1570"/>
                      <a:pt x="5399" y="1214"/>
                    </a:cubicBezTo>
                    <a:cubicBezTo>
                      <a:pt x="5629" y="754"/>
                      <a:pt x="6047" y="482"/>
                      <a:pt x="6466" y="252"/>
                    </a:cubicBezTo>
                    <a:cubicBezTo>
                      <a:pt x="6926" y="1"/>
                      <a:pt x="7303" y="231"/>
                      <a:pt x="7282" y="775"/>
                    </a:cubicBezTo>
                    <a:cubicBezTo>
                      <a:pt x="7282" y="901"/>
                      <a:pt x="7240" y="984"/>
                      <a:pt x="7240" y="1173"/>
                    </a:cubicBezTo>
                    <a:close/>
                    <a:moveTo>
                      <a:pt x="4792" y="3349"/>
                    </a:moveTo>
                    <a:cubicBezTo>
                      <a:pt x="3934" y="4039"/>
                      <a:pt x="3892" y="4039"/>
                      <a:pt x="3495" y="4960"/>
                    </a:cubicBezTo>
                    <a:cubicBezTo>
                      <a:pt x="2804" y="6613"/>
                      <a:pt x="2135" y="8287"/>
                      <a:pt x="1444" y="9940"/>
                    </a:cubicBezTo>
                    <a:cubicBezTo>
                      <a:pt x="1381" y="10044"/>
                      <a:pt x="1360" y="10170"/>
                      <a:pt x="1340" y="10274"/>
                    </a:cubicBezTo>
                    <a:cubicBezTo>
                      <a:pt x="1256" y="10714"/>
                      <a:pt x="1172" y="11153"/>
                      <a:pt x="879" y="11551"/>
                    </a:cubicBezTo>
                    <a:cubicBezTo>
                      <a:pt x="754" y="11739"/>
                      <a:pt x="858" y="12032"/>
                      <a:pt x="1068" y="12074"/>
                    </a:cubicBezTo>
                    <a:cubicBezTo>
                      <a:pt x="1381" y="12158"/>
                      <a:pt x="1716" y="12199"/>
                      <a:pt x="2030" y="12262"/>
                    </a:cubicBezTo>
                    <a:cubicBezTo>
                      <a:pt x="2344" y="12304"/>
                      <a:pt x="2616" y="12178"/>
                      <a:pt x="2867" y="11990"/>
                    </a:cubicBezTo>
                    <a:cubicBezTo>
                      <a:pt x="3432" y="11655"/>
                      <a:pt x="3557" y="11090"/>
                      <a:pt x="3746" y="10567"/>
                    </a:cubicBezTo>
                    <a:cubicBezTo>
                      <a:pt x="3871" y="10212"/>
                      <a:pt x="4018" y="9898"/>
                      <a:pt x="4185" y="9563"/>
                    </a:cubicBezTo>
                    <a:cubicBezTo>
                      <a:pt x="4415" y="9124"/>
                      <a:pt x="4708" y="8684"/>
                      <a:pt x="4834" y="8182"/>
                    </a:cubicBezTo>
                    <a:cubicBezTo>
                      <a:pt x="5022" y="7596"/>
                      <a:pt x="5064" y="7010"/>
                      <a:pt x="5315" y="6424"/>
                    </a:cubicBezTo>
                    <a:cubicBezTo>
                      <a:pt x="5482" y="6006"/>
                      <a:pt x="5545" y="5504"/>
                      <a:pt x="5754" y="5064"/>
                    </a:cubicBezTo>
                    <a:cubicBezTo>
                      <a:pt x="5985" y="4625"/>
                      <a:pt x="6068" y="4081"/>
                      <a:pt x="5629" y="3621"/>
                    </a:cubicBezTo>
                    <a:cubicBezTo>
                      <a:pt x="5420" y="3391"/>
                      <a:pt x="5106" y="3349"/>
                      <a:pt x="4792" y="3349"/>
                    </a:cubicBezTo>
                    <a:close/>
                    <a:moveTo>
                      <a:pt x="6277" y="3098"/>
                    </a:moveTo>
                    <a:cubicBezTo>
                      <a:pt x="6361" y="2637"/>
                      <a:pt x="6487" y="2198"/>
                      <a:pt x="6403" y="1696"/>
                    </a:cubicBezTo>
                    <a:cubicBezTo>
                      <a:pt x="5922" y="1821"/>
                      <a:pt x="5775" y="1926"/>
                      <a:pt x="5336" y="2742"/>
                    </a:cubicBezTo>
                    <a:cubicBezTo>
                      <a:pt x="5650" y="2847"/>
                      <a:pt x="5943" y="2972"/>
                      <a:pt x="6277" y="3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" name="Google Shape;1123;p53">
              <a:extLst>
                <a:ext uri="{FF2B5EF4-FFF2-40B4-BE49-F238E27FC236}">
                  <a16:creationId xmlns:a16="http://schemas.microsoft.com/office/drawing/2014/main" id="{005E8A7C-066B-2348-9D4D-A761F62ECB9E}"/>
                </a:ext>
              </a:extLst>
            </p:cNvPr>
            <p:cNvSpPr/>
            <p:nvPr/>
          </p:nvSpPr>
          <p:spPr>
            <a:xfrm flipH="1">
              <a:off x="5926550" y="2700250"/>
              <a:ext cx="906550" cy="554525"/>
            </a:xfrm>
            <a:custGeom>
              <a:avLst/>
              <a:gdLst/>
              <a:ahLst/>
              <a:cxnLst/>
              <a:rect l="l" t="t" r="r" b="b"/>
              <a:pathLst>
                <a:path w="36262" h="22181" extrusionOk="0">
                  <a:moveTo>
                    <a:pt x="34169" y="21552"/>
                  </a:moveTo>
                  <a:cubicBezTo>
                    <a:pt x="34588" y="20381"/>
                    <a:pt x="34588" y="19230"/>
                    <a:pt x="34630" y="18037"/>
                  </a:cubicBezTo>
                  <a:cubicBezTo>
                    <a:pt x="34630" y="17974"/>
                    <a:pt x="34609" y="17870"/>
                    <a:pt x="34588" y="17786"/>
                  </a:cubicBezTo>
                  <a:cubicBezTo>
                    <a:pt x="34525" y="17723"/>
                    <a:pt x="34462" y="17681"/>
                    <a:pt x="34378" y="17661"/>
                  </a:cubicBezTo>
                  <a:cubicBezTo>
                    <a:pt x="34337" y="17661"/>
                    <a:pt x="34253" y="17702"/>
                    <a:pt x="34211" y="17723"/>
                  </a:cubicBezTo>
                  <a:cubicBezTo>
                    <a:pt x="34127" y="17891"/>
                    <a:pt x="34065" y="18058"/>
                    <a:pt x="34044" y="18225"/>
                  </a:cubicBezTo>
                  <a:cubicBezTo>
                    <a:pt x="33939" y="18916"/>
                    <a:pt x="33814" y="19606"/>
                    <a:pt x="33730" y="20318"/>
                  </a:cubicBezTo>
                  <a:cubicBezTo>
                    <a:pt x="33583" y="21301"/>
                    <a:pt x="32726" y="21950"/>
                    <a:pt x="31972" y="22075"/>
                  </a:cubicBezTo>
                  <a:cubicBezTo>
                    <a:pt x="31177" y="22180"/>
                    <a:pt x="30319" y="21782"/>
                    <a:pt x="29880" y="21071"/>
                  </a:cubicBezTo>
                  <a:cubicBezTo>
                    <a:pt x="29713" y="20862"/>
                    <a:pt x="29545" y="20653"/>
                    <a:pt x="29336" y="20506"/>
                  </a:cubicBezTo>
                  <a:cubicBezTo>
                    <a:pt x="28436" y="19774"/>
                    <a:pt x="27934" y="18832"/>
                    <a:pt x="27913" y="17681"/>
                  </a:cubicBezTo>
                  <a:cubicBezTo>
                    <a:pt x="27913" y="17409"/>
                    <a:pt x="27871" y="17179"/>
                    <a:pt x="27578" y="17054"/>
                  </a:cubicBezTo>
                  <a:cubicBezTo>
                    <a:pt x="27097" y="17075"/>
                    <a:pt x="26741" y="17305"/>
                    <a:pt x="26407" y="17619"/>
                  </a:cubicBezTo>
                  <a:cubicBezTo>
                    <a:pt x="25946" y="18037"/>
                    <a:pt x="25444" y="18393"/>
                    <a:pt x="24900" y="18665"/>
                  </a:cubicBezTo>
                  <a:cubicBezTo>
                    <a:pt x="24565" y="18853"/>
                    <a:pt x="24251" y="19125"/>
                    <a:pt x="23938" y="19355"/>
                  </a:cubicBezTo>
                  <a:cubicBezTo>
                    <a:pt x="23205" y="19962"/>
                    <a:pt x="22389" y="20422"/>
                    <a:pt x="21510" y="20799"/>
                  </a:cubicBezTo>
                  <a:cubicBezTo>
                    <a:pt x="21071" y="20966"/>
                    <a:pt x="20611" y="21176"/>
                    <a:pt x="20150" y="21343"/>
                  </a:cubicBezTo>
                  <a:cubicBezTo>
                    <a:pt x="19209" y="21699"/>
                    <a:pt x="18267" y="21762"/>
                    <a:pt x="17305" y="21343"/>
                  </a:cubicBezTo>
                  <a:cubicBezTo>
                    <a:pt x="17054" y="21238"/>
                    <a:pt x="16803" y="21155"/>
                    <a:pt x="16572" y="21050"/>
                  </a:cubicBezTo>
                  <a:cubicBezTo>
                    <a:pt x="16510" y="20946"/>
                    <a:pt x="16489" y="20904"/>
                    <a:pt x="16489" y="20841"/>
                  </a:cubicBezTo>
                  <a:cubicBezTo>
                    <a:pt x="16677" y="19565"/>
                    <a:pt x="16949" y="18330"/>
                    <a:pt x="17681" y="17242"/>
                  </a:cubicBezTo>
                  <a:cubicBezTo>
                    <a:pt x="17828" y="17033"/>
                    <a:pt x="17995" y="16865"/>
                    <a:pt x="18163" y="16656"/>
                  </a:cubicBezTo>
                  <a:cubicBezTo>
                    <a:pt x="18288" y="16510"/>
                    <a:pt x="18456" y="16342"/>
                    <a:pt x="18518" y="16154"/>
                  </a:cubicBezTo>
                  <a:cubicBezTo>
                    <a:pt x="18916" y="15359"/>
                    <a:pt x="19502" y="14689"/>
                    <a:pt x="20171" y="14104"/>
                  </a:cubicBezTo>
                  <a:cubicBezTo>
                    <a:pt x="20297" y="13957"/>
                    <a:pt x="20464" y="13852"/>
                    <a:pt x="20590" y="13727"/>
                  </a:cubicBezTo>
                  <a:cubicBezTo>
                    <a:pt x="20820" y="13497"/>
                    <a:pt x="20862" y="13204"/>
                    <a:pt x="20674" y="12974"/>
                  </a:cubicBezTo>
                  <a:cubicBezTo>
                    <a:pt x="20506" y="12764"/>
                    <a:pt x="20192" y="12681"/>
                    <a:pt x="19941" y="12869"/>
                  </a:cubicBezTo>
                  <a:cubicBezTo>
                    <a:pt x="19523" y="13183"/>
                    <a:pt x="19104" y="13476"/>
                    <a:pt x="18728" y="13852"/>
                  </a:cubicBezTo>
                  <a:cubicBezTo>
                    <a:pt x="18205" y="14417"/>
                    <a:pt x="17765" y="15045"/>
                    <a:pt x="17305" y="15631"/>
                  </a:cubicBezTo>
                  <a:cubicBezTo>
                    <a:pt x="17116" y="15903"/>
                    <a:pt x="16886" y="16091"/>
                    <a:pt x="16614" y="16217"/>
                  </a:cubicBezTo>
                  <a:cubicBezTo>
                    <a:pt x="16217" y="16405"/>
                    <a:pt x="15861" y="16572"/>
                    <a:pt x="15484" y="16824"/>
                  </a:cubicBezTo>
                  <a:cubicBezTo>
                    <a:pt x="14522" y="17472"/>
                    <a:pt x="13455" y="17933"/>
                    <a:pt x="12388" y="18330"/>
                  </a:cubicBezTo>
                  <a:cubicBezTo>
                    <a:pt x="12137" y="18414"/>
                    <a:pt x="11907" y="18497"/>
                    <a:pt x="11697" y="18602"/>
                  </a:cubicBezTo>
                  <a:cubicBezTo>
                    <a:pt x="10358" y="19188"/>
                    <a:pt x="8935" y="19293"/>
                    <a:pt x="7492" y="19334"/>
                  </a:cubicBezTo>
                  <a:cubicBezTo>
                    <a:pt x="6969" y="19334"/>
                    <a:pt x="6466" y="19334"/>
                    <a:pt x="5943" y="19460"/>
                  </a:cubicBezTo>
                  <a:cubicBezTo>
                    <a:pt x="5629" y="19544"/>
                    <a:pt x="5295" y="19376"/>
                    <a:pt x="4960" y="19397"/>
                  </a:cubicBezTo>
                  <a:cubicBezTo>
                    <a:pt x="4290" y="19439"/>
                    <a:pt x="3767" y="19167"/>
                    <a:pt x="3244" y="18874"/>
                  </a:cubicBezTo>
                  <a:cubicBezTo>
                    <a:pt x="2993" y="18728"/>
                    <a:pt x="2721" y="18560"/>
                    <a:pt x="2595" y="18288"/>
                  </a:cubicBezTo>
                  <a:cubicBezTo>
                    <a:pt x="2470" y="17974"/>
                    <a:pt x="2156" y="17786"/>
                    <a:pt x="1863" y="17598"/>
                  </a:cubicBezTo>
                  <a:cubicBezTo>
                    <a:pt x="1612" y="17451"/>
                    <a:pt x="1361" y="17263"/>
                    <a:pt x="1131" y="17075"/>
                  </a:cubicBezTo>
                  <a:cubicBezTo>
                    <a:pt x="608" y="16719"/>
                    <a:pt x="524" y="16196"/>
                    <a:pt x="733" y="15610"/>
                  </a:cubicBezTo>
                  <a:cubicBezTo>
                    <a:pt x="817" y="15359"/>
                    <a:pt x="943" y="15087"/>
                    <a:pt x="1110" y="14878"/>
                  </a:cubicBezTo>
                  <a:cubicBezTo>
                    <a:pt x="1612" y="14229"/>
                    <a:pt x="2135" y="13580"/>
                    <a:pt x="2784" y="13078"/>
                  </a:cubicBezTo>
                  <a:cubicBezTo>
                    <a:pt x="3307" y="12660"/>
                    <a:pt x="3830" y="12220"/>
                    <a:pt x="4332" y="11802"/>
                  </a:cubicBezTo>
                  <a:cubicBezTo>
                    <a:pt x="4395" y="11718"/>
                    <a:pt x="4458" y="11614"/>
                    <a:pt x="4562" y="11446"/>
                  </a:cubicBezTo>
                  <a:cubicBezTo>
                    <a:pt x="4353" y="11404"/>
                    <a:pt x="4186" y="11383"/>
                    <a:pt x="4060" y="11342"/>
                  </a:cubicBezTo>
                  <a:cubicBezTo>
                    <a:pt x="3516" y="11237"/>
                    <a:pt x="2993" y="11195"/>
                    <a:pt x="2449" y="11070"/>
                  </a:cubicBezTo>
                  <a:cubicBezTo>
                    <a:pt x="2240" y="11007"/>
                    <a:pt x="2051" y="10902"/>
                    <a:pt x="1863" y="10798"/>
                  </a:cubicBezTo>
                  <a:cubicBezTo>
                    <a:pt x="1466" y="10567"/>
                    <a:pt x="1110" y="10274"/>
                    <a:pt x="712" y="10044"/>
                  </a:cubicBezTo>
                  <a:cubicBezTo>
                    <a:pt x="419" y="9877"/>
                    <a:pt x="294" y="9626"/>
                    <a:pt x="168" y="9333"/>
                  </a:cubicBezTo>
                  <a:cubicBezTo>
                    <a:pt x="1" y="9019"/>
                    <a:pt x="43" y="8768"/>
                    <a:pt x="189" y="8475"/>
                  </a:cubicBezTo>
                  <a:cubicBezTo>
                    <a:pt x="587" y="7826"/>
                    <a:pt x="984" y="7199"/>
                    <a:pt x="1612" y="6697"/>
                  </a:cubicBezTo>
                  <a:cubicBezTo>
                    <a:pt x="2261" y="6173"/>
                    <a:pt x="2972" y="5776"/>
                    <a:pt x="3704" y="5378"/>
                  </a:cubicBezTo>
                  <a:cubicBezTo>
                    <a:pt x="3935" y="5253"/>
                    <a:pt x="4228" y="5253"/>
                    <a:pt x="4479" y="5232"/>
                  </a:cubicBezTo>
                  <a:cubicBezTo>
                    <a:pt x="4688" y="5211"/>
                    <a:pt x="4918" y="5274"/>
                    <a:pt x="5106" y="5211"/>
                  </a:cubicBezTo>
                  <a:cubicBezTo>
                    <a:pt x="5588" y="5002"/>
                    <a:pt x="6111" y="4939"/>
                    <a:pt x="6592" y="4813"/>
                  </a:cubicBezTo>
                  <a:cubicBezTo>
                    <a:pt x="7261" y="4646"/>
                    <a:pt x="7889" y="4500"/>
                    <a:pt x="8580" y="4583"/>
                  </a:cubicBezTo>
                  <a:cubicBezTo>
                    <a:pt x="8977" y="4625"/>
                    <a:pt x="9040" y="4520"/>
                    <a:pt x="9207" y="3914"/>
                  </a:cubicBezTo>
                  <a:cubicBezTo>
                    <a:pt x="8663" y="3704"/>
                    <a:pt x="8349" y="3223"/>
                    <a:pt x="7910" y="2763"/>
                  </a:cubicBezTo>
                  <a:cubicBezTo>
                    <a:pt x="7847" y="2428"/>
                    <a:pt x="7847" y="2031"/>
                    <a:pt x="8036" y="1654"/>
                  </a:cubicBezTo>
                  <a:cubicBezTo>
                    <a:pt x="8559" y="1570"/>
                    <a:pt x="8998" y="1717"/>
                    <a:pt x="9500" y="1779"/>
                  </a:cubicBezTo>
                  <a:cubicBezTo>
                    <a:pt x="9835" y="2219"/>
                    <a:pt x="10212" y="2637"/>
                    <a:pt x="10714" y="2868"/>
                  </a:cubicBezTo>
                  <a:cubicBezTo>
                    <a:pt x="11028" y="3035"/>
                    <a:pt x="11342" y="2930"/>
                    <a:pt x="11404" y="2596"/>
                  </a:cubicBezTo>
                  <a:cubicBezTo>
                    <a:pt x="11509" y="2198"/>
                    <a:pt x="11551" y="1800"/>
                    <a:pt x="11614" y="1382"/>
                  </a:cubicBezTo>
                  <a:cubicBezTo>
                    <a:pt x="12095" y="859"/>
                    <a:pt x="12660" y="671"/>
                    <a:pt x="13392" y="838"/>
                  </a:cubicBezTo>
                  <a:cubicBezTo>
                    <a:pt x="13706" y="922"/>
                    <a:pt x="14062" y="922"/>
                    <a:pt x="14417" y="943"/>
                  </a:cubicBezTo>
                  <a:cubicBezTo>
                    <a:pt x="14522" y="1173"/>
                    <a:pt x="14627" y="1382"/>
                    <a:pt x="14731" y="1591"/>
                  </a:cubicBezTo>
                  <a:cubicBezTo>
                    <a:pt x="14836" y="1800"/>
                    <a:pt x="14961" y="2010"/>
                    <a:pt x="15129" y="2198"/>
                  </a:cubicBezTo>
                  <a:cubicBezTo>
                    <a:pt x="15338" y="2428"/>
                    <a:pt x="15631" y="2449"/>
                    <a:pt x="15840" y="2177"/>
                  </a:cubicBezTo>
                  <a:cubicBezTo>
                    <a:pt x="16008" y="1905"/>
                    <a:pt x="16259" y="1759"/>
                    <a:pt x="16572" y="1654"/>
                  </a:cubicBezTo>
                  <a:cubicBezTo>
                    <a:pt x="17933" y="1194"/>
                    <a:pt x="19293" y="671"/>
                    <a:pt x="20674" y="357"/>
                  </a:cubicBezTo>
                  <a:cubicBezTo>
                    <a:pt x="21866" y="85"/>
                    <a:pt x="23163" y="1"/>
                    <a:pt x="24419" y="147"/>
                  </a:cubicBezTo>
                  <a:cubicBezTo>
                    <a:pt x="25256" y="252"/>
                    <a:pt x="26114" y="336"/>
                    <a:pt x="26951" y="461"/>
                  </a:cubicBezTo>
                  <a:cubicBezTo>
                    <a:pt x="27202" y="503"/>
                    <a:pt x="27495" y="566"/>
                    <a:pt x="27725" y="712"/>
                  </a:cubicBezTo>
                  <a:cubicBezTo>
                    <a:pt x="28499" y="1089"/>
                    <a:pt x="29231" y="1549"/>
                    <a:pt x="29985" y="1926"/>
                  </a:cubicBezTo>
                  <a:cubicBezTo>
                    <a:pt x="30298" y="2093"/>
                    <a:pt x="30403" y="2324"/>
                    <a:pt x="30382" y="2658"/>
                  </a:cubicBezTo>
                  <a:cubicBezTo>
                    <a:pt x="30319" y="3056"/>
                    <a:pt x="30173" y="3370"/>
                    <a:pt x="29796" y="3537"/>
                  </a:cubicBezTo>
                  <a:cubicBezTo>
                    <a:pt x="29713" y="3558"/>
                    <a:pt x="29608" y="3579"/>
                    <a:pt x="29545" y="3558"/>
                  </a:cubicBezTo>
                  <a:cubicBezTo>
                    <a:pt x="29357" y="3495"/>
                    <a:pt x="29168" y="3453"/>
                    <a:pt x="29022" y="3370"/>
                  </a:cubicBezTo>
                  <a:cubicBezTo>
                    <a:pt x="28248" y="2972"/>
                    <a:pt x="27411" y="2805"/>
                    <a:pt x="26553" y="2721"/>
                  </a:cubicBezTo>
                  <a:cubicBezTo>
                    <a:pt x="25298" y="2596"/>
                    <a:pt x="24063" y="2428"/>
                    <a:pt x="22808" y="2303"/>
                  </a:cubicBezTo>
                  <a:cubicBezTo>
                    <a:pt x="22598" y="2282"/>
                    <a:pt x="22389" y="2303"/>
                    <a:pt x="22117" y="2303"/>
                  </a:cubicBezTo>
                  <a:cubicBezTo>
                    <a:pt x="22034" y="2533"/>
                    <a:pt x="21971" y="2805"/>
                    <a:pt x="21866" y="3119"/>
                  </a:cubicBezTo>
                  <a:cubicBezTo>
                    <a:pt x="22640" y="3223"/>
                    <a:pt x="23310" y="3286"/>
                    <a:pt x="24021" y="3370"/>
                  </a:cubicBezTo>
                  <a:cubicBezTo>
                    <a:pt x="25109" y="3495"/>
                    <a:pt x="26197" y="3600"/>
                    <a:pt x="27285" y="3746"/>
                  </a:cubicBezTo>
                  <a:cubicBezTo>
                    <a:pt x="27495" y="3767"/>
                    <a:pt x="27704" y="3851"/>
                    <a:pt x="27892" y="3914"/>
                  </a:cubicBezTo>
                  <a:cubicBezTo>
                    <a:pt x="28227" y="4060"/>
                    <a:pt x="28562" y="4186"/>
                    <a:pt x="28917" y="4332"/>
                  </a:cubicBezTo>
                  <a:cubicBezTo>
                    <a:pt x="29168" y="4479"/>
                    <a:pt x="29440" y="4625"/>
                    <a:pt x="29692" y="4813"/>
                  </a:cubicBezTo>
                  <a:cubicBezTo>
                    <a:pt x="29880" y="4918"/>
                    <a:pt x="30005" y="5106"/>
                    <a:pt x="30215" y="5169"/>
                  </a:cubicBezTo>
                  <a:cubicBezTo>
                    <a:pt x="31177" y="5629"/>
                    <a:pt x="31847" y="6362"/>
                    <a:pt x="32328" y="7241"/>
                  </a:cubicBezTo>
                  <a:cubicBezTo>
                    <a:pt x="32474" y="7513"/>
                    <a:pt x="32726" y="7722"/>
                    <a:pt x="32935" y="7931"/>
                  </a:cubicBezTo>
                  <a:cubicBezTo>
                    <a:pt x="33562" y="8475"/>
                    <a:pt x="33981" y="9103"/>
                    <a:pt x="34169" y="9919"/>
                  </a:cubicBezTo>
                  <a:cubicBezTo>
                    <a:pt x="34253" y="10274"/>
                    <a:pt x="34399" y="10588"/>
                    <a:pt x="34630" y="10902"/>
                  </a:cubicBezTo>
                  <a:cubicBezTo>
                    <a:pt x="35090" y="11509"/>
                    <a:pt x="35362" y="12158"/>
                    <a:pt x="35571" y="12869"/>
                  </a:cubicBezTo>
                  <a:cubicBezTo>
                    <a:pt x="35634" y="13078"/>
                    <a:pt x="35655" y="13287"/>
                    <a:pt x="35759" y="13497"/>
                  </a:cubicBezTo>
                  <a:cubicBezTo>
                    <a:pt x="36262" y="14585"/>
                    <a:pt x="36157" y="15736"/>
                    <a:pt x="36073" y="16928"/>
                  </a:cubicBezTo>
                  <a:cubicBezTo>
                    <a:pt x="36031" y="17681"/>
                    <a:pt x="35990" y="18435"/>
                    <a:pt x="35969" y="19188"/>
                  </a:cubicBezTo>
                  <a:cubicBezTo>
                    <a:pt x="35948" y="19857"/>
                    <a:pt x="35739" y="20443"/>
                    <a:pt x="35362" y="21008"/>
                  </a:cubicBezTo>
                  <a:cubicBezTo>
                    <a:pt x="35090" y="21448"/>
                    <a:pt x="34734" y="21678"/>
                    <a:pt x="34169" y="215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24;p53">
              <a:extLst>
                <a:ext uri="{FF2B5EF4-FFF2-40B4-BE49-F238E27FC236}">
                  <a16:creationId xmlns:a16="http://schemas.microsoft.com/office/drawing/2014/main" id="{ABEEE015-24D5-7B4E-A2CE-26061CDDF594}"/>
                </a:ext>
              </a:extLst>
            </p:cNvPr>
            <p:cNvSpPr/>
            <p:nvPr/>
          </p:nvSpPr>
          <p:spPr>
            <a:xfrm flipH="1">
              <a:off x="5983575" y="3148025"/>
              <a:ext cx="878275" cy="420500"/>
            </a:xfrm>
            <a:custGeom>
              <a:avLst/>
              <a:gdLst/>
              <a:ahLst/>
              <a:cxnLst/>
              <a:rect l="l" t="t" r="r" b="b"/>
              <a:pathLst>
                <a:path w="35131" h="16820" extrusionOk="0">
                  <a:moveTo>
                    <a:pt x="17032" y="1"/>
                  </a:moveTo>
                  <a:lnTo>
                    <a:pt x="17032" y="1"/>
                  </a:lnTo>
                  <a:cubicBezTo>
                    <a:pt x="16509" y="273"/>
                    <a:pt x="16153" y="503"/>
                    <a:pt x="15735" y="691"/>
                  </a:cubicBezTo>
                  <a:cubicBezTo>
                    <a:pt x="14689" y="1130"/>
                    <a:pt x="13642" y="1528"/>
                    <a:pt x="12596" y="1946"/>
                  </a:cubicBezTo>
                  <a:cubicBezTo>
                    <a:pt x="11906" y="2219"/>
                    <a:pt x="11194" y="2365"/>
                    <a:pt x="10441" y="2407"/>
                  </a:cubicBezTo>
                  <a:cubicBezTo>
                    <a:pt x="9709" y="2470"/>
                    <a:pt x="8997" y="2491"/>
                    <a:pt x="8307" y="2783"/>
                  </a:cubicBezTo>
                  <a:cubicBezTo>
                    <a:pt x="8150" y="2846"/>
                    <a:pt x="7967" y="2862"/>
                    <a:pt x="7776" y="2862"/>
                  </a:cubicBezTo>
                  <a:cubicBezTo>
                    <a:pt x="7585" y="2862"/>
                    <a:pt x="7386" y="2846"/>
                    <a:pt x="7198" y="2846"/>
                  </a:cubicBezTo>
                  <a:cubicBezTo>
                    <a:pt x="6884" y="2846"/>
                    <a:pt x="6591" y="2804"/>
                    <a:pt x="6277" y="2783"/>
                  </a:cubicBezTo>
                  <a:cubicBezTo>
                    <a:pt x="5712" y="2742"/>
                    <a:pt x="5126" y="2637"/>
                    <a:pt x="4645" y="2323"/>
                  </a:cubicBezTo>
                  <a:cubicBezTo>
                    <a:pt x="4634" y="2318"/>
                    <a:pt x="4621" y="2315"/>
                    <a:pt x="4607" y="2315"/>
                  </a:cubicBezTo>
                  <a:cubicBezTo>
                    <a:pt x="4568" y="2315"/>
                    <a:pt x="4518" y="2334"/>
                    <a:pt x="4457" y="2365"/>
                  </a:cubicBezTo>
                  <a:cubicBezTo>
                    <a:pt x="4436" y="2574"/>
                    <a:pt x="4436" y="2783"/>
                    <a:pt x="4373" y="2993"/>
                  </a:cubicBezTo>
                  <a:cubicBezTo>
                    <a:pt x="4352" y="3139"/>
                    <a:pt x="4290" y="3265"/>
                    <a:pt x="4248" y="3432"/>
                  </a:cubicBezTo>
                  <a:cubicBezTo>
                    <a:pt x="4180" y="3583"/>
                    <a:pt x="4046" y="3680"/>
                    <a:pt x="3909" y="3680"/>
                  </a:cubicBezTo>
                  <a:cubicBezTo>
                    <a:pt x="3875" y="3680"/>
                    <a:pt x="3841" y="3675"/>
                    <a:pt x="3808" y="3662"/>
                  </a:cubicBezTo>
                  <a:cubicBezTo>
                    <a:pt x="3662" y="3620"/>
                    <a:pt x="3557" y="3474"/>
                    <a:pt x="3515" y="3348"/>
                  </a:cubicBezTo>
                  <a:cubicBezTo>
                    <a:pt x="3453" y="3244"/>
                    <a:pt x="3453" y="3118"/>
                    <a:pt x="3494" y="2993"/>
                  </a:cubicBezTo>
                  <a:cubicBezTo>
                    <a:pt x="3536" y="2595"/>
                    <a:pt x="3348" y="2260"/>
                    <a:pt x="3201" y="1946"/>
                  </a:cubicBezTo>
                  <a:cubicBezTo>
                    <a:pt x="2971" y="1528"/>
                    <a:pt x="2595" y="1172"/>
                    <a:pt x="2239" y="858"/>
                  </a:cubicBezTo>
                  <a:cubicBezTo>
                    <a:pt x="1998" y="673"/>
                    <a:pt x="1786" y="578"/>
                    <a:pt x="1582" y="578"/>
                  </a:cubicBezTo>
                  <a:cubicBezTo>
                    <a:pt x="1395" y="578"/>
                    <a:pt x="1215" y="657"/>
                    <a:pt x="1025" y="817"/>
                  </a:cubicBezTo>
                  <a:cubicBezTo>
                    <a:pt x="607" y="1172"/>
                    <a:pt x="251" y="1591"/>
                    <a:pt x="209" y="2198"/>
                  </a:cubicBezTo>
                  <a:cubicBezTo>
                    <a:pt x="188" y="2511"/>
                    <a:pt x="168" y="2804"/>
                    <a:pt x="105" y="3118"/>
                  </a:cubicBezTo>
                  <a:cubicBezTo>
                    <a:pt x="0" y="3662"/>
                    <a:pt x="84" y="4123"/>
                    <a:pt x="419" y="4583"/>
                  </a:cubicBezTo>
                  <a:cubicBezTo>
                    <a:pt x="523" y="4729"/>
                    <a:pt x="607" y="4897"/>
                    <a:pt x="712" y="5043"/>
                  </a:cubicBezTo>
                  <a:cubicBezTo>
                    <a:pt x="942" y="5441"/>
                    <a:pt x="1256" y="5692"/>
                    <a:pt x="1674" y="5859"/>
                  </a:cubicBezTo>
                  <a:cubicBezTo>
                    <a:pt x="2030" y="5985"/>
                    <a:pt x="2365" y="6152"/>
                    <a:pt x="2720" y="6299"/>
                  </a:cubicBezTo>
                  <a:cubicBezTo>
                    <a:pt x="2825" y="6822"/>
                    <a:pt x="2888" y="7282"/>
                    <a:pt x="3013" y="7721"/>
                  </a:cubicBezTo>
                  <a:cubicBezTo>
                    <a:pt x="3411" y="9040"/>
                    <a:pt x="3934" y="10295"/>
                    <a:pt x="5001" y="11278"/>
                  </a:cubicBezTo>
                  <a:cubicBezTo>
                    <a:pt x="5189" y="11425"/>
                    <a:pt x="5378" y="11613"/>
                    <a:pt x="5503" y="11802"/>
                  </a:cubicBezTo>
                  <a:cubicBezTo>
                    <a:pt x="6026" y="12576"/>
                    <a:pt x="6758" y="13099"/>
                    <a:pt x="7533" y="13601"/>
                  </a:cubicBezTo>
                  <a:cubicBezTo>
                    <a:pt x="8014" y="13894"/>
                    <a:pt x="8453" y="14229"/>
                    <a:pt x="8935" y="14480"/>
                  </a:cubicBezTo>
                  <a:cubicBezTo>
                    <a:pt x="9939" y="15087"/>
                    <a:pt x="10964" y="15714"/>
                    <a:pt x="12178" y="15923"/>
                  </a:cubicBezTo>
                  <a:cubicBezTo>
                    <a:pt x="13057" y="16091"/>
                    <a:pt x="13977" y="16237"/>
                    <a:pt x="14856" y="16363"/>
                  </a:cubicBezTo>
                  <a:cubicBezTo>
                    <a:pt x="15484" y="16467"/>
                    <a:pt x="16153" y="16530"/>
                    <a:pt x="16781" y="16614"/>
                  </a:cubicBezTo>
                  <a:cubicBezTo>
                    <a:pt x="17611" y="16701"/>
                    <a:pt x="18452" y="16819"/>
                    <a:pt x="19295" y="16819"/>
                  </a:cubicBezTo>
                  <a:cubicBezTo>
                    <a:pt x="19663" y="16819"/>
                    <a:pt x="20032" y="16797"/>
                    <a:pt x="20401" y="16739"/>
                  </a:cubicBezTo>
                  <a:cubicBezTo>
                    <a:pt x="20966" y="16656"/>
                    <a:pt x="21510" y="16677"/>
                    <a:pt x="22054" y="16614"/>
                  </a:cubicBezTo>
                  <a:cubicBezTo>
                    <a:pt x="23623" y="16321"/>
                    <a:pt x="25171" y="15944"/>
                    <a:pt x="26678" y="15484"/>
                  </a:cubicBezTo>
                  <a:cubicBezTo>
                    <a:pt x="26950" y="15400"/>
                    <a:pt x="27201" y="15317"/>
                    <a:pt x="27473" y="15191"/>
                  </a:cubicBezTo>
                  <a:cubicBezTo>
                    <a:pt x="28205" y="14856"/>
                    <a:pt x="28917" y="14522"/>
                    <a:pt x="29607" y="14166"/>
                  </a:cubicBezTo>
                  <a:cubicBezTo>
                    <a:pt x="29858" y="14040"/>
                    <a:pt x="30172" y="13936"/>
                    <a:pt x="30298" y="13726"/>
                  </a:cubicBezTo>
                  <a:cubicBezTo>
                    <a:pt x="30507" y="13371"/>
                    <a:pt x="30863" y="13203"/>
                    <a:pt x="31135" y="12910"/>
                  </a:cubicBezTo>
                  <a:cubicBezTo>
                    <a:pt x="31846" y="12074"/>
                    <a:pt x="32620" y="11299"/>
                    <a:pt x="33164" y="10358"/>
                  </a:cubicBezTo>
                  <a:cubicBezTo>
                    <a:pt x="33959" y="8998"/>
                    <a:pt x="34566" y="7512"/>
                    <a:pt x="34922" y="5943"/>
                  </a:cubicBezTo>
                  <a:cubicBezTo>
                    <a:pt x="35047" y="5462"/>
                    <a:pt x="35131" y="5022"/>
                    <a:pt x="35047" y="4457"/>
                  </a:cubicBezTo>
                  <a:lnTo>
                    <a:pt x="35047" y="4457"/>
                  </a:lnTo>
                  <a:cubicBezTo>
                    <a:pt x="34880" y="4562"/>
                    <a:pt x="34733" y="4604"/>
                    <a:pt x="34608" y="4708"/>
                  </a:cubicBezTo>
                  <a:cubicBezTo>
                    <a:pt x="34130" y="5106"/>
                    <a:pt x="33594" y="5252"/>
                    <a:pt x="33041" y="5252"/>
                  </a:cubicBezTo>
                  <a:cubicBezTo>
                    <a:pt x="32722" y="5252"/>
                    <a:pt x="32398" y="5203"/>
                    <a:pt x="32076" y="5127"/>
                  </a:cubicBezTo>
                  <a:cubicBezTo>
                    <a:pt x="31281" y="4939"/>
                    <a:pt x="30590" y="4520"/>
                    <a:pt x="30026" y="3934"/>
                  </a:cubicBezTo>
                  <a:cubicBezTo>
                    <a:pt x="29356" y="3202"/>
                    <a:pt x="28645" y="2470"/>
                    <a:pt x="28226" y="1528"/>
                  </a:cubicBezTo>
                  <a:cubicBezTo>
                    <a:pt x="28122" y="1319"/>
                    <a:pt x="27975" y="1130"/>
                    <a:pt x="27829" y="921"/>
                  </a:cubicBezTo>
                  <a:cubicBezTo>
                    <a:pt x="27054" y="1486"/>
                    <a:pt x="26301" y="2009"/>
                    <a:pt x="25569" y="2532"/>
                  </a:cubicBezTo>
                  <a:cubicBezTo>
                    <a:pt x="25004" y="2930"/>
                    <a:pt x="24460" y="3327"/>
                    <a:pt x="23853" y="3620"/>
                  </a:cubicBezTo>
                  <a:cubicBezTo>
                    <a:pt x="23058" y="4039"/>
                    <a:pt x="22179" y="4374"/>
                    <a:pt x="21321" y="4687"/>
                  </a:cubicBezTo>
                  <a:cubicBezTo>
                    <a:pt x="20865" y="4844"/>
                    <a:pt x="20360" y="4953"/>
                    <a:pt x="19853" y="4953"/>
                  </a:cubicBezTo>
                  <a:cubicBezTo>
                    <a:pt x="19616" y="4953"/>
                    <a:pt x="19378" y="4929"/>
                    <a:pt x="19145" y="4876"/>
                  </a:cubicBezTo>
                  <a:cubicBezTo>
                    <a:pt x="18497" y="4708"/>
                    <a:pt x="17848" y="4562"/>
                    <a:pt x="17220" y="4311"/>
                  </a:cubicBezTo>
                  <a:cubicBezTo>
                    <a:pt x="16697" y="4143"/>
                    <a:pt x="16300" y="3432"/>
                    <a:pt x="16362" y="2846"/>
                  </a:cubicBezTo>
                  <a:cubicBezTo>
                    <a:pt x="16404" y="2491"/>
                    <a:pt x="16488" y="2114"/>
                    <a:pt x="16572" y="1779"/>
                  </a:cubicBezTo>
                  <a:cubicBezTo>
                    <a:pt x="16697" y="1235"/>
                    <a:pt x="16844" y="691"/>
                    <a:pt x="170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25;p53">
              <a:extLst>
                <a:ext uri="{FF2B5EF4-FFF2-40B4-BE49-F238E27FC236}">
                  <a16:creationId xmlns:a16="http://schemas.microsoft.com/office/drawing/2014/main" id="{837B37A2-DBC5-DD4F-8EBF-917A01A85911}"/>
                </a:ext>
              </a:extLst>
            </p:cNvPr>
            <p:cNvSpPr/>
            <p:nvPr/>
          </p:nvSpPr>
          <p:spPr>
            <a:xfrm flipH="1">
              <a:off x="6342400" y="3482275"/>
              <a:ext cx="620950" cy="312850"/>
            </a:xfrm>
            <a:custGeom>
              <a:avLst/>
              <a:gdLst/>
              <a:ahLst/>
              <a:cxnLst/>
              <a:rect l="l" t="t" r="r" b="b"/>
              <a:pathLst>
                <a:path w="24838" h="12514" extrusionOk="0">
                  <a:moveTo>
                    <a:pt x="14815" y="3558"/>
                  </a:moveTo>
                  <a:cubicBezTo>
                    <a:pt x="14940" y="4102"/>
                    <a:pt x="15045" y="4604"/>
                    <a:pt x="15192" y="5085"/>
                  </a:cubicBezTo>
                  <a:cubicBezTo>
                    <a:pt x="15254" y="5357"/>
                    <a:pt x="15338" y="5608"/>
                    <a:pt x="15443" y="5880"/>
                  </a:cubicBezTo>
                  <a:cubicBezTo>
                    <a:pt x="15610" y="6236"/>
                    <a:pt x="15819" y="6592"/>
                    <a:pt x="16280" y="6634"/>
                  </a:cubicBezTo>
                  <a:cubicBezTo>
                    <a:pt x="16782" y="7052"/>
                    <a:pt x="17430" y="7031"/>
                    <a:pt x="18016" y="7115"/>
                  </a:cubicBezTo>
                  <a:cubicBezTo>
                    <a:pt x="18184" y="7136"/>
                    <a:pt x="18456" y="7073"/>
                    <a:pt x="18602" y="6968"/>
                  </a:cubicBezTo>
                  <a:cubicBezTo>
                    <a:pt x="19439" y="6320"/>
                    <a:pt x="20255" y="5650"/>
                    <a:pt x="21092" y="4960"/>
                  </a:cubicBezTo>
                  <a:cubicBezTo>
                    <a:pt x="21176" y="4876"/>
                    <a:pt x="21218" y="4771"/>
                    <a:pt x="21322" y="4646"/>
                  </a:cubicBezTo>
                  <a:cubicBezTo>
                    <a:pt x="21824" y="4709"/>
                    <a:pt x="22347" y="4750"/>
                    <a:pt x="22871" y="4771"/>
                  </a:cubicBezTo>
                  <a:cubicBezTo>
                    <a:pt x="23394" y="4813"/>
                    <a:pt x="23896" y="4771"/>
                    <a:pt x="24461" y="4771"/>
                  </a:cubicBezTo>
                  <a:cubicBezTo>
                    <a:pt x="24649" y="5127"/>
                    <a:pt x="24733" y="5483"/>
                    <a:pt x="24712" y="5901"/>
                  </a:cubicBezTo>
                  <a:cubicBezTo>
                    <a:pt x="24670" y="6215"/>
                    <a:pt x="24628" y="6529"/>
                    <a:pt x="24670" y="6822"/>
                  </a:cubicBezTo>
                  <a:cubicBezTo>
                    <a:pt x="24837" y="7387"/>
                    <a:pt x="24670" y="7973"/>
                    <a:pt x="24670" y="8538"/>
                  </a:cubicBezTo>
                  <a:cubicBezTo>
                    <a:pt x="24649" y="9040"/>
                    <a:pt x="24419" y="9416"/>
                    <a:pt x="24042" y="9730"/>
                  </a:cubicBezTo>
                  <a:cubicBezTo>
                    <a:pt x="23310" y="10316"/>
                    <a:pt x="22536" y="10902"/>
                    <a:pt x="21615" y="11111"/>
                  </a:cubicBezTo>
                  <a:cubicBezTo>
                    <a:pt x="20632" y="11320"/>
                    <a:pt x="19648" y="11760"/>
                    <a:pt x="18602" y="11781"/>
                  </a:cubicBezTo>
                  <a:cubicBezTo>
                    <a:pt x="18142" y="11823"/>
                    <a:pt x="17661" y="11990"/>
                    <a:pt x="17179" y="11948"/>
                  </a:cubicBezTo>
                  <a:cubicBezTo>
                    <a:pt x="17033" y="11948"/>
                    <a:pt x="16886" y="12032"/>
                    <a:pt x="16761" y="12074"/>
                  </a:cubicBezTo>
                  <a:cubicBezTo>
                    <a:pt x="16384" y="12262"/>
                    <a:pt x="16028" y="12346"/>
                    <a:pt x="15610" y="12283"/>
                  </a:cubicBezTo>
                  <a:cubicBezTo>
                    <a:pt x="15254" y="12262"/>
                    <a:pt x="14920" y="12304"/>
                    <a:pt x="14606" y="12304"/>
                  </a:cubicBezTo>
                  <a:cubicBezTo>
                    <a:pt x="14355" y="12304"/>
                    <a:pt x="14062" y="12346"/>
                    <a:pt x="13790" y="12304"/>
                  </a:cubicBezTo>
                  <a:cubicBezTo>
                    <a:pt x="13455" y="12283"/>
                    <a:pt x="13141" y="12262"/>
                    <a:pt x="12806" y="12388"/>
                  </a:cubicBezTo>
                  <a:cubicBezTo>
                    <a:pt x="12471" y="12513"/>
                    <a:pt x="12074" y="12471"/>
                    <a:pt x="11697" y="12388"/>
                  </a:cubicBezTo>
                  <a:cubicBezTo>
                    <a:pt x="11446" y="11948"/>
                    <a:pt x="11467" y="11467"/>
                    <a:pt x="11488" y="10986"/>
                  </a:cubicBezTo>
                  <a:cubicBezTo>
                    <a:pt x="11551" y="10421"/>
                    <a:pt x="11551" y="9877"/>
                    <a:pt x="11446" y="9333"/>
                  </a:cubicBezTo>
                  <a:cubicBezTo>
                    <a:pt x="11425" y="9123"/>
                    <a:pt x="11425" y="8914"/>
                    <a:pt x="11425" y="8705"/>
                  </a:cubicBezTo>
                  <a:cubicBezTo>
                    <a:pt x="11425" y="8496"/>
                    <a:pt x="11467" y="8266"/>
                    <a:pt x="11425" y="8077"/>
                  </a:cubicBezTo>
                  <a:cubicBezTo>
                    <a:pt x="11321" y="7575"/>
                    <a:pt x="11342" y="7115"/>
                    <a:pt x="11342" y="6613"/>
                  </a:cubicBezTo>
                  <a:cubicBezTo>
                    <a:pt x="11342" y="6278"/>
                    <a:pt x="11279" y="5964"/>
                    <a:pt x="11258" y="5608"/>
                  </a:cubicBezTo>
                  <a:cubicBezTo>
                    <a:pt x="11237" y="5378"/>
                    <a:pt x="11216" y="5148"/>
                    <a:pt x="11174" y="4876"/>
                  </a:cubicBezTo>
                  <a:cubicBezTo>
                    <a:pt x="11153" y="4437"/>
                    <a:pt x="10944" y="4081"/>
                    <a:pt x="10714" y="3704"/>
                  </a:cubicBezTo>
                  <a:cubicBezTo>
                    <a:pt x="10609" y="3579"/>
                    <a:pt x="10421" y="3495"/>
                    <a:pt x="10254" y="3453"/>
                  </a:cubicBezTo>
                  <a:cubicBezTo>
                    <a:pt x="9584" y="3181"/>
                    <a:pt x="8956" y="3453"/>
                    <a:pt x="8308" y="3558"/>
                  </a:cubicBezTo>
                  <a:cubicBezTo>
                    <a:pt x="8161" y="3579"/>
                    <a:pt x="8036" y="3704"/>
                    <a:pt x="7931" y="3809"/>
                  </a:cubicBezTo>
                  <a:cubicBezTo>
                    <a:pt x="7722" y="4039"/>
                    <a:pt x="7575" y="4290"/>
                    <a:pt x="7199" y="4248"/>
                  </a:cubicBezTo>
                  <a:cubicBezTo>
                    <a:pt x="7115" y="4248"/>
                    <a:pt x="6969" y="4437"/>
                    <a:pt x="6948" y="4562"/>
                  </a:cubicBezTo>
                  <a:cubicBezTo>
                    <a:pt x="6885" y="4750"/>
                    <a:pt x="6948" y="4939"/>
                    <a:pt x="6906" y="5127"/>
                  </a:cubicBezTo>
                  <a:lnTo>
                    <a:pt x="6843" y="6215"/>
                  </a:lnTo>
                  <a:cubicBezTo>
                    <a:pt x="6801" y="6550"/>
                    <a:pt x="6801" y="6906"/>
                    <a:pt x="6843" y="7219"/>
                  </a:cubicBezTo>
                  <a:cubicBezTo>
                    <a:pt x="6906" y="8475"/>
                    <a:pt x="7052" y="9688"/>
                    <a:pt x="7115" y="10944"/>
                  </a:cubicBezTo>
                  <a:cubicBezTo>
                    <a:pt x="7157" y="11195"/>
                    <a:pt x="7115" y="11425"/>
                    <a:pt x="7115" y="11634"/>
                  </a:cubicBezTo>
                  <a:cubicBezTo>
                    <a:pt x="6906" y="11844"/>
                    <a:pt x="6738" y="11760"/>
                    <a:pt x="6571" y="11760"/>
                  </a:cubicBezTo>
                  <a:cubicBezTo>
                    <a:pt x="6236" y="11739"/>
                    <a:pt x="5901" y="11697"/>
                    <a:pt x="5588" y="11718"/>
                  </a:cubicBezTo>
                  <a:cubicBezTo>
                    <a:pt x="5295" y="11739"/>
                    <a:pt x="5065" y="11655"/>
                    <a:pt x="4813" y="11509"/>
                  </a:cubicBezTo>
                  <a:cubicBezTo>
                    <a:pt x="4688" y="11425"/>
                    <a:pt x="4562" y="11341"/>
                    <a:pt x="4395" y="11300"/>
                  </a:cubicBezTo>
                  <a:cubicBezTo>
                    <a:pt x="3412" y="11007"/>
                    <a:pt x="2575" y="10463"/>
                    <a:pt x="1842" y="9751"/>
                  </a:cubicBezTo>
                  <a:cubicBezTo>
                    <a:pt x="1612" y="9521"/>
                    <a:pt x="1298" y="9395"/>
                    <a:pt x="1005" y="9165"/>
                  </a:cubicBezTo>
                  <a:cubicBezTo>
                    <a:pt x="817" y="9040"/>
                    <a:pt x="629" y="8935"/>
                    <a:pt x="503" y="8789"/>
                  </a:cubicBezTo>
                  <a:cubicBezTo>
                    <a:pt x="43" y="8266"/>
                    <a:pt x="1" y="8119"/>
                    <a:pt x="419" y="7512"/>
                  </a:cubicBezTo>
                  <a:cubicBezTo>
                    <a:pt x="1089" y="6508"/>
                    <a:pt x="1821" y="5566"/>
                    <a:pt x="2784" y="4834"/>
                  </a:cubicBezTo>
                  <a:cubicBezTo>
                    <a:pt x="2930" y="4730"/>
                    <a:pt x="3077" y="4604"/>
                    <a:pt x="3181" y="4458"/>
                  </a:cubicBezTo>
                  <a:cubicBezTo>
                    <a:pt x="3621" y="3934"/>
                    <a:pt x="4144" y="3558"/>
                    <a:pt x="4709" y="3223"/>
                  </a:cubicBezTo>
                  <a:cubicBezTo>
                    <a:pt x="5085" y="3014"/>
                    <a:pt x="5378" y="2658"/>
                    <a:pt x="5650" y="2365"/>
                  </a:cubicBezTo>
                  <a:cubicBezTo>
                    <a:pt x="6655" y="1361"/>
                    <a:pt x="7805" y="608"/>
                    <a:pt x="9061" y="1"/>
                  </a:cubicBezTo>
                  <a:cubicBezTo>
                    <a:pt x="10860" y="1382"/>
                    <a:pt x="12743" y="2637"/>
                    <a:pt x="14815" y="35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26;p53">
              <a:extLst>
                <a:ext uri="{FF2B5EF4-FFF2-40B4-BE49-F238E27FC236}">
                  <a16:creationId xmlns:a16="http://schemas.microsoft.com/office/drawing/2014/main" id="{9A61F265-2DFA-F943-8213-7ECE334E5D82}"/>
                </a:ext>
              </a:extLst>
            </p:cNvPr>
            <p:cNvSpPr/>
            <p:nvPr/>
          </p:nvSpPr>
          <p:spPr>
            <a:xfrm flipH="1">
              <a:off x="6820500" y="3420550"/>
              <a:ext cx="381900" cy="290350"/>
            </a:xfrm>
            <a:custGeom>
              <a:avLst/>
              <a:gdLst/>
              <a:ahLst/>
              <a:cxnLst/>
              <a:rect l="l" t="t" r="r" b="b"/>
              <a:pathLst>
                <a:path w="15276" h="11614" extrusionOk="0">
                  <a:moveTo>
                    <a:pt x="5964" y="11613"/>
                  </a:moveTo>
                  <a:cubicBezTo>
                    <a:pt x="5315" y="11551"/>
                    <a:pt x="4730" y="11572"/>
                    <a:pt x="4248" y="11237"/>
                  </a:cubicBezTo>
                  <a:cubicBezTo>
                    <a:pt x="3453" y="11195"/>
                    <a:pt x="2909" y="10672"/>
                    <a:pt x="2282" y="10337"/>
                  </a:cubicBezTo>
                  <a:cubicBezTo>
                    <a:pt x="1528" y="9919"/>
                    <a:pt x="838" y="9312"/>
                    <a:pt x="294" y="8621"/>
                  </a:cubicBezTo>
                  <a:cubicBezTo>
                    <a:pt x="106" y="8349"/>
                    <a:pt x="1" y="8098"/>
                    <a:pt x="64" y="7743"/>
                  </a:cubicBezTo>
                  <a:cubicBezTo>
                    <a:pt x="85" y="7533"/>
                    <a:pt x="126" y="7324"/>
                    <a:pt x="126" y="7115"/>
                  </a:cubicBezTo>
                  <a:cubicBezTo>
                    <a:pt x="106" y="6152"/>
                    <a:pt x="587" y="5378"/>
                    <a:pt x="1005" y="4562"/>
                  </a:cubicBezTo>
                  <a:cubicBezTo>
                    <a:pt x="1110" y="4374"/>
                    <a:pt x="1256" y="4227"/>
                    <a:pt x="1382" y="4060"/>
                  </a:cubicBezTo>
                  <a:cubicBezTo>
                    <a:pt x="2072" y="3432"/>
                    <a:pt x="2826" y="2972"/>
                    <a:pt x="3663" y="2553"/>
                  </a:cubicBezTo>
                  <a:cubicBezTo>
                    <a:pt x="4060" y="2344"/>
                    <a:pt x="4458" y="2281"/>
                    <a:pt x="4897" y="2386"/>
                  </a:cubicBezTo>
                  <a:cubicBezTo>
                    <a:pt x="5839" y="2595"/>
                    <a:pt x="6822" y="2679"/>
                    <a:pt x="7764" y="2867"/>
                  </a:cubicBezTo>
                  <a:cubicBezTo>
                    <a:pt x="8496" y="2993"/>
                    <a:pt x="9165" y="2784"/>
                    <a:pt x="9814" y="2512"/>
                  </a:cubicBezTo>
                  <a:cubicBezTo>
                    <a:pt x="10588" y="2198"/>
                    <a:pt x="11383" y="1842"/>
                    <a:pt x="12158" y="1528"/>
                  </a:cubicBezTo>
                  <a:cubicBezTo>
                    <a:pt x="12199" y="1507"/>
                    <a:pt x="12220" y="1507"/>
                    <a:pt x="12220" y="1465"/>
                  </a:cubicBezTo>
                  <a:cubicBezTo>
                    <a:pt x="12430" y="608"/>
                    <a:pt x="13099" y="398"/>
                    <a:pt x="13831" y="252"/>
                  </a:cubicBezTo>
                  <a:cubicBezTo>
                    <a:pt x="14062" y="189"/>
                    <a:pt x="14313" y="168"/>
                    <a:pt x="14543" y="105"/>
                  </a:cubicBezTo>
                  <a:cubicBezTo>
                    <a:pt x="14982" y="1"/>
                    <a:pt x="15066" y="64"/>
                    <a:pt x="15275" y="691"/>
                  </a:cubicBezTo>
                  <a:cubicBezTo>
                    <a:pt x="14752" y="984"/>
                    <a:pt x="14208" y="1256"/>
                    <a:pt x="13622" y="1361"/>
                  </a:cubicBezTo>
                  <a:cubicBezTo>
                    <a:pt x="13015" y="1465"/>
                    <a:pt x="12555" y="1821"/>
                    <a:pt x="12032" y="2030"/>
                  </a:cubicBezTo>
                  <a:cubicBezTo>
                    <a:pt x="11948" y="2051"/>
                    <a:pt x="11844" y="2093"/>
                    <a:pt x="11823" y="2177"/>
                  </a:cubicBezTo>
                  <a:cubicBezTo>
                    <a:pt x="11551" y="2784"/>
                    <a:pt x="10965" y="2909"/>
                    <a:pt x="10442" y="3139"/>
                  </a:cubicBezTo>
                  <a:cubicBezTo>
                    <a:pt x="9961" y="3349"/>
                    <a:pt x="9605" y="3621"/>
                    <a:pt x="9312" y="4039"/>
                  </a:cubicBezTo>
                  <a:cubicBezTo>
                    <a:pt x="9145" y="4248"/>
                    <a:pt x="8977" y="4478"/>
                    <a:pt x="8768" y="4667"/>
                  </a:cubicBezTo>
                  <a:cubicBezTo>
                    <a:pt x="7868" y="5441"/>
                    <a:pt x="7303" y="6445"/>
                    <a:pt x="6676" y="7429"/>
                  </a:cubicBezTo>
                  <a:cubicBezTo>
                    <a:pt x="6571" y="7596"/>
                    <a:pt x="6487" y="7784"/>
                    <a:pt x="6466" y="7931"/>
                  </a:cubicBezTo>
                  <a:cubicBezTo>
                    <a:pt x="6404" y="8349"/>
                    <a:pt x="6320" y="8768"/>
                    <a:pt x="6069" y="9144"/>
                  </a:cubicBezTo>
                  <a:cubicBezTo>
                    <a:pt x="6006" y="9877"/>
                    <a:pt x="5734" y="10567"/>
                    <a:pt x="5943" y="11300"/>
                  </a:cubicBezTo>
                  <a:cubicBezTo>
                    <a:pt x="5964" y="11341"/>
                    <a:pt x="5943" y="11404"/>
                    <a:pt x="5964" y="11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27;p53">
              <a:extLst>
                <a:ext uri="{FF2B5EF4-FFF2-40B4-BE49-F238E27FC236}">
                  <a16:creationId xmlns:a16="http://schemas.microsoft.com/office/drawing/2014/main" id="{C42B6C6A-9BB0-C144-9964-674024026119}"/>
                </a:ext>
              </a:extLst>
            </p:cNvPr>
            <p:cNvSpPr/>
            <p:nvPr/>
          </p:nvSpPr>
          <p:spPr>
            <a:xfrm flipH="1">
              <a:off x="6757225" y="3440425"/>
              <a:ext cx="275150" cy="343700"/>
            </a:xfrm>
            <a:custGeom>
              <a:avLst/>
              <a:gdLst/>
              <a:ahLst/>
              <a:cxnLst/>
              <a:rect l="l" t="t" r="r" b="b"/>
              <a:pathLst>
                <a:path w="11006" h="13748" extrusionOk="0">
                  <a:moveTo>
                    <a:pt x="5461" y="13748"/>
                  </a:moveTo>
                  <a:cubicBezTo>
                    <a:pt x="4833" y="13685"/>
                    <a:pt x="4394" y="13685"/>
                    <a:pt x="3955" y="13559"/>
                  </a:cubicBezTo>
                  <a:cubicBezTo>
                    <a:pt x="3599" y="13497"/>
                    <a:pt x="3264" y="13329"/>
                    <a:pt x="2929" y="13204"/>
                  </a:cubicBezTo>
                  <a:cubicBezTo>
                    <a:pt x="2406" y="12974"/>
                    <a:pt x="1988" y="12555"/>
                    <a:pt x="1402" y="12388"/>
                  </a:cubicBezTo>
                  <a:cubicBezTo>
                    <a:pt x="1235" y="12346"/>
                    <a:pt x="1067" y="12053"/>
                    <a:pt x="942" y="11844"/>
                  </a:cubicBezTo>
                  <a:cubicBezTo>
                    <a:pt x="711" y="11446"/>
                    <a:pt x="523" y="11028"/>
                    <a:pt x="314" y="10609"/>
                  </a:cubicBezTo>
                  <a:cubicBezTo>
                    <a:pt x="0" y="9898"/>
                    <a:pt x="42" y="9207"/>
                    <a:pt x="356" y="8496"/>
                  </a:cubicBezTo>
                  <a:cubicBezTo>
                    <a:pt x="460" y="8266"/>
                    <a:pt x="565" y="7973"/>
                    <a:pt x="607" y="7701"/>
                  </a:cubicBezTo>
                  <a:cubicBezTo>
                    <a:pt x="628" y="7324"/>
                    <a:pt x="816" y="7031"/>
                    <a:pt x="983" y="6717"/>
                  </a:cubicBezTo>
                  <a:cubicBezTo>
                    <a:pt x="1507" y="5860"/>
                    <a:pt x="2092" y="5043"/>
                    <a:pt x="2846" y="4353"/>
                  </a:cubicBezTo>
                  <a:cubicBezTo>
                    <a:pt x="3264" y="3997"/>
                    <a:pt x="3494" y="3474"/>
                    <a:pt x="3976" y="3181"/>
                  </a:cubicBezTo>
                  <a:cubicBezTo>
                    <a:pt x="4520" y="2826"/>
                    <a:pt x="5064" y="2428"/>
                    <a:pt x="5629" y="2051"/>
                  </a:cubicBezTo>
                  <a:cubicBezTo>
                    <a:pt x="5670" y="2030"/>
                    <a:pt x="5733" y="1989"/>
                    <a:pt x="5775" y="1947"/>
                  </a:cubicBezTo>
                  <a:cubicBezTo>
                    <a:pt x="6486" y="1779"/>
                    <a:pt x="7114" y="1403"/>
                    <a:pt x="7742" y="1047"/>
                  </a:cubicBezTo>
                  <a:cubicBezTo>
                    <a:pt x="8244" y="754"/>
                    <a:pt x="8788" y="566"/>
                    <a:pt x="9290" y="294"/>
                  </a:cubicBezTo>
                  <a:cubicBezTo>
                    <a:pt x="9562" y="106"/>
                    <a:pt x="9876" y="1"/>
                    <a:pt x="10274" y="1"/>
                  </a:cubicBezTo>
                  <a:cubicBezTo>
                    <a:pt x="10483" y="210"/>
                    <a:pt x="10713" y="419"/>
                    <a:pt x="11006" y="670"/>
                  </a:cubicBezTo>
                  <a:cubicBezTo>
                    <a:pt x="10755" y="942"/>
                    <a:pt x="10462" y="1089"/>
                    <a:pt x="10169" y="1256"/>
                  </a:cubicBezTo>
                  <a:cubicBezTo>
                    <a:pt x="9165" y="1779"/>
                    <a:pt x="8286" y="2512"/>
                    <a:pt x="7512" y="3286"/>
                  </a:cubicBezTo>
                  <a:cubicBezTo>
                    <a:pt x="7177" y="3621"/>
                    <a:pt x="6800" y="3976"/>
                    <a:pt x="6361" y="4186"/>
                  </a:cubicBezTo>
                  <a:cubicBezTo>
                    <a:pt x="5942" y="4395"/>
                    <a:pt x="5608" y="4709"/>
                    <a:pt x="5294" y="5043"/>
                  </a:cubicBezTo>
                  <a:cubicBezTo>
                    <a:pt x="5022" y="5295"/>
                    <a:pt x="4792" y="5567"/>
                    <a:pt x="4499" y="5797"/>
                  </a:cubicBezTo>
                  <a:cubicBezTo>
                    <a:pt x="3641" y="6445"/>
                    <a:pt x="3013" y="7324"/>
                    <a:pt x="2364" y="8161"/>
                  </a:cubicBezTo>
                  <a:cubicBezTo>
                    <a:pt x="2155" y="8412"/>
                    <a:pt x="1988" y="8705"/>
                    <a:pt x="1758" y="8956"/>
                  </a:cubicBezTo>
                  <a:cubicBezTo>
                    <a:pt x="1527" y="9228"/>
                    <a:pt x="1486" y="9479"/>
                    <a:pt x="1527" y="9793"/>
                  </a:cubicBezTo>
                  <a:cubicBezTo>
                    <a:pt x="1590" y="10693"/>
                    <a:pt x="2092" y="11362"/>
                    <a:pt x="2804" y="11802"/>
                  </a:cubicBezTo>
                  <a:cubicBezTo>
                    <a:pt x="3411" y="12158"/>
                    <a:pt x="3955" y="12576"/>
                    <a:pt x="4499" y="13015"/>
                  </a:cubicBezTo>
                  <a:cubicBezTo>
                    <a:pt x="4792" y="13266"/>
                    <a:pt x="5085" y="13434"/>
                    <a:pt x="5461" y="137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28;p53">
              <a:extLst>
                <a:ext uri="{FF2B5EF4-FFF2-40B4-BE49-F238E27FC236}">
                  <a16:creationId xmlns:a16="http://schemas.microsoft.com/office/drawing/2014/main" id="{73F3A15A-95A3-104A-9D12-DDB8B10A28D8}"/>
                </a:ext>
              </a:extLst>
            </p:cNvPr>
            <p:cNvSpPr/>
            <p:nvPr/>
          </p:nvSpPr>
          <p:spPr>
            <a:xfrm flipH="1">
              <a:off x="6870200" y="2991100"/>
              <a:ext cx="114575" cy="183100"/>
            </a:xfrm>
            <a:custGeom>
              <a:avLst/>
              <a:gdLst/>
              <a:ahLst/>
              <a:cxnLst/>
              <a:rect l="l" t="t" r="r" b="b"/>
              <a:pathLst>
                <a:path w="4583" h="7324" extrusionOk="0">
                  <a:moveTo>
                    <a:pt x="293" y="7324"/>
                  </a:moveTo>
                  <a:cubicBezTo>
                    <a:pt x="272" y="6696"/>
                    <a:pt x="0" y="6089"/>
                    <a:pt x="147" y="5462"/>
                  </a:cubicBezTo>
                  <a:cubicBezTo>
                    <a:pt x="251" y="4980"/>
                    <a:pt x="251" y="4415"/>
                    <a:pt x="377" y="3934"/>
                  </a:cubicBezTo>
                  <a:cubicBezTo>
                    <a:pt x="670" y="2888"/>
                    <a:pt x="1318" y="2009"/>
                    <a:pt x="1988" y="1172"/>
                  </a:cubicBezTo>
                  <a:cubicBezTo>
                    <a:pt x="2072" y="1068"/>
                    <a:pt x="2176" y="1026"/>
                    <a:pt x="2281" y="963"/>
                  </a:cubicBezTo>
                  <a:cubicBezTo>
                    <a:pt x="2574" y="837"/>
                    <a:pt x="2783" y="649"/>
                    <a:pt x="2992" y="419"/>
                  </a:cubicBezTo>
                  <a:cubicBezTo>
                    <a:pt x="3348" y="1"/>
                    <a:pt x="3829" y="63"/>
                    <a:pt x="4143" y="503"/>
                  </a:cubicBezTo>
                  <a:cubicBezTo>
                    <a:pt x="4227" y="628"/>
                    <a:pt x="4310" y="754"/>
                    <a:pt x="4352" y="900"/>
                  </a:cubicBezTo>
                  <a:cubicBezTo>
                    <a:pt x="4499" y="2135"/>
                    <a:pt x="4582" y="3411"/>
                    <a:pt x="3850" y="4520"/>
                  </a:cubicBezTo>
                  <a:cubicBezTo>
                    <a:pt x="3557" y="5001"/>
                    <a:pt x="3243" y="5441"/>
                    <a:pt x="2971" y="5901"/>
                  </a:cubicBezTo>
                  <a:cubicBezTo>
                    <a:pt x="2657" y="6487"/>
                    <a:pt x="2072" y="6717"/>
                    <a:pt x="1569" y="7052"/>
                  </a:cubicBezTo>
                  <a:cubicBezTo>
                    <a:pt x="1465" y="7115"/>
                    <a:pt x="1339" y="7156"/>
                    <a:pt x="1235" y="7156"/>
                  </a:cubicBezTo>
                  <a:cubicBezTo>
                    <a:pt x="942" y="7240"/>
                    <a:pt x="670" y="7282"/>
                    <a:pt x="293" y="73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29;p53">
              <a:extLst>
                <a:ext uri="{FF2B5EF4-FFF2-40B4-BE49-F238E27FC236}">
                  <a16:creationId xmlns:a16="http://schemas.microsoft.com/office/drawing/2014/main" id="{988C70EB-5F1B-0F4E-B471-D21991FAF784}"/>
                </a:ext>
              </a:extLst>
            </p:cNvPr>
            <p:cNvSpPr/>
            <p:nvPr/>
          </p:nvSpPr>
          <p:spPr>
            <a:xfrm flipH="1">
              <a:off x="7126525" y="3076875"/>
              <a:ext cx="188325" cy="86350"/>
            </a:xfrm>
            <a:custGeom>
              <a:avLst/>
              <a:gdLst/>
              <a:ahLst/>
              <a:cxnLst/>
              <a:rect l="l" t="t" r="r" b="b"/>
              <a:pathLst>
                <a:path w="7533" h="3454" extrusionOk="0">
                  <a:moveTo>
                    <a:pt x="7533" y="1131"/>
                  </a:moveTo>
                  <a:cubicBezTo>
                    <a:pt x="7010" y="1570"/>
                    <a:pt x="6508" y="2010"/>
                    <a:pt x="5984" y="2407"/>
                  </a:cubicBezTo>
                  <a:cubicBezTo>
                    <a:pt x="5775" y="2554"/>
                    <a:pt x="5482" y="2658"/>
                    <a:pt x="5231" y="2721"/>
                  </a:cubicBezTo>
                  <a:cubicBezTo>
                    <a:pt x="4227" y="2930"/>
                    <a:pt x="3243" y="3056"/>
                    <a:pt x="2281" y="3286"/>
                  </a:cubicBezTo>
                  <a:cubicBezTo>
                    <a:pt x="1611" y="3453"/>
                    <a:pt x="984" y="3265"/>
                    <a:pt x="356" y="3181"/>
                  </a:cubicBezTo>
                  <a:cubicBezTo>
                    <a:pt x="147" y="3160"/>
                    <a:pt x="0" y="2909"/>
                    <a:pt x="84" y="2700"/>
                  </a:cubicBezTo>
                  <a:cubicBezTo>
                    <a:pt x="335" y="2093"/>
                    <a:pt x="502" y="1403"/>
                    <a:pt x="1193" y="1131"/>
                  </a:cubicBezTo>
                  <a:cubicBezTo>
                    <a:pt x="1570" y="963"/>
                    <a:pt x="1904" y="733"/>
                    <a:pt x="2218" y="503"/>
                  </a:cubicBezTo>
                  <a:cubicBezTo>
                    <a:pt x="2762" y="106"/>
                    <a:pt x="3411" y="1"/>
                    <a:pt x="4039" y="22"/>
                  </a:cubicBezTo>
                  <a:cubicBezTo>
                    <a:pt x="4583" y="43"/>
                    <a:pt x="5127" y="85"/>
                    <a:pt x="5671" y="147"/>
                  </a:cubicBezTo>
                  <a:cubicBezTo>
                    <a:pt x="6403" y="231"/>
                    <a:pt x="7093" y="503"/>
                    <a:pt x="7533" y="11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30;p53">
              <a:extLst>
                <a:ext uri="{FF2B5EF4-FFF2-40B4-BE49-F238E27FC236}">
                  <a16:creationId xmlns:a16="http://schemas.microsoft.com/office/drawing/2014/main" id="{DC3D2437-9485-4E45-A12C-6A9ABBD15ECF}"/>
                </a:ext>
              </a:extLst>
            </p:cNvPr>
            <p:cNvSpPr/>
            <p:nvPr/>
          </p:nvSpPr>
          <p:spPr>
            <a:xfrm flipH="1">
              <a:off x="6462725" y="3580100"/>
              <a:ext cx="101500" cy="57575"/>
            </a:xfrm>
            <a:custGeom>
              <a:avLst/>
              <a:gdLst/>
              <a:ahLst/>
              <a:cxnLst/>
              <a:rect l="l" t="t" r="r" b="b"/>
              <a:pathLst>
                <a:path w="4060" h="2303" extrusionOk="0">
                  <a:moveTo>
                    <a:pt x="4060" y="586"/>
                  </a:moveTo>
                  <a:cubicBezTo>
                    <a:pt x="3893" y="775"/>
                    <a:pt x="3830" y="879"/>
                    <a:pt x="3746" y="942"/>
                  </a:cubicBezTo>
                  <a:cubicBezTo>
                    <a:pt x="3369" y="1256"/>
                    <a:pt x="2951" y="1528"/>
                    <a:pt x="2616" y="1863"/>
                  </a:cubicBezTo>
                  <a:cubicBezTo>
                    <a:pt x="2135" y="2302"/>
                    <a:pt x="1654" y="2260"/>
                    <a:pt x="1089" y="2030"/>
                  </a:cubicBezTo>
                  <a:cubicBezTo>
                    <a:pt x="942" y="1946"/>
                    <a:pt x="754" y="1884"/>
                    <a:pt x="607" y="1779"/>
                  </a:cubicBezTo>
                  <a:cubicBezTo>
                    <a:pt x="461" y="1716"/>
                    <a:pt x="335" y="1591"/>
                    <a:pt x="315" y="1465"/>
                  </a:cubicBezTo>
                  <a:cubicBezTo>
                    <a:pt x="168" y="1026"/>
                    <a:pt x="22" y="545"/>
                    <a:pt x="1" y="21"/>
                  </a:cubicBezTo>
                  <a:cubicBezTo>
                    <a:pt x="733" y="1"/>
                    <a:pt x="1361" y="293"/>
                    <a:pt x="2009" y="377"/>
                  </a:cubicBezTo>
                  <a:cubicBezTo>
                    <a:pt x="2616" y="398"/>
                    <a:pt x="3265" y="482"/>
                    <a:pt x="4060" y="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31;p53">
              <a:extLst>
                <a:ext uri="{FF2B5EF4-FFF2-40B4-BE49-F238E27FC236}">
                  <a16:creationId xmlns:a16="http://schemas.microsoft.com/office/drawing/2014/main" id="{CF6388D3-A450-9841-92F1-2ACB271650FE}"/>
                </a:ext>
              </a:extLst>
            </p:cNvPr>
            <p:cNvSpPr/>
            <p:nvPr/>
          </p:nvSpPr>
          <p:spPr>
            <a:xfrm flipH="1">
              <a:off x="6702825" y="3583250"/>
              <a:ext cx="70100" cy="216575"/>
            </a:xfrm>
            <a:custGeom>
              <a:avLst/>
              <a:gdLst/>
              <a:ahLst/>
              <a:cxnLst/>
              <a:rect l="l" t="t" r="r" b="b"/>
              <a:pathLst>
                <a:path w="2804" h="8663" extrusionOk="0">
                  <a:moveTo>
                    <a:pt x="2720" y="8349"/>
                  </a:moveTo>
                  <a:cubicBezTo>
                    <a:pt x="2344" y="8453"/>
                    <a:pt x="1988" y="8558"/>
                    <a:pt x="1632" y="8642"/>
                  </a:cubicBezTo>
                  <a:cubicBezTo>
                    <a:pt x="1528" y="8662"/>
                    <a:pt x="1402" y="8621"/>
                    <a:pt x="1256" y="8621"/>
                  </a:cubicBezTo>
                  <a:cubicBezTo>
                    <a:pt x="1025" y="8349"/>
                    <a:pt x="795" y="8077"/>
                    <a:pt x="607" y="7825"/>
                  </a:cubicBezTo>
                  <a:cubicBezTo>
                    <a:pt x="419" y="6152"/>
                    <a:pt x="251" y="4520"/>
                    <a:pt x="84" y="2888"/>
                  </a:cubicBezTo>
                  <a:cubicBezTo>
                    <a:pt x="84" y="2804"/>
                    <a:pt x="63" y="2699"/>
                    <a:pt x="63" y="2636"/>
                  </a:cubicBezTo>
                  <a:cubicBezTo>
                    <a:pt x="188" y="2030"/>
                    <a:pt x="105" y="1423"/>
                    <a:pt x="0" y="816"/>
                  </a:cubicBezTo>
                  <a:cubicBezTo>
                    <a:pt x="0" y="774"/>
                    <a:pt x="42" y="711"/>
                    <a:pt x="63" y="649"/>
                  </a:cubicBezTo>
                  <a:cubicBezTo>
                    <a:pt x="565" y="188"/>
                    <a:pt x="1235" y="272"/>
                    <a:pt x="1841" y="63"/>
                  </a:cubicBezTo>
                  <a:cubicBezTo>
                    <a:pt x="2030" y="0"/>
                    <a:pt x="2260" y="126"/>
                    <a:pt x="2469" y="147"/>
                  </a:cubicBezTo>
                  <a:cubicBezTo>
                    <a:pt x="2511" y="293"/>
                    <a:pt x="2595" y="398"/>
                    <a:pt x="2595" y="502"/>
                  </a:cubicBezTo>
                  <a:cubicBezTo>
                    <a:pt x="2595" y="1255"/>
                    <a:pt x="2804" y="1988"/>
                    <a:pt x="2699" y="2762"/>
                  </a:cubicBezTo>
                  <a:cubicBezTo>
                    <a:pt x="2657" y="3139"/>
                    <a:pt x="2595" y="3536"/>
                    <a:pt x="2720" y="3934"/>
                  </a:cubicBezTo>
                  <a:cubicBezTo>
                    <a:pt x="2762" y="4017"/>
                    <a:pt x="2783" y="4122"/>
                    <a:pt x="2783" y="4185"/>
                  </a:cubicBezTo>
                  <a:lnTo>
                    <a:pt x="2783" y="6842"/>
                  </a:lnTo>
                  <a:cubicBezTo>
                    <a:pt x="2720" y="7344"/>
                    <a:pt x="2720" y="7805"/>
                    <a:pt x="2720" y="83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32;p53">
              <a:extLst>
                <a:ext uri="{FF2B5EF4-FFF2-40B4-BE49-F238E27FC236}">
                  <a16:creationId xmlns:a16="http://schemas.microsoft.com/office/drawing/2014/main" id="{2123CE0C-C619-A94C-89A8-3D56EBAAADB3}"/>
                </a:ext>
              </a:extLst>
            </p:cNvPr>
            <p:cNvSpPr/>
            <p:nvPr/>
          </p:nvSpPr>
          <p:spPr>
            <a:xfrm flipH="1">
              <a:off x="6697050" y="3801900"/>
              <a:ext cx="60725" cy="62275"/>
            </a:xfrm>
            <a:custGeom>
              <a:avLst/>
              <a:gdLst/>
              <a:ahLst/>
              <a:cxnLst/>
              <a:rect l="l" t="t" r="r" b="b"/>
              <a:pathLst>
                <a:path w="2429" h="2491" extrusionOk="0">
                  <a:moveTo>
                    <a:pt x="2428" y="2281"/>
                  </a:moveTo>
                  <a:cubicBezTo>
                    <a:pt x="2010" y="2344"/>
                    <a:pt x="1675" y="2490"/>
                    <a:pt x="1340" y="2490"/>
                  </a:cubicBezTo>
                  <a:cubicBezTo>
                    <a:pt x="922" y="2490"/>
                    <a:pt x="503" y="2385"/>
                    <a:pt x="85" y="2302"/>
                  </a:cubicBezTo>
                  <a:cubicBezTo>
                    <a:pt x="64" y="2302"/>
                    <a:pt x="22" y="2197"/>
                    <a:pt x="1" y="2134"/>
                  </a:cubicBezTo>
                  <a:cubicBezTo>
                    <a:pt x="210" y="1925"/>
                    <a:pt x="440" y="2072"/>
                    <a:pt x="691" y="2072"/>
                  </a:cubicBezTo>
                  <a:cubicBezTo>
                    <a:pt x="901" y="2030"/>
                    <a:pt x="1110" y="2072"/>
                    <a:pt x="1319" y="2009"/>
                  </a:cubicBezTo>
                  <a:cubicBezTo>
                    <a:pt x="1382" y="1988"/>
                    <a:pt x="1487" y="1862"/>
                    <a:pt x="1528" y="1758"/>
                  </a:cubicBezTo>
                  <a:cubicBezTo>
                    <a:pt x="1528" y="1653"/>
                    <a:pt x="1466" y="1507"/>
                    <a:pt x="1382" y="1444"/>
                  </a:cubicBezTo>
                  <a:cubicBezTo>
                    <a:pt x="1277" y="1360"/>
                    <a:pt x="1131" y="1297"/>
                    <a:pt x="963" y="1276"/>
                  </a:cubicBezTo>
                  <a:cubicBezTo>
                    <a:pt x="691" y="1235"/>
                    <a:pt x="378" y="1172"/>
                    <a:pt x="85" y="1130"/>
                  </a:cubicBezTo>
                  <a:cubicBezTo>
                    <a:pt x="1" y="837"/>
                    <a:pt x="127" y="712"/>
                    <a:pt x="378" y="649"/>
                  </a:cubicBezTo>
                  <a:cubicBezTo>
                    <a:pt x="419" y="628"/>
                    <a:pt x="503" y="628"/>
                    <a:pt x="545" y="649"/>
                  </a:cubicBezTo>
                  <a:cubicBezTo>
                    <a:pt x="1215" y="816"/>
                    <a:pt x="1738" y="607"/>
                    <a:pt x="2177" y="0"/>
                  </a:cubicBezTo>
                  <a:cubicBezTo>
                    <a:pt x="2428" y="419"/>
                    <a:pt x="2323" y="753"/>
                    <a:pt x="2323" y="1088"/>
                  </a:cubicBezTo>
                  <a:cubicBezTo>
                    <a:pt x="2323" y="1444"/>
                    <a:pt x="2386" y="1800"/>
                    <a:pt x="2428" y="22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33;p53">
              <a:extLst>
                <a:ext uri="{FF2B5EF4-FFF2-40B4-BE49-F238E27FC236}">
                  <a16:creationId xmlns:a16="http://schemas.microsoft.com/office/drawing/2014/main" id="{933BF4FC-F549-1944-A321-CAF4D2681079}"/>
                </a:ext>
              </a:extLst>
            </p:cNvPr>
            <p:cNvSpPr/>
            <p:nvPr/>
          </p:nvSpPr>
          <p:spPr>
            <a:xfrm flipH="1">
              <a:off x="6696025" y="3890300"/>
              <a:ext cx="49700" cy="66450"/>
            </a:xfrm>
            <a:custGeom>
              <a:avLst/>
              <a:gdLst/>
              <a:ahLst/>
              <a:cxnLst/>
              <a:rect l="l" t="t" r="r" b="b"/>
              <a:pathLst>
                <a:path w="1988" h="2658" extrusionOk="0">
                  <a:moveTo>
                    <a:pt x="0" y="84"/>
                  </a:moveTo>
                  <a:cubicBezTo>
                    <a:pt x="586" y="42"/>
                    <a:pt x="1214" y="398"/>
                    <a:pt x="1821" y="0"/>
                  </a:cubicBezTo>
                  <a:cubicBezTo>
                    <a:pt x="1988" y="984"/>
                    <a:pt x="1611" y="1758"/>
                    <a:pt x="1277" y="2658"/>
                  </a:cubicBezTo>
                  <a:cubicBezTo>
                    <a:pt x="670" y="1779"/>
                    <a:pt x="377" y="921"/>
                    <a:pt x="0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34;p53">
              <a:extLst>
                <a:ext uri="{FF2B5EF4-FFF2-40B4-BE49-F238E27FC236}">
                  <a16:creationId xmlns:a16="http://schemas.microsoft.com/office/drawing/2014/main" id="{009A26B2-9C93-ED4C-B636-4FC708F0036B}"/>
                </a:ext>
              </a:extLst>
            </p:cNvPr>
            <p:cNvSpPr/>
            <p:nvPr/>
          </p:nvSpPr>
          <p:spPr>
            <a:xfrm flipH="1">
              <a:off x="6554775" y="3286650"/>
              <a:ext cx="194625" cy="197750"/>
            </a:xfrm>
            <a:custGeom>
              <a:avLst/>
              <a:gdLst/>
              <a:ahLst/>
              <a:cxnLst/>
              <a:rect l="l" t="t" r="r" b="b"/>
              <a:pathLst>
                <a:path w="7785" h="7910" extrusionOk="0">
                  <a:moveTo>
                    <a:pt x="7638" y="3202"/>
                  </a:moveTo>
                  <a:cubicBezTo>
                    <a:pt x="7722" y="1883"/>
                    <a:pt x="7094" y="649"/>
                    <a:pt x="5504" y="377"/>
                  </a:cubicBezTo>
                  <a:cubicBezTo>
                    <a:pt x="3244" y="0"/>
                    <a:pt x="147" y="1277"/>
                    <a:pt x="84" y="3850"/>
                  </a:cubicBezTo>
                  <a:cubicBezTo>
                    <a:pt x="1" y="6759"/>
                    <a:pt x="3328" y="7909"/>
                    <a:pt x="5629" y="6926"/>
                  </a:cubicBezTo>
                  <a:cubicBezTo>
                    <a:pt x="6675" y="6487"/>
                    <a:pt x="7491" y="5545"/>
                    <a:pt x="7701" y="4415"/>
                  </a:cubicBezTo>
                  <a:cubicBezTo>
                    <a:pt x="7784" y="3997"/>
                    <a:pt x="7742" y="3578"/>
                    <a:pt x="7638" y="3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35;p53">
              <a:extLst>
                <a:ext uri="{FF2B5EF4-FFF2-40B4-BE49-F238E27FC236}">
                  <a16:creationId xmlns:a16="http://schemas.microsoft.com/office/drawing/2014/main" id="{927C002D-C5C8-5444-A059-7349B1A31D99}"/>
                </a:ext>
              </a:extLst>
            </p:cNvPr>
            <p:cNvSpPr/>
            <p:nvPr/>
          </p:nvSpPr>
          <p:spPr>
            <a:xfrm flipH="1">
              <a:off x="6051575" y="3377150"/>
              <a:ext cx="182575" cy="162175"/>
            </a:xfrm>
            <a:custGeom>
              <a:avLst/>
              <a:gdLst/>
              <a:ahLst/>
              <a:cxnLst/>
              <a:rect l="l" t="t" r="r" b="b"/>
              <a:pathLst>
                <a:path w="7303" h="6487" extrusionOk="0">
                  <a:moveTo>
                    <a:pt x="3118" y="356"/>
                  </a:moveTo>
                  <a:cubicBezTo>
                    <a:pt x="1256" y="691"/>
                    <a:pt x="1" y="2134"/>
                    <a:pt x="314" y="4038"/>
                  </a:cubicBezTo>
                  <a:cubicBezTo>
                    <a:pt x="607" y="5880"/>
                    <a:pt x="2700" y="6486"/>
                    <a:pt x="4143" y="5587"/>
                  </a:cubicBezTo>
                  <a:cubicBezTo>
                    <a:pt x="5169" y="5231"/>
                    <a:pt x="6131" y="4394"/>
                    <a:pt x="6466" y="3473"/>
                  </a:cubicBezTo>
                  <a:cubicBezTo>
                    <a:pt x="7303" y="1256"/>
                    <a:pt x="5022" y="0"/>
                    <a:pt x="3118" y="3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36;p53">
              <a:extLst>
                <a:ext uri="{FF2B5EF4-FFF2-40B4-BE49-F238E27FC236}">
                  <a16:creationId xmlns:a16="http://schemas.microsoft.com/office/drawing/2014/main" id="{377E6605-A444-4742-A4B2-6FB66963A076}"/>
                </a:ext>
              </a:extLst>
            </p:cNvPr>
            <p:cNvSpPr/>
            <p:nvPr/>
          </p:nvSpPr>
          <p:spPr>
            <a:xfrm flipH="1">
              <a:off x="5900400" y="2677775"/>
              <a:ext cx="1442175" cy="1318200"/>
            </a:xfrm>
            <a:custGeom>
              <a:avLst/>
              <a:gdLst/>
              <a:ahLst/>
              <a:cxnLst/>
              <a:rect l="l" t="t" r="r" b="b"/>
              <a:pathLst>
                <a:path w="57687" h="52728" extrusionOk="0">
                  <a:moveTo>
                    <a:pt x="50887" y="5231"/>
                  </a:moveTo>
                  <a:cubicBezTo>
                    <a:pt x="51765" y="5608"/>
                    <a:pt x="52288" y="6152"/>
                    <a:pt x="52812" y="6696"/>
                  </a:cubicBezTo>
                  <a:cubicBezTo>
                    <a:pt x="52874" y="6780"/>
                    <a:pt x="52937" y="6842"/>
                    <a:pt x="53000" y="6905"/>
                  </a:cubicBezTo>
                  <a:cubicBezTo>
                    <a:pt x="53397" y="7428"/>
                    <a:pt x="53669" y="8035"/>
                    <a:pt x="54234" y="8474"/>
                  </a:cubicBezTo>
                  <a:cubicBezTo>
                    <a:pt x="54695" y="8893"/>
                    <a:pt x="55071" y="9458"/>
                    <a:pt x="55427" y="9981"/>
                  </a:cubicBezTo>
                  <a:cubicBezTo>
                    <a:pt x="55615" y="10211"/>
                    <a:pt x="55699" y="10525"/>
                    <a:pt x="55825" y="10818"/>
                  </a:cubicBezTo>
                  <a:cubicBezTo>
                    <a:pt x="56013" y="11236"/>
                    <a:pt x="56159" y="11655"/>
                    <a:pt x="56473" y="12010"/>
                  </a:cubicBezTo>
                  <a:cubicBezTo>
                    <a:pt x="56641" y="12220"/>
                    <a:pt x="56766" y="12492"/>
                    <a:pt x="56808" y="12743"/>
                  </a:cubicBezTo>
                  <a:cubicBezTo>
                    <a:pt x="57038" y="13475"/>
                    <a:pt x="57185" y="14228"/>
                    <a:pt x="57373" y="14961"/>
                  </a:cubicBezTo>
                  <a:cubicBezTo>
                    <a:pt x="57394" y="15023"/>
                    <a:pt x="57394" y="15107"/>
                    <a:pt x="57394" y="15149"/>
                  </a:cubicBezTo>
                  <a:cubicBezTo>
                    <a:pt x="57457" y="16467"/>
                    <a:pt x="57687" y="17764"/>
                    <a:pt x="57498" y="19083"/>
                  </a:cubicBezTo>
                  <a:cubicBezTo>
                    <a:pt x="57415" y="19731"/>
                    <a:pt x="57373" y="20401"/>
                    <a:pt x="57289" y="21091"/>
                  </a:cubicBezTo>
                  <a:cubicBezTo>
                    <a:pt x="57185" y="21845"/>
                    <a:pt x="56892" y="22556"/>
                    <a:pt x="56348" y="23016"/>
                  </a:cubicBezTo>
                  <a:cubicBezTo>
                    <a:pt x="55825" y="23477"/>
                    <a:pt x="55636" y="24042"/>
                    <a:pt x="55343" y="24586"/>
                  </a:cubicBezTo>
                  <a:cubicBezTo>
                    <a:pt x="55197" y="24878"/>
                    <a:pt x="55113" y="25213"/>
                    <a:pt x="55071" y="25569"/>
                  </a:cubicBezTo>
                  <a:cubicBezTo>
                    <a:pt x="54967" y="26657"/>
                    <a:pt x="54465" y="27599"/>
                    <a:pt x="53962" y="28540"/>
                  </a:cubicBezTo>
                  <a:cubicBezTo>
                    <a:pt x="53607" y="29231"/>
                    <a:pt x="53251" y="29900"/>
                    <a:pt x="52791" y="30507"/>
                  </a:cubicBezTo>
                  <a:cubicBezTo>
                    <a:pt x="52665" y="30653"/>
                    <a:pt x="52602" y="30904"/>
                    <a:pt x="52498" y="31072"/>
                  </a:cubicBezTo>
                  <a:cubicBezTo>
                    <a:pt x="52184" y="31783"/>
                    <a:pt x="51744" y="32411"/>
                    <a:pt x="51117" y="32892"/>
                  </a:cubicBezTo>
                  <a:cubicBezTo>
                    <a:pt x="50677" y="33227"/>
                    <a:pt x="50280" y="33583"/>
                    <a:pt x="49840" y="33897"/>
                  </a:cubicBezTo>
                  <a:cubicBezTo>
                    <a:pt x="49317" y="34273"/>
                    <a:pt x="48752" y="34587"/>
                    <a:pt x="48167" y="34943"/>
                  </a:cubicBezTo>
                  <a:lnTo>
                    <a:pt x="48648" y="35445"/>
                  </a:lnTo>
                  <a:cubicBezTo>
                    <a:pt x="49485" y="36156"/>
                    <a:pt x="50322" y="36868"/>
                    <a:pt x="51200" y="37558"/>
                  </a:cubicBezTo>
                  <a:cubicBezTo>
                    <a:pt x="51640" y="37914"/>
                    <a:pt x="51996" y="38290"/>
                    <a:pt x="52247" y="38814"/>
                  </a:cubicBezTo>
                  <a:cubicBezTo>
                    <a:pt x="52393" y="39190"/>
                    <a:pt x="52623" y="39504"/>
                    <a:pt x="53000" y="39734"/>
                  </a:cubicBezTo>
                  <a:cubicBezTo>
                    <a:pt x="53230" y="39902"/>
                    <a:pt x="53397" y="40111"/>
                    <a:pt x="53523" y="40362"/>
                  </a:cubicBezTo>
                  <a:cubicBezTo>
                    <a:pt x="53628" y="40571"/>
                    <a:pt x="53753" y="40780"/>
                    <a:pt x="53921" y="40990"/>
                  </a:cubicBezTo>
                  <a:cubicBezTo>
                    <a:pt x="54067" y="41220"/>
                    <a:pt x="54130" y="41492"/>
                    <a:pt x="54172" y="41743"/>
                  </a:cubicBezTo>
                  <a:cubicBezTo>
                    <a:pt x="54297" y="42454"/>
                    <a:pt x="54276" y="43145"/>
                    <a:pt x="54234" y="43835"/>
                  </a:cubicBezTo>
                  <a:cubicBezTo>
                    <a:pt x="54172" y="44463"/>
                    <a:pt x="53879" y="44861"/>
                    <a:pt x="53335" y="45091"/>
                  </a:cubicBezTo>
                  <a:cubicBezTo>
                    <a:pt x="52623" y="45363"/>
                    <a:pt x="51933" y="45677"/>
                    <a:pt x="51200" y="45886"/>
                  </a:cubicBezTo>
                  <a:cubicBezTo>
                    <a:pt x="50259" y="46137"/>
                    <a:pt x="49317" y="46388"/>
                    <a:pt x="48334" y="46555"/>
                  </a:cubicBezTo>
                  <a:cubicBezTo>
                    <a:pt x="47790" y="46660"/>
                    <a:pt x="47267" y="46765"/>
                    <a:pt x="46765" y="47037"/>
                  </a:cubicBezTo>
                  <a:cubicBezTo>
                    <a:pt x="45990" y="47434"/>
                    <a:pt x="45154" y="47706"/>
                    <a:pt x="44296" y="47978"/>
                  </a:cubicBezTo>
                  <a:cubicBezTo>
                    <a:pt x="44128" y="48020"/>
                    <a:pt x="44003" y="48104"/>
                    <a:pt x="43898" y="48125"/>
                  </a:cubicBezTo>
                  <a:cubicBezTo>
                    <a:pt x="43584" y="48627"/>
                    <a:pt x="43312" y="49108"/>
                    <a:pt x="43040" y="49568"/>
                  </a:cubicBezTo>
                  <a:cubicBezTo>
                    <a:pt x="42747" y="49987"/>
                    <a:pt x="42433" y="50405"/>
                    <a:pt x="42329" y="50928"/>
                  </a:cubicBezTo>
                  <a:cubicBezTo>
                    <a:pt x="42329" y="50949"/>
                    <a:pt x="42308" y="50991"/>
                    <a:pt x="42308" y="51012"/>
                  </a:cubicBezTo>
                  <a:cubicBezTo>
                    <a:pt x="42161" y="51263"/>
                    <a:pt x="41952" y="51410"/>
                    <a:pt x="41722" y="51347"/>
                  </a:cubicBezTo>
                  <a:cubicBezTo>
                    <a:pt x="41513" y="51305"/>
                    <a:pt x="41366" y="51117"/>
                    <a:pt x="41325" y="50887"/>
                  </a:cubicBezTo>
                  <a:cubicBezTo>
                    <a:pt x="41304" y="50510"/>
                    <a:pt x="41283" y="50154"/>
                    <a:pt x="41492" y="49798"/>
                  </a:cubicBezTo>
                  <a:cubicBezTo>
                    <a:pt x="41534" y="49694"/>
                    <a:pt x="41597" y="49589"/>
                    <a:pt x="41680" y="49464"/>
                  </a:cubicBezTo>
                  <a:cubicBezTo>
                    <a:pt x="41366" y="49380"/>
                    <a:pt x="41157" y="49547"/>
                    <a:pt x="40948" y="49589"/>
                  </a:cubicBezTo>
                  <a:cubicBezTo>
                    <a:pt x="40739" y="49652"/>
                    <a:pt x="40550" y="49736"/>
                    <a:pt x="40341" y="49798"/>
                  </a:cubicBezTo>
                  <a:cubicBezTo>
                    <a:pt x="40236" y="49861"/>
                    <a:pt x="40132" y="49945"/>
                    <a:pt x="40027" y="49966"/>
                  </a:cubicBezTo>
                  <a:cubicBezTo>
                    <a:pt x="39818" y="50050"/>
                    <a:pt x="39588" y="49987"/>
                    <a:pt x="39441" y="49840"/>
                  </a:cubicBezTo>
                  <a:cubicBezTo>
                    <a:pt x="39316" y="49673"/>
                    <a:pt x="39295" y="49380"/>
                    <a:pt x="39420" y="49234"/>
                  </a:cubicBezTo>
                  <a:cubicBezTo>
                    <a:pt x="39588" y="49045"/>
                    <a:pt x="39755" y="48899"/>
                    <a:pt x="39944" y="48731"/>
                  </a:cubicBezTo>
                  <a:cubicBezTo>
                    <a:pt x="40027" y="48648"/>
                    <a:pt x="40132" y="48585"/>
                    <a:pt x="40236" y="48501"/>
                  </a:cubicBezTo>
                  <a:cubicBezTo>
                    <a:pt x="40027" y="48438"/>
                    <a:pt x="39818" y="48438"/>
                    <a:pt x="39609" y="48376"/>
                  </a:cubicBezTo>
                  <a:cubicBezTo>
                    <a:pt x="39379" y="48313"/>
                    <a:pt x="39232" y="48104"/>
                    <a:pt x="39232" y="47894"/>
                  </a:cubicBezTo>
                  <a:cubicBezTo>
                    <a:pt x="39232" y="47685"/>
                    <a:pt x="39400" y="47497"/>
                    <a:pt x="39630" y="47455"/>
                  </a:cubicBezTo>
                  <a:cubicBezTo>
                    <a:pt x="40383" y="47350"/>
                    <a:pt x="41115" y="47225"/>
                    <a:pt x="41889" y="47141"/>
                  </a:cubicBezTo>
                  <a:cubicBezTo>
                    <a:pt x="42141" y="47120"/>
                    <a:pt x="42433" y="47225"/>
                    <a:pt x="42685" y="47267"/>
                  </a:cubicBezTo>
                  <a:cubicBezTo>
                    <a:pt x="43040" y="47329"/>
                    <a:pt x="43312" y="47288"/>
                    <a:pt x="43647" y="47141"/>
                  </a:cubicBezTo>
                  <a:cubicBezTo>
                    <a:pt x="44735" y="46618"/>
                    <a:pt x="45865" y="46137"/>
                    <a:pt x="46995" y="45677"/>
                  </a:cubicBezTo>
                  <a:cubicBezTo>
                    <a:pt x="47267" y="45572"/>
                    <a:pt x="47560" y="45509"/>
                    <a:pt x="47874" y="45467"/>
                  </a:cubicBezTo>
                  <a:cubicBezTo>
                    <a:pt x="49610" y="45174"/>
                    <a:pt x="51284" y="44735"/>
                    <a:pt x="53000" y="43982"/>
                  </a:cubicBezTo>
                  <a:cubicBezTo>
                    <a:pt x="53209" y="43417"/>
                    <a:pt x="53230" y="42852"/>
                    <a:pt x="53125" y="42224"/>
                  </a:cubicBezTo>
                  <a:cubicBezTo>
                    <a:pt x="53000" y="41429"/>
                    <a:pt x="52665" y="40801"/>
                    <a:pt x="52079" y="40278"/>
                  </a:cubicBezTo>
                  <a:cubicBezTo>
                    <a:pt x="51807" y="40027"/>
                    <a:pt x="51556" y="39692"/>
                    <a:pt x="51389" y="39337"/>
                  </a:cubicBezTo>
                  <a:cubicBezTo>
                    <a:pt x="51180" y="38960"/>
                    <a:pt x="50908" y="38646"/>
                    <a:pt x="50573" y="38374"/>
                  </a:cubicBezTo>
                  <a:cubicBezTo>
                    <a:pt x="49443" y="37433"/>
                    <a:pt x="48355" y="36470"/>
                    <a:pt x="47225" y="35529"/>
                  </a:cubicBezTo>
                  <a:cubicBezTo>
                    <a:pt x="47183" y="35508"/>
                    <a:pt x="47162" y="35508"/>
                    <a:pt x="47099" y="35466"/>
                  </a:cubicBezTo>
                  <a:cubicBezTo>
                    <a:pt x="46472" y="35654"/>
                    <a:pt x="45781" y="35842"/>
                    <a:pt x="45091" y="36031"/>
                  </a:cubicBezTo>
                  <a:cubicBezTo>
                    <a:pt x="44338" y="36219"/>
                    <a:pt x="43563" y="36407"/>
                    <a:pt x="42789" y="36575"/>
                  </a:cubicBezTo>
                  <a:cubicBezTo>
                    <a:pt x="42266" y="36679"/>
                    <a:pt x="41806" y="36889"/>
                    <a:pt x="41534" y="37391"/>
                  </a:cubicBezTo>
                  <a:cubicBezTo>
                    <a:pt x="41513" y="37412"/>
                    <a:pt x="41513" y="37433"/>
                    <a:pt x="41492" y="37454"/>
                  </a:cubicBezTo>
                  <a:cubicBezTo>
                    <a:pt x="40864" y="37914"/>
                    <a:pt x="40864" y="38562"/>
                    <a:pt x="41011" y="39190"/>
                  </a:cubicBezTo>
                  <a:cubicBezTo>
                    <a:pt x="41157" y="39734"/>
                    <a:pt x="41073" y="40278"/>
                    <a:pt x="40990" y="40801"/>
                  </a:cubicBezTo>
                  <a:cubicBezTo>
                    <a:pt x="40969" y="40948"/>
                    <a:pt x="40969" y="41073"/>
                    <a:pt x="40885" y="41157"/>
                  </a:cubicBezTo>
                  <a:cubicBezTo>
                    <a:pt x="40571" y="41513"/>
                    <a:pt x="40529" y="41994"/>
                    <a:pt x="40383" y="42392"/>
                  </a:cubicBezTo>
                  <a:cubicBezTo>
                    <a:pt x="40320" y="42684"/>
                    <a:pt x="40132" y="42873"/>
                    <a:pt x="39860" y="42998"/>
                  </a:cubicBezTo>
                  <a:cubicBezTo>
                    <a:pt x="39379" y="43270"/>
                    <a:pt x="38897" y="43521"/>
                    <a:pt x="38395" y="43731"/>
                  </a:cubicBezTo>
                  <a:cubicBezTo>
                    <a:pt x="37705" y="44024"/>
                    <a:pt x="37035" y="44379"/>
                    <a:pt x="36261" y="44421"/>
                  </a:cubicBezTo>
                  <a:cubicBezTo>
                    <a:pt x="35989" y="44421"/>
                    <a:pt x="35738" y="44568"/>
                    <a:pt x="35508" y="44693"/>
                  </a:cubicBezTo>
                  <a:cubicBezTo>
                    <a:pt x="34001" y="45467"/>
                    <a:pt x="32411" y="45614"/>
                    <a:pt x="30800" y="45384"/>
                  </a:cubicBezTo>
                  <a:cubicBezTo>
                    <a:pt x="30653" y="45363"/>
                    <a:pt x="30528" y="45300"/>
                    <a:pt x="30423" y="45363"/>
                  </a:cubicBezTo>
                  <a:cubicBezTo>
                    <a:pt x="29607" y="45614"/>
                    <a:pt x="28770" y="45363"/>
                    <a:pt x="27975" y="45509"/>
                  </a:cubicBezTo>
                  <a:cubicBezTo>
                    <a:pt x="27661" y="45572"/>
                    <a:pt x="27306" y="45509"/>
                    <a:pt x="26950" y="45509"/>
                  </a:cubicBezTo>
                  <a:cubicBezTo>
                    <a:pt x="26783" y="45886"/>
                    <a:pt x="26783" y="46200"/>
                    <a:pt x="26866" y="46534"/>
                  </a:cubicBezTo>
                  <a:cubicBezTo>
                    <a:pt x="26950" y="46827"/>
                    <a:pt x="27055" y="47120"/>
                    <a:pt x="27159" y="47392"/>
                  </a:cubicBezTo>
                  <a:cubicBezTo>
                    <a:pt x="27264" y="47664"/>
                    <a:pt x="27285" y="47915"/>
                    <a:pt x="27138" y="48187"/>
                  </a:cubicBezTo>
                  <a:cubicBezTo>
                    <a:pt x="26783" y="48710"/>
                    <a:pt x="26573" y="49254"/>
                    <a:pt x="26552" y="49882"/>
                  </a:cubicBezTo>
                  <a:cubicBezTo>
                    <a:pt x="26552" y="49966"/>
                    <a:pt x="26532" y="50070"/>
                    <a:pt x="26511" y="50133"/>
                  </a:cubicBezTo>
                  <a:cubicBezTo>
                    <a:pt x="26301" y="50740"/>
                    <a:pt x="26092" y="51347"/>
                    <a:pt x="26029" y="51995"/>
                  </a:cubicBezTo>
                  <a:cubicBezTo>
                    <a:pt x="26008" y="52309"/>
                    <a:pt x="25820" y="52581"/>
                    <a:pt x="25485" y="52686"/>
                  </a:cubicBezTo>
                  <a:cubicBezTo>
                    <a:pt x="25297" y="52728"/>
                    <a:pt x="25109" y="52707"/>
                    <a:pt x="25004" y="52519"/>
                  </a:cubicBezTo>
                  <a:cubicBezTo>
                    <a:pt x="24586" y="51807"/>
                    <a:pt x="24209" y="51117"/>
                    <a:pt x="23811" y="50384"/>
                  </a:cubicBezTo>
                  <a:cubicBezTo>
                    <a:pt x="23728" y="50217"/>
                    <a:pt x="23644" y="50029"/>
                    <a:pt x="23602" y="49861"/>
                  </a:cubicBezTo>
                  <a:cubicBezTo>
                    <a:pt x="23498" y="49464"/>
                    <a:pt x="23309" y="49192"/>
                    <a:pt x="22870" y="49129"/>
                  </a:cubicBezTo>
                  <a:cubicBezTo>
                    <a:pt x="22744" y="49087"/>
                    <a:pt x="22598" y="48962"/>
                    <a:pt x="22556" y="48836"/>
                  </a:cubicBezTo>
                  <a:cubicBezTo>
                    <a:pt x="22347" y="48501"/>
                    <a:pt x="22179" y="48125"/>
                    <a:pt x="22012" y="47790"/>
                  </a:cubicBezTo>
                  <a:cubicBezTo>
                    <a:pt x="21761" y="47309"/>
                    <a:pt x="21489" y="46869"/>
                    <a:pt x="21740" y="46325"/>
                  </a:cubicBezTo>
                  <a:cubicBezTo>
                    <a:pt x="21133" y="45823"/>
                    <a:pt x="20485" y="45593"/>
                    <a:pt x="19857" y="45279"/>
                  </a:cubicBezTo>
                  <a:cubicBezTo>
                    <a:pt x="19710" y="45195"/>
                    <a:pt x="19438" y="45258"/>
                    <a:pt x="19229" y="45300"/>
                  </a:cubicBezTo>
                  <a:cubicBezTo>
                    <a:pt x="18811" y="45467"/>
                    <a:pt x="18392" y="45425"/>
                    <a:pt x="17974" y="45384"/>
                  </a:cubicBezTo>
                  <a:cubicBezTo>
                    <a:pt x="17639" y="45321"/>
                    <a:pt x="17304" y="45279"/>
                    <a:pt x="16990" y="45279"/>
                  </a:cubicBezTo>
                  <a:cubicBezTo>
                    <a:pt x="16153" y="45300"/>
                    <a:pt x="15463" y="44881"/>
                    <a:pt x="14710" y="44672"/>
                  </a:cubicBezTo>
                  <a:cubicBezTo>
                    <a:pt x="14584" y="44651"/>
                    <a:pt x="14480" y="44484"/>
                    <a:pt x="14333" y="44421"/>
                  </a:cubicBezTo>
                  <a:cubicBezTo>
                    <a:pt x="14208" y="44337"/>
                    <a:pt x="14103" y="44170"/>
                    <a:pt x="13977" y="44170"/>
                  </a:cubicBezTo>
                  <a:cubicBezTo>
                    <a:pt x="13224" y="44065"/>
                    <a:pt x="12847" y="43500"/>
                    <a:pt x="12450" y="42956"/>
                  </a:cubicBezTo>
                  <a:cubicBezTo>
                    <a:pt x="12387" y="42852"/>
                    <a:pt x="12324" y="42747"/>
                    <a:pt x="12220" y="42580"/>
                  </a:cubicBezTo>
                  <a:cubicBezTo>
                    <a:pt x="11718" y="42538"/>
                    <a:pt x="11174" y="42433"/>
                    <a:pt x="10630" y="42371"/>
                  </a:cubicBezTo>
                  <a:cubicBezTo>
                    <a:pt x="10211" y="42329"/>
                    <a:pt x="9814" y="42245"/>
                    <a:pt x="9395" y="42057"/>
                  </a:cubicBezTo>
                  <a:cubicBezTo>
                    <a:pt x="8851" y="41806"/>
                    <a:pt x="8307" y="41555"/>
                    <a:pt x="7742" y="41303"/>
                  </a:cubicBezTo>
                  <a:cubicBezTo>
                    <a:pt x="7365" y="41115"/>
                    <a:pt x="7010" y="40885"/>
                    <a:pt x="6696" y="40592"/>
                  </a:cubicBezTo>
                  <a:cubicBezTo>
                    <a:pt x="6152" y="40132"/>
                    <a:pt x="5545" y="39713"/>
                    <a:pt x="5106" y="39107"/>
                  </a:cubicBezTo>
                  <a:cubicBezTo>
                    <a:pt x="4750" y="38583"/>
                    <a:pt x="4541" y="38060"/>
                    <a:pt x="4604" y="37412"/>
                  </a:cubicBezTo>
                  <a:cubicBezTo>
                    <a:pt x="4708" y="36742"/>
                    <a:pt x="4771" y="36073"/>
                    <a:pt x="4855" y="35382"/>
                  </a:cubicBezTo>
                  <a:lnTo>
                    <a:pt x="4855" y="35005"/>
                  </a:lnTo>
                  <a:lnTo>
                    <a:pt x="3913" y="34294"/>
                  </a:lnTo>
                  <a:cubicBezTo>
                    <a:pt x="3285" y="33876"/>
                    <a:pt x="3076" y="33185"/>
                    <a:pt x="2762" y="32557"/>
                  </a:cubicBezTo>
                  <a:cubicBezTo>
                    <a:pt x="2700" y="32432"/>
                    <a:pt x="2700" y="32285"/>
                    <a:pt x="2720" y="32118"/>
                  </a:cubicBezTo>
                  <a:cubicBezTo>
                    <a:pt x="2825" y="31093"/>
                    <a:pt x="2930" y="30047"/>
                    <a:pt x="3097" y="29042"/>
                  </a:cubicBezTo>
                  <a:cubicBezTo>
                    <a:pt x="3202" y="28435"/>
                    <a:pt x="3327" y="27829"/>
                    <a:pt x="3557" y="27285"/>
                  </a:cubicBezTo>
                  <a:cubicBezTo>
                    <a:pt x="4352" y="25506"/>
                    <a:pt x="4980" y="23644"/>
                    <a:pt x="5859" y="21886"/>
                  </a:cubicBezTo>
                  <a:cubicBezTo>
                    <a:pt x="6152" y="21321"/>
                    <a:pt x="6487" y="20777"/>
                    <a:pt x="6801" y="20212"/>
                  </a:cubicBezTo>
                  <a:cubicBezTo>
                    <a:pt x="6863" y="20108"/>
                    <a:pt x="6884" y="20003"/>
                    <a:pt x="6968" y="19794"/>
                  </a:cubicBezTo>
                  <a:cubicBezTo>
                    <a:pt x="6340" y="19899"/>
                    <a:pt x="5817" y="19961"/>
                    <a:pt x="5273" y="20066"/>
                  </a:cubicBezTo>
                  <a:cubicBezTo>
                    <a:pt x="4980" y="20108"/>
                    <a:pt x="4666" y="20171"/>
                    <a:pt x="4373" y="20254"/>
                  </a:cubicBezTo>
                  <a:cubicBezTo>
                    <a:pt x="3348" y="20589"/>
                    <a:pt x="2344" y="20505"/>
                    <a:pt x="1298" y="20359"/>
                  </a:cubicBezTo>
                  <a:cubicBezTo>
                    <a:pt x="837" y="20296"/>
                    <a:pt x="503" y="20045"/>
                    <a:pt x="189" y="19752"/>
                  </a:cubicBezTo>
                  <a:cubicBezTo>
                    <a:pt x="84" y="19668"/>
                    <a:pt x="42" y="19480"/>
                    <a:pt x="42" y="19334"/>
                  </a:cubicBezTo>
                  <a:cubicBezTo>
                    <a:pt x="42" y="19020"/>
                    <a:pt x="0" y="18706"/>
                    <a:pt x="105" y="18413"/>
                  </a:cubicBezTo>
                  <a:cubicBezTo>
                    <a:pt x="461" y="17555"/>
                    <a:pt x="712" y="16614"/>
                    <a:pt x="1716" y="16195"/>
                  </a:cubicBezTo>
                  <a:cubicBezTo>
                    <a:pt x="2135" y="16007"/>
                    <a:pt x="2511" y="15777"/>
                    <a:pt x="2888" y="15484"/>
                  </a:cubicBezTo>
                  <a:cubicBezTo>
                    <a:pt x="3536" y="14982"/>
                    <a:pt x="4290" y="14919"/>
                    <a:pt x="5064" y="14961"/>
                  </a:cubicBezTo>
                  <a:cubicBezTo>
                    <a:pt x="5754" y="15023"/>
                    <a:pt x="6466" y="15086"/>
                    <a:pt x="7156" y="15254"/>
                  </a:cubicBezTo>
                  <a:cubicBezTo>
                    <a:pt x="7951" y="15442"/>
                    <a:pt x="8684" y="15819"/>
                    <a:pt x="9186" y="16551"/>
                  </a:cubicBezTo>
                  <a:cubicBezTo>
                    <a:pt x="9374" y="16823"/>
                    <a:pt x="9583" y="17074"/>
                    <a:pt x="9772" y="17346"/>
                  </a:cubicBezTo>
                  <a:cubicBezTo>
                    <a:pt x="9688" y="17681"/>
                    <a:pt x="9479" y="17869"/>
                    <a:pt x="9207" y="17974"/>
                  </a:cubicBezTo>
                  <a:cubicBezTo>
                    <a:pt x="8872" y="18099"/>
                    <a:pt x="8684" y="18371"/>
                    <a:pt x="8558" y="18685"/>
                  </a:cubicBezTo>
                  <a:cubicBezTo>
                    <a:pt x="8370" y="19062"/>
                    <a:pt x="8140" y="19417"/>
                    <a:pt x="7889" y="19773"/>
                  </a:cubicBezTo>
                  <a:cubicBezTo>
                    <a:pt x="7177" y="20819"/>
                    <a:pt x="6696" y="21970"/>
                    <a:pt x="6215" y="23121"/>
                  </a:cubicBezTo>
                  <a:cubicBezTo>
                    <a:pt x="6131" y="23288"/>
                    <a:pt x="6047" y="23456"/>
                    <a:pt x="6026" y="23644"/>
                  </a:cubicBezTo>
                  <a:cubicBezTo>
                    <a:pt x="5796" y="24690"/>
                    <a:pt x="5378" y="25694"/>
                    <a:pt x="4917" y="26657"/>
                  </a:cubicBezTo>
                  <a:cubicBezTo>
                    <a:pt x="4332" y="27954"/>
                    <a:pt x="4080" y="29314"/>
                    <a:pt x="3976" y="30737"/>
                  </a:cubicBezTo>
                  <a:cubicBezTo>
                    <a:pt x="3955" y="30967"/>
                    <a:pt x="3976" y="31239"/>
                    <a:pt x="3913" y="31469"/>
                  </a:cubicBezTo>
                  <a:cubicBezTo>
                    <a:pt x="3746" y="32013"/>
                    <a:pt x="3871" y="32495"/>
                    <a:pt x="4143" y="32955"/>
                  </a:cubicBezTo>
                  <a:cubicBezTo>
                    <a:pt x="4373" y="33373"/>
                    <a:pt x="4708" y="33666"/>
                    <a:pt x="5169" y="33855"/>
                  </a:cubicBezTo>
                  <a:lnTo>
                    <a:pt x="5524" y="34022"/>
                  </a:lnTo>
                  <a:cubicBezTo>
                    <a:pt x="5922" y="33394"/>
                    <a:pt x="6487" y="32934"/>
                    <a:pt x="7073" y="32495"/>
                  </a:cubicBezTo>
                  <a:cubicBezTo>
                    <a:pt x="7575" y="32097"/>
                    <a:pt x="8140" y="31804"/>
                    <a:pt x="8726" y="31511"/>
                  </a:cubicBezTo>
                  <a:cubicBezTo>
                    <a:pt x="9290" y="31239"/>
                    <a:pt x="9897" y="31072"/>
                    <a:pt x="10567" y="31197"/>
                  </a:cubicBezTo>
                  <a:cubicBezTo>
                    <a:pt x="11153" y="31302"/>
                    <a:pt x="11718" y="31344"/>
                    <a:pt x="12303" y="31386"/>
                  </a:cubicBezTo>
                  <a:cubicBezTo>
                    <a:pt x="12722" y="31407"/>
                    <a:pt x="13140" y="31490"/>
                    <a:pt x="13559" y="31344"/>
                  </a:cubicBezTo>
                  <a:cubicBezTo>
                    <a:pt x="13705" y="31281"/>
                    <a:pt x="13915" y="31302"/>
                    <a:pt x="14103" y="31344"/>
                  </a:cubicBezTo>
                  <a:cubicBezTo>
                    <a:pt x="14500" y="31407"/>
                    <a:pt x="14856" y="31365"/>
                    <a:pt x="15254" y="31197"/>
                  </a:cubicBezTo>
                  <a:cubicBezTo>
                    <a:pt x="15902" y="30967"/>
                    <a:pt x="16530" y="30674"/>
                    <a:pt x="17053" y="30193"/>
                  </a:cubicBezTo>
                  <a:cubicBezTo>
                    <a:pt x="17241" y="30005"/>
                    <a:pt x="17513" y="29879"/>
                    <a:pt x="17744" y="29712"/>
                  </a:cubicBezTo>
                  <a:cubicBezTo>
                    <a:pt x="17681" y="28875"/>
                    <a:pt x="17158" y="28247"/>
                    <a:pt x="17011" y="27473"/>
                  </a:cubicBezTo>
                  <a:cubicBezTo>
                    <a:pt x="16844" y="26699"/>
                    <a:pt x="16467" y="25966"/>
                    <a:pt x="16195" y="25234"/>
                  </a:cubicBezTo>
                  <a:cubicBezTo>
                    <a:pt x="15944" y="24544"/>
                    <a:pt x="15672" y="23811"/>
                    <a:pt x="15421" y="23100"/>
                  </a:cubicBezTo>
                  <a:cubicBezTo>
                    <a:pt x="15149" y="22368"/>
                    <a:pt x="14898" y="21614"/>
                    <a:pt x="14626" y="20840"/>
                  </a:cubicBezTo>
                  <a:cubicBezTo>
                    <a:pt x="14417" y="20694"/>
                    <a:pt x="14208" y="20526"/>
                    <a:pt x="13998" y="20359"/>
                  </a:cubicBezTo>
                  <a:cubicBezTo>
                    <a:pt x="13810" y="20192"/>
                    <a:pt x="13705" y="19982"/>
                    <a:pt x="13684" y="19731"/>
                  </a:cubicBezTo>
                  <a:cubicBezTo>
                    <a:pt x="13475" y="18308"/>
                    <a:pt x="13454" y="18016"/>
                    <a:pt x="13705" y="16635"/>
                  </a:cubicBezTo>
                  <a:cubicBezTo>
                    <a:pt x="13810" y="16132"/>
                    <a:pt x="13998" y="15651"/>
                    <a:pt x="14228" y="15170"/>
                  </a:cubicBezTo>
                  <a:cubicBezTo>
                    <a:pt x="14542" y="14563"/>
                    <a:pt x="14940" y="14019"/>
                    <a:pt x="15337" y="13496"/>
                  </a:cubicBezTo>
                  <a:cubicBezTo>
                    <a:pt x="15588" y="13140"/>
                    <a:pt x="15881" y="12764"/>
                    <a:pt x="16363" y="12575"/>
                  </a:cubicBezTo>
                  <a:cubicBezTo>
                    <a:pt x="16509" y="12534"/>
                    <a:pt x="16635" y="12345"/>
                    <a:pt x="16739" y="12220"/>
                  </a:cubicBezTo>
                  <a:cubicBezTo>
                    <a:pt x="17304" y="11592"/>
                    <a:pt x="18811" y="11592"/>
                    <a:pt x="19250" y="12366"/>
                  </a:cubicBezTo>
                  <a:cubicBezTo>
                    <a:pt x="19501" y="12785"/>
                    <a:pt x="19731" y="13161"/>
                    <a:pt x="19773" y="13684"/>
                  </a:cubicBezTo>
                  <a:cubicBezTo>
                    <a:pt x="19836" y="14417"/>
                    <a:pt x="19878" y="15149"/>
                    <a:pt x="19752" y="15860"/>
                  </a:cubicBezTo>
                  <a:cubicBezTo>
                    <a:pt x="19710" y="16091"/>
                    <a:pt x="19669" y="16342"/>
                    <a:pt x="19606" y="16551"/>
                  </a:cubicBezTo>
                  <a:cubicBezTo>
                    <a:pt x="19125" y="17764"/>
                    <a:pt x="18413" y="18832"/>
                    <a:pt x="17618" y="19836"/>
                  </a:cubicBezTo>
                  <a:cubicBezTo>
                    <a:pt x="17534" y="19940"/>
                    <a:pt x="17430" y="19982"/>
                    <a:pt x="17325" y="20066"/>
                  </a:cubicBezTo>
                  <a:cubicBezTo>
                    <a:pt x="17011" y="20254"/>
                    <a:pt x="16697" y="20464"/>
                    <a:pt x="16384" y="20610"/>
                  </a:cubicBezTo>
                  <a:cubicBezTo>
                    <a:pt x="16174" y="20715"/>
                    <a:pt x="15944" y="20777"/>
                    <a:pt x="15651" y="20840"/>
                  </a:cubicBezTo>
                  <a:cubicBezTo>
                    <a:pt x="15777" y="21217"/>
                    <a:pt x="15944" y="21552"/>
                    <a:pt x="16070" y="21928"/>
                  </a:cubicBezTo>
                  <a:cubicBezTo>
                    <a:pt x="16572" y="23225"/>
                    <a:pt x="17053" y="24544"/>
                    <a:pt x="17534" y="25862"/>
                  </a:cubicBezTo>
                  <a:cubicBezTo>
                    <a:pt x="17744" y="26490"/>
                    <a:pt x="18078" y="27075"/>
                    <a:pt x="18246" y="27745"/>
                  </a:cubicBezTo>
                  <a:cubicBezTo>
                    <a:pt x="18350" y="28226"/>
                    <a:pt x="18727" y="28645"/>
                    <a:pt x="19020" y="29147"/>
                  </a:cubicBezTo>
                  <a:cubicBezTo>
                    <a:pt x="19229" y="29147"/>
                    <a:pt x="19459" y="29168"/>
                    <a:pt x="19627" y="29084"/>
                  </a:cubicBezTo>
                  <a:cubicBezTo>
                    <a:pt x="20192" y="28791"/>
                    <a:pt x="20778" y="29000"/>
                    <a:pt x="21322" y="29105"/>
                  </a:cubicBezTo>
                  <a:cubicBezTo>
                    <a:pt x="21489" y="29147"/>
                    <a:pt x="21594" y="29356"/>
                    <a:pt x="21719" y="29461"/>
                  </a:cubicBezTo>
                  <a:cubicBezTo>
                    <a:pt x="21803" y="29523"/>
                    <a:pt x="21907" y="29565"/>
                    <a:pt x="22054" y="29670"/>
                  </a:cubicBezTo>
                  <a:cubicBezTo>
                    <a:pt x="22054" y="29482"/>
                    <a:pt x="22075" y="29398"/>
                    <a:pt x="22054" y="29314"/>
                  </a:cubicBezTo>
                  <a:cubicBezTo>
                    <a:pt x="21845" y="28875"/>
                    <a:pt x="21614" y="28456"/>
                    <a:pt x="21426" y="27996"/>
                  </a:cubicBezTo>
                  <a:cubicBezTo>
                    <a:pt x="21280" y="27578"/>
                    <a:pt x="21133" y="27117"/>
                    <a:pt x="21029" y="26678"/>
                  </a:cubicBezTo>
                  <a:cubicBezTo>
                    <a:pt x="20924" y="26218"/>
                    <a:pt x="20757" y="25862"/>
                    <a:pt x="20380" y="25527"/>
                  </a:cubicBezTo>
                  <a:cubicBezTo>
                    <a:pt x="19857" y="25067"/>
                    <a:pt x="19438" y="24481"/>
                    <a:pt x="18999" y="23958"/>
                  </a:cubicBezTo>
                  <a:cubicBezTo>
                    <a:pt x="18978" y="23916"/>
                    <a:pt x="18915" y="23853"/>
                    <a:pt x="18915" y="23811"/>
                  </a:cubicBezTo>
                  <a:cubicBezTo>
                    <a:pt x="18769" y="23121"/>
                    <a:pt x="18560" y="22451"/>
                    <a:pt x="18455" y="21761"/>
                  </a:cubicBezTo>
                  <a:cubicBezTo>
                    <a:pt x="18288" y="20694"/>
                    <a:pt x="18560" y="19773"/>
                    <a:pt x="19438" y="19104"/>
                  </a:cubicBezTo>
                  <a:cubicBezTo>
                    <a:pt x="19731" y="18894"/>
                    <a:pt x="19941" y="18580"/>
                    <a:pt x="20171" y="18329"/>
                  </a:cubicBezTo>
                  <a:cubicBezTo>
                    <a:pt x="19669" y="16948"/>
                    <a:pt x="20024" y="15819"/>
                    <a:pt x="20882" y="14814"/>
                  </a:cubicBezTo>
                  <a:cubicBezTo>
                    <a:pt x="21384" y="14228"/>
                    <a:pt x="21907" y="13684"/>
                    <a:pt x="22451" y="13078"/>
                  </a:cubicBezTo>
                  <a:cubicBezTo>
                    <a:pt x="22430" y="12889"/>
                    <a:pt x="22221" y="12931"/>
                    <a:pt x="22075" y="12847"/>
                  </a:cubicBezTo>
                  <a:cubicBezTo>
                    <a:pt x="21635" y="12554"/>
                    <a:pt x="21217" y="12262"/>
                    <a:pt x="20778" y="12031"/>
                  </a:cubicBezTo>
                  <a:cubicBezTo>
                    <a:pt x="20254" y="11738"/>
                    <a:pt x="19920" y="11320"/>
                    <a:pt x="19627" y="10776"/>
                  </a:cubicBezTo>
                  <a:cubicBezTo>
                    <a:pt x="19334" y="10148"/>
                    <a:pt x="19397" y="9583"/>
                    <a:pt x="19669" y="9018"/>
                  </a:cubicBezTo>
                  <a:cubicBezTo>
                    <a:pt x="20338" y="7763"/>
                    <a:pt x="21301" y="6800"/>
                    <a:pt x="22598" y="6256"/>
                  </a:cubicBezTo>
                  <a:cubicBezTo>
                    <a:pt x="23100" y="6047"/>
                    <a:pt x="23623" y="5838"/>
                    <a:pt x="24125" y="5650"/>
                  </a:cubicBezTo>
                  <a:cubicBezTo>
                    <a:pt x="24418" y="5545"/>
                    <a:pt x="24732" y="5545"/>
                    <a:pt x="25004" y="5503"/>
                  </a:cubicBezTo>
                  <a:cubicBezTo>
                    <a:pt x="25088" y="5503"/>
                    <a:pt x="25213" y="5524"/>
                    <a:pt x="25276" y="5461"/>
                  </a:cubicBezTo>
                  <a:cubicBezTo>
                    <a:pt x="26008" y="5001"/>
                    <a:pt x="26950" y="5147"/>
                    <a:pt x="27682" y="4792"/>
                  </a:cubicBezTo>
                  <a:cubicBezTo>
                    <a:pt x="27808" y="4583"/>
                    <a:pt x="27620" y="4499"/>
                    <a:pt x="27557" y="4394"/>
                  </a:cubicBezTo>
                  <a:cubicBezTo>
                    <a:pt x="27515" y="4352"/>
                    <a:pt x="27473" y="4290"/>
                    <a:pt x="27452" y="4248"/>
                  </a:cubicBezTo>
                  <a:cubicBezTo>
                    <a:pt x="27285" y="3892"/>
                    <a:pt x="27410" y="2323"/>
                    <a:pt x="27661" y="2009"/>
                  </a:cubicBezTo>
                  <a:cubicBezTo>
                    <a:pt x="27829" y="1758"/>
                    <a:pt x="28101" y="1590"/>
                    <a:pt x="28436" y="1632"/>
                  </a:cubicBezTo>
                  <a:cubicBezTo>
                    <a:pt x="29021" y="1674"/>
                    <a:pt x="29586" y="1758"/>
                    <a:pt x="30172" y="1842"/>
                  </a:cubicBezTo>
                  <a:cubicBezTo>
                    <a:pt x="30298" y="1862"/>
                    <a:pt x="30423" y="1967"/>
                    <a:pt x="30549" y="2051"/>
                  </a:cubicBezTo>
                  <a:cubicBezTo>
                    <a:pt x="30695" y="2155"/>
                    <a:pt x="30821" y="2281"/>
                    <a:pt x="30946" y="2406"/>
                  </a:cubicBezTo>
                  <a:cubicBezTo>
                    <a:pt x="31009" y="2323"/>
                    <a:pt x="31072" y="2281"/>
                    <a:pt x="31072" y="2260"/>
                  </a:cubicBezTo>
                  <a:cubicBezTo>
                    <a:pt x="31072" y="1549"/>
                    <a:pt x="31679" y="1277"/>
                    <a:pt x="32160" y="1026"/>
                  </a:cubicBezTo>
                  <a:cubicBezTo>
                    <a:pt x="32474" y="837"/>
                    <a:pt x="32850" y="795"/>
                    <a:pt x="33227" y="795"/>
                  </a:cubicBezTo>
                  <a:cubicBezTo>
                    <a:pt x="33834" y="816"/>
                    <a:pt x="34420" y="921"/>
                    <a:pt x="35047" y="1005"/>
                  </a:cubicBezTo>
                  <a:cubicBezTo>
                    <a:pt x="35445" y="1046"/>
                    <a:pt x="35738" y="1235"/>
                    <a:pt x="35884" y="1590"/>
                  </a:cubicBezTo>
                  <a:cubicBezTo>
                    <a:pt x="35947" y="1695"/>
                    <a:pt x="35989" y="1800"/>
                    <a:pt x="36073" y="1988"/>
                  </a:cubicBezTo>
                  <a:cubicBezTo>
                    <a:pt x="36303" y="1904"/>
                    <a:pt x="36554" y="1862"/>
                    <a:pt x="36763" y="1779"/>
                  </a:cubicBezTo>
                  <a:cubicBezTo>
                    <a:pt x="38060" y="1172"/>
                    <a:pt x="39441" y="816"/>
                    <a:pt x="40801" y="377"/>
                  </a:cubicBezTo>
                  <a:cubicBezTo>
                    <a:pt x="41115" y="272"/>
                    <a:pt x="41471" y="230"/>
                    <a:pt x="41806" y="189"/>
                  </a:cubicBezTo>
                  <a:lnTo>
                    <a:pt x="43521" y="21"/>
                  </a:lnTo>
                  <a:cubicBezTo>
                    <a:pt x="43793" y="0"/>
                    <a:pt x="44086" y="0"/>
                    <a:pt x="44338" y="63"/>
                  </a:cubicBezTo>
                  <a:lnTo>
                    <a:pt x="47162" y="377"/>
                  </a:lnTo>
                  <a:cubicBezTo>
                    <a:pt x="47853" y="440"/>
                    <a:pt x="48480" y="607"/>
                    <a:pt x="49045" y="963"/>
                  </a:cubicBezTo>
                  <a:cubicBezTo>
                    <a:pt x="49694" y="1360"/>
                    <a:pt x="50364" y="1737"/>
                    <a:pt x="51033" y="2093"/>
                  </a:cubicBezTo>
                  <a:cubicBezTo>
                    <a:pt x="51577" y="2386"/>
                    <a:pt x="51828" y="2846"/>
                    <a:pt x="51828" y="3432"/>
                  </a:cubicBezTo>
                  <a:lnTo>
                    <a:pt x="51828" y="3620"/>
                  </a:lnTo>
                  <a:cubicBezTo>
                    <a:pt x="51765" y="4248"/>
                    <a:pt x="51640" y="4792"/>
                    <a:pt x="50887" y="5231"/>
                  </a:cubicBezTo>
                  <a:close/>
                  <a:moveTo>
                    <a:pt x="54548" y="22451"/>
                  </a:moveTo>
                  <a:cubicBezTo>
                    <a:pt x="55113" y="22577"/>
                    <a:pt x="55469" y="22347"/>
                    <a:pt x="55699" y="21970"/>
                  </a:cubicBezTo>
                  <a:cubicBezTo>
                    <a:pt x="56055" y="21426"/>
                    <a:pt x="56243" y="20819"/>
                    <a:pt x="56285" y="20171"/>
                  </a:cubicBezTo>
                  <a:cubicBezTo>
                    <a:pt x="56327" y="19417"/>
                    <a:pt x="56348" y="18664"/>
                    <a:pt x="56390" y="17890"/>
                  </a:cubicBezTo>
                  <a:cubicBezTo>
                    <a:pt x="56494" y="16739"/>
                    <a:pt x="56599" y="15588"/>
                    <a:pt x="56076" y="14479"/>
                  </a:cubicBezTo>
                  <a:cubicBezTo>
                    <a:pt x="56013" y="14291"/>
                    <a:pt x="55950" y="14061"/>
                    <a:pt x="55908" y="13852"/>
                  </a:cubicBezTo>
                  <a:cubicBezTo>
                    <a:pt x="55699" y="13140"/>
                    <a:pt x="55406" y="12450"/>
                    <a:pt x="54967" y="11885"/>
                  </a:cubicBezTo>
                  <a:cubicBezTo>
                    <a:pt x="54716" y="11592"/>
                    <a:pt x="54569" y="11257"/>
                    <a:pt x="54485" y="10881"/>
                  </a:cubicBezTo>
                  <a:cubicBezTo>
                    <a:pt x="54297" y="10085"/>
                    <a:pt x="53879" y="9458"/>
                    <a:pt x="53251" y="8893"/>
                  </a:cubicBezTo>
                  <a:cubicBezTo>
                    <a:pt x="53021" y="8684"/>
                    <a:pt x="52791" y="8474"/>
                    <a:pt x="52665" y="8223"/>
                  </a:cubicBezTo>
                  <a:cubicBezTo>
                    <a:pt x="52163" y="7303"/>
                    <a:pt x="51514" y="6591"/>
                    <a:pt x="50531" y="6152"/>
                  </a:cubicBezTo>
                  <a:cubicBezTo>
                    <a:pt x="50364" y="6068"/>
                    <a:pt x="50196" y="5901"/>
                    <a:pt x="50008" y="5796"/>
                  </a:cubicBezTo>
                  <a:cubicBezTo>
                    <a:pt x="49757" y="5629"/>
                    <a:pt x="49485" y="5440"/>
                    <a:pt x="49234" y="5315"/>
                  </a:cubicBezTo>
                  <a:cubicBezTo>
                    <a:pt x="48899" y="5168"/>
                    <a:pt x="48543" y="5022"/>
                    <a:pt x="48208" y="4896"/>
                  </a:cubicBezTo>
                  <a:cubicBezTo>
                    <a:pt x="47999" y="4813"/>
                    <a:pt x="47811" y="4750"/>
                    <a:pt x="47602" y="4708"/>
                  </a:cubicBezTo>
                  <a:cubicBezTo>
                    <a:pt x="46514" y="4583"/>
                    <a:pt x="45446" y="4457"/>
                    <a:pt x="44338" y="4352"/>
                  </a:cubicBezTo>
                  <a:cubicBezTo>
                    <a:pt x="43668" y="4269"/>
                    <a:pt x="42957" y="4164"/>
                    <a:pt x="42203" y="4080"/>
                  </a:cubicBezTo>
                  <a:cubicBezTo>
                    <a:pt x="42266" y="3767"/>
                    <a:pt x="42350" y="3536"/>
                    <a:pt x="42433" y="3285"/>
                  </a:cubicBezTo>
                  <a:cubicBezTo>
                    <a:pt x="42726" y="3285"/>
                    <a:pt x="42936" y="3243"/>
                    <a:pt x="43145" y="3285"/>
                  </a:cubicBezTo>
                  <a:cubicBezTo>
                    <a:pt x="44400" y="3411"/>
                    <a:pt x="45614" y="3557"/>
                    <a:pt x="46869" y="3704"/>
                  </a:cubicBezTo>
                  <a:cubicBezTo>
                    <a:pt x="47748" y="3767"/>
                    <a:pt x="48543" y="3934"/>
                    <a:pt x="49338" y="4352"/>
                  </a:cubicBezTo>
                  <a:cubicBezTo>
                    <a:pt x="49485" y="4436"/>
                    <a:pt x="49673" y="4478"/>
                    <a:pt x="49861" y="4541"/>
                  </a:cubicBezTo>
                  <a:cubicBezTo>
                    <a:pt x="49945" y="4562"/>
                    <a:pt x="50050" y="4562"/>
                    <a:pt x="50112" y="4499"/>
                  </a:cubicBezTo>
                  <a:cubicBezTo>
                    <a:pt x="50489" y="4331"/>
                    <a:pt x="50636" y="4039"/>
                    <a:pt x="50698" y="3641"/>
                  </a:cubicBezTo>
                  <a:cubicBezTo>
                    <a:pt x="50719" y="3285"/>
                    <a:pt x="50615" y="3076"/>
                    <a:pt x="50301" y="2909"/>
                  </a:cubicBezTo>
                  <a:cubicBezTo>
                    <a:pt x="49547" y="2490"/>
                    <a:pt x="48815" y="2072"/>
                    <a:pt x="48062" y="1674"/>
                  </a:cubicBezTo>
                  <a:cubicBezTo>
                    <a:pt x="47811" y="1549"/>
                    <a:pt x="47539" y="1507"/>
                    <a:pt x="47267" y="1444"/>
                  </a:cubicBezTo>
                  <a:cubicBezTo>
                    <a:pt x="46430" y="1318"/>
                    <a:pt x="45572" y="1235"/>
                    <a:pt x="44735" y="1130"/>
                  </a:cubicBezTo>
                  <a:cubicBezTo>
                    <a:pt x="43480" y="984"/>
                    <a:pt x="42224" y="1046"/>
                    <a:pt x="40990" y="1339"/>
                  </a:cubicBezTo>
                  <a:cubicBezTo>
                    <a:pt x="39609" y="1653"/>
                    <a:pt x="38249" y="2176"/>
                    <a:pt x="36889" y="2616"/>
                  </a:cubicBezTo>
                  <a:cubicBezTo>
                    <a:pt x="36596" y="2720"/>
                    <a:pt x="36366" y="2867"/>
                    <a:pt x="36156" y="3139"/>
                  </a:cubicBezTo>
                  <a:cubicBezTo>
                    <a:pt x="35968" y="3411"/>
                    <a:pt x="35675" y="3411"/>
                    <a:pt x="35445" y="3181"/>
                  </a:cubicBezTo>
                  <a:cubicBezTo>
                    <a:pt x="35299" y="2992"/>
                    <a:pt x="35194" y="2783"/>
                    <a:pt x="35047" y="2574"/>
                  </a:cubicBezTo>
                  <a:cubicBezTo>
                    <a:pt x="34943" y="2365"/>
                    <a:pt x="34838" y="2155"/>
                    <a:pt x="34734" y="1925"/>
                  </a:cubicBezTo>
                  <a:cubicBezTo>
                    <a:pt x="34378" y="1883"/>
                    <a:pt x="34043" y="1883"/>
                    <a:pt x="33729" y="1821"/>
                  </a:cubicBezTo>
                  <a:cubicBezTo>
                    <a:pt x="32997" y="1653"/>
                    <a:pt x="32411" y="1862"/>
                    <a:pt x="31951" y="2365"/>
                  </a:cubicBezTo>
                  <a:cubicBezTo>
                    <a:pt x="31867" y="2804"/>
                    <a:pt x="31846" y="3202"/>
                    <a:pt x="31741" y="3557"/>
                  </a:cubicBezTo>
                  <a:cubicBezTo>
                    <a:pt x="31658" y="3934"/>
                    <a:pt x="31344" y="4039"/>
                    <a:pt x="31030" y="3850"/>
                  </a:cubicBezTo>
                  <a:cubicBezTo>
                    <a:pt x="30528" y="3599"/>
                    <a:pt x="30172" y="3202"/>
                    <a:pt x="29817" y="2762"/>
                  </a:cubicBezTo>
                  <a:cubicBezTo>
                    <a:pt x="29356" y="2699"/>
                    <a:pt x="28875" y="2511"/>
                    <a:pt x="28352" y="2616"/>
                  </a:cubicBezTo>
                  <a:cubicBezTo>
                    <a:pt x="28205" y="3013"/>
                    <a:pt x="28205" y="3390"/>
                    <a:pt x="28226" y="3746"/>
                  </a:cubicBezTo>
                  <a:cubicBezTo>
                    <a:pt x="28666" y="4185"/>
                    <a:pt x="28980" y="4687"/>
                    <a:pt x="29545" y="4896"/>
                  </a:cubicBezTo>
                  <a:cubicBezTo>
                    <a:pt x="29356" y="5503"/>
                    <a:pt x="29273" y="5608"/>
                    <a:pt x="28917" y="5545"/>
                  </a:cubicBezTo>
                  <a:cubicBezTo>
                    <a:pt x="28226" y="5482"/>
                    <a:pt x="27599" y="5629"/>
                    <a:pt x="26929" y="5796"/>
                  </a:cubicBezTo>
                  <a:cubicBezTo>
                    <a:pt x="26427" y="5922"/>
                    <a:pt x="25925" y="5964"/>
                    <a:pt x="25423" y="6173"/>
                  </a:cubicBezTo>
                  <a:cubicBezTo>
                    <a:pt x="25255" y="6256"/>
                    <a:pt x="25004" y="6173"/>
                    <a:pt x="24795" y="6215"/>
                  </a:cubicBezTo>
                  <a:cubicBezTo>
                    <a:pt x="24544" y="6236"/>
                    <a:pt x="24251" y="6256"/>
                    <a:pt x="24021" y="6361"/>
                  </a:cubicBezTo>
                  <a:cubicBezTo>
                    <a:pt x="23288" y="6738"/>
                    <a:pt x="22577" y="7156"/>
                    <a:pt x="21928" y="7679"/>
                  </a:cubicBezTo>
                  <a:cubicBezTo>
                    <a:pt x="21301" y="8160"/>
                    <a:pt x="20903" y="8788"/>
                    <a:pt x="20506" y="9458"/>
                  </a:cubicBezTo>
                  <a:cubicBezTo>
                    <a:pt x="20338" y="9730"/>
                    <a:pt x="20338" y="10002"/>
                    <a:pt x="20485" y="10316"/>
                  </a:cubicBezTo>
                  <a:cubicBezTo>
                    <a:pt x="20610" y="10609"/>
                    <a:pt x="20778" y="10839"/>
                    <a:pt x="21029" y="11027"/>
                  </a:cubicBezTo>
                  <a:cubicBezTo>
                    <a:pt x="21426" y="11257"/>
                    <a:pt x="21803" y="11508"/>
                    <a:pt x="22179" y="11780"/>
                  </a:cubicBezTo>
                  <a:cubicBezTo>
                    <a:pt x="22368" y="11885"/>
                    <a:pt x="22556" y="12010"/>
                    <a:pt x="22765" y="12031"/>
                  </a:cubicBezTo>
                  <a:cubicBezTo>
                    <a:pt x="23288" y="12136"/>
                    <a:pt x="23832" y="12220"/>
                    <a:pt x="24376" y="12324"/>
                  </a:cubicBezTo>
                  <a:cubicBezTo>
                    <a:pt x="24523" y="12345"/>
                    <a:pt x="24669" y="12387"/>
                    <a:pt x="24879" y="12429"/>
                  </a:cubicBezTo>
                  <a:cubicBezTo>
                    <a:pt x="24774" y="12596"/>
                    <a:pt x="24732" y="12722"/>
                    <a:pt x="24648" y="12764"/>
                  </a:cubicBezTo>
                  <a:cubicBezTo>
                    <a:pt x="24146" y="13224"/>
                    <a:pt x="23623" y="13663"/>
                    <a:pt x="23100" y="14061"/>
                  </a:cubicBezTo>
                  <a:cubicBezTo>
                    <a:pt x="22451" y="14542"/>
                    <a:pt x="21928" y="15212"/>
                    <a:pt x="21426" y="15860"/>
                  </a:cubicBezTo>
                  <a:cubicBezTo>
                    <a:pt x="21280" y="16070"/>
                    <a:pt x="21175" y="16321"/>
                    <a:pt x="21070" y="16593"/>
                  </a:cubicBezTo>
                  <a:cubicBezTo>
                    <a:pt x="20861" y="17158"/>
                    <a:pt x="20924" y="17660"/>
                    <a:pt x="21447" y="18057"/>
                  </a:cubicBezTo>
                  <a:cubicBezTo>
                    <a:pt x="21698" y="18246"/>
                    <a:pt x="21949" y="18413"/>
                    <a:pt x="22179" y="18580"/>
                  </a:cubicBezTo>
                  <a:cubicBezTo>
                    <a:pt x="22472" y="18769"/>
                    <a:pt x="22765" y="18936"/>
                    <a:pt x="22912" y="19250"/>
                  </a:cubicBezTo>
                  <a:cubicBezTo>
                    <a:pt x="23058" y="19564"/>
                    <a:pt x="23309" y="19731"/>
                    <a:pt x="23581" y="19857"/>
                  </a:cubicBezTo>
                  <a:cubicBezTo>
                    <a:pt x="24104" y="20150"/>
                    <a:pt x="24648" y="20443"/>
                    <a:pt x="25276" y="20380"/>
                  </a:cubicBezTo>
                  <a:cubicBezTo>
                    <a:pt x="25611" y="20359"/>
                    <a:pt x="25946" y="20505"/>
                    <a:pt x="26260" y="20443"/>
                  </a:cubicBezTo>
                  <a:cubicBezTo>
                    <a:pt x="26783" y="20296"/>
                    <a:pt x="27285" y="20296"/>
                    <a:pt x="27808" y="20296"/>
                  </a:cubicBezTo>
                  <a:cubicBezTo>
                    <a:pt x="29252" y="20296"/>
                    <a:pt x="30653" y="20171"/>
                    <a:pt x="32013" y="19564"/>
                  </a:cubicBezTo>
                  <a:cubicBezTo>
                    <a:pt x="32265" y="19459"/>
                    <a:pt x="32474" y="19396"/>
                    <a:pt x="32704" y="19313"/>
                  </a:cubicBezTo>
                  <a:cubicBezTo>
                    <a:pt x="33792" y="18915"/>
                    <a:pt x="34838" y="18455"/>
                    <a:pt x="35822" y="17785"/>
                  </a:cubicBezTo>
                  <a:cubicBezTo>
                    <a:pt x="36177" y="17555"/>
                    <a:pt x="36554" y="17367"/>
                    <a:pt x="36931" y="17199"/>
                  </a:cubicBezTo>
                  <a:cubicBezTo>
                    <a:pt x="37223" y="17053"/>
                    <a:pt x="37433" y="16886"/>
                    <a:pt x="37621" y="16614"/>
                  </a:cubicBezTo>
                  <a:cubicBezTo>
                    <a:pt x="38060" y="16007"/>
                    <a:pt x="38542" y="15379"/>
                    <a:pt x="39065" y="14835"/>
                  </a:cubicBezTo>
                  <a:cubicBezTo>
                    <a:pt x="39400" y="14479"/>
                    <a:pt x="39839" y="14166"/>
                    <a:pt x="40257" y="13852"/>
                  </a:cubicBezTo>
                  <a:cubicBezTo>
                    <a:pt x="40529" y="13663"/>
                    <a:pt x="40843" y="13747"/>
                    <a:pt x="40990" y="13956"/>
                  </a:cubicBezTo>
                  <a:cubicBezTo>
                    <a:pt x="41157" y="14166"/>
                    <a:pt x="41115" y="14438"/>
                    <a:pt x="40906" y="14710"/>
                  </a:cubicBezTo>
                  <a:cubicBezTo>
                    <a:pt x="40780" y="14835"/>
                    <a:pt x="40655" y="14940"/>
                    <a:pt x="40488" y="15065"/>
                  </a:cubicBezTo>
                  <a:cubicBezTo>
                    <a:pt x="39818" y="15651"/>
                    <a:pt x="39232" y="16300"/>
                    <a:pt x="38856" y="17137"/>
                  </a:cubicBezTo>
                  <a:cubicBezTo>
                    <a:pt x="38772" y="17325"/>
                    <a:pt x="38604" y="17471"/>
                    <a:pt x="38479" y="17639"/>
                  </a:cubicBezTo>
                  <a:cubicBezTo>
                    <a:pt x="38332" y="17827"/>
                    <a:pt x="38165" y="17995"/>
                    <a:pt x="38019" y="18204"/>
                  </a:cubicBezTo>
                  <a:cubicBezTo>
                    <a:pt x="37286" y="19313"/>
                    <a:pt x="36993" y="20547"/>
                    <a:pt x="36805" y="21824"/>
                  </a:cubicBezTo>
                  <a:cubicBezTo>
                    <a:pt x="36805" y="21865"/>
                    <a:pt x="36868" y="21928"/>
                    <a:pt x="36889" y="22033"/>
                  </a:cubicBezTo>
                  <a:cubicBezTo>
                    <a:pt x="37119" y="22117"/>
                    <a:pt x="37391" y="22179"/>
                    <a:pt x="37621" y="22326"/>
                  </a:cubicBezTo>
                  <a:cubicBezTo>
                    <a:pt x="38563" y="22744"/>
                    <a:pt x="39525" y="22681"/>
                    <a:pt x="40467" y="22326"/>
                  </a:cubicBezTo>
                  <a:cubicBezTo>
                    <a:pt x="40906" y="22137"/>
                    <a:pt x="41366" y="21949"/>
                    <a:pt x="41827" y="21761"/>
                  </a:cubicBezTo>
                  <a:cubicBezTo>
                    <a:pt x="42726" y="21405"/>
                    <a:pt x="43521" y="20924"/>
                    <a:pt x="44254" y="20338"/>
                  </a:cubicBezTo>
                  <a:cubicBezTo>
                    <a:pt x="44568" y="20087"/>
                    <a:pt x="44882" y="19836"/>
                    <a:pt x="45237" y="19648"/>
                  </a:cubicBezTo>
                  <a:cubicBezTo>
                    <a:pt x="45781" y="19355"/>
                    <a:pt x="46283" y="19020"/>
                    <a:pt x="46723" y="18601"/>
                  </a:cubicBezTo>
                  <a:cubicBezTo>
                    <a:pt x="47058" y="18288"/>
                    <a:pt x="47455" y="18057"/>
                    <a:pt x="47895" y="18036"/>
                  </a:cubicBezTo>
                  <a:cubicBezTo>
                    <a:pt x="48187" y="18162"/>
                    <a:pt x="48208" y="18392"/>
                    <a:pt x="48229" y="18664"/>
                  </a:cubicBezTo>
                  <a:cubicBezTo>
                    <a:pt x="48292" y="19815"/>
                    <a:pt x="48752" y="20756"/>
                    <a:pt x="49652" y="21468"/>
                  </a:cubicBezTo>
                  <a:cubicBezTo>
                    <a:pt x="49861" y="21635"/>
                    <a:pt x="50071" y="21845"/>
                    <a:pt x="50196" y="22054"/>
                  </a:cubicBezTo>
                  <a:cubicBezTo>
                    <a:pt x="50636" y="22744"/>
                    <a:pt x="51535" y="23163"/>
                    <a:pt x="52288" y="23037"/>
                  </a:cubicBezTo>
                  <a:cubicBezTo>
                    <a:pt x="53084" y="22953"/>
                    <a:pt x="53921" y="22284"/>
                    <a:pt x="54046" y="21301"/>
                  </a:cubicBezTo>
                  <a:cubicBezTo>
                    <a:pt x="54151" y="20589"/>
                    <a:pt x="54255" y="19899"/>
                    <a:pt x="54360" y="19208"/>
                  </a:cubicBezTo>
                  <a:cubicBezTo>
                    <a:pt x="54381" y="19020"/>
                    <a:pt x="54465" y="18852"/>
                    <a:pt x="54548" y="18706"/>
                  </a:cubicBezTo>
                  <a:cubicBezTo>
                    <a:pt x="54569" y="18643"/>
                    <a:pt x="54653" y="18601"/>
                    <a:pt x="54695" y="18622"/>
                  </a:cubicBezTo>
                  <a:cubicBezTo>
                    <a:pt x="54778" y="18664"/>
                    <a:pt x="54862" y="18706"/>
                    <a:pt x="54904" y="18769"/>
                  </a:cubicBezTo>
                  <a:cubicBezTo>
                    <a:pt x="54967" y="18832"/>
                    <a:pt x="54988" y="18936"/>
                    <a:pt x="54967" y="19020"/>
                  </a:cubicBezTo>
                  <a:cubicBezTo>
                    <a:pt x="54988" y="20087"/>
                    <a:pt x="54988" y="21280"/>
                    <a:pt x="54548" y="22451"/>
                  </a:cubicBezTo>
                  <a:close/>
                  <a:moveTo>
                    <a:pt x="21991" y="25109"/>
                  </a:moveTo>
                  <a:cubicBezTo>
                    <a:pt x="22096" y="25632"/>
                    <a:pt x="22138" y="26092"/>
                    <a:pt x="22263" y="26531"/>
                  </a:cubicBezTo>
                  <a:cubicBezTo>
                    <a:pt x="22661" y="27871"/>
                    <a:pt x="23184" y="29126"/>
                    <a:pt x="24251" y="30088"/>
                  </a:cubicBezTo>
                  <a:cubicBezTo>
                    <a:pt x="24439" y="30235"/>
                    <a:pt x="24627" y="30423"/>
                    <a:pt x="24753" y="30612"/>
                  </a:cubicBezTo>
                  <a:cubicBezTo>
                    <a:pt x="25276" y="31386"/>
                    <a:pt x="26008" y="31909"/>
                    <a:pt x="26804" y="32411"/>
                  </a:cubicBezTo>
                  <a:cubicBezTo>
                    <a:pt x="27264" y="32704"/>
                    <a:pt x="27703" y="33039"/>
                    <a:pt x="28184" y="33311"/>
                  </a:cubicBezTo>
                  <a:cubicBezTo>
                    <a:pt x="29210" y="33897"/>
                    <a:pt x="30214" y="34524"/>
                    <a:pt x="31428" y="34733"/>
                  </a:cubicBezTo>
                  <a:cubicBezTo>
                    <a:pt x="32306" y="34901"/>
                    <a:pt x="33227" y="35047"/>
                    <a:pt x="34127" y="35194"/>
                  </a:cubicBezTo>
                  <a:cubicBezTo>
                    <a:pt x="34754" y="35298"/>
                    <a:pt x="35403" y="35340"/>
                    <a:pt x="36031" y="35424"/>
                  </a:cubicBezTo>
                  <a:cubicBezTo>
                    <a:pt x="37223" y="35549"/>
                    <a:pt x="38437" y="35738"/>
                    <a:pt x="39672" y="35549"/>
                  </a:cubicBezTo>
                  <a:cubicBezTo>
                    <a:pt x="40216" y="35466"/>
                    <a:pt x="40760" y="35508"/>
                    <a:pt x="41304" y="35424"/>
                  </a:cubicBezTo>
                  <a:cubicBezTo>
                    <a:pt x="42873" y="35131"/>
                    <a:pt x="44421" y="34775"/>
                    <a:pt x="45949" y="34294"/>
                  </a:cubicBezTo>
                  <a:cubicBezTo>
                    <a:pt x="46200" y="34210"/>
                    <a:pt x="46472" y="34148"/>
                    <a:pt x="46723" y="34001"/>
                  </a:cubicBezTo>
                  <a:cubicBezTo>
                    <a:pt x="47455" y="33666"/>
                    <a:pt x="48167" y="33332"/>
                    <a:pt x="48878" y="32997"/>
                  </a:cubicBezTo>
                  <a:cubicBezTo>
                    <a:pt x="49108" y="32850"/>
                    <a:pt x="49422" y="32746"/>
                    <a:pt x="49547" y="32536"/>
                  </a:cubicBezTo>
                  <a:cubicBezTo>
                    <a:pt x="49757" y="32181"/>
                    <a:pt x="50133" y="32013"/>
                    <a:pt x="50384" y="31741"/>
                  </a:cubicBezTo>
                  <a:cubicBezTo>
                    <a:pt x="51096" y="30884"/>
                    <a:pt x="51870" y="30109"/>
                    <a:pt x="52435" y="29168"/>
                  </a:cubicBezTo>
                  <a:cubicBezTo>
                    <a:pt x="53209" y="27808"/>
                    <a:pt x="53816" y="26322"/>
                    <a:pt x="54172" y="24753"/>
                  </a:cubicBezTo>
                  <a:cubicBezTo>
                    <a:pt x="54276" y="24272"/>
                    <a:pt x="54360" y="23811"/>
                    <a:pt x="54318" y="23225"/>
                  </a:cubicBezTo>
                  <a:cubicBezTo>
                    <a:pt x="54130" y="23330"/>
                    <a:pt x="54004" y="23393"/>
                    <a:pt x="53858" y="23497"/>
                  </a:cubicBezTo>
                  <a:cubicBezTo>
                    <a:pt x="53105" y="24125"/>
                    <a:pt x="52226" y="24125"/>
                    <a:pt x="51326" y="23916"/>
                  </a:cubicBezTo>
                  <a:cubicBezTo>
                    <a:pt x="50552" y="23728"/>
                    <a:pt x="49840" y="23309"/>
                    <a:pt x="49296" y="22702"/>
                  </a:cubicBezTo>
                  <a:cubicBezTo>
                    <a:pt x="48606" y="21970"/>
                    <a:pt x="47895" y="21238"/>
                    <a:pt x="47476" y="20296"/>
                  </a:cubicBezTo>
                  <a:cubicBezTo>
                    <a:pt x="47371" y="20087"/>
                    <a:pt x="47225" y="19920"/>
                    <a:pt x="47099" y="19710"/>
                  </a:cubicBezTo>
                  <a:cubicBezTo>
                    <a:pt x="46304" y="20275"/>
                    <a:pt x="45551" y="20798"/>
                    <a:pt x="44819" y="21321"/>
                  </a:cubicBezTo>
                  <a:cubicBezTo>
                    <a:pt x="44275" y="21719"/>
                    <a:pt x="43710" y="22117"/>
                    <a:pt x="43124" y="22389"/>
                  </a:cubicBezTo>
                  <a:cubicBezTo>
                    <a:pt x="42308" y="22807"/>
                    <a:pt x="41450" y="23163"/>
                    <a:pt x="40571" y="23477"/>
                  </a:cubicBezTo>
                  <a:cubicBezTo>
                    <a:pt x="39902" y="23707"/>
                    <a:pt x="39148" y="23832"/>
                    <a:pt x="38416" y="23644"/>
                  </a:cubicBezTo>
                  <a:cubicBezTo>
                    <a:pt x="37747" y="23497"/>
                    <a:pt x="37098" y="23330"/>
                    <a:pt x="36470" y="23100"/>
                  </a:cubicBezTo>
                  <a:cubicBezTo>
                    <a:pt x="35947" y="22912"/>
                    <a:pt x="35550" y="22221"/>
                    <a:pt x="35612" y="21635"/>
                  </a:cubicBezTo>
                  <a:cubicBezTo>
                    <a:pt x="35654" y="21280"/>
                    <a:pt x="35738" y="20903"/>
                    <a:pt x="35822" y="20568"/>
                  </a:cubicBezTo>
                  <a:cubicBezTo>
                    <a:pt x="35947" y="20024"/>
                    <a:pt x="36115" y="19459"/>
                    <a:pt x="36282" y="18790"/>
                  </a:cubicBezTo>
                  <a:cubicBezTo>
                    <a:pt x="35759" y="19041"/>
                    <a:pt x="35403" y="19292"/>
                    <a:pt x="34985" y="19459"/>
                  </a:cubicBezTo>
                  <a:cubicBezTo>
                    <a:pt x="33938" y="19920"/>
                    <a:pt x="32892" y="20296"/>
                    <a:pt x="31846" y="20715"/>
                  </a:cubicBezTo>
                  <a:cubicBezTo>
                    <a:pt x="31156" y="21008"/>
                    <a:pt x="30465" y="21133"/>
                    <a:pt x="29691" y="21196"/>
                  </a:cubicBezTo>
                  <a:cubicBezTo>
                    <a:pt x="28959" y="21238"/>
                    <a:pt x="28268" y="21280"/>
                    <a:pt x="27557" y="21552"/>
                  </a:cubicBezTo>
                  <a:cubicBezTo>
                    <a:pt x="27243" y="21698"/>
                    <a:pt x="26824" y="21635"/>
                    <a:pt x="26448" y="21635"/>
                  </a:cubicBezTo>
                  <a:cubicBezTo>
                    <a:pt x="26134" y="21635"/>
                    <a:pt x="25862" y="21593"/>
                    <a:pt x="25548" y="21552"/>
                  </a:cubicBezTo>
                  <a:cubicBezTo>
                    <a:pt x="24962" y="21531"/>
                    <a:pt x="24397" y="21426"/>
                    <a:pt x="23895" y="21112"/>
                  </a:cubicBezTo>
                  <a:cubicBezTo>
                    <a:pt x="23874" y="21091"/>
                    <a:pt x="23791" y="21112"/>
                    <a:pt x="23707" y="21133"/>
                  </a:cubicBezTo>
                  <a:cubicBezTo>
                    <a:pt x="23686" y="21342"/>
                    <a:pt x="23686" y="21552"/>
                    <a:pt x="23623" y="21761"/>
                  </a:cubicBezTo>
                  <a:cubicBezTo>
                    <a:pt x="23602" y="21928"/>
                    <a:pt x="23560" y="22054"/>
                    <a:pt x="23498" y="22221"/>
                  </a:cubicBezTo>
                  <a:cubicBezTo>
                    <a:pt x="23414" y="22389"/>
                    <a:pt x="23247" y="22493"/>
                    <a:pt x="23058" y="22451"/>
                  </a:cubicBezTo>
                  <a:cubicBezTo>
                    <a:pt x="22933" y="22389"/>
                    <a:pt x="22828" y="22263"/>
                    <a:pt x="22765" y="22137"/>
                  </a:cubicBezTo>
                  <a:cubicBezTo>
                    <a:pt x="22723" y="22033"/>
                    <a:pt x="22723" y="21907"/>
                    <a:pt x="22744" y="21761"/>
                  </a:cubicBezTo>
                  <a:cubicBezTo>
                    <a:pt x="22786" y="21384"/>
                    <a:pt x="22619" y="21029"/>
                    <a:pt x="22451" y="20715"/>
                  </a:cubicBezTo>
                  <a:cubicBezTo>
                    <a:pt x="22221" y="20296"/>
                    <a:pt x="21845" y="19961"/>
                    <a:pt x="21489" y="19648"/>
                  </a:cubicBezTo>
                  <a:cubicBezTo>
                    <a:pt x="21050" y="19292"/>
                    <a:pt x="20673" y="19250"/>
                    <a:pt x="20275" y="19606"/>
                  </a:cubicBezTo>
                  <a:cubicBezTo>
                    <a:pt x="19857" y="19961"/>
                    <a:pt x="19501" y="20380"/>
                    <a:pt x="19480" y="20987"/>
                  </a:cubicBezTo>
                  <a:cubicBezTo>
                    <a:pt x="19438" y="21301"/>
                    <a:pt x="19417" y="21573"/>
                    <a:pt x="19376" y="21907"/>
                  </a:cubicBezTo>
                  <a:cubicBezTo>
                    <a:pt x="19271" y="22451"/>
                    <a:pt x="19334" y="22912"/>
                    <a:pt x="19689" y="23372"/>
                  </a:cubicBezTo>
                  <a:cubicBezTo>
                    <a:pt x="19794" y="23518"/>
                    <a:pt x="19857" y="23686"/>
                    <a:pt x="19961" y="23832"/>
                  </a:cubicBezTo>
                  <a:cubicBezTo>
                    <a:pt x="20213" y="24230"/>
                    <a:pt x="20526" y="24481"/>
                    <a:pt x="20945" y="24648"/>
                  </a:cubicBezTo>
                  <a:cubicBezTo>
                    <a:pt x="21280" y="24837"/>
                    <a:pt x="21594" y="24962"/>
                    <a:pt x="21991" y="25109"/>
                  </a:cubicBezTo>
                  <a:close/>
                  <a:moveTo>
                    <a:pt x="29984" y="35738"/>
                  </a:moveTo>
                  <a:cubicBezTo>
                    <a:pt x="27912" y="34796"/>
                    <a:pt x="26029" y="33562"/>
                    <a:pt x="24188" y="32202"/>
                  </a:cubicBezTo>
                  <a:cubicBezTo>
                    <a:pt x="22933" y="32808"/>
                    <a:pt x="21782" y="33583"/>
                    <a:pt x="20778" y="34587"/>
                  </a:cubicBezTo>
                  <a:cubicBezTo>
                    <a:pt x="20485" y="34901"/>
                    <a:pt x="20171" y="35215"/>
                    <a:pt x="19836" y="35424"/>
                  </a:cubicBezTo>
                  <a:cubicBezTo>
                    <a:pt x="19271" y="35759"/>
                    <a:pt x="18706" y="36156"/>
                    <a:pt x="18288" y="36679"/>
                  </a:cubicBezTo>
                  <a:cubicBezTo>
                    <a:pt x="18162" y="36805"/>
                    <a:pt x="18037" y="36930"/>
                    <a:pt x="17911" y="37035"/>
                  </a:cubicBezTo>
                  <a:cubicBezTo>
                    <a:pt x="16928" y="37767"/>
                    <a:pt x="16237" y="38709"/>
                    <a:pt x="15547" y="39713"/>
                  </a:cubicBezTo>
                  <a:cubicBezTo>
                    <a:pt x="15149" y="40299"/>
                    <a:pt x="15149" y="40467"/>
                    <a:pt x="15630" y="40990"/>
                  </a:cubicBezTo>
                  <a:cubicBezTo>
                    <a:pt x="15756" y="41157"/>
                    <a:pt x="15965" y="41262"/>
                    <a:pt x="16132" y="41387"/>
                  </a:cubicBezTo>
                  <a:cubicBezTo>
                    <a:pt x="16404" y="41575"/>
                    <a:pt x="16697" y="41722"/>
                    <a:pt x="16969" y="41952"/>
                  </a:cubicBezTo>
                  <a:cubicBezTo>
                    <a:pt x="17723" y="42664"/>
                    <a:pt x="18560" y="43187"/>
                    <a:pt x="19522" y="43500"/>
                  </a:cubicBezTo>
                  <a:cubicBezTo>
                    <a:pt x="19648" y="43563"/>
                    <a:pt x="19815" y="43605"/>
                    <a:pt x="19941" y="43710"/>
                  </a:cubicBezTo>
                  <a:cubicBezTo>
                    <a:pt x="20171" y="43898"/>
                    <a:pt x="20422" y="43940"/>
                    <a:pt x="20694" y="43919"/>
                  </a:cubicBezTo>
                  <a:cubicBezTo>
                    <a:pt x="21050" y="43898"/>
                    <a:pt x="21384" y="43940"/>
                    <a:pt x="21698" y="43961"/>
                  </a:cubicBezTo>
                  <a:cubicBezTo>
                    <a:pt x="21886" y="43961"/>
                    <a:pt x="22054" y="44065"/>
                    <a:pt x="22242" y="43835"/>
                  </a:cubicBezTo>
                  <a:cubicBezTo>
                    <a:pt x="22242" y="43647"/>
                    <a:pt x="22263" y="43417"/>
                    <a:pt x="22242" y="43166"/>
                  </a:cubicBezTo>
                  <a:cubicBezTo>
                    <a:pt x="22138" y="41910"/>
                    <a:pt x="22033" y="40676"/>
                    <a:pt x="21949" y="39420"/>
                  </a:cubicBezTo>
                  <a:cubicBezTo>
                    <a:pt x="21928" y="39086"/>
                    <a:pt x="21949" y="38730"/>
                    <a:pt x="21949" y="38437"/>
                  </a:cubicBezTo>
                  <a:lnTo>
                    <a:pt x="22033" y="37328"/>
                  </a:lnTo>
                  <a:cubicBezTo>
                    <a:pt x="22033" y="37140"/>
                    <a:pt x="22012" y="36972"/>
                    <a:pt x="22054" y="36784"/>
                  </a:cubicBezTo>
                  <a:cubicBezTo>
                    <a:pt x="22096" y="36638"/>
                    <a:pt x="22242" y="36449"/>
                    <a:pt x="22326" y="36470"/>
                  </a:cubicBezTo>
                  <a:cubicBezTo>
                    <a:pt x="22682" y="36491"/>
                    <a:pt x="22849" y="36219"/>
                    <a:pt x="23058" y="36010"/>
                  </a:cubicBezTo>
                  <a:cubicBezTo>
                    <a:pt x="23163" y="35905"/>
                    <a:pt x="23288" y="35780"/>
                    <a:pt x="23414" y="35759"/>
                  </a:cubicBezTo>
                  <a:cubicBezTo>
                    <a:pt x="24083" y="35654"/>
                    <a:pt x="24732" y="35382"/>
                    <a:pt x="25381" y="35654"/>
                  </a:cubicBezTo>
                  <a:cubicBezTo>
                    <a:pt x="25548" y="35696"/>
                    <a:pt x="25757" y="35780"/>
                    <a:pt x="25820" y="35905"/>
                  </a:cubicBezTo>
                  <a:cubicBezTo>
                    <a:pt x="26071" y="36261"/>
                    <a:pt x="26301" y="36617"/>
                    <a:pt x="26301" y="37098"/>
                  </a:cubicBezTo>
                  <a:cubicBezTo>
                    <a:pt x="26301" y="37328"/>
                    <a:pt x="26343" y="37558"/>
                    <a:pt x="26385" y="37830"/>
                  </a:cubicBezTo>
                  <a:cubicBezTo>
                    <a:pt x="26406" y="38165"/>
                    <a:pt x="26448" y="38479"/>
                    <a:pt x="26448" y="38814"/>
                  </a:cubicBezTo>
                  <a:cubicBezTo>
                    <a:pt x="26427" y="39316"/>
                    <a:pt x="26406" y="39776"/>
                    <a:pt x="26532" y="40278"/>
                  </a:cubicBezTo>
                  <a:cubicBezTo>
                    <a:pt x="26594" y="40487"/>
                    <a:pt x="26532" y="40697"/>
                    <a:pt x="26532" y="40906"/>
                  </a:cubicBezTo>
                  <a:cubicBezTo>
                    <a:pt x="26532" y="41115"/>
                    <a:pt x="26511" y="41324"/>
                    <a:pt x="26552" y="41534"/>
                  </a:cubicBezTo>
                  <a:cubicBezTo>
                    <a:pt x="26657" y="42078"/>
                    <a:pt x="26657" y="42643"/>
                    <a:pt x="26615" y="43187"/>
                  </a:cubicBezTo>
                  <a:cubicBezTo>
                    <a:pt x="26594" y="43647"/>
                    <a:pt x="26552" y="44149"/>
                    <a:pt x="26824" y="44588"/>
                  </a:cubicBezTo>
                  <a:cubicBezTo>
                    <a:pt x="27222" y="44672"/>
                    <a:pt x="27578" y="44735"/>
                    <a:pt x="27912" y="44588"/>
                  </a:cubicBezTo>
                  <a:cubicBezTo>
                    <a:pt x="28268" y="44463"/>
                    <a:pt x="28582" y="44484"/>
                    <a:pt x="28917" y="44526"/>
                  </a:cubicBezTo>
                  <a:cubicBezTo>
                    <a:pt x="29168" y="44547"/>
                    <a:pt x="29461" y="44526"/>
                    <a:pt x="29733" y="44526"/>
                  </a:cubicBezTo>
                  <a:cubicBezTo>
                    <a:pt x="30068" y="44526"/>
                    <a:pt x="30402" y="44463"/>
                    <a:pt x="30716" y="44484"/>
                  </a:cubicBezTo>
                  <a:cubicBezTo>
                    <a:pt x="31135" y="44526"/>
                    <a:pt x="31511" y="44463"/>
                    <a:pt x="31867" y="44275"/>
                  </a:cubicBezTo>
                  <a:cubicBezTo>
                    <a:pt x="31993" y="44212"/>
                    <a:pt x="32160" y="44128"/>
                    <a:pt x="32286" y="44149"/>
                  </a:cubicBezTo>
                  <a:cubicBezTo>
                    <a:pt x="32788" y="44212"/>
                    <a:pt x="33248" y="44003"/>
                    <a:pt x="33729" y="44003"/>
                  </a:cubicBezTo>
                  <a:cubicBezTo>
                    <a:pt x="34775" y="43961"/>
                    <a:pt x="35738" y="43542"/>
                    <a:pt x="36742" y="43312"/>
                  </a:cubicBezTo>
                  <a:cubicBezTo>
                    <a:pt x="37642" y="43103"/>
                    <a:pt x="38437" y="42538"/>
                    <a:pt x="39169" y="41931"/>
                  </a:cubicBezTo>
                  <a:cubicBezTo>
                    <a:pt x="39525" y="41617"/>
                    <a:pt x="39776" y="41283"/>
                    <a:pt x="39797" y="40759"/>
                  </a:cubicBezTo>
                  <a:cubicBezTo>
                    <a:pt x="39818" y="40174"/>
                    <a:pt x="39944" y="39609"/>
                    <a:pt x="39797" y="39023"/>
                  </a:cubicBezTo>
                  <a:cubicBezTo>
                    <a:pt x="39713" y="38730"/>
                    <a:pt x="39797" y="38416"/>
                    <a:pt x="39818" y="38102"/>
                  </a:cubicBezTo>
                  <a:cubicBezTo>
                    <a:pt x="39839" y="37726"/>
                    <a:pt x="39776" y="37328"/>
                    <a:pt x="39588" y="36993"/>
                  </a:cubicBezTo>
                  <a:cubicBezTo>
                    <a:pt x="39044" y="36993"/>
                    <a:pt x="38521" y="37014"/>
                    <a:pt x="37998" y="36993"/>
                  </a:cubicBezTo>
                  <a:cubicBezTo>
                    <a:pt x="37475" y="36951"/>
                    <a:pt x="36972" y="36889"/>
                    <a:pt x="36449" y="36847"/>
                  </a:cubicBezTo>
                  <a:cubicBezTo>
                    <a:pt x="36345" y="36993"/>
                    <a:pt x="36282" y="37119"/>
                    <a:pt x="36219" y="37161"/>
                  </a:cubicBezTo>
                  <a:cubicBezTo>
                    <a:pt x="35403" y="37851"/>
                    <a:pt x="34566" y="38521"/>
                    <a:pt x="33729" y="39190"/>
                  </a:cubicBezTo>
                  <a:cubicBezTo>
                    <a:pt x="33562" y="39295"/>
                    <a:pt x="33311" y="39337"/>
                    <a:pt x="33122" y="39316"/>
                  </a:cubicBezTo>
                  <a:cubicBezTo>
                    <a:pt x="32516" y="39232"/>
                    <a:pt x="31888" y="39253"/>
                    <a:pt x="31407" y="38835"/>
                  </a:cubicBezTo>
                  <a:cubicBezTo>
                    <a:pt x="30925" y="38793"/>
                    <a:pt x="30716" y="38458"/>
                    <a:pt x="30570" y="38081"/>
                  </a:cubicBezTo>
                  <a:cubicBezTo>
                    <a:pt x="30465" y="37830"/>
                    <a:pt x="30361" y="37600"/>
                    <a:pt x="30298" y="37307"/>
                  </a:cubicBezTo>
                  <a:cubicBezTo>
                    <a:pt x="30214" y="36784"/>
                    <a:pt x="30109" y="36282"/>
                    <a:pt x="29984" y="35738"/>
                  </a:cubicBezTo>
                  <a:close/>
                  <a:moveTo>
                    <a:pt x="11571" y="41324"/>
                  </a:moveTo>
                  <a:cubicBezTo>
                    <a:pt x="11550" y="41115"/>
                    <a:pt x="11571" y="41052"/>
                    <a:pt x="11550" y="40969"/>
                  </a:cubicBezTo>
                  <a:cubicBezTo>
                    <a:pt x="11320" y="40236"/>
                    <a:pt x="11592" y="39525"/>
                    <a:pt x="11676" y="38793"/>
                  </a:cubicBezTo>
                  <a:cubicBezTo>
                    <a:pt x="11948" y="38437"/>
                    <a:pt x="12011" y="38039"/>
                    <a:pt x="12073" y="37600"/>
                  </a:cubicBezTo>
                  <a:cubicBezTo>
                    <a:pt x="12094" y="37412"/>
                    <a:pt x="12178" y="37244"/>
                    <a:pt x="12283" y="37098"/>
                  </a:cubicBezTo>
                  <a:cubicBezTo>
                    <a:pt x="12910" y="36135"/>
                    <a:pt x="13475" y="35110"/>
                    <a:pt x="14375" y="34315"/>
                  </a:cubicBezTo>
                  <a:cubicBezTo>
                    <a:pt x="14584" y="34148"/>
                    <a:pt x="14772" y="33938"/>
                    <a:pt x="14919" y="33687"/>
                  </a:cubicBezTo>
                  <a:cubicBezTo>
                    <a:pt x="15212" y="33269"/>
                    <a:pt x="15568" y="33018"/>
                    <a:pt x="16049" y="32808"/>
                  </a:cubicBezTo>
                  <a:cubicBezTo>
                    <a:pt x="16572" y="32578"/>
                    <a:pt x="17179" y="32432"/>
                    <a:pt x="17430" y="31846"/>
                  </a:cubicBezTo>
                  <a:cubicBezTo>
                    <a:pt x="17451" y="31762"/>
                    <a:pt x="17555" y="31700"/>
                    <a:pt x="17639" y="31679"/>
                  </a:cubicBezTo>
                  <a:cubicBezTo>
                    <a:pt x="18162" y="31469"/>
                    <a:pt x="18664" y="31135"/>
                    <a:pt x="19229" y="31030"/>
                  </a:cubicBezTo>
                  <a:cubicBezTo>
                    <a:pt x="19836" y="30925"/>
                    <a:pt x="20359" y="30632"/>
                    <a:pt x="20882" y="30340"/>
                  </a:cubicBezTo>
                  <a:cubicBezTo>
                    <a:pt x="20673" y="29712"/>
                    <a:pt x="20589" y="29670"/>
                    <a:pt x="20150" y="29775"/>
                  </a:cubicBezTo>
                  <a:cubicBezTo>
                    <a:pt x="19920" y="29816"/>
                    <a:pt x="19689" y="29837"/>
                    <a:pt x="19438" y="29900"/>
                  </a:cubicBezTo>
                  <a:cubicBezTo>
                    <a:pt x="18706" y="30068"/>
                    <a:pt x="18037" y="30277"/>
                    <a:pt x="17827" y="31135"/>
                  </a:cubicBezTo>
                  <a:cubicBezTo>
                    <a:pt x="17827" y="31156"/>
                    <a:pt x="17806" y="31176"/>
                    <a:pt x="17765" y="31176"/>
                  </a:cubicBezTo>
                  <a:cubicBezTo>
                    <a:pt x="16990" y="31532"/>
                    <a:pt x="16195" y="31867"/>
                    <a:pt x="15421" y="32181"/>
                  </a:cubicBezTo>
                  <a:cubicBezTo>
                    <a:pt x="14772" y="32432"/>
                    <a:pt x="14103" y="32683"/>
                    <a:pt x="13371" y="32516"/>
                  </a:cubicBezTo>
                  <a:cubicBezTo>
                    <a:pt x="12408" y="32327"/>
                    <a:pt x="11446" y="32223"/>
                    <a:pt x="10504" y="32055"/>
                  </a:cubicBezTo>
                  <a:cubicBezTo>
                    <a:pt x="10065" y="31951"/>
                    <a:pt x="9667" y="32013"/>
                    <a:pt x="9270" y="32202"/>
                  </a:cubicBezTo>
                  <a:cubicBezTo>
                    <a:pt x="8454" y="32620"/>
                    <a:pt x="7679" y="33101"/>
                    <a:pt x="6989" y="33729"/>
                  </a:cubicBezTo>
                  <a:cubicBezTo>
                    <a:pt x="6842" y="33876"/>
                    <a:pt x="6675" y="34043"/>
                    <a:pt x="6612" y="34210"/>
                  </a:cubicBezTo>
                  <a:cubicBezTo>
                    <a:pt x="6194" y="35026"/>
                    <a:pt x="5713" y="35822"/>
                    <a:pt x="5733" y="36784"/>
                  </a:cubicBezTo>
                  <a:cubicBezTo>
                    <a:pt x="5733" y="36993"/>
                    <a:pt x="5713" y="37202"/>
                    <a:pt x="5671" y="37412"/>
                  </a:cubicBezTo>
                  <a:cubicBezTo>
                    <a:pt x="5608" y="37726"/>
                    <a:pt x="5713" y="37998"/>
                    <a:pt x="5901" y="38270"/>
                  </a:cubicBezTo>
                  <a:cubicBezTo>
                    <a:pt x="6424" y="38981"/>
                    <a:pt x="7093" y="39567"/>
                    <a:pt x="7889" y="39985"/>
                  </a:cubicBezTo>
                  <a:cubicBezTo>
                    <a:pt x="8516" y="40341"/>
                    <a:pt x="9060" y="40864"/>
                    <a:pt x="9855" y="40885"/>
                  </a:cubicBezTo>
                  <a:cubicBezTo>
                    <a:pt x="10316" y="41283"/>
                    <a:pt x="10922" y="41262"/>
                    <a:pt x="11571" y="41324"/>
                  </a:cubicBezTo>
                  <a:close/>
                  <a:moveTo>
                    <a:pt x="17869" y="44254"/>
                  </a:moveTo>
                  <a:cubicBezTo>
                    <a:pt x="17451" y="43940"/>
                    <a:pt x="17200" y="43731"/>
                    <a:pt x="16928" y="43521"/>
                  </a:cubicBezTo>
                  <a:cubicBezTo>
                    <a:pt x="16384" y="43082"/>
                    <a:pt x="15840" y="42664"/>
                    <a:pt x="15233" y="42308"/>
                  </a:cubicBezTo>
                  <a:cubicBezTo>
                    <a:pt x="14500" y="41848"/>
                    <a:pt x="14040" y="41199"/>
                    <a:pt x="13956" y="40299"/>
                  </a:cubicBezTo>
                  <a:cubicBezTo>
                    <a:pt x="13935" y="39985"/>
                    <a:pt x="13956" y="39713"/>
                    <a:pt x="14187" y="39462"/>
                  </a:cubicBezTo>
                  <a:cubicBezTo>
                    <a:pt x="14396" y="39211"/>
                    <a:pt x="14584" y="38918"/>
                    <a:pt x="14793" y="38667"/>
                  </a:cubicBezTo>
                  <a:cubicBezTo>
                    <a:pt x="15442" y="37788"/>
                    <a:pt x="16070" y="36951"/>
                    <a:pt x="16928" y="36303"/>
                  </a:cubicBezTo>
                  <a:cubicBezTo>
                    <a:pt x="17221" y="36073"/>
                    <a:pt x="17493" y="35801"/>
                    <a:pt x="17723" y="35549"/>
                  </a:cubicBezTo>
                  <a:cubicBezTo>
                    <a:pt x="18037" y="35215"/>
                    <a:pt x="18371" y="34901"/>
                    <a:pt x="18790" y="34692"/>
                  </a:cubicBezTo>
                  <a:cubicBezTo>
                    <a:pt x="19229" y="34482"/>
                    <a:pt x="19585" y="34127"/>
                    <a:pt x="19941" y="33792"/>
                  </a:cubicBezTo>
                  <a:cubicBezTo>
                    <a:pt x="20736" y="32976"/>
                    <a:pt x="21594" y="32285"/>
                    <a:pt x="22619" y="31762"/>
                  </a:cubicBezTo>
                  <a:cubicBezTo>
                    <a:pt x="22891" y="31595"/>
                    <a:pt x="23184" y="31469"/>
                    <a:pt x="23456" y="31176"/>
                  </a:cubicBezTo>
                  <a:cubicBezTo>
                    <a:pt x="23184" y="30925"/>
                    <a:pt x="22933" y="30695"/>
                    <a:pt x="22702" y="30507"/>
                  </a:cubicBezTo>
                  <a:cubicBezTo>
                    <a:pt x="22326" y="30507"/>
                    <a:pt x="22033" y="30612"/>
                    <a:pt x="21719" y="30800"/>
                  </a:cubicBezTo>
                  <a:cubicBezTo>
                    <a:pt x="21217" y="31072"/>
                    <a:pt x="20652" y="31260"/>
                    <a:pt x="20171" y="31553"/>
                  </a:cubicBezTo>
                  <a:cubicBezTo>
                    <a:pt x="19543" y="31930"/>
                    <a:pt x="18915" y="32285"/>
                    <a:pt x="18204" y="32453"/>
                  </a:cubicBezTo>
                  <a:cubicBezTo>
                    <a:pt x="18162" y="32495"/>
                    <a:pt x="18099" y="32516"/>
                    <a:pt x="18057" y="32557"/>
                  </a:cubicBezTo>
                  <a:cubicBezTo>
                    <a:pt x="17513" y="32955"/>
                    <a:pt x="16948" y="33353"/>
                    <a:pt x="16404" y="33687"/>
                  </a:cubicBezTo>
                  <a:cubicBezTo>
                    <a:pt x="15944" y="34001"/>
                    <a:pt x="15672" y="34524"/>
                    <a:pt x="15275" y="34859"/>
                  </a:cubicBezTo>
                  <a:cubicBezTo>
                    <a:pt x="14521" y="35549"/>
                    <a:pt x="13956" y="36366"/>
                    <a:pt x="13433" y="37223"/>
                  </a:cubicBezTo>
                  <a:cubicBezTo>
                    <a:pt x="13245" y="37537"/>
                    <a:pt x="13057" y="37851"/>
                    <a:pt x="13036" y="38207"/>
                  </a:cubicBezTo>
                  <a:cubicBezTo>
                    <a:pt x="13015" y="38479"/>
                    <a:pt x="12910" y="38730"/>
                    <a:pt x="12806" y="39002"/>
                  </a:cubicBezTo>
                  <a:cubicBezTo>
                    <a:pt x="12492" y="39713"/>
                    <a:pt x="12429" y="40404"/>
                    <a:pt x="12743" y="41115"/>
                  </a:cubicBezTo>
                  <a:cubicBezTo>
                    <a:pt x="12931" y="41534"/>
                    <a:pt x="13140" y="41952"/>
                    <a:pt x="13371" y="42350"/>
                  </a:cubicBezTo>
                  <a:cubicBezTo>
                    <a:pt x="13496" y="42559"/>
                    <a:pt x="13643" y="42852"/>
                    <a:pt x="13852" y="42894"/>
                  </a:cubicBezTo>
                  <a:cubicBezTo>
                    <a:pt x="14417" y="43061"/>
                    <a:pt x="14835" y="43480"/>
                    <a:pt x="15358" y="43710"/>
                  </a:cubicBezTo>
                  <a:cubicBezTo>
                    <a:pt x="15693" y="43877"/>
                    <a:pt x="16049" y="44024"/>
                    <a:pt x="16384" y="44065"/>
                  </a:cubicBezTo>
                  <a:cubicBezTo>
                    <a:pt x="16802" y="44191"/>
                    <a:pt x="17283" y="44212"/>
                    <a:pt x="17869" y="44254"/>
                  </a:cubicBezTo>
                  <a:close/>
                  <a:moveTo>
                    <a:pt x="14605" y="19857"/>
                  </a:moveTo>
                  <a:cubicBezTo>
                    <a:pt x="14982" y="19815"/>
                    <a:pt x="15254" y="19773"/>
                    <a:pt x="15547" y="19731"/>
                  </a:cubicBezTo>
                  <a:cubicBezTo>
                    <a:pt x="15651" y="19710"/>
                    <a:pt x="15777" y="19668"/>
                    <a:pt x="15881" y="19627"/>
                  </a:cubicBezTo>
                  <a:cubicBezTo>
                    <a:pt x="16384" y="19313"/>
                    <a:pt x="16969" y="19041"/>
                    <a:pt x="17283" y="18476"/>
                  </a:cubicBezTo>
                  <a:cubicBezTo>
                    <a:pt x="17534" y="17995"/>
                    <a:pt x="17848" y="17555"/>
                    <a:pt x="18162" y="17095"/>
                  </a:cubicBezTo>
                  <a:cubicBezTo>
                    <a:pt x="18894" y="15965"/>
                    <a:pt x="18853" y="14710"/>
                    <a:pt x="18664" y="13454"/>
                  </a:cubicBezTo>
                  <a:cubicBezTo>
                    <a:pt x="18643" y="13329"/>
                    <a:pt x="18560" y="13161"/>
                    <a:pt x="18455" y="13057"/>
                  </a:cubicBezTo>
                  <a:cubicBezTo>
                    <a:pt x="18141" y="12617"/>
                    <a:pt x="17660" y="12554"/>
                    <a:pt x="17304" y="12973"/>
                  </a:cubicBezTo>
                  <a:cubicBezTo>
                    <a:pt x="17095" y="13224"/>
                    <a:pt x="16865" y="13391"/>
                    <a:pt x="16593" y="13538"/>
                  </a:cubicBezTo>
                  <a:cubicBezTo>
                    <a:pt x="16488" y="13580"/>
                    <a:pt x="16384" y="13663"/>
                    <a:pt x="16300" y="13747"/>
                  </a:cubicBezTo>
                  <a:cubicBezTo>
                    <a:pt x="15630" y="14584"/>
                    <a:pt x="14982" y="15421"/>
                    <a:pt x="14689" y="16488"/>
                  </a:cubicBezTo>
                  <a:cubicBezTo>
                    <a:pt x="14563" y="16990"/>
                    <a:pt x="14563" y="17513"/>
                    <a:pt x="14459" y="18036"/>
                  </a:cubicBezTo>
                  <a:cubicBezTo>
                    <a:pt x="14354" y="18664"/>
                    <a:pt x="14584" y="19229"/>
                    <a:pt x="14605" y="19857"/>
                  </a:cubicBezTo>
                  <a:close/>
                  <a:moveTo>
                    <a:pt x="25506" y="44568"/>
                  </a:moveTo>
                  <a:lnTo>
                    <a:pt x="25506" y="43061"/>
                  </a:lnTo>
                  <a:lnTo>
                    <a:pt x="25506" y="40425"/>
                  </a:lnTo>
                  <a:cubicBezTo>
                    <a:pt x="25506" y="40341"/>
                    <a:pt x="25485" y="40236"/>
                    <a:pt x="25464" y="40153"/>
                  </a:cubicBezTo>
                  <a:cubicBezTo>
                    <a:pt x="25339" y="39755"/>
                    <a:pt x="25381" y="39379"/>
                    <a:pt x="25443" y="38981"/>
                  </a:cubicBezTo>
                  <a:cubicBezTo>
                    <a:pt x="25548" y="38228"/>
                    <a:pt x="25339" y="37495"/>
                    <a:pt x="25339" y="36721"/>
                  </a:cubicBezTo>
                  <a:cubicBezTo>
                    <a:pt x="25339" y="36617"/>
                    <a:pt x="25255" y="36491"/>
                    <a:pt x="25192" y="36366"/>
                  </a:cubicBezTo>
                  <a:cubicBezTo>
                    <a:pt x="24983" y="36345"/>
                    <a:pt x="24753" y="36240"/>
                    <a:pt x="24565" y="36282"/>
                  </a:cubicBezTo>
                  <a:cubicBezTo>
                    <a:pt x="23979" y="36491"/>
                    <a:pt x="23288" y="36407"/>
                    <a:pt x="22786" y="36868"/>
                  </a:cubicBezTo>
                  <a:cubicBezTo>
                    <a:pt x="22765" y="36930"/>
                    <a:pt x="22744" y="36993"/>
                    <a:pt x="22744" y="37035"/>
                  </a:cubicBezTo>
                  <a:cubicBezTo>
                    <a:pt x="22849" y="37642"/>
                    <a:pt x="22933" y="38249"/>
                    <a:pt x="22786" y="38855"/>
                  </a:cubicBezTo>
                  <a:cubicBezTo>
                    <a:pt x="22765" y="38918"/>
                    <a:pt x="22786" y="39023"/>
                    <a:pt x="22807" y="39107"/>
                  </a:cubicBezTo>
                  <a:cubicBezTo>
                    <a:pt x="22995" y="40759"/>
                    <a:pt x="23163" y="42371"/>
                    <a:pt x="23330" y="44044"/>
                  </a:cubicBezTo>
                  <a:cubicBezTo>
                    <a:pt x="23560" y="44296"/>
                    <a:pt x="23749" y="44547"/>
                    <a:pt x="24000" y="44840"/>
                  </a:cubicBezTo>
                  <a:cubicBezTo>
                    <a:pt x="24125" y="44840"/>
                    <a:pt x="24230" y="44881"/>
                    <a:pt x="24355" y="44861"/>
                  </a:cubicBezTo>
                  <a:cubicBezTo>
                    <a:pt x="24753" y="44777"/>
                    <a:pt x="25088" y="44672"/>
                    <a:pt x="25506" y="44568"/>
                  </a:cubicBezTo>
                  <a:close/>
                  <a:moveTo>
                    <a:pt x="8642" y="17095"/>
                  </a:moveTo>
                  <a:cubicBezTo>
                    <a:pt x="8202" y="16467"/>
                    <a:pt x="7512" y="16216"/>
                    <a:pt x="6780" y="16111"/>
                  </a:cubicBezTo>
                  <a:cubicBezTo>
                    <a:pt x="6236" y="16049"/>
                    <a:pt x="5692" y="16007"/>
                    <a:pt x="5148" y="15986"/>
                  </a:cubicBezTo>
                  <a:cubicBezTo>
                    <a:pt x="4478" y="15965"/>
                    <a:pt x="3892" y="16070"/>
                    <a:pt x="3327" y="16446"/>
                  </a:cubicBezTo>
                  <a:cubicBezTo>
                    <a:pt x="3013" y="16697"/>
                    <a:pt x="2679" y="16927"/>
                    <a:pt x="2302" y="17074"/>
                  </a:cubicBezTo>
                  <a:cubicBezTo>
                    <a:pt x="1611" y="17388"/>
                    <a:pt x="1444" y="18057"/>
                    <a:pt x="1193" y="18643"/>
                  </a:cubicBezTo>
                  <a:cubicBezTo>
                    <a:pt x="1109" y="18852"/>
                    <a:pt x="1256" y="19124"/>
                    <a:pt x="1465" y="19145"/>
                  </a:cubicBezTo>
                  <a:cubicBezTo>
                    <a:pt x="2093" y="19208"/>
                    <a:pt x="2720" y="19376"/>
                    <a:pt x="3390" y="19250"/>
                  </a:cubicBezTo>
                  <a:cubicBezTo>
                    <a:pt x="4352" y="19041"/>
                    <a:pt x="5378" y="18894"/>
                    <a:pt x="6340" y="18685"/>
                  </a:cubicBezTo>
                  <a:cubicBezTo>
                    <a:pt x="6591" y="18622"/>
                    <a:pt x="6884" y="18518"/>
                    <a:pt x="7093" y="18371"/>
                  </a:cubicBezTo>
                  <a:cubicBezTo>
                    <a:pt x="7617" y="17974"/>
                    <a:pt x="8119" y="17534"/>
                    <a:pt x="8642" y="17095"/>
                  </a:cubicBezTo>
                  <a:close/>
                  <a:moveTo>
                    <a:pt x="35194" y="36679"/>
                  </a:moveTo>
                  <a:cubicBezTo>
                    <a:pt x="34399" y="36575"/>
                    <a:pt x="33771" y="36491"/>
                    <a:pt x="33122" y="36449"/>
                  </a:cubicBezTo>
                  <a:cubicBezTo>
                    <a:pt x="32474" y="36386"/>
                    <a:pt x="31846" y="36094"/>
                    <a:pt x="31114" y="36094"/>
                  </a:cubicBezTo>
                  <a:cubicBezTo>
                    <a:pt x="31135" y="36617"/>
                    <a:pt x="31302" y="37098"/>
                    <a:pt x="31428" y="37537"/>
                  </a:cubicBezTo>
                  <a:cubicBezTo>
                    <a:pt x="31469" y="37663"/>
                    <a:pt x="31595" y="37767"/>
                    <a:pt x="31700" y="37851"/>
                  </a:cubicBezTo>
                  <a:cubicBezTo>
                    <a:pt x="31867" y="37956"/>
                    <a:pt x="32013" y="38018"/>
                    <a:pt x="32202" y="38081"/>
                  </a:cubicBezTo>
                  <a:cubicBezTo>
                    <a:pt x="32725" y="38332"/>
                    <a:pt x="33227" y="38374"/>
                    <a:pt x="33729" y="37935"/>
                  </a:cubicBezTo>
                  <a:cubicBezTo>
                    <a:pt x="34085" y="37621"/>
                    <a:pt x="34482" y="37328"/>
                    <a:pt x="34859" y="37014"/>
                  </a:cubicBezTo>
                  <a:cubicBezTo>
                    <a:pt x="34964" y="36972"/>
                    <a:pt x="35027" y="36868"/>
                    <a:pt x="35194" y="36679"/>
                  </a:cubicBezTo>
                  <a:close/>
                  <a:moveTo>
                    <a:pt x="25820" y="47246"/>
                  </a:moveTo>
                  <a:cubicBezTo>
                    <a:pt x="25778" y="46765"/>
                    <a:pt x="25715" y="46409"/>
                    <a:pt x="25695" y="46032"/>
                  </a:cubicBezTo>
                  <a:cubicBezTo>
                    <a:pt x="25674" y="45697"/>
                    <a:pt x="25778" y="45321"/>
                    <a:pt x="25548" y="44944"/>
                  </a:cubicBezTo>
                  <a:cubicBezTo>
                    <a:pt x="25130" y="45572"/>
                    <a:pt x="24565" y="45739"/>
                    <a:pt x="23916" y="45593"/>
                  </a:cubicBezTo>
                  <a:cubicBezTo>
                    <a:pt x="23874" y="45572"/>
                    <a:pt x="23791" y="45593"/>
                    <a:pt x="23728" y="45593"/>
                  </a:cubicBezTo>
                  <a:cubicBezTo>
                    <a:pt x="23498" y="45677"/>
                    <a:pt x="23372" y="45781"/>
                    <a:pt x="23456" y="46053"/>
                  </a:cubicBezTo>
                  <a:cubicBezTo>
                    <a:pt x="23728" y="46116"/>
                    <a:pt x="24042" y="46137"/>
                    <a:pt x="24335" y="46221"/>
                  </a:cubicBezTo>
                  <a:cubicBezTo>
                    <a:pt x="24502" y="46241"/>
                    <a:pt x="24648" y="46304"/>
                    <a:pt x="24753" y="46367"/>
                  </a:cubicBezTo>
                  <a:cubicBezTo>
                    <a:pt x="24837" y="46430"/>
                    <a:pt x="24920" y="46576"/>
                    <a:pt x="24879" y="46702"/>
                  </a:cubicBezTo>
                  <a:cubicBezTo>
                    <a:pt x="24879" y="46785"/>
                    <a:pt x="24774" y="46932"/>
                    <a:pt x="24669" y="46953"/>
                  </a:cubicBezTo>
                  <a:cubicBezTo>
                    <a:pt x="24460" y="47016"/>
                    <a:pt x="24251" y="47016"/>
                    <a:pt x="24042" y="47016"/>
                  </a:cubicBezTo>
                  <a:cubicBezTo>
                    <a:pt x="23811" y="47037"/>
                    <a:pt x="23581" y="46869"/>
                    <a:pt x="23372" y="47078"/>
                  </a:cubicBezTo>
                  <a:cubicBezTo>
                    <a:pt x="23393" y="47141"/>
                    <a:pt x="23414" y="47246"/>
                    <a:pt x="23456" y="47246"/>
                  </a:cubicBezTo>
                  <a:cubicBezTo>
                    <a:pt x="23874" y="47309"/>
                    <a:pt x="24293" y="47434"/>
                    <a:pt x="24711" y="47434"/>
                  </a:cubicBezTo>
                  <a:cubicBezTo>
                    <a:pt x="25067" y="47455"/>
                    <a:pt x="25443" y="47329"/>
                    <a:pt x="25820" y="47246"/>
                  </a:cubicBezTo>
                  <a:close/>
                  <a:moveTo>
                    <a:pt x="23874" y="48585"/>
                  </a:moveTo>
                  <a:cubicBezTo>
                    <a:pt x="24251" y="49422"/>
                    <a:pt x="24544" y="50280"/>
                    <a:pt x="25151" y="51138"/>
                  </a:cubicBezTo>
                  <a:cubicBezTo>
                    <a:pt x="25485" y="50217"/>
                    <a:pt x="25862" y="49464"/>
                    <a:pt x="25695" y="48459"/>
                  </a:cubicBezTo>
                  <a:cubicBezTo>
                    <a:pt x="25088" y="48899"/>
                    <a:pt x="24502" y="48522"/>
                    <a:pt x="23874" y="48585"/>
                  </a:cubicBezTo>
                  <a:close/>
                  <a:moveTo>
                    <a:pt x="22200" y="45028"/>
                  </a:moveTo>
                  <a:cubicBezTo>
                    <a:pt x="22158" y="44965"/>
                    <a:pt x="22138" y="44923"/>
                    <a:pt x="22117" y="44881"/>
                  </a:cubicBezTo>
                  <a:cubicBezTo>
                    <a:pt x="22054" y="44861"/>
                    <a:pt x="22012" y="44923"/>
                    <a:pt x="21949" y="44923"/>
                  </a:cubicBezTo>
                  <a:cubicBezTo>
                    <a:pt x="21991" y="44965"/>
                    <a:pt x="22012" y="45028"/>
                    <a:pt x="22054" y="45049"/>
                  </a:cubicBezTo>
                  <a:cubicBezTo>
                    <a:pt x="22096" y="45049"/>
                    <a:pt x="22138" y="45028"/>
                    <a:pt x="22200" y="450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37;p53">
              <a:extLst>
                <a:ext uri="{FF2B5EF4-FFF2-40B4-BE49-F238E27FC236}">
                  <a16:creationId xmlns:a16="http://schemas.microsoft.com/office/drawing/2014/main" id="{C8FA7AD4-8E32-2540-A98B-FA57CB1A2326}"/>
                </a:ext>
              </a:extLst>
            </p:cNvPr>
            <p:cNvSpPr/>
            <p:nvPr/>
          </p:nvSpPr>
          <p:spPr>
            <a:xfrm flipH="1">
              <a:off x="6287475" y="3398600"/>
              <a:ext cx="301850" cy="153800"/>
            </a:xfrm>
            <a:custGeom>
              <a:avLst/>
              <a:gdLst/>
              <a:ahLst/>
              <a:cxnLst/>
              <a:rect l="l" t="t" r="r" b="b"/>
              <a:pathLst>
                <a:path w="12074" h="6152" extrusionOk="0">
                  <a:moveTo>
                    <a:pt x="858" y="0"/>
                  </a:moveTo>
                  <a:cubicBezTo>
                    <a:pt x="1172" y="314"/>
                    <a:pt x="1277" y="670"/>
                    <a:pt x="1277" y="1088"/>
                  </a:cubicBezTo>
                  <a:cubicBezTo>
                    <a:pt x="1277" y="1779"/>
                    <a:pt x="1549" y="2323"/>
                    <a:pt x="2072" y="2741"/>
                  </a:cubicBezTo>
                  <a:cubicBezTo>
                    <a:pt x="2553" y="3097"/>
                    <a:pt x="2951" y="3599"/>
                    <a:pt x="3599" y="3703"/>
                  </a:cubicBezTo>
                  <a:cubicBezTo>
                    <a:pt x="3641" y="3703"/>
                    <a:pt x="3725" y="3766"/>
                    <a:pt x="3746" y="3787"/>
                  </a:cubicBezTo>
                  <a:cubicBezTo>
                    <a:pt x="4101" y="4227"/>
                    <a:pt x="4645" y="4248"/>
                    <a:pt x="5106" y="4478"/>
                  </a:cubicBezTo>
                  <a:cubicBezTo>
                    <a:pt x="5985" y="4833"/>
                    <a:pt x="6884" y="4833"/>
                    <a:pt x="7805" y="4959"/>
                  </a:cubicBezTo>
                  <a:cubicBezTo>
                    <a:pt x="8035" y="5001"/>
                    <a:pt x="8307" y="4938"/>
                    <a:pt x="8516" y="4854"/>
                  </a:cubicBezTo>
                  <a:cubicBezTo>
                    <a:pt x="9249" y="4603"/>
                    <a:pt x="10023" y="4394"/>
                    <a:pt x="10713" y="3975"/>
                  </a:cubicBezTo>
                  <a:cubicBezTo>
                    <a:pt x="11048" y="3766"/>
                    <a:pt x="11404" y="3787"/>
                    <a:pt x="11780" y="3871"/>
                  </a:cubicBezTo>
                  <a:cubicBezTo>
                    <a:pt x="11885" y="3892"/>
                    <a:pt x="12011" y="4080"/>
                    <a:pt x="12031" y="4185"/>
                  </a:cubicBezTo>
                  <a:cubicBezTo>
                    <a:pt x="12073" y="4310"/>
                    <a:pt x="11969" y="4540"/>
                    <a:pt x="11885" y="4582"/>
                  </a:cubicBezTo>
                  <a:cubicBezTo>
                    <a:pt x="11257" y="4708"/>
                    <a:pt x="10881" y="5252"/>
                    <a:pt x="10295" y="5440"/>
                  </a:cubicBezTo>
                  <a:cubicBezTo>
                    <a:pt x="9709" y="5587"/>
                    <a:pt x="9144" y="5859"/>
                    <a:pt x="8558" y="6068"/>
                  </a:cubicBezTo>
                  <a:cubicBezTo>
                    <a:pt x="8328" y="6152"/>
                    <a:pt x="8098" y="6152"/>
                    <a:pt x="7826" y="6110"/>
                  </a:cubicBezTo>
                  <a:cubicBezTo>
                    <a:pt x="6529" y="6068"/>
                    <a:pt x="5231" y="5733"/>
                    <a:pt x="3976" y="5356"/>
                  </a:cubicBezTo>
                  <a:cubicBezTo>
                    <a:pt x="3955" y="5356"/>
                    <a:pt x="3934" y="5336"/>
                    <a:pt x="3913" y="5336"/>
                  </a:cubicBezTo>
                  <a:cubicBezTo>
                    <a:pt x="2867" y="4729"/>
                    <a:pt x="1758" y="4185"/>
                    <a:pt x="942" y="3243"/>
                  </a:cubicBezTo>
                  <a:cubicBezTo>
                    <a:pt x="461" y="2636"/>
                    <a:pt x="0" y="1967"/>
                    <a:pt x="168" y="1088"/>
                  </a:cubicBezTo>
                  <a:cubicBezTo>
                    <a:pt x="272" y="649"/>
                    <a:pt x="440" y="251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38;p53">
              <a:extLst>
                <a:ext uri="{FF2B5EF4-FFF2-40B4-BE49-F238E27FC236}">
                  <a16:creationId xmlns:a16="http://schemas.microsoft.com/office/drawing/2014/main" id="{29C38B6A-76AD-A04A-8014-C591BBB5B804}"/>
                </a:ext>
              </a:extLst>
            </p:cNvPr>
            <p:cNvSpPr/>
            <p:nvPr/>
          </p:nvSpPr>
          <p:spPr>
            <a:xfrm flipH="1">
              <a:off x="6511375" y="3285600"/>
              <a:ext cx="52850" cy="48675"/>
            </a:xfrm>
            <a:custGeom>
              <a:avLst/>
              <a:gdLst/>
              <a:ahLst/>
              <a:cxnLst/>
              <a:rect l="l" t="t" r="r" b="b"/>
              <a:pathLst>
                <a:path w="2114" h="1947" extrusionOk="0">
                  <a:moveTo>
                    <a:pt x="2114" y="817"/>
                  </a:moveTo>
                  <a:cubicBezTo>
                    <a:pt x="2114" y="1549"/>
                    <a:pt x="1696" y="1946"/>
                    <a:pt x="963" y="1905"/>
                  </a:cubicBezTo>
                  <a:cubicBezTo>
                    <a:pt x="294" y="1842"/>
                    <a:pt x="1" y="1256"/>
                    <a:pt x="335" y="649"/>
                  </a:cubicBezTo>
                  <a:cubicBezTo>
                    <a:pt x="587" y="231"/>
                    <a:pt x="1110" y="1"/>
                    <a:pt x="1570" y="105"/>
                  </a:cubicBezTo>
                  <a:cubicBezTo>
                    <a:pt x="1988" y="231"/>
                    <a:pt x="2114" y="419"/>
                    <a:pt x="2114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39;p53">
              <a:extLst>
                <a:ext uri="{FF2B5EF4-FFF2-40B4-BE49-F238E27FC236}">
                  <a16:creationId xmlns:a16="http://schemas.microsoft.com/office/drawing/2014/main" id="{F9C06FF4-4D8A-5442-A95F-87E8D2563137}"/>
                </a:ext>
              </a:extLst>
            </p:cNvPr>
            <p:cNvSpPr/>
            <p:nvPr/>
          </p:nvSpPr>
          <p:spPr>
            <a:xfrm flipH="1">
              <a:off x="6192800" y="3356750"/>
              <a:ext cx="45525" cy="53375"/>
            </a:xfrm>
            <a:custGeom>
              <a:avLst/>
              <a:gdLst/>
              <a:ahLst/>
              <a:cxnLst/>
              <a:rect l="l" t="t" r="r" b="b"/>
              <a:pathLst>
                <a:path w="1821" h="2135" extrusionOk="0">
                  <a:moveTo>
                    <a:pt x="1779" y="1088"/>
                  </a:moveTo>
                  <a:cubicBezTo>
                    <a:pt x="1779" y="1130"/>
                    <a:pt x="1779" y="1193"/>
                    <a:pt x="1737" y="1297"/>
                  </a:cubicBezTo>
                  <a:cubicBezTo>
                    <a:pt x="1653" y="1904"/>
                    <a:pt x="1109" y="2134"/>
                    <a:pt x="586" y="1820"/>
                  </a:cubicBezTo>
                  <a:cubicBezTo>
                    <a:pt x="126" y="1507"/>
                    <a:pt x="0" y="732"/>
                    <a:pt x="335" y="293"/>
                  </a:cubicBezTo>
                  <a:cubicBezTo>
                    <a:pt x="419" y="188"/>
                    <a:pt x="565" y="84"/>
                    <a:pt x="691" y="84"/>
                  </a:cubicBezTo>
                  <a:cubicBezTo>
                    <a:pt x="1569" y="0"/>
                    <a:pt x="1820" y="335"/>
                    <a:pt x="1779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858;p68">
            <a:extLst>
              <a:ext uri="{FF2B5EF4-FFF2-40B4-BE49-F238E27FC236}">
                <a16:creationId xmlns:a16="http://schemas.microsoft.com/office/drawing/2014/main" id="{0D9D9149-7052-C041-95BD-BFC8ADA303D5}"/>
              </a:ext>
            </a:extLst>
          </p:cNvPr>
          <p:cNvGrpSpPr/>
          <p:nvPr/>
        </p:nvGrpSpPr>
        <p:grpSpPr>
          <a:xfrm>
            <a:off x="4969333" y="1358038"/>
            <a:ext cx="770523" cy="1522482"/>
            <a:chOff x="6173825" y="955750"/>
            <a:chExt cx="1840775" cy="3093225"/>
          </a:xfrm>
        </p:grpSpPr>
        <p:sp>
          <p:nvSpPr>
            <p:cNvPr id="148" name="Google Shape;1859;p68">
              <a:extLst>
                <a:ext uri="{FF2B5EF4-FFF2-40B4-BE49-F238E27FC236}">
                  <a16:creationId xmlns:a16="http://schemas.microsoft.com/office/drawing/2014/main" id="{81E1D9E9-785C-6A41-AC49-4E717A111E37}"/>
                </a:ext>
              </a:extLst>
            </p:cNvPr>
            <p:cNvSpPr/>
            <p:nvPr/>
          </p:nvSpPr>
          <p:spPr>
            <a:xfrm>
              <a:off x="6328625" y="1196525"/>
              <a:ext cx="585925" cy="637525"/>
            </a:xfrm>
            <a:custGeom>
              <a:avLst/>
              <a:gdLst/>
              <a:ahLst/>
              <a:cxnLst/>
              <a:rect l="l" t="t" r="r" b="b"/>
              <a:pathLst>
                <a:path w="23437" h="25501" extrusionOk="0">
                  <a:moveTo>
                    <a:pt x="11505" y="1"/>
                  </a:moveTo>
                  <a:cubicBezTo>
                    <a:pt x="12121" y="1"/>
                    <a:pt x="12738" y="24"/>
                    <a:pt x="13355" y="48"/>
                  </a:cubicBezTo>
                  <a:cubicBezTo>
                    <a:pt x="15395" y="143"/>
                    <a:pt x="17340" y="973"/>
                    <a:pt x="18787" y="2396"/>
                  </a:cubicBezTo>
                  <a:cubicBezTo>
                    <a:pt x="19617" y="3132"/>
                    <a:pt x="20353" y="3962"/>
                    <a:pt x="20993" y="4863"/>
                  </a:cubicBezTo>
                  <a:cubicBezTo>
                    <a:pt x="22226" y="6476"/>
                    <a:pt x="23009" y="8398"/>
                    <a:pt x="23270" y="10414"/>
                  </a:cubicBezTo>
                  <a:cubicBezTo>
                    <a:pt x="23413" y="11600"/>
                    <a:pt x="23436" y="12810"/>
                    <a:pt x="23341" y="14020"/>
                  </a:cubicBezTo>
                  <a:cubicBezTo>
                    <a:pt x="23318" y="14494"/>
                    <a:pt x="23270" y="14945"/>
                    <a:pt x="23199" y="15419"/>
                  </a:cubicBezTo>
                  <a:cubicBezTo>
                    <a:pt x="23057" y="15965"/>
                    <a:pt x="22867" y="16510"/>
                    <a:pt x="22630" y="17032"/>
                  </a:cubicBezTo>
                  <a:cubicBezTo>
                    <a:pt x="22013" y="18455"/>
                    <a:pt x="21183" y="19784"/>
                    <a:pt x="20163" y="20970"/>
                  </a:cubicBezTo>
                  <a:cubicBezTo>
                    <a:pt x="19190" y="22108"/>
                    <a:pt x="18075" y="23081"/>
                    <a:pt x="16818" y="23911"/>
                  </a:cubicBezTo>
                  <a:cubicBezTo>
                    <a:pt x="16296" y="24220"/>
                    <a:pt x="15751" y="24504"/>
                    <a:pt x="15181" y="24741"/>
                  </a:cubicBezTo>
                  <a:cubicBezTo>
                    <a:pt x="14920" y="24884"/>
                    <a:pt x="14636" y="25002"/>
                    <a:pt x="14375" y="25097"/>
                  </a:cubicBezTo>
                  <a:cubicBezTo>
                    <a:pt x="14161" y="25168"/>
                    <a:pt x="13972" y="25216"/>
                    <a:pt x="13758" y="25240"/>
                  </a:cubicBezTo>
                  <a:cubicBezTo>
                    <a:pt x="13568" y="25240"/>
                    <a:pt x="13379" y="25263"/>
                    <a:pt x="13189" y="25311"/>
                  </a:cubicBezTo>
                  <a:cubicBezTo>
                    <a:pt x="12975" y="25382"/>
                    <a:pt x="12738" y="25406"/>
                    <a:pt x="12501" y="25406"/>
                  </a:cubicBezTo>
                  <a:cubicBezTo>
                    <a:pt x="11884" y="25501"/>
                    <a:pt x="11267" y="25311"/>
                    <a:pt x="10793" y="24908"/>
                  </a:cubicBezTo>
                  <a:cubicBezTo>
                    <a:pt x="10414" y="24647"/>
                    <a:pt x="10010" y="24386"/>
                    <a:pt x="9607" y="24172"/>
                  </a:cubicBezTo>
                  <a:cubicBezTo>
                    <a:pt x="8729" y="23650"/>
                    <a:pt x="7923" y="23010"/>
                    <a:pt x="7235" y="22251"/>
                  </a:cubicBezTo>
                  <a:cubicBezTo>
                    <a:pt x="6049" y="21017"/>
                    <a:pt x="4958" y="19736"/>
                    <a:pt x="3938" y="18361"/>
                  </a:cubicBezTo>
                  <a:cubicBezTo>
                    <a:pt x="3582" y="17886"/>
                    <a:pt x="3274" y="17364"/>
                    <a:pt x="2941" y="16890"/>
                  </a:cubicBezTo>
                  <a:cubicBezTo>
                    <a:pt x="2799" y="16676"/>
                    <a:pt x="2657" y="16463"/>
                    <a:pt x="2491" y="16273"/>
                  </a:cubicBezTo>
                  <a:cubicBezTo>
                    <a:pt x="2396" y="16131"/>
                    <a:pt x="2277" y="16012"/>
                    <a:pt x="2348" y="15822"/>
                  </a:cubicBezTo>
                  <a:cubicBezTo>
                    <a:pt x="2348" y="15704"/>
                    <a:pt x="2325" y="15609"/>
                    <a:pt x="2230" y="15538"/>
                  </a:cubicBezTo>
                  <a:cubicBezTo>
                    <a:pt x="1755" y="15111"/>
                    <a:pt x="1566" y="14542"/>
                    <a:pt x="1328" y="13948"/>
                  </a:cubicBezTo>
                  <a:cubicBezTo>
                    <a:pt x="1257" y="13806"/>
                    <a:pt x="1210" y="13640"/>
                    <a:pt x="1139" y="13474"/>
                  </a:cubicBezTo>
                  <a:cubicBezTo>
                    <a:pt x="973" y="13023"/>
                    <a:pt x="854" y="12549"/>
                    <a:pt x="783" y="12075"/>
                  </a:cubicBezTo>
                  <a:cubicBezTo>
                    <a:pt x="688" y="11055"/>
                    <a:pt x="451" y="10058"/>
                    <a:pt x="95" y="9109"/>
                  </a:cubicBezTo>
                  <a:cubicBezTo>
                    <a:pt x="71" y="9015"/>
                    <a:pt x="48" y="8943"/>
                    <a:pt x="48" y="8849"/>
                  </a:cubicBezTo>
                  <a:cubicBezTo>
                    <a:pt x="0" y="7781"/>
                    <a:pt x="0" y="6737"/>
                    <a:pt x="380" y="5717"/>
                  </a:cubicBezTo>
                  <a:cubicBezTo>
                    <a:pt x="854" y="4508"/>
                    <a:pt x="1637" y="3416"/>
                    <a:pt x="2633" y="2586"/>
                  </a:cubicBezTo>
                  <a:cubicBezTo>
                    <a:pt x="2941" y="2302"/>
                    <a:pt x="3297" y="2064"/>
                    <a:pt x="3629" y="1803"/>
                  </a:cubicBezTo>
                  <a:cubicBezTo>
                    <a:pt x="4341" y="1258"/>
                    <a:pt x="5171" y="878"/>
                    <a:pt x="6049" y="712"/>
                  </a:cubicBezTo>
                  <a:cubicBezTo>
                    <a:pt x="6689" y="522"/>
                    <a:pt x="7330" y="309"/>
                    <a:pt x="8018" y="214"/>
                  </a:cubicBezTo>
                  <a:cubicBezTo>
                    <a:pt x="8777" y="72"/>
                    <a:pt x="9536" y="1"/>
                    <a:pt x="10295" y="1"/>
                  </a:cubicBezTo>
                  <a:lnTo>
                    <a:pt x="1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60;p68">
              <a:extLst>
                <a:ext uri="{FF2B5EF4-FFF2-40B4-BE49-F238E27FC236}">
                  <a16:creationId xmlns:a16="http://schemas.microsoft.com/office/drawing/2014/main" id="{0B199C58-F7EF-D34D-B251-F9D8B3B60FB6}"/>
                </a:ext>
              </a:extLst>
            </p:cNvPr>
            <p:cNvSpPr/>
            <p:nvPr/>
          </p:nvSpPr>
          <p:spPr>
            <a:xfrm>
              <a:off x="6940025" y="2538525"/>
              <a:ext cx="719950" cy="593650"/>
            </a:xfrm>
            <a:custGeom>
              <a:avLst/>
              <a:gdLst/>
              <a:ahLst/>
              <a:cxnLst/>
              <a:rect l="l" t="t" r="r" b="b"/>
              <a:pathLst>
                <a:path w="28798" h="23746" extrusionOk="0">
                  <a:moveTo>
                    <a:pt x="4697" y="475"/>
                  </a:moveTo>
                  <a:cubicBezTo>
                    <a:pt x="5646" y="736"/>
                    <a:pt x="6618" y="760"/>
                    <a:pt x="7591" y="546"/>
                  </a:cubicBezTo>
                  <a:cubicBezTo>
                    <a:pt x="8350" y="428"/>
                    <a:pt x="9133" y="262"/>
                    <a:pt x="9868" y="25"/>
                  </a:cubicBezTo>
                  <a:cubicBezTo>
                    <a:pt x="9916" y="1"/>
                    <a:pt x="9987" y="25"/>
                    <a:pt x="10082" y="48"/>
                  </a:cubicBezTo>
                  <a:cubicBezTo>
                    <a:pt x="9892" y="286"/>
                    <a:pt x="9726" y="499"/>
                    <a:pt x="9560" y="713"/>
                  </a:cubicBezTo>
                  <a:cubicBezTo>
                    <a:pt x="9156" y="1187"/>
                    <a:pt x="8777" y="1709"/>
                    <a:pt x="8445" y="2254"/>
                  </a:cubicBezTo>
                  <a:cubicBezTo>
                    <a:pt x="8089" y="2847"/>
                    <a:pt x="7852" y="3488"/>
                    <a:pt x="7757" y="4152"/>
                  </a:cubicBezTo>
                  <a:cubicBezTo>
                    <a:pt x="7591" y="4816"/>
                    <a:pt x="8065" y="5433"/>
                    <a:pt x="8730" y="5480"/>
                  </a:cubicBezTo>
                  <a:cubicBezTo>
                    <a:pt x="9038" y="5504"/>
                    <a:pt x="9370" y="5528"/>
                    <a:pt x="9678" y="5504"/>
                  </a:cubicBezTo>
                  <a:cubicBezTo>
                    <a:pt x="11244" y="5386"/>
                    <a:pt x="12738" y="4840"/>
                    <a:pt x="13996" y="3939"/>
                  </a:cubicBezTo>
                  <a:cubicBezTo>
                    <a:pt x="14256" y="3701"/>
                    <a:pt x="14541" y="3512"/>
                    <a:pt x="14849" y="3369"/>
                  </a:cubicBezTo>
                  <a:cubicBezTo>
                    <a:pt x="14826" y="3701"/>
                    <a:pt x="14778" y="4010"/>
                    <a:pt x="14755" y="4294"/>
                  </a:cubicBezTo>
                  <a:cubicBezTo>
                    <a:pt x="14755" y="4603"/>
                    <a:pt x="14755" y="4887"/>
                    <a:pt x="14731" y="5196"/>
                  </a:cubicBezTo>
                  <a:cubicBezTo>
                    <a:pt x="14707" y="5789"/>
                    <a:pt x="15016" y="6358"/>
                    <a:pt x="15537" y="6690"/>
                  </a:cubicBezTo>
                  <a:cubicBezTo>
                    <a:pt x="15632" y="6785"/>
                    <a:pt x="15775" y="6880"/>
                    <a:pt x="15893" y="6927"/>
                  </a:cubicBezTo>
                  <a:cubicBezTo>
                    <a:pt x="16676" y="7093"/>
                    <a:pt x="17411" y="7141"/>
                    <a:pt x="18099" y="6666"/>
                  </a:cubicBezTo>
                  <a:cubicBezTo>
                    <a:pt x="18502" y="6406"/>
                    <a:pt x="18882" y="6145"/>
                    <a:pt x="19285" y="5860"/>
                  </a:cubicBezTo>
                  <a:cubicBezTo>
                    <a:pt x="19356" y="5979"/>
                    <a:pt x="19428" y="6097"/>
                    <a:pt x="19475" y="6216"/>
                  </a:cubicBezTo>
                  <a:cubicBezTo>
                    <a:pt x="19570" y="6477"/>
                    <a:pt x="19641" y="6738"/>
                    <a:pt x="19712" y="6999"/>
                  </a:cubicBezTo>
                  <a:cubicBezTo>
                    <a:pt x="19902" y="7639"/>
                    <a:pt x="20305" y="8185"/>
                    <a:pt x="20851" y="8588"/>
                  </a:cubicBezTo>
                  <a:cubicBezTo>
                    <a:pt x="21207" y="8873"/>
                    <a:pt x="21705" y="8896"/>
                    <a:pt x="22108" y="8635"/>
                  </a:cubicBezTo>
                  <a:cubicBezTo>
                    <a:pt x="22416" y="8469"/>
                    <a:pt x="22677" y="8208"/>
                    <a:pt x="22891" y="7924"/>
                  </a:cubicBezTo>
                  <a:cubicBezTo>
                    <a:pt x="23223" y="7497"/>
                    <a:pt x="23555" y="7093"/>
                    <a:pt x="23911" y="6690"/>
                  </a:cubicBezTo>
                  <a:cubicBezTo>
                    <a:pt x="24148" y="6406"/>
                    <a:pt x="24456" y="6168"/>
                    <a:pt x="24812" y="6073"/>
                  </a:cubicBezTo>
                  <a:cubicBezTo>
                    <a:pt x="25002" y="6263"/>
                    <a:pt x="25168" y="6477"/>
                    <a:pt x="25358" y="6666"/>
                  </a:cubicBezTo>
                  <a:cubicBezTo>
                    <a:pt x="25690" y="7093"/>
                    <a:pt x="26354" y="7093"/>
                    <a:pt x="26662" y="6666"/>
                  </a:cubicBezTo>
                  <a:cubicBezTo>
                    <a:pt x="26876" y="6429"/>
                    <a:pt x="27042" y="6145"/>
                    <a:pt x="27232" y="5884"/>
                  </a:cubicBezTo>
                  <a:cubicBezTo>
                    <a:pt x="27422" y="5813"/>
                    <a:pt x="27540" y="5907"/>
                    <a:pt x="27635" y="6073"/>
                  </a:cubicBezTo>
                  <a:cubicBezTo>
                    <a:pt x="27872" y="6524"/>
                    <a:pt x="28062" y="6999"/>
                    <a:pt x="28157" y="7497"/>
                  </a:cubicBezTo>
                  <a:cubicBezTo>
                    <a:pt x="28299" y="8351"/>
                    <a:pt x="28465" y="9181"/>
                    <a:pt x="28584" y="10011"/>
                  </a:cubicBezTo>
                  <a:cubicBezTo>
                    <a:pt x="28774" y="11529"/>
                    <a:pt x="28797" y="13071"/>
                    <a:pt x="28631" y="14589"/>
                  </a:cubicBezTo>
                  <a:cubicBezTo>
                    <a:pt x="28560" y="15823"/>
                    <a:pt x="28109" y="17009"/>
                    <a:pt x="27327" y="17981"/>
                  </a:cubicBezTo>
                  <a:cubicBezTo>
                    <a:pt x="26947" y="18456"/>
                    <a:pt x="26568" y="18906"/>
                    <a:pt x="26164" y="19333"/>
                  </a:cubicBezTo>
                  <a:cubicBezTo>
                    <a:pt x="25334" y="20187"/>
                    <a:pt x="24409" y="20875"/>
                    <a:pt x="23365" y="21445"/>
                  </a:cubicBezTo>
                  <a:cubicBezTo>
                    <a:pt x="22796" y="21753"/>
                    <a:pt x="22179" y="22014"/>
                    <a:pt x="21562" y="22251"/>
                  </a:cubicBezTo>
                  <a:cubicBezTo>
                    <a:pt x="21515" y="22251"/>
                    <a:pt x="21420" y="22299"/>
                    <a:pt x="21373" y="22275"/>
                  </a:cubicBezTo>
                  <a:cubicBezTo>
                    <a:pt x="20969" y="22085"/>
                    <a:pt x="20661" y="22322"/>
                    <a:pt x="20424" y="22583"/>
                  </a:cubicBezTo>
                  <a:cubicBezTo>
                    <a:pt x="20187" y="22773"/>
                    <a:pt x="19926" y="22915"/>
                    <a:pt x="19641" y="22986"/>
                  </a:cubicBezTo>
                  <a:cubicBezTo>
                    <a:pt x="17815" y="23508"/>
                    <a:pt x="15941" y="23745"/>
                    <a:pt x="14043" y="23674"/>
                  </a:cubicBezTo>
                  <a:cubicBezTo>
                    <a:pt x="13948" y="23674"/>
                    <a:pt x="13853" y="23651"/>
                    <a:pt x="13782" y="23674"/>
                  </a:cubicBezTo>
                  <a:cubicBezTo>
                    <a:pt x="12311" y="23698"/>
                    <a:pt x="10864" y="23413"/>
                    <a:pt x="9489" y="22844"/>
                  </a:cubicBezTo>
                  <a:cubicBezTo>
                    <a:pt x="8967" y="22654"/>
                    <a:pt x="8421" y="22465"/>
                    <a:pt x="7899" y="22251"/>
                  </a:cubicBezTo>
                  <a:cubicBezTo>
                    <a:pt x="7686" y="22156"/>
                    <a:pt x="7520" y="22038"/>
                    <a:pt x="7330" y="21943"/>
                  </a:cubicBezTo>
                  <a:cubicBezTo>
                    <a:pt x="7211" y="21872"/>
                    <a:pt x="7069" y="21800"/>
                    <a:pt x="6927" y="21753"/>
                  </a:cubicBezTo>
                  <a:cubicBezTo>
                    <a:pt x="5243" y="21160"/>
                    <a:pt x="3701" y="20187"/>
                    <a:pt x="2420" y="18954"/>
                  </a:cubicBezTo>
                  <a:cubicBezTo>
                    <a:pt x="1732" y="18313"/>
                    <a:pt x="1186" y="17531"/>
                    <a:pt x="878" y="16653"/>
                  </a:cubicBezTo>
                  <a:cubicBezTo>
                    <a:pt x="759" y="16321"/>
                    <a:pt x="688" y="15989"/>
                    <a:pt x="617" y="15657"/>
                  </a:cubicBezTo>
                  <a:cubicBezTo>
                    <a:pt x="475" y="14826"/>
                    <a:pt x="309" y="13996"/>
                    <a:pt x="166" y="13166"/>
                  </a:cubicBezTo>
                  <a:cubicBezTo>
                    <a:pt x="0" y="11933"/>
                    <a:pt x="48" y="10675"/>
                    <a:pt x="332" y="9489"/>
                  </a:cubicBezTo>
                  <a:cubicBezTo>
                    <a:pt x="570" y="8446"/>
                    <a:pt x="783" y="7402"/>
                    <a:pt x="1091" y="6382"/>
                  </a:cubicBezTo>
                  <a:cubicBezTo>
                    <a:pt x="1566" y="4959"/>
                    <a:pt x="2111" y="3535"/>
                    <a:pt x="3060" y="2349"/>
                  </a:cubicBezTo>
                  <a:cubicBezTo>
                    <a:pt x="3250" y="2112"/>
                    <a:pt x="3416" y="1875"/>
                    <a:pt x="3582" y="1614"/>
                  </a:cubicBezTo>
                  <a:cubicBezTo>
                    <a:pt x="3701" y="1400"/>
                    <a:pt x="3843" y="1187"/>
                    <a:pt x="4009" y="997"/>
                  </a:cubicBezTo>
                  <a:cubicBezTo>
                    <a:pt x="4223" y="807"/>
                    <a:pt x="4460" y="641"/>
                    <a:pt x="4697" y="475"/>
                  </a:cubicBezTo>
                  <a:close/>
                  <a:moveTo>
                    <a:pt x="6144" y="13901"/>
                  </a:moveTo>
                  <a:cubicBezTo>
                    <a:pt x="6144" y="13806"/>
                    <a:pt x="6168" y="13617"/>
                    <a:pt x="6168" y="13451"/>
                  </a:cubicBezTo>
                  <a:cubicBezTo>
                    <a:pt x="6191" y="13024"/>
                    <a:pt x="6215" y="12573"/>
                    <a:pt x="6215" y="12122"/>
                  </a:cubicBezTo>
                  <a:cubicBezTo>
                    <a:pt x="6215" y="11956"/>
                    <a:pt x="6120" y="11814"/>
                    <a:pt x="5978" y="11790"/>
                  </a:cubicBezTo>
                  <a:cubicBezTo>
                    <a:pt x="5812" y="11719"/>
                    <a:pt x="5622" y="11790"/>
                    <a:pt x="5527" y="11956"/>
                  </a:cubicBezTo>
                  <a:cubicBezTo>
                    <a:pt x="5266" y="12312"/>
                    <a:pt x="5100" y="12739"/>
                    <a:pt x="5077" y="13190"/>
                  </a:cubicBezTo>
                  <a:lnTo>
                    <a:pt x="5077" y="15538"/>
                  </a:lnTo>
                  <a:cubicBezTo>
                    <a:pt x="5077" y="15728"/>
                    <a:pt x="5100" y="15894"/>
                    <a:pt x="5124" y="16060"/>
                  </a:cubicBezTo>
                  <a:cubicBezTo>
                    <a:pt x="5337" y="17317"/>
                    <a:pt x="6073" y="18408"/>
                    <a:pt x="7140" y="19096"/>
                  </a:cubicBezTo>
                  <a:cubicBezTo>
                    <a:pt x="8089" y="19689"/>
                    <a:pt x="9085" y="20187"/>
                    <a:pt x="10105" y="20567"/>
                  </a:cubicBezTo>
                  <a:cubicBezTo>
                    <a:pt x="11149" y="20970"/>
                    <a:pt x="12240" y="21207"/>
                    <a:pt x="13331" y="21279"/>
                  </a:cubicBezTo>
                  <a:cubicBezTo>
                    <a:pt x="13877" y="21350"/>
                    <a:pt x="14446" y="21279"/>
                    <a:pt x="14968" y="21112"/>
                  </a:cubicBezTo>
                  <a:cubicBezTo>
                    <a:pt x="15680" y="20875"/>
                    <a:pt x="16391" y="20543"/>
                    <a:pt x="17032" y="20164"/>
                  </a:cubicBezTo>
                  <a:cubicBezTo>
                    <a:pt x="17720" y="19760"/>
                    <a:pt x="18242" y="19120"/>
                    <a:pt x="18526" y="18385"/>
                  </a:cubicBezTo>
                  <a:cubicBezTo>
                    <a:pt x="18574" y="18266"/>
                    <a:pt x="18550" y="18124"/>
                    <a:pt x="18479" y="18029"/>
                  </a:cubicBezTo>
                  <a:cubicBezTo>
                    <a:pt x="18289" y="17720"/>
                    <a:pt x="18004" y="17744"/>
                    <a:pt x="17743" y="18052"/>
                  </a:cubicBezTo>
                  <a:cubicBezTo>
                    <a:pt x="17222" y="18669"/>
                    <a:pt x="16581" y="19167"/>
                    <a:pt x="15846" y="19499"/>
                  </a:cubicBezTo>
                  <a:cubicBezTo>
                    <a:pt x="15514" y="19666"/>
                    <a:pt x="15182" y="19808"/>
                    <a:pt x="14849" y="19950"/>
                  </a:cubicBezTo>
                  <a:cubicBezTo>
                    <a:pt x="14660" y="20021"/>
                    <a:pt x="14446" y="20069"/>
                    <a:pt x="14256" y="20116"/>
                  </a:cubicBezTo>
                  <a:cubicBezTo>
                    <a:pt x="13426" y="20211"/>
                    <a:pt x="12572" y="20140"/>
                    <a:pt x="11789" y="19879"/>
                  </a:cubicBezTo>
                  <a:cubicBezTo>
                    <a:pt x="10532" y="19547"/>
                    <a:pt x="9323" y="19049"/>
                    <a:pt x="8208" y="18408"/>
                  </a:cubicBezTo>
                  <a:cubicBezTo>
                    <a:pt x="7899" y="18242"/>
                    <a:pt x="7591" y="18029"/>
                    <a:pt x="7330" y="17792"/>
                  </a:cubicBezTo>
                  <a:cubicBezTo>
                    <a:pt x="6642" y="17199"/>
                    <a:pt x="6239" y="16345"/>
                    <a:pt x="6215" y="15419"/>
                  </a:cubicBezTo>
                  <a:cubicBezTo>
                    <a:pt x="6191" y="14945"/>
                    <a:pt x="6168" y="14447"/>
                    <a:pt x="6144" y="13901"/>
                  </a:cubicBezTo>
                  <a:close/>
                  <a:moveTo>
                    <a:pt x="17577" y="12549"/>
                  </a:moveTo>
                  <a:cubicBezTo>
                    <a:pt x="17554" y="12454"/>
                    <a:pt x="17530" y="12336"/>
                    <a:pt x="17506" y="12241"/>
                  </a:cubicBezTo>
                  <a:cubicBezTo>
                    <a:pt x="17388" y="11956"/>
                    <a:pt x="17079" y="11814"/>
                    <a:pt x="16818" y="11933"/>
                  </a:cubicBezTo>
                  <a:cubicBezTo>
                    <a:pt x="16462" y="12122"/>
                    <a:pt x="16130" y="12359"/>
                    <a:pt x="16083" y="12810"/>
                  </a:cubicBezTo>
                  <a:cubicBezTo>
                    <a:pt x="16059" y="13119"/>
                    <a:pt x="16202" y="13403"/>
                    <a:pt x="16486" y="13546"/>
                  </a:cubicBezTo>
                  <a:cubicBezTo>
                    <a:pt x="16747" y="13640"/>
                    <a:pt x="17032" y="13593"/>
                    <a:pt x="17245" y="13403"/>
                  </a:cubicBezTo>
                  <a:cubicBezTo>
                    <a:pt x="17459" y="13190"/>
                    <a:pt x="17577" y="12881"/>
                    <a:pt x="17577" y="12549"/>
                  </a:cubicBezTo>
                  <a:close/>
                  <a:moveTo>
                    <a:pt x="8706" y="10272"/>
                  </a:moveTo>
                  <a:cubicBezTo>
                    <a:pt x="8896" y="10130"/>
                    <a:pt x="9038" y="9916"/>
                    <a:pt x="9085" y="9679"/>
                  </a:cubicBezTo>
                  <a:cubicBezTo>
                    <a:pt x="9180" y="9347"/>
                    <a:pt x="8943" y="9015"/>
                    <a:pt x="8611" y="8991"/>
                  </a:cubicBezTo>
                  <a:cubicBezTo>
                    <a:pt x="8255" y="8944"/>
                    <a:pt x="7994" y="9157"/>
                    <a:pt x="7923" y="9584"/>
                  </a:cubicBezTo>
                  <a:cubicBezTo>
                    <a:pt x="7876" y="9798"/>
                    <a:pt x="7970" y="10011"/>
                    <a:pt x="8160" y="10106"/>
                  </a:cubicBezTo>
                  <a:cubicBezTo>
                    <a:pt x="8350" y="10177"/>
                    <a:pt x="8540" y="10225"/>
                    <a:pt x="8706" y="10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61;p68">
              <a:extLst>
                <a:ext uri="{FF2B5EF4-FFF2-40B4-BE49-F238E27FC236}">
                  <a16:creationId xmlns:a16="http://schemas.microsoft.com/office/drawing/2014/main" id="{2B752663-6B61-4242-AB48-007B718CC49B}"/>
                </a:ext>
              </a:extLst>
            </p:cNvPr>
            <p:cNvSpPr/>
            <p:nvPr/>
          </p:nvSpPr>
          <p:spPr>
            <a:xfrm>
              <a:off x="6740175" y="984225"/>
              <a:ext cx="518325" cy="763850"/>
            </a:xfrm>
            <a:custGeom>
              <a:avLst/>
              <a:gdLst/>
              <a:ahLst/>
              <a:cxnLst/>
              <a:rect l="l" t="t" r="r" b="b"/>
              <a:pathLst>
                <a:path w="20733" h="30554" extrusionOk="0">
                  <a:moveTo>
                    <a:pt x="4341" y="30553"/>
                  </a:moveTo>
                  <a:cubicBezTo>
                    <a:pt x="4389" y="30458"/>
                    <a:pt x="4436" y="30363"/>
                    <a:pt x="4507" y="30292"/>
                  </a:cubicBezTo>
                  <a:cubicBezTo>
                    <a:pt x="5077" y="29652"/>
                    <a:pt x="5575" y="28964"/>
                    <a:pt x="6002" y="28228"/>
                  </a:cubicBezTo>
                  <a:cubicBezTo>
                    <a:pt x="6856" y="26900"/>
                    <a:pt x="7496" y="25453"/>
                    <a:pt x="7876" y="23935"/>
                  </a:cubicBezTo>
                  <a:cubicBezTo>
                    <a:pt x="7923" y="23793"/>
                    <a:pt x="7947" y="23650"/>
                    <a:pt x="7947" y="23508"/>
                  </a:cubicBezTo>
                  <a:cubicBezTo>
                    <a:pt x="8065" y="22298"/>
                    <a:pt x="8065" y="21088"/>
                    <a:pt x="8042" y="19879"/>
                  </a:cubicBezTo>
                  <a:cubicBezTo>
                    <a:pt x="8018" y="19523"/>
                    <a:pt x="7994" y="19191"/>
                    <a:pt x="7923" y="18859"/>
                  </a:cubicBezTo>
                  <a:cubicBezTo>
                    <a:pt x="7804" y="17981"/>
                    <a:pt x="7615" y="17103"/>
                    <a:pt x="7330" y="16249"/>
                  </a:cubicBezTo>
                  <a:cubicBezTo>
                    <a:pt x="7211" y="15988"/>
                    <a:pt x="7093" y="15704"/>
                    <a:pt x="6974" y="15443"/>
                  </a:cubicBezTo>
                  <a:cubicBezTo>
                    <a:pt x="6215" y="13711"/>
                    <a:pt x="5171" y="12146"/>
                    <a:pt x="3867" y="10817"/>
                  </a:cubicBezTo>
                  <a:cubicBezTo>
                    <a:pt x="3108" y="10034"/>
                    <a:pt x="2254" y="9347"/>
                    <a:pt x="1352" y="8754"/>
                  </a:cubicBezTo>
                  <a:cubicBezTo>
                    <a:pt x="949" y="8540"/>
                    <a:pt x="546" y="8327"/>
                    <a:pt x="119" y="8161"/>
                  </a:cubicBezTo>
                  <a:cubicBezTo>
                    <a:pt x="0" y="7093"/>
                    <a:pt x="24" y="6049"/>
                    <a:pt x="759" y="5148"/>
                  </a:cubicBezTo>
                  <a:cubicBezTo>
                    <a:pt x="949" y="4911"/>
                    <a:pt x="1139" y="4650"/>
                    <a:pt x="1352" y="4389"/>
                  </a:cubicBezTo>
                  <a:cubicBezTo>
                    <a:pt x="1685" y="3986"/>
                    <a:pt x="2040" y="3582"/>
                    <a:pt x="2372" y="3179"/>
                  </a:cubicBezTo>
                  <a:cubicBezTo>
                    <a:pt x="2657" y="2847"/>
                    <a:pt x="2965" y="2586"/>
                    <a:pt x="3345" y="2373"/>
                  </a:cubicBezTo>
                  <a:cubicBezTo>
                    <a:pt x="3558" y="2230"/>
                    <a:pt x="3772" y="2112"/>
                    <a:pt x="3985" y="1946"/>
                  </a:cubicBezTo>
                  <a:cubicBezTo>
                    <a:pt x="5005" y="1281"/>
                    <a:pt x="6120" y="807"/>
                    <a:pt x="7306" y="546"/>
                  </a:cubicBezTo>
                  <a:cubicBezTo>
                    <a:pt x="7971" y="356"/>
                    <a:pt x="8658" y="238"/>
                    <a:pt x="9370" y="143"/>
                  </a:cubicBezTo>
                  <a:cubicBezTo>
                    <a:pt x="10390" y="1"/>
                    <a:pt x="11457" y="72"/>
                    <a:pt x="12454" y="356"/>
                  </a:cubicBezTo>
                  <a:cubicBezTo>
                    <a:pt x="12952" y="499"/>
                    <a:pt x="13403" y="736"/>
                    <a:pt x="13806" y="1021"/>
                  </a:cubicBezTo>
                  <a:cubicBezTo>
                    <a:pt x="14185" y="1281"/>
                    <a:pt x="14541" y="1566"/>
                    <a:pt x="14873" y="1851"/>
                  </a:cubicBezTo>
                  <a:cubicBezTo>
                    <a:pt x="15656" y="2562"/>
                    <a:pt x="16391" y="3345"/>
                    <a:pt x="17032" y="4199"/>
                  </a:cubicBezTo>
                  <a:cubicBezTo>
                    <a:pt x="18004" y="5480"/>
                    <a:pt x="18787" y="6856"/>
                    <a:pt x="19404" y="8350"/>
                  </a:cubicBezTo>
                  <a:cubicBezTo>
                    <a:pt x="19641" y="8991"/>
                    <a:pt x="19926" y="9655"/>
                    <a:pt x="20187" y="10295"/>
                  </a:cubicBezTo>
                  <a:cubicBezTo>
                    <a:pt x="20543" y="11197"/>
                    <a:pt x="20709" y="12146"/>
                    <a:pt x="20709" y="13094"/>
                  </a:cubicBezTo>
                  <a:cubicBezTo>
                    <a:pt x="20732" y="13996"/>
                    <a:pt x="20709" y="14874"/>
                    <a:pt x="20709" y="15775"/>
                  </a:cubicBezTo>
                  <a:cubicBezTo>
                    <a:pt x="20709" y="16415"/>
                    <a:pt x="20614" y="17080"/>
                    <a:pt x="20400" y="17696"/>
                  </a:cubicBezTo>
                  <a:cubicBezTo>
                    <a:pt x="19807" y="19475"/>
                    <a:pt x="19048" y="21183"/>
                    <a:pt x="18099" y="22796"/>
                  </a:cubicBezTo>
                  <a:cubicBezTo>
                    <a:pt x="17459" y="23887"/>
                    <a:pt x="16629" y="24836"/>
                    <a:pt x="15632" y="25619"/>
                  </a:cubicBezTo>
                  <a:cubicBezTo>
                    <a:pt x="14873" y="26236"/>
                    <a:pt x="14067" y="26829"/>
                    <a:pt x="13260" y="27446"/>
                  </a:cubicBezTo>
                  <a:cubicBezTo>
                    <a:pt x="13047" y="27612"/>
                    <a:pt x="12810" y="27754"/>
                    <a:pt x="12572" y="27896"/>
                  </a:cubicBezTo>
                  <a:cubicBezTo>
                    <a:pt x="11529" y="28489"/>
                    <a:pt x="10509" y="29130"/>
                    <a:pt x="9346" y="29557"/>
                  </a:cubicBezTo>
                  <a:cubicBezTo>
                    <a:pt x="9085" y="29652"/>
                    <a:pt x="8824" y="29723"/>
                    <a:pt x="8564" y="29794"/>
                  </a:cubicBezTo>
                  <a:cubicBezTo>
                    <a:pt x="8398" y="29841"/>
                    <a:pt x="8231" y="29865"/>
                    <a:pt x="8065" y="29913"/>
                  </a:cubicBezTo>
                  <a:cubicBezTo>
                    <a:pt x="7757" y="30031"/>
                    <a:pt x="7425" y="30102"/>
                    <a:pt x="7069" y="30126"/>
                  </a:cubicBezTo>
                  <a:cubicBezTo>
                    <a:pt x="6547" y="30245"/>
                    <a:pt x="6002" y="30316"/>
                    <a:pt x="5432" y="30340"/>
                  </a:cubicBezTo>
                  <a:cubicBezTo>
                    <a:pt x="5243" y="30387"/>
                    <a:pt x="5053" y="30434"/>
                    <a:pt x="4839" y="30506"/>
                  </a:cubicBezTo>
                  <a:cubicBezTo>
                    <a:pt x="4673" y="30529"/>
                    <a:pt x="4507" y="30553"/>
                    <a:pt x="4341" y="305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62;p68">
              <a:extLst>
                <a:ext uri="{FF2B5EF4-FFF2-40B4-BE49-F238E27FC236}">
                  <a16:creationId xmlns:a16="http://schemas.microsoft.com/office/drawing/2014/main" id="{BA2FA458-5181-B042-ABEA-526F4C2D6603}"/>
                </a:ext>
              </a:extLst>
            </p:cNvPr>
            <p:cNvSpPr/>
            <p:nvPr/>
          </p:nvSpPr>
          <p:spPr>
            <a:xfrm>
              <a:off x="6996350" y="3136900"/>
              <a:ext cx="644650" cy="536100"/>
            </a:xfrm>
            <a:custGeom>
              <a:avLst/>
              <a:gdLst/>
              <a:ahLst/>
              <a:cxnLst/>
              <a:rect l="l" t="t" r="r" b="b"/>
              <a:pathLst>
                <a:path w="25786" h="21444" extrusionOk="0">
                  <a:moveTo>
                    <a:pt x="6429" y="0"/>
                  </a:moveTo>
                  <a:cubicBezTo>
                    <a:pt x="7093" y="190"/>
                    <a:pt x="7710" y="380"/>
                    <a:pt x="8303" y="546"/>
                  </a:cubicBezTo>
                  <a:cubicBezTo>
                    <a:pt x="8920" y="712"/>
                    <a:pt x="9560" y="854"/>
                    <a:pt x="10272" y="1020"/>
                  </a:cubicBezTo>
                  <a:cubicBezTo>
                    <a:pt x="10367" y="1091"/>
                    <a:pt x="10414" y="1305"/>
                    <a:pt x="10462" y="1495"/>
                  </a:cubicBezTo>
                  <a:cubicBezTo>
                    <a:pt x="10770" y="2349"/>
                    <a:pt x="11410" y="2823"/>
                    <a:pt x="12217" y="3155"/>
                  </a:cubicBezTo>
                  <a:lnTo>
                    <a:pt x="13616" y="3155"/>
                  </a:lnTo>
                  <a:cubicBezTo>
                    <a:pt x="13664" y="3155"/>
                    <a:pt x="13735" y="3131"/>
                    <a:pt x="13783" y="3084"/>
                  </a:cubicBezTo>
                  <a:cubicBezTo>
                    <a:pt x="14257" y="2752"/>
                    <a:pt x="14731" y="2420"/>
                    <a:pt x="14826" y="1779"/>
                  </a:cubicBezTo>
                  <a:cubicBezTo>
                    <a:pt x="14850" y="1495"/>
                    <a:pt x="14921" y="1186"/>
                    <a:pt x="14992" y="878"/>
                  </a:cubicBezTo>
                  <a:cubicBezTo>
                    <a:pt x="15467" y="736"/>
                    <a:pt x="15965" y="641"/>
                    <a:pt x="16439" y="546"/>
                  </a:cubicBezTo>
                  <a:cubicBezTo>
                    <a:pt x="16937" y="427"/>
                    <a:pt x="17436" y="332"/>
                    <a:pt x="17934" y="214"/>
                  </a:cubicBezTo>
                  <a:cubicBezTo>
                    <a:pt x="18123" y="380"/>
                    <a:pt x="18242" y="617"/>
                    <a:pt x="18218" y="878"/>
                  </a:cubicBezTo>
                  <a:cubicBezTo>
                    <a:pt x="18337" y="1518"/>
                    <a:pt x="18479" y="2135"/>
                    <a:pt x="18693" y="2728"/>
                  </a:cubicBezTo>
                  <a:cubicBezTo>
                    <a:pt x="18977" y="3724"/>
                    <a:pt x="19333" y="4721"/>
                    <a:pt x="19760" y="5670"/>
                  </a:cubicBezTo>
                  <a:cubicBezTo>
                    <a:pt x="20282" y="6927"/>
                    <a:pt x="20662" y="8231"/>
                    <a:pt x="21112" y="9512"/>
                  </a:cubicBezTo>
                  <a:cubicBezTo>
                    <a:pt x="21160" y="9702"/>
                    <a:pt x="21207" y="9892"/>
                    <a:pt x="21255" y="10058"/>
                  </a:cubicBezTo>
                  <a:cubicBezTo>
                    <a:pt x="21089" y="10271"/>
                    <a:pt x="20851" y="10390"/>
                    <a:pt x="20590" y="10414"/>
                  </a:cubicBezTo>
                  <a:cubicBezTo>
                    <a:pt x="20116" y="10532"/>
                    <a:pt x="19618" y="10627"/>
                    <a:pt x="19143" y="10722"/>
                  </a:cubicBezTo>
                  <a:cubicBezTo>
                    <a:pt x="18740" y="10770"/>
                    <a:pt x="18337" y="10793"/>
                    <a:pt x="17934" y="10841"/>
                  </a:cubicBezTo>
                  <a:cubicBezTo>
                    <a:pt x="17720" y="10912"/>
                    <a:pt x="17507" y="10841"/>
                    <a:pt x="17364" y="10675"/>
                  </a:cubicBezTo>
                  <a:cubicBezTo>
                    <a:pt x="17269" y="10485"/>
                    <a:pt x="17080" y="10414"/>
                    <a:pt x="16890" y="10461"/>
                  </a:cubicBezTo>
                  <a:cubicBezTo>
                    <a:pt x="16866" y="10461"/>
                    <a:pt x="16843" y="10461"/>
                    <a:pt x="16819" y="10461"/>
                  </a:cubicBezTo>
                  <a:cubicBezTo>
                    <a:pt x="16249" y="10271"/>
                    <a:pt x="15680" y="10105"/>
                    <a:pt x="15135" y="9916"/>
                  </a:cubicBezTo>
                  <a:cubicBezTo>
                    <a:pt x="15040" y="9892"/>
                    <a:pt x="14992" y="9821"/>
                    <a:pt x="14921" y="9797"/>
                  </a:cubicBezTo>
                  <a:cubicBezTo>
                    <a:pt x="14731" y="9702"/>
                    <a:pt x="14518" y="9750"/>
                    <a:pt x="14376" y="9892"/>
                  </a:cubicBezTo>
                  <a:cubicBezTo>
                    <a:pt x="14209" y="10058"/>
                    <a:pt x="14209" y="10295"/>
                    <a:pt x="14328" y="10485"/>
                  </a:cubicBezTo>
                  <a:cubicBezTo>
                    <a:pt x="14494" y="10651"/>
                    <a:pt x="14660" y="10793"/>
                    <a:pt x="14874" y="10912"/>
                  </a:cubicBezTo>
                  <a:cubicBezTo>
                    <a:pt x="15063" y="11030"/>
                    <a:pt x="15301" y="11125"/>
                    <a:pt x="15514" y="11196"/>
                  </a:cubicBezTo>
                  <a:cubicBezTo>
                    <a:pt x="15301" y="11268"/>
                    <a:pt x="15158" y="11291"/>
                    <a:pt x="15016" y="11339"/>
                  </a:cubicBezTo>
                  <a:cubicBezTo>
                    <a:pt x="14826" y="11386"/>
                    <a:pt x="14660" y="11434"/>
                    <a:pt x="14470" y="11529"/>
                  </a:cubicBezTo>
                  <a:cubicBezTo>
                    <a:pt x="14352" y="11600"/>
                    <a:pt x="14257" y="11718"/>
                    <a:pt x="14209" y="11861"/>
                  </a:cubicBezTo>
                  <a:cubicBezTo>
                    <a:pt x="14091" y="12050"/>
                    <a:pt x="14233" y="12311"/>
                    <a:pt x="14447" y="12359"/>
                  </a:cubicBezTo>
                  <a:cubicBezTo>
                    <a:pt x="14826" y="12430"/>
                    <a:pt x="15229" y="12406"/>
                    <a:pt x="15585" y="12311"/>
                  </a:cubicBezTo>
                  <a:cubicBezTo>
                    <a:pt x="15823" y="12240"/>
                    <a:pt x="16083" y="12193"/>
                    <a:pt x="16439" y="12098"/>
                  </a:cubicBezTo>
                  <a:cubicBezTo>
                    <a:pt x="16368" y="12193"/>
                    <a:pt x="16297" y="12311"/>
                    <a:pt x="16202" y="12383"/>
                  </a:cubicBezTo>
                  <a:cubicBezTo>
                    <a:pt x="15989" y="12572"/>
                    <a:pt x="15728" y="12738"/>
                    <a:pt x="15490" y="12928"/>
                  </a:cubicBezTo>
                  <a:cubicBezTo>
                    <a:pt x="15277" y="13142"/>
                    <a:pt x="14992" y="13260"/>
                    <a:pt x="14708" y="13284"/>
                  </a:cubicBezTo>
                  <a:cubicBezTo>
                    <a:pt x="14565" y="13284"/>
                    <a:pt x="14447" y="13331"/>
                    <a:pt x="14352" y="13426"/>
                  </a:cubicBezTo>
                  <a:cubicBezTo>
                    <a:pt x="14281" y="13497"/>
                    <a:pt x="14233" y="13640"/>
                    <a:pt x="14257" y="13758"/>
                  </a:cubicBezTo>
                  <a:cubicBezTo>
                    <a:pt x="14281" y="13853"/>
                    <a:pt x="14423" y="13996"/>
                    <a:pt x="14518" y="13996"/>
                  </a:cubicBezTo>
                  <a:cubicBezTo>
                    <a:pt x="15063" y="14090"/>
                    <a:pt x="15633" y="13996"/>
                    <a:pt x="16131" y="13735"/>
                  </a:cubicBezTo>
                  <a:cubicBezTo>
                    <a:pt x="16463" y="13521"/>
                    <a:pt x="16795" y="13308"/>
                    <a:pt x="17127" y="13047"/>
                  </a:cubicBezTo>
                  <a:cubicBezTo>
                    <a:pt x="17269" y="12904"/>
                    <a:pt x="17412" y="12762"/>
                    <a:pt x="17530" y="12572"/>
                  </a:cubicBezTo>
                  <a:cubicBezTo>
                    <a:pt x="17649" y="12406"/>
                    <a:pt x="17744" y="12216"/>
                    <a:pt x="17862" y="12003"/>
                  </a:cubicBezTo>
                  <a:cubicBezTo>
                    <a:pt x="18527" y="11932"/>
                    <a:pt x="19167" y="11837"/>
                    <a:pt x="19808" y="11766"/>
                  </a:cubicBezTo>
                  <a:cubicBezTo>
                    <a:pt x="20472" y="11671"/>
                    <a:pt x="21112" y="11505"/>
                    <a:pt x="21729" y="11268"/>
                  </a:cubicBezTo>
                  <a:cubicBezTo>
                    <a:pt x="21848" y="11481"/>
                    <a:pt x="21966" y="11647"/>
                    <a:pt x="22061" y="11837"/>
                  </a:cubicBezTo>
                  <a:cubicBezTo>
                    <a:pt x="22535" y="12857"/>
                    <a:pt x="23081" y="13853"/>
                    <a:pt x="23674" y="14802"/>
                  </a:cubicBezTo>
                  <a:cubicBezTo>
                    <a:pt x="24267" y="15822"/>
                    <a:pt x="24742" y="16890"/>
                    <a:pt x="25121" y="17981"/>
                  </a:cubicBezTo>
                  <a:cubicBezTo>
                    <a:pt x="25240" y="18313"/>
                    <a:pt x="25382" y="18621"/>
                    <a:pt x="25501" y="18929"/>
                  </a:cubicBezTo>
                  <a:cubicBezTo>
                    <a:pt x="25595" y="19262"/>
                    <a:pt x="25690" y="19594"/>
                    <a:pt x="25785" y="19926"/>
                  </a:cubicBezTo>
                  <a:cubicBezTo>
                    <a:pt x="25572" y="20044"/>
                    <a:pt x="25311" y="20139"/>
                    <a:pt x="25050" y="20163"/>
                  </a:cubicBezTo>
                  <a:cubicBezTo>
                    <a:pt x="23959" y="20329"/>
                    <a:pt x="22868" y="20519"/>
                    <a:pt x="21776" y="20661"/>
                  </a:cubicBezTo>
                  <a:cubicBezTo>
                    <a:pt x="20970" y="20756"/>
                    <a:pt x="20140" y="20827"/>
                    <a:pt x="19309" y="20922"/>
                  </a:cubicBezTo>
                  <a:cubicBezTo>
                    <a:pt x="18171" y="21064"/>
                    <a:pt x="17032" y="21183"/>
                    <a:pt x="15894" y="21373"/>
                  </a:cubicBezTo>
                  <a:cubicBezTo>
                    <a:pt x="15372" y="21420"/>
                    <a:pt x="14850" y="21444"/>
                    <a:pt x="14304" y="21444"/>
                  </a:cubicBezTo>
                  <a:cubicBezTo>
                    <a:pt x="12217" y="21444"/>
                    <a:pt x="10106" y="21444"/>
                    <a:pt x="7995" y="21420"/>
                  </a:cubicBezTo>
                  <a:cubicBezTo>
                    <a:pt x="7236" y="21420"/>
                    <a:pt x="6477" y="21325"/>
                    <a:pt x="5717" y="21254"/>
                  </a:cubicBezTo>
                  <a:cubicBezTo>
                    <a:pt x="5480" y="21254"/>
                    <a:pt x="5243" y="21230"/>
                    <a:pt x="5006" y="21207"/>
                  </a:cubicBezTo>
                  <a:cubicBezTo>
                    <a:pt x="4413" y="21136"/>
                    <a:pt x="3843" y="21017"/>
                    <a:pt x="3274" y="20851"/>
                  </a:cubicBezTo>
                  <a:cubicBezTo>
                    <a:pt x="2373" y="20566"/>
                    <a:pt x="1471" y="20329"/>
                    <a:pt x="546" y="20163"/>
                  </a:cubicBezTo>
                  <a:cubicBezTo>
                    <a:pt x="357" y="20116"/>
                    <a:pt x="167" y="20068"/>
                    <a:pt x="1" y="19997"/>
                  </a:cubicBezTo>
                  <a:cubicBezTo>
                    <a:pt x="24" y="19831"/>
                    <a:pt x="48" y="19712"/>
                    <a:pt x="96" y="19594"/>
                  </a:cubicBezTo>
                  <a:cubicBezTo>
                    <a:pt x="451" y="18716"/>
                    <a:pt x="831" y="17838"/>
                    <a:pt x="1305" y="17008"/>
                  </a:cubicBezTo>
                  <a:cubicBezTo>
                    <a:pt x="1709" y="16178"/>
                    <a:pt x="2041" y="15324"/>
                    <a:pt x="2397" y="14494"/>
                  </a:cubicBezTo>
                  <a:cubicBezTo>
                    <a:pt x="2752" y="13640"/>
                    <a:pt x="3108" y="12715"/>
                    <a:pt x="3488" y="11813"/>
                  </a:cubicBezTo>
                  <a:cubicBezTo>
                    <a:pt x="3891" y="10770"/>
                    <a:pt x="4342" y="9750"/>
                    <a:pt x="4745" y="8706"/>
                  </a:cubicBezTo>
                  <a:cubicBezTo>
                    <a:pt x="5101" y="7733"/>
                    <a:pt x="5385" y="6761"/>
                    <a:pt x="5623" y="5764"/>
                  </a:cubicBezTo>
                  <a:cubicBezTo>
                    <a:pt x="5860" y="4982"/>
                    <a:pt x="6050" y="4199"/>
                    <a:pt x="6192" y="3416"/>
                  </a:cubicBezTo>
                  <a:cubicBezTo>
                    <a:pt x="6358" y="2396"/>
                    <a:pt x="6429" y="1352"/>
                    <a:pt x="6405" y="309"/>
                  </a:cubicBezTo>
                  <a:cubicBezTo>
                    <a:pt x="6405" y="190"/>
                    <a:pt x="6405" y="95"/>
                    <a:pt x="6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63;p68">
              <a:extLst>
                <a:ext uri="{FF2B5EF4-FFF2-40B4-BE49-F238E27FC236}">
                  <a16:creationId xmlns:a16="http://schemas.microsoft.com/office/drawing/2014/main" id="{24F5C5BA-7748-E248-8A29-AF3D135398AD}"/>
                </a:ext>
              </a:extLst>
            </p:cNvPr>
            <p:cNvSpPr/>
            <p:nvPr/>
          </p:nvSpPr>
          <p:spPr>
            <a:xfrm>
              <a:off x="6201700" y="1517950"/>
              <a:ext cx="427600" cy="460200"/>
            </a:xfrm>
            <a:custGeom>
              <a:avLst/>
              <a:gdLst/>
              <a:ahLst/>
              <a:cxnLst/>
              <a:rect l="l" t="t" r="r" b="b"/>
              <a:pathLst>
                <a:path w="17104" h="18408" extrusionOk="0">
                  <a:moveTo>
                    <a:pt x="4721" y="0"/>
                  </a:moveTo>
                  <a:cubicBezTo>
                    <a:pt x="4887" y="404"/>
                    <a:pt x="5053" y="759"/>
                    <a:pt x="5196" y="1139"/>
                  </a:cubicBezTo>
                  <a:cubicBezTo>
                    <a:pt x="5291" y="1471"/>
                    <a:pt x="5433" y="1779"/>
                    <a:pt x="5623" y="2064"/>
                  </a:cubicBezTo>
                  <a:cubicBezTo>
                    <a:pt x="5812" y="2325"/>
                    <a:pt x="5931" y="2610"/>
                    <a:pt x="6073" y="2894"/>
                  </a:cubicBezTo>
                  <a:cubicBezTo>
                    <a:pt x="6904" y="4436"/>
                    <a:pt x="7852" y="5883"/>
                    <a:pt x="8944" y="7259"/>
                  </a:cubicBezTo>
                  <a:cubicBezTo>
                    <a:pt x="9869" y="8350"/>
                    <a:pt x="10794" y="9465"/>
                    <a:pt x="11814" y="10509"/>
                  </a:cubicBezTo>
                  <a:cubicBezTo>
                    <a:pt x="12407" y="11102"/>
                    <a:pt x="13071" y="11647"/>
                    <a:pt x="13806" y="12074"/>
                  </a:cubicBezTo>
                  <a:cubicBezTo>
                    <a:pt x="14162" y="12288"/>
                    <a:pt x="14542" y="12525"/>
                    <a:pt x="14898" y="12738"/>
                  </a:cubicBezTo>
                  <a:cubicBezTo>
                    <a:pt x="15372" y="13023"/>
                    <a:pt x="15823" y="13355"/>
                    <a:pt x="16226" y="13758"/>
                  </a:cubicBezTo>
                  <a:cubicBezTo>
                    <a:pt x="15894" y="14138"/>
                    <a:pt x="15514" y="14470"/>
                    <a:pt x="15064" y="14731"/>
                  </a:cubicBezTo>
                  <a:cubicBezTo>
                    <a:pt x="14969" y="14802"/>
                    <a:pt x="14874" y="14873"/>
                    <a:pt x="14779" y="14968"/>
                  </a:cubicBezTo>
                  <a:cubicBezTo>
                    <a:pt x="14471" y="15229"/>
                    <a:pt x="14542" y="15727"/>
                    <a:pt x="14898" y="15917"/>
                  </a:cubicBezTo>
                  <a:cubicBezTo>
                    <a:pt x="15111" y="16012"/>
                    <a:pt x="15348" y="16083"/>
                    <a:pt x="15562" y="16131"/>
                  </a:cubicBezTo>
                  <a:cubicBezTo>
                    <a:pt x="16084" y="16249"/>
                    <a:pt x="16605" y="16439"/>
                    <a:pt x="17104" y="16652"/>
                  </a:cubicBezTo>
                  <a:cubicBezTo>
                    <a:pt x="16771" y="17151"/>
                    <a:pt x="16392" y="17625"/>
                    <a:pt x="15965" y="18028"/>
                  </a:cubicBezTo>
                  <a:cubicBezTo>
                    <a:pt x="15894" y="18076"/>
                    <a:pt x="15823" y="18123"/>
                    <a:pt x="15751" y="18147"/>
                  </a:cubicBezTo>
                  <a:cubicBezTo>
                    <a:pt x="15633" y="18171"/>
                    <a:pt x="15514" y="18218"/>
                    <a:pt x="15396" y="18265"/>
                  </a:cubicBezTo>
                  <a:cubicBezTo>
                    <a:pt x="15253" y="18360"/>
                    <a:pt x="15087" y="18408"/>
                    <a:pt x="14921" y="18408"/>
                  </a:cubicBezTo>
                  <a:lnTo>
                    <a:pt x="11150" y="18408"/>
                  </a:lnTo>
                  <a:cubicBezTo>
                    <a:pt x="11031" y="18408"/>
                    <a:pt x="10936" y="18384"/>
                    <a:pt x="10818" y="18360"/>
                  </a:cubicBezTo>
                  <a:cubicBezTo>
                    <a:pt x="9371" y="17862"/>
                    <a:pt x="7852" y="17506"/>
                    <a:pt x="6429" y="16890"/>
                  </a:cubicBezTo>
                  <a:cubicBezTo>
                    <a:pt x="5670" y="16605"/>
                    <a:pt x="4958" y="16202"/>
                    <a:pt x="4318" y="15704"/>
                  </a:cubicBezTo>
                  <a:cubicBezTo>
                    <a:pt x="3772" y="15300"/>
                    <a:pt x="3251" y="14873"/>
                    <a:pt x="2705" y="14470"/>
                  </a:cubicBezTo>
                  <a:cubicBezTo>
                    <a:pt x="2159" y="14067"/>
                    <a:pt x="1685" y="13545"/>
                    <a:pt x="1329" y="12976"/>
                  </a:cubicBezTo>
                  <a:cubicBezTo>
                    <a:pt x="1116" y="12667"/>
                    <a:pt x="879" y="12359"/>
                    <a:pt x="665" y="12051"/>
                  </a:cubicBezTo>
                  <a:cubicBezTo>
                    <a:pt x="238" y="11505"/>
                    <a:pt x="1" y="10841"/>
                    <a:pt x="1" y="10153"/>
                  </a:cubicBezTo>
                  <a:cubicBezTo>
                    <a:pt x="1" y="9346"/>
                    <a:pt x="1" y="8540"/>
                    <a:pt x="1" y="7733"/>
                  </a:cubicBezTo>
                  <a:cubicBezTo>
                    <a:pt x="48" y="6903"/>
                    <a:pt x="285" y="6097"/>
                    <a:pt x="641" y="5361"/>
                  </a:cubicBezTo>
                  <a:cubicBezTo>
                    <a:pt x="1045" y="4507"/>
                    <a:pt x="1519" y="3701"/>
                    <a:pt x="2041" y="2942"/>
                  </a:cubicBezTo>
                  <a:cubicBezTo>
                    <a:pt x="2136" y="2823"/>
                    <a:pt x="2207" y="2681"/>
                    <a:pt x="2254" y="2538"/>
                  </a:cubicBezTo>
                  <a:cubicBezTo>
                    <a:pt x="2349" y="1993"/>
                    <a:pt x="2705" y="1661"/>
                    <a:pt x="3085" y="1305"/>
                  </a:cubicBezTo>
                  <a:cubicBezTo>
                    <a:pt x="3298" y="1091"/>
                    <a:pt x="3512" y="902"/>
                    <a:pt x="3725" y="712"/>
                  </a:cubicBezTo>
                  <a:cubicBezTo>
                    <a:pt x="3844" y="617"/>
                    <a:pt x="3938" y="522"/>
                    <a:pt x="4057" y="427"/>
                  </a:cubicBezTo>
                  <a:cubicBezTo>
                    <a:pt x="4247" y="285"/>
                    <a:pt x="4460" y="166"/>
                    <a:pt x="4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64;p68">
              <a:extLst>
                <a:ext uri="{FF2B5EF4-FFF2-40B4-BE49-F238E27FC236}">
                  <a16:creationId xmlns:a16="http://schemas.microsoft.com/office/drawing/2014/main" id="{95181173-2833-824E-924A-1ECCAB5CD551}"/>
                </a:ext>
              </a:extLst>
            </p:cNvPr>
            <p:cNvSpPr/>
            <p:nvPr/>
          </p:nvSpPr>
          <p:spPr>
            <a:xfrm>
              <a:off x="6803025" y="1622900"/>
              <a:ext cx="378375" cy="305450"/>
            </a:xfrm>
            <a:custGeom>
              <a:avLst/>
              <a:gdLst/>
              <a:ahLst/>
              <a:cxnLst/>
              <a:rect l="l" t="t" r="r" b="b"/>
              <a:pathLst>
                <a:path w="15135" h="12218" extrusionOk="0">
                  <a:moveTo>
                    <a:pt x="1543" y="6216"/>
                  </a:moveTo>
                  <a:cubicBezTo>
                    <a:pt x="1732" y="6216"/>
                    <a:pt x="1851" y="6216"/>
                    <a:pt x="1970" y="6192"/>
                  </a:cubicBezTo>
                  <a:cubicBezTo>
                    <a:pt x="2159" y="6192"/>
                    <a:pt x="2349" y="6168"/>
                    <a:pt x="2539" y="6121"/>
                  </a:cubicBezTo>
                  <a:cubicBezTo>
                    <a:pt x="2895" y="6002"/>
                    <a:pt x="3274" y="5931"/>
                    <a:pt x="3654" y="5907"/>
                  </a:cubicBezTo>
                  <a:cubicBezTo>
                    <a:pt x="4389" y="5789"/>
                    <a:pt x="5124" y="5765"/>
                    <a:pt x="5836" y="5504"/>
                  </a:cubicBezTo>
                  <a:cubicBezTo>
                    <a:pt x="5884" y="5480"/>
                    <a:pt x="5955" y="5457"/>
                    <a:pt x="6026" y="5433"/>
                  </a:cubicBezTo>
                  <a:cubicBezTo>
                    <a:pt x="7236" y="5148"/>
                    <a:pt x="8398" y="4674"/>
                    <a:pt x="9465" y="3986"/>
                  </a:cubicBezTo>
                  <a:cubicBezTo>
                    <a:pt x="9703" y="3844"/>
                    <a:pt x="9940" y="3725"/>
                    <a:pt x="10177" y="3583"/>
                  </a:cubicBezTo>
                  <a:cubicBezTo>
                    <a:pt x="11126" y="3085"/>
                    <a:pt x="12003" y="2492"/>
                    <a:pt x="12810" y="1780"/>
                  </a:cubicBezTo>
                  <a:cubicBezTo>
                    <a:pt x="13498" y="1211"/>
                    <a:pt x="14162" y="641"/>
                    <a:pt x="14850" y="72"/>
                  </a:cubicBezTo>
                  <a:cubicBezTo>
                    <a:pt x="14921" y="48"/>
                    <a:pt x="14992" y="25"/>
                    <a:pt x="15063" y="1"/>
                  </a:cubicBezTo>
                  <a:cubicBezTo>
                    <a:pt x="15063" y="167"/>
                    <a:pt x="15111" y="309"/>
                    <a:pt x="15111" y="452"/>
                  </a:cubicBezTo>
                  <a:cubicBezTo>
                    <a:pt x="15135" y="736"/>
                    <a:pt x="15111" y="997"/>
                    <a:pt x="15087" y="1282"/>
                  </a:cubicBezTo>
                  <a:cubicBezTo>
                    <a:pt x="14992" y="1851"/>
                    <a:pt x="14779" y="2397"/>
                    <a:pt x="14494" y="2895"/>
                  </a:cubicBezTo>
                  <a:cubicBezTo>
                    <a:pt x="14447" y="2966"/>
                    <a:pt x="14399" y="3037"/>
                    <a:pt x="14352" y="3108"/>
                  </a:cubicBezTo>
                  <a:cubicBezTo>
                    <a:pt x="13522" y="4721"/>
                    <a:pt x="12359" y="6121"/>
                    <a:pt x="11197" y="7497"/>
                  </a:cubicBezTo>
                  <a:cubicBezTo>
                    <a:pt x="11007" y="7710"/>
                    <a:pt x="10817" y="7947"/>
                    <a:pt x="10628" y="8185"/>
                  </a:cubicBezTo>
                  <a:cubicBezTo>
                    <a:pt x="10106" y="8849"/>
                    <a:pt x="9513" y="9466"/>
                    <a:pt x="8872" y="10011"/>
                  </a:cubicBezTo>
                  <a:cubicBezTo>
                    <a:pt x="8611" y="10225"/>
                    <a:pt x="8350" y="10391"/>
                    <a:pt x="8066" y="10533"/>
                  </a:cubicBezTo>
                  <a:cubicBezTo>
                    <a:pt x="7330" y="10984"/>
                    <a:pt x="6571" y="11411"/>
                    <a:pt x="5812" y="11814"/>
                  </a:cubicBezTo>
                  <a:cubicBezTo>
                    <a:pt x="5433" y="12051"/>
                    <a:pt x="5030" y="12170"/>
                    <a:pt x="4579" y="12170"/>
                  </a:cubicBezTo>
                  <a:cubicBezTo>
                    <a:pt x="4342" y="12146"/>
                    <a:pt x="4081" y="12170"/>
                    <a:pt x="3820" y="12193"/>
                  </a:cubicBezTo>
                  <a:cubicBezTo>
                    <a:pt x="3108" y="12217"/>
                    <a:pt x="2373" y="12099"/>
                    <a:pt x="1709" y="11861"/>
                  </a:cubicBezTo>
                  <a:cubicBezTo>
                    <a:pt x="1400" y="11743"/>
                    <a:pt x="1116" y="11600"/>
                    <a:pt x="878" y="11411"/>
                  </a:cubicBezTo>
                  <a:cubicBezTo>
                    <a:pt x="641" y="11245"/>
                    <a:pt x="451" y="11055"/>
                    <a:pt x="238" y="10865"/>
                  </a:cubicBezTo>
                  <a:cubicBezTo>
                    <a:pt x="72" y="10723"/>
                    <a:pt x="1" y="10486"/>
                    <a:pt x="119" y="10272"/>
                  </a:cubicBezTo>
                  <a:cubicBezTo>
                    <a:pt x="309" y="10201"/>
                    <a:pt x="523" y="10177"/>
                    <a:pt x="736" y="10225"/>
                  </a:cubicBezTo>
                  <a:lnTo>
                    <a:pt x="1875" y="10225"/>
                  </a:lnTo>
                  <a:cubicBezTo>
                    <a:pt x="2420" y="10177"/>
                    <a:pt x="2895" y="9845"/>
                    <a:pt x="3108" y="9323"/>
                  </a:cubicBezTo>
                  <a:cubicBezTo>
                    <a:pt x="3227" y="9039"/>
                    <a:pt x="3203" y="8683"/>
                    <a:pt x="3037" y="8398"/>
                  </a:cubicBezTo>
                  <a:cubicBezTo>
                    <a:pt x="2800" y="7900"/>
                    <a:pt x="2515" y="7426"/>
                    <a:pt x="2159" y="6999"/>
                  </a:cubicBezTo>
                  <a:cubicBezTo>
                    <a:pt x="1922" y="6761"/>
                    <a:pt x="1709" y="6500"/>
                    <a:pt x="1543" y="6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65;p68">
              <a:extLst>
                <a:ext uri="{FF2B5EF4-FFF2-40B4-BE49-F238E27FC236}">
                  <a16:creationId xmlns:a16="http://schemas.microsoft.com/office/drawing/2014/main" id="{64AD0712-7A52-A444-8BC4-CDA2828DAE5A}"/>
                </a:ext>
              </a:extLst>
            </p:cNvPr>
            <p:cNvSpPr/>
            <p:nvPr/>
          </p:nvSpPr>
          <p:spPr>
            <a:xfrm>
              <a:off x="7074050" y="2402150"/>
              <a:ext cx="574050" cy="325575"/>
            </a:xfrm>
            <a:custGeom>
              <a:avLst/>
              <a:gdLst/>
              <a:ahLst/>
              <a:cxnLst/>
              <a:rect l="l" t="t" r="r" b="b"/>
              <a:pathLst>
                <a:path w="22962" h="13023" extrusionOk="0">
                  <a:moveTo>
                    <a:pt x="712" y="4982"/>
                  </a:moveTo>
                  <a:cubicBezTo>
                    <a:pt x="807" y="4626"/>
                    <a:pt x="925" y="4317"/>
                    <a:pt x="1281" y="4175"/>
                  </a:cubicBezTo>
                  <a:cubicBezTo>
                    <a:pt x="1329" y="4151"/>
                    <a:pt x="1423" y="4080"/>
                    <a:pt x="1400" y="4056"/>
                  </a:cubicBezTo>
                  <a:cubicBezTo>
                    <a:pt x="1376" y="3819"/>
                    <a:pt x="1566" y="3819"/>
                    <a:pt x="1684" y="3772"/>
                  </a:cubicBezTo>
                  <a:cubicBezTo>
                    <a:pt x="1850" y="3677"/>
                    <a:pt x="2016" y="3606"/>
                    <a:pt x="2182" y="3487"/>
                  </a:cubicBezTo>
                  <a:cubicBezTo>
                    <a:pt x="2301" y="3416"/>
                    <a:pt x="2372" y="3250"/>
                    <a:pt x="2301" y="3108"/>
                  </a:cubicBezTo>
                  <a:cubicBezTo>
                    <a:pt x="2182" y="2704"/>
                    <a:pt x="2088" y="2586"/>
                    <a:pt x="1684" y="2586"/>
                  </a:cubicBezTo>
                  <a:cubicBezTo>
                    <a:pt x="1423" y="2586"/>
                    <a:pt x="1186" y="2467"/>
                    <a:pt x="1044" y="2254"/>
                  </a:cubicBezTo>
                  <a:cubicBezTo>
                    <a:pt x="735" y="1874"/>
                    <a:pt x="451" y="1495"/>
                    <a:pt x="142" y="1091"/>
                  </a:cubicBezTo>
                  <a:cubicBezTo>
                    <a:pt x="71" y="973"/>
                    <a:pt x="24" y="830"/>
                    <a:pt x="0" y="688"/>
                  </a:cubicBezTo>
                  <a:cubicBezTo>
                    <a:pt x="0" y="475"/>
                    <a:pt x="0" y="285"/>
                    <a:pt x="0" y="95"/>
                  </a:cubicBezTo>
                  <a:cubicBezTo>
                    <a:pt x="119" y="48"/>
                    <a:pt x="261" y="24"/>
                    <a:pt x="380" y="0"/>
                  </a:cubicBezTo>
                  <a:lnTo>
                    <a:pt x="3179" y="0"/>
                  </a:lnTo>
                  <a:cubicBezTo>
                    <a:pt x="3890" y="24"/>
                    <a:pt x="4578" y="190"/>
                    <a:pt x="5219" y="475"/>
                  </a:cubicBezTo>
                  <a:cubicBezTo>
                    <a:pt x="5480" y="593"/>
                    <a:pt x="5741" y="641"/>
                    <a:pt x="6025" y="641"/>
                  </a:cubicBezTo>
                  <a:cubicBezTo>
                    <a:pt x="7069" y="617"/>
                    <a:pt x="8136" y="593"/>
                    <a:pt x="9204" y="593"/>
                  </a:cubicBezTo>
                  <a:cubicBezTo>
                    <a:pt x="9441" y="593"/>
                    <a:pt x="9678" y="617"/>
                    <a:pt x="9892" y="641"/>
                  </a:cubicBezTo>
                  <a:cubicBezTo>
                    <a:pt x="10437" y="735"/>
                    <a:pt x="11007" y="712"/>
                    <a:pt x="11552" y="617"/>
                  </a:cubicBezTo>
                  <a:cubicBezTo>
                    <a:pt x="11789" y="569"/>
                    <a:pt x="12050" y="593"/>
                    <a:pt x="12288" y="712"/>
                  </a:cubicBezTo>
                  <a:cubicBezTo>
                    <a:pt x="12667" y="902"/>
                    <a:pt x="13094" y="1020"/>
                    <a:pt x="13521" y="1044"/>
                  </a:cubicBezTo>
                  <a:cubicBezTo>
                    <a:pt x="14090" y="1091"/>
                    <a:pt x="14636" y="1257"/>
                    <a:pt x="15158" y="1471"/>
                  </a:cubicBezTo>
                  <a:cubicBezTo>
                    <a:pt x="15774" y="1708"/>
                    <a:pt x="16415" y="1922"/>
                    <a:pt x="17032" y="2111"/>
                  </a:cubicBezTo>
                  <a:cubicBezTo>
                    <a:pt x="17625" y="2277"/>
                    <a:pt x="18170" y="2562"/>
                    <a:pt x="18645" y="2942"/>
                  </a:cubicBezTo>
                  <a:cubicBezTo>
                    <a:pt x="19356" y="3511"/>
                    <a:pt x="20044" y="4128"/>
                    <a:pt x="20661" y="4792"/>
                  </a:cubicBezTo>
                  <a:cubicBezTo>
                    <a:pt x="20851" y="5005"/>
                    <a:pt x="21017" y="5219"/>
                    <a:pt x="21183" y="5456"/>
                  </a:cubicBezTo>
                  <a:cubicBezTo>
                    <a:pt x="21349" y="5717"/>
                    <a:pt x="21610" y="5930"/>
                    <a:pt x="21918" y="6073"/>
                  </a:cubicBezTo>
                  <a:cubicBezTo>
                    <a:pt x="22227" y="6168"/>
                    <a:pt x="22416" y="6452"/>
                    <a:pt x="22440" y="6784"/>
                  </a:cubicBezTo>
                  <a:cubicBezTo>
                    <a:pt x="22464" y="7069"/>
                    <a:pt x="22559" y="7330"/>
                    <a:pt x="22725" y="7567"/>
                  </a:cubicBezTo>
                  <a:cubicBezTo>
                    <a:pt x="22891" y="7828"/>
                    <a:pt x="22962" y="8160"/>
                    <a:pt x="22962" y="8468"/>
                  </a:cubicBezTo>
                  <a:lnTo>
                    <a:pt x="22962" y="9678"/>
                  </a:lnTo>
                  <a:cubicBezTo>
                    <a:pt x="22962" y="9797"/>
                    <a:pt x="22962" y="9892"/>
                    <a:pt x="22938" y="9987"/>
                  </a:cubicBezTo>
                  <a:cubicBezTo>
                    <a:pt x="22891" y="10295"/>
                    <a:pt x="22559" y="10461"/>
                    <a:pt x="22298" y="10295"/>
                  </a:cubicBezTo>
                  <a:cubicBezTo>
                    <a:pt x="22155" y="10224"/>
                    <a:pt x="22013" y="10105"/>
                    <a:pt x="21871" y="10034"/>
                  </a:cubicBezTo>
                  <a:cubicBezTo>
                    <a:pt x="21539" y="9797"/>
                    <a:pt x="21064" y="9963"/>
                    <a:pt x="20993" y="10366"/>
                  </a:cubicBezTo>
                  <a:cubicBezTo>
                    <a:pt x="20946" y="10580"/>
                    <a:pt x="20922" y="10769"/>
                    <a:pt x="20898" y="10959"/>
                  </a:cubicBezTo>
                  <a:cubicBezTo>
                    <a:pt x="20780" y="10959"/>
                    <a:pt x="20661" y="10935"/>
                    <a:pt x="20542" y="10888"/>
                  </a:cubicBezTo>
                  <a:cubicBezTo>
                    <a:pt x="20424" y="10793"/>
                    <a:pt x="20305" y="10698"/>
                    <a:pt x="20210" y="10580"/>
                  </a:cubicBezTo>
                  <a:cubicBezTo>
                    <a:pt x="19926" y="10342"/>
                    <a:pt x="19522" y="10271"/>
                    <a:pt x="19190" y="10390"/>
                  </a:cubicBezTo>
                  <a:cubicBezTo>
                    <a:pt x="18834" y="10461"/>
                    <a:pt x="18502" y="10627"/>
                    <a:pt x="18241" y="10888"/>
                  </a:cubicBezTo>
                  <a:cubicBezTo>
                    <a:pt x="17696" y="11362"/>
                    <a:pt x="17198" y="11908"/>
                    <a:pt x="16771" y="12477"/>
                  </a:cubicBezTo>
                  <a:cubicBezTo>
                    <a:pt x="16628" y="12714"/>
                    <a:pt x="16439" y="12904"/>
                    <a:pt x="16225" y="13023"/>
                  </a:cubicBezTo>
                  <a:cubicBezTo>
                    <a:pt x="15893" y="12881"/>
                    <a:pt x="15632" y="12596"/>
                    <a:pt x="15537" y="12240"/>
                  </a:cubicBezTo>
                  <a:cubicBezTo>
                    <a:pt x="15442" y="11955"/>
                    <a:pt x="15348" y="11647"/>
                    <a:pt x="15276" y="11339"/>
                  </a:cubicBezTo>
                  <a:cubicBezTo>
                    <a:pt x="15158" y="10935"/>
                    <a:pt x="14944" y="10580"/>
                    <a:pt x="14636" y="10319"/>
                  </a:cubicBezTo>
                  <a:cubicBezTo>
                    <a:pt x="14351" y="10034"/>
                    <a:pt x="13877" y="9987"/>
                    <a:pt x="13521" y="10200"/>
                  </a:cubicBezTo>
                  <a:cubicBezTo>
                    <a:pt x="13402" y="10271"/>
                    <a:pt x="13284" y="10366"/>
                    <a:pt x="13165" y="10461"/>
                  </a:cubicBezTo>
                  <a:cubicBezTo>
                    <a:pt x="12809" y="10698"/>
                    <a:pt x="12477" y="10935"/>
                    <a:pt x="12121" y="11173"/>
                  </a:cubicBezTo>
                  <a:cubicBezTo>
                    <a:pt x="11766" y="11362"/>
                    <a:pt x="11362" y="11410"/>
                    <a:pt x="11007" y="11268"/>
                  </a:cubicBezTo>
                  <a:cubicBezTo>
                    <a:pt x="10746" y="11196"/>
                    <a:pt x="10580" y="10959"/>
                    <a:pt x="10556" y="10698"/>
                  </a:cubicBezTo>
                  <a:cubicBezTo>
                    <a:pt x="10508" y="10224"/>
                    <a:pt x="10556" y="9726"/>
                    <a:pt x="10651" y="9251"/>
                  </a:cubicBezTo>
                  <a:cubicBezTo>
                    <a:pt x="10769" y="8729"/>
                    <a:pt x="10817" y="8184"/>
                    <a:pt x="10793" y="7662"/>
                  </a:cubicBezTo>
                  <a:cubicBezTo>
                    <a:pt x="10793" y="7615"/>
                    <a:pt x="10793" y="7567"/>
                    <a:pt x="10793" y="7543"/>
                  </a:cubicBezTo>
                  <a:cubicBezTo>
                    <a:pt x="10769" y="7045"/>
                    <a:pt x="10224" y="6808"/>
                    <a:pt x="9844" y="7116"/>
                  </a:cubicBezTo>
                  <a:cubicBezTo>
                    <a:pt x="9346" y="7472"/>
                    <a:pt x="8848" y="7828"/>
                    <a:pt x="8350" y="8184"/>
                  </a:cubicBezTo>
                  <a:cubicBezTo>
                    <a:pt x="7686" y="8682"/>
                    <a:pt x="6950" y="9085"/>
                    <a:pt x="6191" y="9394"/>
                  </a:cubicBezTo>
                  <a:cubicBezTo>
                    <a:pt x="5432" y="9678"/>
                    <a:pt x="4626" y="9821"/>
                    <a:pt x="3819" y="9797"/>
                  </a:cubicBezTo>
                  <a:cubicBezTo>
                    <a:pt x="3724" y="9773"/>
                    <a:pt x="3653" y="9749"/>
                    <a:pt x="3582" y="9726"/>
                  </a:cubicBezTo>
                  <a:cubicBezTo>
                    <a:pt x="3606" y="9583"/>
                    <a:pt x="3629" y="9441"/>
                    <a:pt x="3653" y="9299"/>
                  </a:cubicBezTo>
                  <a:cubicBezTo>
                    <a:pt x="3890" y="8587"/>
                    <a:pt x="4270" y="7899"/>
                    <a:pt x="4768" y="7306"/>
                  </a:cubicBezTo>
                  <a:cubicBezTo>
                    <a:pt x="5124" y="6808"/>
                    <a:pt x="5527" y="6357"/>
                    <a:pt x="5930" y="5883"/>
                  </a:cubicBezTo>
                  <a:cubicBezTo>
                    <a:pt x="6168" y="5551"/>
                    <a:pt x="6476" y="5266"/>
                    <a:pt x="6808" y="5053"/>
                  </a:cubicBezTo>
                  <a:cubicBezTo>
                    <a:pt x="6998" y="4910"/>
                    <a:pt x="7188" y="4768"/>
                    <a:pt x="7354" y="4602"/>
                  </a:cubicBezTo>
                  <a:cubicBezTo>
                    <a:pt x="7520" y="4412"/>
                    <a:pt x="7543" y="4151"/>
                    <a:pt x="7401" y="3938"/>
                  </a:cubicBezTo>
                  <a:cubicBezTo>
                    <a:pt x="7306" y="3748"/>
                    <a:pt x="7093" y="3653"/>
                    <a:pt x="6879" y="3677"/>
                  </a:cubicBezTo>
                  <a:cubicBezTo>
                    <a:pt x="6832" y="3677"/>
                    <a:pt x="6784" y="3677"/>
                    <a:pt x="6737" y="3701"/>
                  </a:cubicBezTo>
                  <a:cubicBezTo>
                    <a:pt x="6381" y="3962"/>
                    <a:pt x="5930" y="3890"/>
                    <a:pt x="5527" y="3985"/>
                  </a:cubicBezTo>
                  <a:cubicBezTo>
                    <a:pt x="5005" y="4104"/>
                    <a:pt x="4507" y="4294"/>
                    <a:pt x="4009" y="4436"/>
                  </a:cubicBezTo>
                  <a:cubicBezTo>
                    <a:pt x="3036" y="4721"/>
                    <a:pt x="2064" y="4910"/>
                    <a:pt x="1068" y="4982"/>
                  </a:cubicBezTo>
                  <a:cubicBezTo>
                    <a:pt x="925" y="4982"/>
                    <a:pt x="807" y="4982"/>
                    <a:pt x="712" y="4982"/>
                  </a:cubicBezTo>
                  <a:close/>
                </a:path>
              </a:pathLst>
            </a:custGeom>
            <a:solidFill>
              <a:srgbClr val="FF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66;p68">
              <a:extLst>
                <a:ext uri="{FF2B5EF4-FFF2-40B4-BE49-F238E27FC236}">
                  <a16:creationId xmlns:a16="http://schemas.microsoft.com/office/drawing/2014/main" id="{558C8588-0FF7-2A42-80E8-61BB47F803A1}"/>
                </a:ext>
              </a:extLst>
            </p:cNvPr>
            <p:cNvSpPr/>
            <p:nvPr/>
          </p:nvSpPr>
          <p:spPr>
            <a:xfrm>
              <a:off x="7643925" y="2298950"/>
              <a:ext cx="341025" cy="215900"/>
            </a:xfrm>
            <a:custGeom>
              <a:avLst/>
              <a:gdLst/>
              <a:ahLst/>
              <a:cxnLst/>
              <a:rect l="l" t="t" r="r" b="b"/>
              <a:pathLst>
                <a:path w="13641" h="8636" extrusionOk="0">
                  <a:moveTo>
                    <a:pt x="13640" y="5694"/>
                  </a:moveTo>
                  <a:cubicBezTo>
                    <a:pt x="13427" y="6216"/>
                    <a:pt x="12952" y="6382"/>
                    <a:pt x="12502" y="6548"/>
                  </a:cubicBezTo>
                  <a:cubicBezTo>
                    <a:pt x="12431" y="6548"/>
                    <a:pt x="12359" y="6571"/>
                    <a:pt x="12312" y="6571"/>
                  </a:cubicBezTo>
                  <a:cubicBezTo>
                    <a:pt x="12051" y="6548"/>
                    <a:pt x="11838" y="6690"/>
                    <a:pt x="11743" y="6927"/>
                  </a:cubicBezTo>
                  <a:cubicBezTo>
                    <a:pt x="11648" y="7188"/>
                    <a:pt x="11719" y="7473"/>
                    <a:pt x="11909" y="7686"/>
                  </a:cubicBezTo>
                  <a:cubicBezTo>
                    <a:pt x="12051" y="7829"/>
                    <a:pt x="12217" y="7971"/>
                    <a:pt x="12359" y="8137"/>
                  </a:cubicBezTo>
                  <a:cubicBezTo>
                    <a:pt x="12431" y="8232"/>
                    <a:pt x="12502" y="8327"/>
                    <a:pt x="12620" y="8469"/>
                  </a:cubicBezTo>
                  <a:cubicBezTo>
                    <a:pt x="12502" y="8516"/>
                    <a:pt x="12359" y="8564"/>
                    <a:pt x="12217" y="8564"/>
                  </a:cubicBezTo>
                  <a:cubicBezTo>
                    <a:pt x="10960" y="8635"/>
                    <a:pt x="9679" y="8540"/>
                    <a:pt x="8422" y="8327"/>
                  </a:cubicBezTo>
                  <a:cubicBezTo>
                    <a:pt x="8256" y="8279"/>
                    <a:pt x="8090" y="8232"/>
                    <a:pt x="7924" y="8184"/>
                  </a:cubicBezTo>
                  <a:cubicBezTo>
                    <a:pt x="7165" y="7900"/>
                    <a:pt x="6405" y="7615"/>
                    <a:pt x="5646" y="7378"/>
                  </a:cubicBezTo>
                  <a:cubicBezTo>
                    <a:pt x="5433" y="7307"/>
                    <a:pt x="5196" y="7283"/>
                    <a:pt x="4959" y="7307"/>
                  </a:cubicBezTo>
                  <a:cubicBezTo>
                    <a:pt x="3393" y="7307"/>
                    <a:pt x="1851" y="7307"/>
                    <a:pt x="286" y="7330"/>
                  </a:cubicBezTo>
                  <a:cubicBezTo>
                    <a:pt x="214" y="7330"/>
                    <a:pt x="143" y="7330"/>
                    <a:pt x="25" y="7307"/>
                  </a:cubicBezTo>
                  <a:cubicBezTo>
                    <a:pt x="25" y="7164"/>
                    <a:pt x="25" y="7046"/>
                    <a:pt x="1" y="6927"/>
                  </a:cubicBezTo>
                  <a:cubicBezTo>
                    <a:pt x="357" y="6856"/>
                    <a:pt x="618" y="6595"/>
                    <a:pt x="760" y="6263"/>
                  </a:cubicBezTo>
                  <a:cubicBezTo>
                    <a:pt x="1282" y="5124"/>
                    <a:pt x="2065" y="4128"/>
                    <a:pt x="3037" y="3322"/>
                  </a:cubicBezTo>
                  <a:cubicBezTo>
                    <a:pt x="3583" y="2847"/>
                    <a:pt x="4105" y="2349"/>
                    <a:pt x="4674" y="1898"/>
                  </a:cubicBezTo>
                  <a:cubicBezTo>
                    <a:pt x="4959" y="1637"/>
                    <a:pt x="5267" y="1424"/>
                    <a:pt x="5599" y="1210"/>
                  </a:cubicBezTo>
                  <a:cubicBezTo>
                    <a:pt x="6405" y="712"/>
                    <a:pt x="7307" y="357"/>
                    <a:pt x="8232" y="119"/>
                  </a:cubicBezTo>
                  <a:cubicBezTo>
                    <a:pt x="8896" y="24"/>
                    <a:pt x="9584" y="1"/>
                    <a:pt x="10248" y="48"/>
                  </a:cubicBezTo>
                  <a:cubicBezTo>
                    <a:pt x="10628" y="96"/>
                    <a:pt x="10960" y="262"/>
                    <a:pt x="11221" y="499"/>
                  </a:cubicBezTo>
                  <a:cubicBezTo>
                    <a:pt x="11719" y="878"/>
                    <a:pt x="11624" y="1661"/>
                    <a:pt x="11411" y="2017"/>
                  </a:cubicBezTo>
                  <a:cubicBezTo>
                    <a:pt x="11268" y="2254"/>
                    <a:pt x="11078" y="2468"/>
                    <a:pt x="10865" y="2634"/>
                  </a:cubicBezTo>
                  <a:cubicBezTo>
                    <a:pt x="10438" y="3013"/>
                    <a:pt x="9964" y="3298"/>
                    <a:pt x="9465" y="3535"/>
                  </a:cubicBezTo>
                  <a:cubicBezTo>
                    <a:pt x="9418" y="3535"/>
                    <a:pt x="9394" y="3559"/>
                    <a:pt x="9347" y="3583"/>
                  </a:cubicBezTo>
                  <a:cubicBezTo>
                    <a:pt x="9110" y="3701"/>
                    <a:pt x="9015" y="3986"/>
                    <a:pt x="9086" y="4223"/>
                  </a:cubicBezTo>
                  <a:cubicBezTo>
                    <a:pt x="9133" y="4460"/>
                    <a:pt x="9347" y="4626"/>
                    <a:pt x="9584" y="4650"/>
                  </a:cubicBezTo>
                  <a:cubicBezTo>
                    <a:pt x="9845" y="4650"/>
                    <a:pt x="10106" y="4650"/>
                    <a:pt x="10367" y="4650"/>
                  </a:cubicBezTo>
                  <a:cubicBezTo>
                    <a:pt x="10841" y="4603"/>
                    <a:pt x="11339" y="4674"/>
                    <a:pt x="11790" y="4863"/>
                  </a:cubicBezTo>
                  <a:cubicBezTo>
                    <a:pt x="12146" y="4982"/>
                    <a:pt x="12525" y="5101"/>
                    <a:pt x="12905" y="5148"/>
                  </a:cubicBezTo>
                  <a:cubicBezTo>
                    <a:pt x="13213" y="5219"/>
                    <a:pt x="13498" y="5409"/>
                    <a:pt x="13640" y="5694"/>
                  </a:cubicBezTo>
                  <a:close/>
                </a:path>
              </a:pathLst>
            </a:custGeom>
            <a:solidFill>
              <a:srgbClr val="FF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67;p68">
              <a:extLst>
                <a:ext uri="{FF2B5EF4-FFF2-40B4-BE49-F238E27FC236}">
                  <a16:creationId xmlns:a16="http://schemas.microsoft.com/office/drawing/2014/main" id="{29D35A56-9B2B-BD4A-AFA4-D309AB7207E9}"/>
                </a:ext>
              </a:extLst>
            </p:cNvPr>
            <p:cNvSpPr/>
            <p:nvPr/>
          </p:nvSpPr>
          <p:spPr>
            <a:xfrm>
              <a:off x="6472725" y="1036400"/>
              <a:ext cx="290600" cy="150675"/>
            </a:xfrm>
            <a:custGeom>
              <a:avLst/>
              <a:gdLst/>
              <a:ahLst/>
              <a:cxnLst/>
              <a:rect l="l" t="t" r="r" b="b"/>
              <a:pathLst>
                <a:path w="11624" h="6027" extrusionOk="0">
                  <a:moveTo>
                    <a:pt x="11623" y="1045"/>
                  </a:moveTo>
                  <a:cubicBezTo>
                    <a:pt x="11268" y="1519"/>
                    <a:pt x="10912" y="1946"/>
                    <a:pt x="10580" y="2397"/>
                  </a:cubicBezTo>
                  <a:cubicBezTo>
                    <a:pt x="9963" y="3132"/>
                    <a:pt x="9655" y="4081"/>
                    <a:pt x="9726" y="5054"/>
                  </a:cubicBezTo>
                  <a:cubicBezTo>
                    <a:pt x="9726" y="5196"/>
                    <a:pt x="9726" y="5362"/>
                    <a:pt x="9726" y="5504"/>
                  </a:cubicBezTo>
                  <a:cubicBezTo>
                    <a:pt x="9702" y="5552"/>
                    <a:pt x="9678" y="5599"/>
                    <a:pt x="9655" y="5647"/>
                  </a:cubicBezTo>
                  <a:cubicBezTo>
                    <a:pt x="9536" y="5647"/>
                    <a:pt x="9417" y="5647"/>
                    <a:pt x="9299" y="5623"/>
                  </a:cubicBezTo>
                  <a:cubicBezTo>
                    <a:pt x="8469" y="5386"/>
                    <a:pt x="7615" y="5314"/>
                    <a:pt x="6784" y="5338"/>
                  </a:cubicBezTo>
                  <a:cubicBezTo>
                    <a:pt x="5741" y="5338"/>
                    <a:pt x="4697" y="5338"/>
                    <a:pt x="3653" y="5362"/>
                  </a:cubicBezTo>
                  <a:cubicBezTo>
                    <a:pt x="2657" y="5386"/>
                    <a:pt x="1661" y="5552"/>
                    <a:pt x="712" y="5860"/>
                  </a:cubicBezTo>
                  <a:cubicBezTo>
                    <a:pt x="498" y="5907"/>
                    <a:pt x="261" y="5955"/>
                    <a:pt x="0" y="6026"/>
                  </a:cubicBezTo>
                  <a:cubicBezTo>
                    <a:pt x="24" y="5670"/>
                    <a:pt x="119" y="5362"/>
                    <a:pt x="309" y="5077"/>
                  </a:cubicBezTo>
                  <a:cubicBezTo>
                    <a:pt x="593" y="4627"/>
                    <a:pt x="902" y="4176"/>
                    <a:pt x="1210" y="3773"/>
                  </a:cubicBezTo>
                  <a:cubicBezTo>
                    <a:pt x="1281" y="3678"/>
                    <a:pt x="1352" y="3607"/>
                    <a:pt x="1423" y="3535"/>
                  </a:cubicBezTo>
                  <a:cubicBezTo>
                    <a:pt x="1637" y="3322"/>
                    <a:pt x="1827" y="3108"/>
                    <a:pt x="2017" y="2871"/>
                  </a:cubicBezTo>
                  <a:cubicBezTo>
                    <a:pt x="2349" y="2444"/>
                    <a:pt x="2776" y="2065"/>
                    <a:pt x="3250" y="1780"/>
                  </a:cubicBezTo>
                  <a:cubicBezTo>
                    <a:pt x="3630" y="1543"/>
                    <a:pt x="3985" y="1282"/>
                    <a:pt x="4341" y="997"/>
                  </a:cubicBezTo>
                  <a:cubicBezTo>
                    <a:pt x="4555" y="855"/>
                    <a:pt x="4768" y="736"/>
                    <a:pt x="5029" y="665"/>
                  </a:cubicBezTo>
                  <a:cubicBezTo>
                    <a:pt x="5456" y="499"/>
                    <a:pt x="5907" y="357"/>
                    <a:pt x="6334" y="167"/>
                  </a:cubicBezTo>
                  <a:cubicBezTo>
                    <a:pt x="6595" y="48"/>
                    <a:pt x="6903" y="1"/>
                    <a:pt x="7188" y="1"/>
                  </a:cubicBezTo>
                  <a:lnTo>
                    <a:pt x="8160" y="1"/>
                  </a:lnTo>
                  <a:lnTo>
                    <a:pt x="8279" y="1"/>
                  </a:lnTo>
                  <a:cubicBezTo>
                    <a:pt x="8397" y="1"/>
                    <a:pt x="8540" y="1"/>
                    <a:pt x="8658" y="48"/>
                  </a:cubicBezTo>
                  <a:cubicBezTo>
                    <a:pt x="9417" y="333"/>
                    <a:pt x="10271" y="214"/>
                    <a:pt x="11007" y="594"/>
                  </a:cubicBezTo>
                  <a:cubicBezTo>
                    <a:pt x="11244" y="689"/>
                    <a:pt x="11457" y="855"/>
                    <a:pt x="11623" y="1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68;p68">
              <a:extLst>
                <a:ext uri="{FF2B5EF4-FFF2-40B4-BE49-F238E27FC236}">
                  <a16:creationId xmlns:a16="http://schemas.microsoft.com/office/drawing/2014/main" id="{62C4D40B-2CD4-1841-814C-B3195169FB1E}"/>
                </a:ext>
              </a:extLst>
            </p:cNvPr>
            <p:cNvSpPr/>
            <p:nvPr/>
          </p:nvSpPr>
          <p:spPr>
            <a:xfrm>
              <a:off x="7624950" y="2505925"/>
              <a:ext cx="157775" cy="163100"/>
            </a:xfrm>
            <a:custGeom>
              <a:avLst/>
              <a:gdLst/>
              <a:ahLst/>
              <a:cxnLst/>
              <a:rect l="l" t="t" r="r" b="b"/>
              <a:pathLst>
                <a:path w="6311" h="6524" extrusionOk="0">
                  <a:moveTo>
                    <a:pt x="1" y="0"/>
                  </a:moveTo>
                  <a:cubicBezTo>
                    <a:pt x="594" y="71"/>
                    <a:pt x="1092" y="143"/>
                    <a:pt x="1590" y="214"/>
                  </a:cubicBezTo>
                  <a:cubicBezTo>
                    <a:pt x="2325" y="332"/>
                    <a:pt x="3037" y="475"/>
                    <a:pt x="3772" y="546"/>
                  </a:cubicBezTo>
                  <a:cubicBezTo>
                    <a:pt x="4247" y="641"/>
                    <a:pt x="4698" y="759"/>
                    <a:pt x="5124" y="902"/>
                  </a:cubicBezTo>
                  <a:cubicBezTo>
                    <a:pt x="5385" y="973"/>
                    <a:pt x="5599" y="1091"/>
                    <a:pt x="5836" y="1163"/>
                  </a:cubicBezTo>
                  <a:cubicBezTo>
                    <a:pt x="6073" y="1210"/>
                    <a:pt x="6263" y="1424"/>
                    <a:pt x="6263" y="1661"/>
                  </a:cubicBezTo>
                  <a:cubicBezTo>
                    <a:pt x="6311" y="2088"/>
                    <a:pt x="6263" y="2515"/>
                    <a:pt x="6144" y="2918"/>
                  </a:cubicBezTo>
                  <a:cubicBezTo>
                    <a:pt x="5955" y="3392"/>
                    <a:pt x="5789" y="3867"/>
                    <a:pt x="5575" y="4341"/>
                  </a:cubicBezTo>
                  <a:cubicBezTo>
                    <a:pt x="5385" y="4816"/>
                    <a:pt x="5196" y="5243"/>
                    <a:pt x="4982" y="5670"/>
                  </a:cubicBezTo>
                  <a:cubicBezTo>
                    <a:pt x="4864" y="5930"/>
                    <a:pt x="4721" y="6168"/>
                    <a:pt x="4626" y="6357"/>
                  </a:cubicBezTo>
                  <a:cubicBezTo>
                    <a:pt x="4294" y="6524"/>
                    <a:pt x="3915" y="6381"/>
                    <a:pt x="3749" y="6049"/>
                  </a:cubicBezTo>
                  <a:cubicBezTo>
                    <a:pt x="3559" y="5764"/>
                    <a:pt x="3345" y="5480"/>
                    <a:pt x="3108" y="5195"/>
                  </a:cubicBezTo>
                  <a:cubicBezTo>
                    <a:pt x="2729" y="4721"/>
                    <a:pt x="2397" y="4199"/>
                    <a:pt x="2136" y="3630"/>
                  </a:cubicBezTo>
                  <a:cubicBezTo>
                    <a:pt x="1898" y="3274"/>
                    <a:pt x="1709" y="2918"/>
                    <a:pt x="1519" y="2538"/>
                  </a:cubicBezTo>
                  <a:cubicBezTo>
                    <a:pt x="1400" y="2206"/>
                    <a:pt x="1258" y="1922"/>
                    <a:pt x="1116" y="1613"/>
                  </a:cubicBezTo>
                  <a:cubicBezTo>
                    <a:pt x="1068" y="1424"/>
                    <a:pt x="926" y="1281"/>
                    <a:pt x="760" y="1186"/>
                  </a:cubicBezTo>
                  <a:cubicBezTo>
                    <a:pt x="309" y="949"/>
                    <a:pt x="191" y="4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69;p68">
              <a:extLst>
                <a:ext uri="{FF2B5EF4-FFF2-40B4-BE49-F238E27FC236}">
                  <a16:creationId xmlns:a16="http://schemas.microsoft.com/office/drawing/2014/main" id="{710CCDD2-2391-4D4D-ADBD-51CCE489E4E9}"/>
                </a:ext>
              </a:extLst>
            </p:cNvPr>
            <p:cNvSpPr/>
            <p:nvPr/>
          </p:nvSpPr>
          <p:spPr>
            <a:xfrm>
              <a:off x="7525325" y="2325050"/>
              <a:ext cx="90175" cy="138200"/>
            </a:xfrm>
            <a:custGeom>
              <a:avLst/>
              <a:gdLst/>
              <a:ahLst/>
              <a:cxnLst/>
              <a:rect l="l" t="t" r="r" b="b"/>
              <a:pathLst>
                <a:path w="3607" h="5528" extrusionOk="0">
                  <a:moveTo>
                    <a:pt x="3511" y="0"/>
                  </a:moveTo>
                  <a:cubicBezTo>
                    <a:pt x="3606" y="570"/>
                    <a:pt x="3606" y="4982"/>
                    <a:pt x="3535" y="5527"/>
                  </a:cubicBezTo>
                  <a:cubicBezTo>
                    <a:pt x="3084" y="5527"/>
                    <a:pt x="2657" y="5432"/>
                    <a:pt x="2254" y="5266"/>
                  </a:cubicBezTo>
                  <a:cubicBezTo>
                    <a:pt x="1970" y="5148"/>
                    <a:pt x="1709" y="5029"/>
                    <a:pt x="1376" y="4887"/>
                  </a:cubicBezTo>
                  <a:cubicBezTo>
                    <a:pt x="1163" y="4341"/>
                    <a:pt x="902" y="3819"/>
                    <a:pt x="546" y="3321"/>
                  </a:cubicBezTo>
                  <a:cubicBezTo>
                    <a:pt x="499" y="3250"/>
                    <a:pt x="451" y="3179"/>
                    <a:pt x="428" y="3108"/>
                  </a:cubicBezTo>
                  <a:cubicBezTo>
                    <a:pt x="285" y="2254"/>
                    <a:pt x="1" y="1424"/>
                    <a:pt x="72" y="522"/>
                  </a:cubicBezTo>
                  <a:cubicBezTo>
                    <a:pt x="96" y="166"/>
                    <a:pt x="214" y="24"/>
                    <a:pt x="570" y="0"/>
                  </a:cubicBezTo>
                  <a:cubicBezTo>
                    <a:pt x="1543" y="0"/>
                    <a:pt x="2515" y="0"/>
                    <a:pt x="3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70;p68">
              <a:extLst>
                <a:ext uri="{FF2B5EF4-FFF2-40B4-BE49-F238E27FC236}">
                  <a16:creationId xmlns:a16="http://schemas.microsoft.com/office/drawing/2014/main" id="{8DDE7F7D-216C-4D47-8EB4-68987D14EFB4}"/>
                </a:ext>
              </a:extLst>
            </p:cNvPr>
            <p:cNvSpPr/>
            <p:nvPr/>
          </p:nvSpPr>
          <p:spPr>
            <a:xfrm>
              <a:off x="7085300" y="3970100"/>
              <a:ext cx="112125" cy="53975"/>
            </a:xfrm>
            <a:custGeom>
              <a:avLst/>
              <a:gdLst/>
              <a:ahLst/>
              <a:cxnLst/>
              <a:rect l="l" t="t" r="r" b="b"/>
              <a:pathLst>
                <a:path w="4485" h="2159" extrusionOk="0">
                  <a:moveTo>
                    <a:pt x="1" y="1376"/>
                  </a:moveTo>
                  <a:cubicBezTo>
                    <a:pt x="1" y="973"/>
                    <a:pt x="238" y="617"/>
                    <a:pt x="594" y="474"/>
                  </a:cubicBezTo>
                  <a:cubicBezTo>
                    <a:pt x="973" y="237"/>
                    <a:pt x="1424" y="119"/>
                    <a:pt x="1851" y="95"/>
                  </a:cubicBezTo>
                  <a:cubicBezTo>
                    <a:pt x="2539" y="47"/>
                    <a:pt x="3227" y="47"/>
                    <a:pt x="3891" y="24"/>
                  </a:cubicBezTo>
                  <a:cubicBezTo>
                    <a:pt x="4105" y="0"/>
                    <a:pt x="4318" y="47"/>
                    <a:pt x="4484" y="142"/>
                  </a:cubicBezTo>
                  <a:cubicBezTo>
                    <a:pt x="3630" y="1542"/>
                    <a:pt x="2302" y="2159"/>
                    <a:pt x="831" y="1898"/>
                  </a:cubicBezTo>
                  <a:cubicBezTo>
                    <a:pt x="523" y="1850"/>
                    <a:pt x="523" y="1850"/>
                    <a:pt x="1" y="13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71;p68">
              <a:extLst>
                <a:ext uri="{FF2B5EF4-FFF2-40B4-BE49-F238E27FC236}">
                  <a16:creationId xmlns:a16="http://schemas.microsoft.com/office/drawing/2014/main" id="{5307F119-737C-CC4C-BC93-99EB57C4BA25}"/>
                </a:ext>
              </a:extLst>
            </p:cNvPr>
            <p:cNvSpPr/>
            <p:nvPr/>
          </p:nvSpPr>
          <p:spPr>
            <a:xfrm>
              <a:off x="7480850" y="3944600"/>
              <a:ext cx="128125" cy="36775"/>
            </a:xfrm>
            <a:custGeom>
              <a:avLst/>
              <a:gdLst/>
              <a:ahLst/>
              <a:cxnLst/>
              <a:rect l="l" t="t" r="r" b="b"/>
              <a:pathLst>
                <a:path w="5125" h="1471" extrusionOk="0">
                  <a:moveTo>
                    <a:pt x="1" y="593"/>
                  </a:moveTo>
                  <a:cubicBezTo>
                    <a:pt x="1234" y="48"/>
                    <a:pt x="2491" y="0"/>
                    <a:pt x="3772" y="24"/>
                  </a:cubicBezTo>
                  <a:cubicBezTo>
                    <a:pt x="4009" y="24"/>
                    <a:pt x="4270" y="142"/>
                    <a:pt x="4436" y="332"/>
                  </a:cubicBezTo>
                  <a:cubicBezTo>
                    <a:pt x="4602" y="498"/>
                    <a:pt x="4769" y="664"/>
                    <a:pt x="4935" y="830"/>
                  </a:cubicBezTo>
                  <a:cubicBezTo>
                    <a:pt x="5077" y="949"/>
                    <a:pt x="5124" y="1139"/>
                    <a:pt x="5077" y="1305"/>
                  </a:cubicBezTo>
                  <a:cubicBezTo>
                    <a:pt x="4863" y="1423"/>
                    <a:pt x="4650" y="1471"/>
                    <a:pt x="4413" y="1447"/>
                  </a:cubicBezTo>
                  <a:cubicBezTo>
                    <a:pt x="3440" y="1447"/>
                    <a:pt x="2468" y="1423"/>
                    <a:pt x="1495" y="1400"/>
                  </a:cubicBezTo>
                  <a:cubicBezTo>
                    <a:pt x="1044" y="1352"/>
                    <a:pt x="594" y="1186"/>
                    <a:pt x="238" y="878"/>
                  </a:cubicBezTo>
                  <a:cubicBezTo>
                    <a:pt x="143" y="783"/>
                    <a:pt x="72" y="688"/>
                    <a:pt x="1" y="59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72;p68">
              <a:extLst>
                <a:ext uri="{FF2B5EF4-FFF2-40B4-BE49-F238E27FC236}">
                  <a16:creationId xmlns:a16="http://schemas.microsoft.com/office/drawing/2014/main" id="{3310C4EB-343B-504A-BC90-9D19CE7F0F65}"/>
                </a:ext>
              </a:extLst>
            </p:cNvPr>
            <p:cNvSpPr/>
            <p:nvPr/>
          </p:nvSpPr>
          <p:spPr>
            <a:xfrm>
              <a:off x="6811325" y="1788375"/>
              <a:ext cx="44500" cy="65250"/>
            </a:xfrm>
            <a:custGeom>
              <a:avLst/>
              <a:gdLst/>
              <a:ahLst/>
              <a:cxnLst/>
              <a:rect l="l" t="t" r="r" b="b"/>
              <a:pathLst>
                <a:path w="1780" h="2610" extrusionOk="0">
                  <a:moveTo>
                    <a:pt x="25" y="0"/>
                  </a:moveTo>
                  <a:cubicBezTo>
                    <a:pt x="784" y="712"/>
                    <a:pt x="1400" y="1400"/>
                    <a:pt x="1780" y="2277"/>
                  </a:cubicBezTo>
                  <a:cubicBezTo>
                    <a:pt x="1732" y="2467"/>
                    <a:pt x="1543" y="2609"/>
                    <a:pt x="1329" y="2586"/>
                  </a:cubicBezTo>
                  <a:lnTo>
                    <a:pt x="96" y="2586"/>
                  </a:lnTo>
                  <a:cubicBezTo>
                    <a:pt x="48" y="2467"/>
                    <a:pt x="25" y="2325"/>
                    <a:pt x="25" y="2206"/>
                  </a:cubicBezTo>
                  <a:cubicBezTo>
                    <a:pt x="1" y="1518"/>
                    <a:pt x="25" y="807"/>
                    <a:pt x="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73;p68">
              <a:extLst>
                <a:ext uri="{FF2B5EF4-FFF2-40B4-BE49-F238E27FC236}">
                  <a16:creationId xmlns:a16="http://schemas.microsoft.com/office/drawing/2014/main" id="{FD7EE6B0-2829-7742-9405-64E3744F808B}"/>
                </a:ext>
              </a:extLst>
            </p:cNvPr>
            <p:cNvSpPr/>
            <p:nvPr/>
          </p:nvSpPr>
          <p:spPr>
            <a:xfrm>
              <a:off x="7282200" y="3160625"/>
              <a:ext cx="67025" cy="32625"/>
            </a:xfrm>
            <a:custGeom>
              <a:avLst/>
              <a:gdLst/>
              <a:ahLst/>
              <a:cxnLst/>
              <a:rect l="l" t="t" r="r" b="b"/>
              <a:pathLst>
                <a:path w="2681" h="1305" extrusionOk="0">
                  <a:moveTo>
                    <a:pt x="0" y="71"/>
                  </a:moveTo>
                  <a:lnTo>
                    <a:pt x="2681" y="0"/>
                  </a:lnTo>
                  <a:cubicBezTo>
                    <a:pt x="2443" y="403"/>
                    <a:pt x="2372" y="901"/>
                    <a:pt x="1898" y="1186"/>
                  </a:cubicBezTo>
                  <a:cubicBezTo>
                    <a:pt x="1447" y="1305"/>
                    <a:pt x="973" y="1234"/>
                    <a:pt x="593" y="973"/>
                  </a:cubicBezTo>
                  <a:cubicBezTo>
                    <a:pt x="309" y="759"/>
                    <a:pt x="0" y="546"/>
                    <a:pt x="0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74;p68">
              <a:extLst>
                <a:ext uri="{FF2B5EF4-FFF2-40B4-BE49-F238E27FC236}">
                  <a16:creationId xmlns:a16="http://schemas.microsoft.com/office/drawing/2014/main" id="{BEF46855-EAA7-C44C-8480-0C531A0A7212}"/>
                </a:ext>
              </a:extLst>
            </p:cNvPr>
            <p:cNvSpPr/>
            <p:nvPr/>
          </p:nvSpPr>
          <p:spPr>
            <a:xfrm>
              <a:off x="6603775" y="1867225"/>
              <a:ext cx="45700" cy="43925"/>
            </a:xfrm>
            <a:custGeom>
              <a:avLst/>
              <a:gdLst/>
              <a:ahLst/>
              <a:cxnLst/>
              <a:rect l="l" t="t" r="r" b="b"/>
              <a:pathLst>
                <a:path w="1828" h="1757" extrusionOk="0">
                  <a:moveTo>
                    <a:pt x="1" y="1282"/>
                  </a:moveTo>
                  <a:cubicBezTo>
                    <a:pt x="428" y="855"/>
                    <a:pt x="736" y="523"/>
                    <a:pt x="1068" y="191"/>
                  </a:cubicBezTo>
                  <a:cubicBezTo>
                    <a:pt x="1234" y="1"/>
                    <a:pt x="1448" y="72"/>
                    <a:pt x="1661" y="120"/>
                  </a:cubicBezTo>
                  <a:cubicBezTo>
                    <a:pt x="1827" y="713"/>
                    <a:pt x="1590" y="1211"/>
                    <a:pt x="1353" y="17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75;p68">
              <a:extLst>
                <a:ext uri="{FF2B5EF4-FFF2-40B4-BE49-F238E27FC236}">
                  <a16:creationId xmlns:a16="http://schemas.microsoft.com/office/drawing/2014/main" id="{6D2C9C80-1EAC-1743-8207-9139B7EAE113}"/>
                </a:ext>
              </a:extLst>
            </p:cNvPr>
            <p:cNvSpPr/>
            <p:nvPr/>
          </p:nvSpPr>
          <p:spPr>
            <a:xfrm>
              <a:off x="6569375" y="2014900"/>
              <a:ext cx="21375" cy="30850"/>
            </a:xfrm>
            <a:custGeom>
              <a:avLst/>
              <a:gdLst/>
              <a:ahLst/>
              <a:cxnLst/>
              <a:rect l="l" t="t" r="r" b="b"/>
              <a:pathLst>
                <a:path w="855" h="1234" extrusionOk="0">
                  <a:moveTo>
                    <a:pt x="1" y="783"/>
                  </a:moveTo>
                  <a:cubicBezTo>
                    <a:pt x="143" y="427"/>
                    <a:pt x="428" y="143"/>
                    <a:pt x="760" y="0"/>
                  </a:cubicBezTo>
                  <a:cubicBezTo>
                    <a:pt x="855" y="404"/>
                    <a:pt x="831" y="831"/>
                    <a:pt x="736" y="1234"/>
                  </a:cubicBezTo>
                  <a:cubicBezTo>
                    <a:pt x="570" y="1163"/>
                    <a:pt x="404" y="1092"/>
                    <a:pt x="262" y="997"/>
                  </a:cubicBezTo>
                  <a:cubicBezTo>
                    <a:pt x="167" y="926"/>
                    <a:pt x="72" y="854"/>
                    <a:pt x="1" y="7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76;p68">
              <a:extLst>
                <a:ext uri="{FF2B5EF4-FFF2-40B4-BE49-F238E27FC236}">
                  <a16:creationId xmlns:a16="http://schemas.microsoft.com/office/drawing/2014/main" id="{BE6FAEE4-10D9-0241-91A4-0C9E982EDB2A}"/>
                </a:ext>
              </a:extLst>
            </p:cNvPr>
            <p:cNvSpPr/>
            <p:nvPr/>
          </p:nvSpPr>
          <p:spPr>
            <a:xfrm>
              <a:off x="6858775" y="1981100"/>
              <a:ext cx="23150" cy="28475"/>
            </a:xfrm>
            <a:custGeom>
              <a:avLst/>
              <a:gdLst/>
              <a:ahLst/>
              <a:cxnLst/>
              <a:rect l="l" t="t" r="r" b="b"/>
              <a:pathLst>
                <a:path w="926" h="1139" extrusionOk="0">
                  <a:moveTo>
                    <a:pt x="451" y="0"/>
                  </a:moveTo>
                  <a:cubicBezTo>
                    <a:pt x="688" y="404"/>
                    <a:pt x="926" y="688"/>
                    <a:pt x="902" y="1139"/>
                  </a:cubicBezTo>
                  <a:cubicBezTo>
                    <a:pt x="594" y="1139"/>
                    <a:pt x="285" y="1091"/>
                    <a:pt x="0" y="997"/>
                  </a:cubicBezTo>
                  <a:cubicBezTo>
                    <a:pt x="48" y="617"/>
                    <a:pt x="190" y="285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77;p68">
              <a:extLst>
                <a:ext uri="{FF2B5EF4-FFF2-40B4-BE49-F238E27FC236}">
                  <a16:creationId xmlns:a16="http://schemas.microsoft.com/office/drawing/2014/main" id="{742F1BA7-50D9-314F-9C60-1D6344A2EC05}"/>
                </a:ext>
              </a:extLst>
            </p:cNvPr>
            <p:cNvSpPr/>
            <p:nvPr/>
          </p:nvSpPr>
          <p:spPr>
            <a:xfrm>
              <a:off x="6773975" y="1806150"/>
              <a:ext cx="12475" cy="42125"/>
            </a:xfrm>
            <a:custGeom>
              <a:avLst/>
              <a:gdLst/>
              <a:ahLst/>
              <a:cxnLst/>
              <a:rect l="l" t="t" r="r" b="b"/>
              <a:pathLst>
                <a:path w="499" h="1685" extrusionOk="0">
                  <a:moveTo>
                    <a:pt x="499" y="1685"/>
                  </a:moveTo>
                  <a:cubicBezTo>
                    <a:pt x="190" y="1329"/>
                    <a:pt x="0" y="855"/>
                    <a:pt x="0" y="356"/>
                  </a:cubicBezTo>
                  <a:cubicBezTo>
                    <a:pt x="72" y="190"/>
                    <a:pt x="214" y="72"/>
                    <a:pt x="404" y="1"/>
                  </a:cubicBezTo>
                  <a:cubicBezTo>
                    <a:pt x="451" y="72"/>
                    <a:pt x="499" y="96"/>
                    <a:pt x="499" y="119"/>
                  </a:cubicBezTo>
                  <a:cubicBezTo>
                    <a:pt x="499" y="641"/>
                    <a:pt x="499" y="1163"/>
                    <a:pt x="499" y="1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78;p68">
              <a:extLst>
                <a:ext uri="{FF2B5EF4-FFF2-40B4-BE49-F238E27FC236}">
                  <a16:creationId xmlns:a16="http://schemas.microsoft.com/office/drawing/2014/main" id="{339473FE-FF27-0C46-B45D-C393D84C41D2}"/>
                </a:ext>
              </a:extLst>
            </p:cNvPr>
            <p:cNvSpPr/>
            <p:nvPr/>
          </p:nvSpPr>
          <p:spPr>
            <a:xfrm>
              <a:off x="7397225" y="2858775"/>
              <a:ext cx="196325" cy="177925"/>
            </a:xfrm>
            <a:custGeom>
              <a:avLst/>
              <a:gdLst/>
              <a:ahLst/>
              <a:cxnLst/>
              <a:rect l="l" t="t" r="r" b="b"/>
              <a:pathLst>
                <a:path w="7853" h="7117" extrusionOk="0">
                  <a:moveTo>
                    <a:pt x="4887" y="71"/>
                  </a:moveTo>
                  <a:lnTo>
                    <a:pt x="4864" y="71"/>
                  </a:lnTo>
                  <a:lnTo>
                    <a:pt x="4769" y="71"/>
                  </a:lnTo>
                  <a:cubicBezTo>
                    <a:pt x="4223" y="0"/>
                    <a:pt x="3654" y="71"/>
                    <a:pt x="3156" y="332"/>
                  </a:cubicBezTo>
                  <a:cubicBezTo>
                    <a:pt x="2634" y="593"/>
                    <a:pt x="2231" y="1044"/>
                    <a:pt x="1994" y="1589"/>
                  </a:cubicBezTo>
                  <a:cubicBezTo>
                    <a:pt x="1448" y="2040"/>
                    <a:pt x="1021" y="2633"/>
                    <a:pt x="760" y="3297"/>
                  </a:cubicBezTo>
                  <a:cubicBezTo>
                    <a:pt x="1" y="5480"/>
                    <a:pt x="2112" y="7116"/>
                    <a:pt x="4128" y="6974"/>
                  </a:cubicBezTo>
                  <a:cubicBezTo>
                    <a:pt x="6074" y="6856"/>
                    <a:pt x="7853" y="5456"/>
                    <a:pt x="7758" y="3392"/>
                  </a:cubicBezTo>
                  <a:cubicBezTo>
                    <a:pt x="7639" y="1779"/>
                    <a:pt x="6477" y="427"/>
                    <a:pt x="4887" y="7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79;p68">
              <a:extLst>
                <a:ext uri="{FF2B5EF4-FFF2-40B4-BE49-F238E27FC236}">
                  <a16:creationId xmlns:a16="http://schemas.microsoft.com/office/drawing/2014/main" id="{5F70A8A2-57D2-564D-A9C6-4E9826DC8284}"/>
                </a:ext>
              </a:extLst>
            </p:cNvPr>
            <p:cNvSpPr/>
            <p:nvPr/>
          </p:nvSpPr>
          <p:spPr>
            <a:xfrm>
              <a:off x="6938250" y="2731850"/>
              <a:ext cx="161900" cy="177950"/>
            </a:xfrm>
            <a:custGeom>
              <a:avLst/>
              <a:gdLst/>
              <a:ahLst/>
              <a:cxnLst/>
              <a:rect l="l" t="t" r="r" b="b"/>
              <a:pathLst>
                <a:path w="6476" h="7118" extrusionOk="0">
                  <a:moveTo>
                    <a:pt x="5741" y="950"/>
                  </a:moveTo>
                  <a:cubicBezTo>
                    <a:pt x="5100" y="333"/>
                    <a:pt x="4222" y="1"/>
                    <a:pt x="3321" y="72"/>
                  </a:cubicBezTo>
                  <a:cubicBezTo>
                    <a:pt x="1542" y="191"/>
                    <a:pt x="0" y="1519"/>
                    <a:pt x="237" y="3417"/>
                  </a:cubicBezTo>
                  <a:cubicBezTo>
                    <a:pt x="475" y="5148"/>
                    <a:pt x="1779" y="7117"/>
                    <a:pt x="3795" y="6477"/>
                  </a:cubicBezTo>
                  <a:cubicBezTo>
                    <a:pt x="4649" y="6168"/>
                    <a:pt x="5314" y="5480"/>
                    <a:pt x="5551" y="4626"/>
                  </a:cubicBezTo>
                  <a:cubicBezTo>
                    <a:pt x="5741" y="4413"/>
                    <a:pt x="5883" y="4200"/>
                    <a:pt x="6001" y="3939"/>
                  </a:cubicBezTo>
                  <a:cubicBezTo>
                    <a:pt x="6476" y="3013"/>
                    <a:pt x="6476" y="1756"/>
                    <a:pt x="5741" y="9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80;p68">
              <a:extLst>
                <a:ext uri="{FF2B5EF4-FFF2-40B4-BE49-F238E27FC236}">
                  <a16:creationId xmlns:a16="http://schemas.microsoft.com/office/drawing/2014/main" id="{C3597FAE-E870-E94C-849A-B143E5AFD1CC}"/>
                </a:ext>
              </a:extLst>
            </p:cNvPr>
            <p:cNvSpPr/>
            <p:nvPr/>
          </p:nvSpPr>
          <p:spPr>
            <a:xfrm>
              <a:off x="6173825" y="955750"/>
              <a:ext cx="1840775" cy="3093225"/>
            </a:xfrm>
            <a:custGeom>
              <a:avLst/>
              <a:gdLst/>
              <a:ahLst/>
              <a:cxnLst/>
              <a:rect l="l" t="t" r="r" b="b"/>
              <a:pathLst>
                <a:path w="73631" h="123729" extrusionOk="0">
                  <a:moveTo>
                    <a:pt x="52424" y="118842"/>
                  </a:moveTo>
                  <a:lnTo>
                    <a:pt x="53373" y="118629"/>
                  </a:lnTo>
                  <a:cubicBezTo>
                    <a:pt x="54417" y="118415"/>
                    <a:pt x="55484" y="118368"/>
                    <a:pt x="56551" y="118487"/>
                  </a:cubicBezTo>
                  <a:cubicBezTo>
                    <a:pt x="56765" y="118510"/>
                    <a:pt x="56955" y="118582"/>
                    <a:pt x="57121" y="118724"/>
                  </a:cubicBezTo>
                  <a:cubicBezTo>
                    <a:pt x="57476" y="119056"/>
                    <a:pt x="57832" y="119388"/>
                    <a:pt x="58188" y="119744"/>
                  </a:cubicBezTo>
                  <a:cubicBezTo>
                    <a:pt x="58615" y="120242"/>
                    <a:pt x="58591" y="120835"/>
                    <a:pt x="58425" y="121428"/>
                  </a:cubicBezTo>
                  <a:cubicBezTo>
                    <a:pt x="58378" y="121547"/>
                    <a:pt x="58283" y="121665"/>
                    <a:pt x="58188" y="121736"/>
                  </a:cubicBezTo>
                  <a:cubicBezTo>
                    <a:pt x="57927" y="121926"/>
                    <a:pt x="57643" y="122068"/>
                    <a:pt x="57310" y="122092"/>
                  </a:cubicBezTo>
                  <a:cubicBezTo>
                    <a:pt x="56907" y="122116"/>
                    <a:pt x="56504" y="122140"/>
                    <a:pt x="56101" y="122140"/>
                  </a:cubicBezTo>
                  <a:cubicBezTo>
                    <a:pt x="55318" y="122140"/>
                    <a:pt x="54535" y="122116"/>
                    <a:pt x="53729" y="122092"/>
                  </a:cubicBezTo>
                  <a:cubicBezTo>
                    <a:pt x="53064" y="122068"/>
                    <a:pt x="52424" y="121831"/>
                    <a:pt x="51902" y="121404"/>
                  </a:cubicBezTo>
                  <a:cubicBezTo>
                    <a:pt x="51617" y="121167"/>
                    <a:pt x="51333" y="120906"/>
                    <a:pt x="51096" y="120621"/>
                  </a:cubicBezTo>
                  <a:cubicBezTo>
                    <a:pt x="50835" y="120337"/>
                    <a:pt x="50763" y="119934"/>
                    <a:pt x="50930" y="119602"/>
                  </a:cubicBezTo>
                  <a:cubicBezTo>
                    <a:pt x="50930" y="119578"/>
                    <a:pt x="50953" y="119554"/>
                    <a:pt x="50953" y="119530"/>
                  </a:cubicBezTo>
                  <a:cubicBezTo>
                    <a:pt x="51285" y="119080"/>
                    <a:pt x="51262" y="118558"/>
                    <a:pt x="51262" y="118012"/>
                  </a:cubicBezTo>
                  <a:cubicBezTo>
                    <a:pt x="51262" y="117040"/>
                    <a:pt x="51190" y="116067"/>
                    <a:pt x="51048" y="115095"/>
                  </a:cubicBezTo>
                  <a:cubicBezTo>
                    <a:pt x="51001" y="114549"/>
                    <a:pt x="50953" y="114003"/>
                    <a:pt x="50953" y="113434"/>
                  </a:cubicBezTo>
                  <a:cubicBezTo>
                    <a:pt x="50953" y="113126"/>
                    <a:pt x="50930" y="112794"/>
                    <a:pt x="50906" y="112485"/>
                  </a:cubicBezTo>
                  <a:cubicBezTo>
                    <a:pt x="50787" y="111679"/>
                    <a:pt x="50740" y="110872"/>
                    <a:pt x="50763" y="110066"/>
                  </a:cubicBezTo>
                  <a:lnTo>
                    <a:pt x="50763" y="109615"/>
                  </a:lnTo>
                  <a:cubicBezTo>
                    <a:pt x="50503" y="109568"/>
                    <a:pt x="50242" y="109568"/>
                    <a:pt x="49981" y="109639"/>
                  </a:cubicBezTo>
                  <a:cubicBezTo>
                    <a:pt x="48913" y="109852"/>
                    <a:pt x="47822" y="109947"/>
                    <a:pt x="46755" y="109923"/>
                  </a:cubicBezTo>
                  <a:lnTo>
                    <a:pt x="42461" y="109923"/>
                  </a:lnTo>
                  <a:cubicBezTo>
                    <a:pt x="42271" y="109923"/>
                    <a:pt x="42058" y="109947"/>
                    <a:pt x="41821" y="109971"/>
                  </a:cubicBezTo>
                  <a:cubicBezTo>
                    <a:pt x="41844" y="110350"/>
                    <a:pt x="41892" y="110682"/>
                    <a:pt x="41916" y="111015"/>
                  </a:cubicBezTo>
                  <a:cubicBezTo>
                    <a:pt x="41939" y="111347"/>
                    <a:pt x="41916" y="111655"/>
                    <a:pt x="41939" y="111963"/>
                  </a:cubicBezTo>
                  <a:cubicBezTo>
                    <a:pt x="42034" y="113007"/>
                    <a:pt x="42177" y="114051"/>
                    <a:pt x="42271" y="115071"/>
                  </a:cubicBezTo>
                  <a:cubicBezTo>
                    <a:pt x="42390" y="116257"/>
                    <a:pt x="42509" y="117443"/>
                    <a:pt x="42604" y="118629"/>
                  </a:cubicBezTo>
                  <a:cubicBezTo>
                    <a:pt x="42651" y="119080"/>
                    <a:pt x="42675" y="119507"/>
                    <a:pt x="42675" y="119957"/>
                  </a:cubicBezTo>
                  <a:cubicBezTo>
                    <a:pt x="42698" y="120100"/>
                    <a:pt x="42675" y="120266"/>
                    <a:pt x="42604" y="120384"/>
                  </a:cubicBezTo>
                  <a:cubicBezTo>
                    <a:pt x="42034" y="121309"/>
                    <a:pt x="41441" y="122235"/>
                    <a:pt x="40540" y="122851"/>
                  </a:cubicBezTo>
                  <a:cubicBezTo>
                    <a:pt x="39804" y="123421"/>
                    <a:pt x="38927" y="123705"/>
                    <a:pt x="38025" y="123681"/>
                  </a:cubicBezTo>
                  <a:lnTo>
                    <a:pt x="37717" y="123681"/>
                  </a:lnTo>
                  <a:cubicBezTo>
                    <a:pt x="36863" y="123729"/>
                    <a:pt x="36057" y="123349"/>
                    <a:pt x="35535" y="122709"/>
                  </a:cubicBezTo>
                  <a:cubicBezTo>
                    <a:pt x="35250" y="122424"/>
                    <a:pt x="35155" y="122021"/>
                    <a:pt x="35298" y="121641"/>
                  </a:cubicBezTo>
                  <a:cubicBezTo>
                    <a:pt x="35345" y="121523"/>
                    <a:pt x="35392" y="121381"/>
                    <a:pt x="35416" y="121215"/>
                  </a:cubicBezTo>
                  <a:cubicBezTo>
                    <a:pt x="35464" y="120859"/>
                    <a:pt x="35677" y="120527"/>
                    <a:pt x="35985" y="120361"/>
                  </a:cubicBezTo>
                  <a:cubicBezTo>
                    <a:pt x="36650" y="119862"/>
                    <a:pt x="37409" y="119578"/>
                    <a:pt x="38239" y="119507"/>
                  </a:cubicBezTo>
                  <a:cubicBezTo>
                    <a:pt x="39235" y="119435"/>
                    <a:pt x="40231" y="119435"/>
                    <a:pt x="41228" y="119530"/>
                  </a:cubicBezTo>
                  <a:lnTo>
                    <a:pt x="41489" y="119530"/>
                  </a:lnTo>
                  <a:cubicBezTo>
                    <a:pt x="41512" y="119459"/>
                    <a:pt x="41536" y="119364"/>
                    <a:pt x="41536" y="119293"/>
                  </a:cubicBezTo>
                  <a:cubicBezTo>
                    <a:pt x="41465" y="118463"/>
                    <a:pt x="41417" y="117633"/>
                    <a:pt x="41323" y="116802"/>
                  </a:cubicBezTo>
                  <a:cubicBezTo>
                    <a:pt x="41204" y="115616"/>
                    <a:pt x="41062" y="114430"/>
                    <a:pt x="40919" y="113244"/>
                  </a:cubicBezTo>
                  <a:cubicBezTo>
                    <a:pt x="40801" y="112414"/>
                    <a:pt x="40777" y="111560"/>
                    <a:pt x="40801" y="110706"/>
                  </a:cubicBezTo>
                  <a:cubicBezTo>
                    <a:pt x="40824" y="110445"/>
                    <a:pt x="40848" y="110184"/>
                    <a:pt x="40896" y="109923"/>
                  </a:cubicBezTo>
                  <a:cubicBezTo>
                    <a:pt x="40730" y="109900"/>
                    <a:pt x="40564" y="109876"/>
                    <a:pt x="40398" y="109852"/>
                  </a:cubicBezTo>
                  <a:cubicBezTo>
                    <a:pt x="39544" y="109781"/>
                    <a:pt x="38690" y="109734"/>
                    <a:pt x="37836" y="109662"/>
                  </a:cubicBezTo>
                  <a:cubicBezTo>
                    <a:pt x="37148" y="109591"/>
                    <a:pt x="36460" y="109449"/>
                    <a:pt x="35796" y="109235"/>
                  </a:cubicBezTo>
                  <a:cubicBezTo>
                    <a:pt x="35226" y="109093"/>
                    <a:pt x="34657" y="108927"/>
                    <a:pt x="34064" y="108761"/>
                  </a:cubicBezTo>
                  <a:cubicBezTo>
                    <a:pt x="33756" y="108690"/>
                    <a:pt x="33447" y="108619"/>
                    <a:pt x="33139" y="108571"/>
                  </a:cubicBezTo>
                  <a:cubicBezTo>
                    <a:pt x="32688" y="108476"/>
                    <a:pt x="32238" y="108287"/>
                    <a:pt x="31858" y="108049"/>
                  </a:cubicBezTo>
                  <a:cubicBezTo>
                    <a:pt x="31621" y="107931"/>
                    <a:pt x="31502" y="107694"/>
                    <a:pt x="31550" y="107456"/>
                  </a:cubicBezTo>
                  <a:cubicBezTo>
                    <a:pt x="31573" y="107195"/>
                    <a:pt x="31645" y="106958"/>
                    <a:pt x="31739" y="106721"/>
                  </a:cubicBezTo>
                  <a:cubicBezTo>
                    <a:pt x="32095" y="105772"/>
                    <a:pt x="32498" y="104871"/>
                    <a:pt x="32973" y="103993"/>
                  </a:cubicBezTo>
                  <a:cubicBezTo>
                    <a:pt x="33424" y="103163"/>
                    <a:pt x="33779" y="102262"/>
                    <a:pt x="34159" y="101384"/>
                  </a:cubicBezTo>
                  <a:cubicBezTo>
                    <a:pt x="34681" y="100150"/>
                    <a:pt x="35179" y="98917"/>
                    <a:pt x="35677" y="97660"/>
                  </a:cubicBezTo>
                  <a:cubicBezTo>
                    <a:pt x="35985" y="96924"/>
                    <a:pt x="36318" y="96189"/>
                    <a:pt x="36578" y="95430"/>
                  </a:cubicBezTo>
                  <a:cubicBezTo>
                    <a:pt x="36934" y="94410"/>
                    <a:pt x="37171" y="93390"/>
                    <a:pt x="37527" y="92370"/>
                  </a:cubicBezTo>
                  <a:cubicBezTo>
                    <a:pt x="37859" y="91255"/>
                    <a:pt x="38073" y="90116"/>
                    <a:pt x="38168" y="88954"/>
                  </a:cubicBezTo>
                  <a:cubicBezTo>
                    <a:pt x="38191" y="88503"/>
                    <a:pt x="38239" y="88053"/>
                    <a:pt x="38286" y="87602"/>
                  </a:cubicBezTo>
                  <a:cubicBezTo>
                    <a:pt x="38310" y="87389"/>
                    <a:pt x="38334" y="87151"/>
                    <a:pt x="38358" y="86867"/>
                  </a:cubicBezTo>
                  <a:cubicBezTo>
                    <a:pt x="38263" y="86819"/>
                    <a:pt x="38168" y="86748"/>
                    <a:pt x="38073" y="86701"/>
                  </a:cubicBezTo>
                  <a:cubicBezTo>
                    <a:pt x="37598" y="86487"/>
                    <a:pt x="37124" y="86274"/>
                    <a:pt x="36673" y="86084"/>
                  </a:cubicBezTo>
                  <a:cubicBezTo>
                    <a:pt x="36484" y="86013"/>
                    <a:pt x="36294" y="85965"/>
                    <a:pt x="36128" y="85918"/>
                  </a:cubicBezTo>
                  <a:cubicBezTo>
                    <a:pt x="35962" y="85870"/>
                    <a:pt x="35796" y="85823"/>
                    <a:pt x="35653" y="85776"/>
                  </a:cubicBezTo>
                  <a:cubicBezTo>
                    <a:pt x="35558" y="85752"/>
                    <a:pt x="35487" y="85681"/>
                    <a:pt x="35416" y="85681"/>
                  </a:cubicBezTo>
                  <a:cubicBezTo>
                    <a:pt x="35084" y="85657"/>
                    <a:pt x="34776" y="85538"/>
                    <a:pt x="34515" y="85325"/>
                  </a:cubicBezTo>
                  <a:cubicBezTo>
                    <a:pt x="33661" y="84827"/>
                    <a:pt x="32854" y="84257"/>
                    <a:pt x="32000" y="83712"/>
                  </a:cubicBezTo>
                  <a:cubicBezTo>
                    <a:pt x="31573" y="83427"/>
                    <a:pt x="31170" y="83143"/>
                    <a:pt x="30743" y="82858"/>
                  </a:cubicBezTo>
                  <a:cubicBezTo>
                    <a:pt x="30648" y="82810"/>
                    <a:pt x="30553" y="82739"/>
                    <a:pt x="30482" y="82692"/>
                  </a:cubicBezTo>
                  <a:cubicBezTo>
                    <a:pt x="29533" y="81790"/>
                    <a:pt x="28466" y="81055"/>
                    <a:pt x="27588" y="80083"/>
                  </a:cubicBezTo>
                  <a:lnTo>
                    <a:pt x="26663" y="79015"/>
                  </a:lnTo>
                  <a:cubicBezTo>
                    <a:pt x="26711" y="79347"/>
                    <a:pt x="26758" y="79608"/>
                    <a:pt x="26805" y="79869"/>
                  </a:cubicBezTo>
                  <a:cubicBezTo>
                    <a:pt x="27066" y="81031"/>
                    <a:pt x="27375" y="82194"/>
                    <a:pt x="27612" y="83356"/>
                  </a:cubicBezTo>
                  <a:cubicBezTo>
                    <a:pt x="27944" y="84756"/>
                    <a:pt x="28252" y="86179"/>
                    <a:pt x="28513" y="87602"/>
                  </a:cubicBezTo>
                  <a:cubicBezTo>
                    <a:pt x="28632" y="88290"/>
                    <a:pt x="28679" y="88978"/>
                    <a:pt x="28703" y="89690"/>
                  </a:cubicBezTo>
                  <a:cubicBezTo>
                    <a:pt x="28703" y="89974"/>
                    <a:pt x="28679" y="90235"/>
                    <a:pt x="28608" y="90520"/>
                  </a:cubicBezTo>
                  <a:cubicBezTo>
                    <a:pt x="28585" y="90662"/>
                    <a:pt x="28466" y="90710"/>
                    <a:pt x="28324" y="90710"/>
                  </a:cubicBezTo>
                  <a:cubicBezTo>
                    <a:pt x="28181" y="90733"/>
                    <a:pt x="28063" y="90638"/>
                    <a:pt x="28015" y="90520"/>
                  </a:cubicBezTo>
                  <a:cubicBezTo>
                    <a:pt x="27754" y="89713"/>
                    <a:pt x="27588" y="88907"/>
                    <a:pt x="27470" y="88100"/>
                  </a:cubicBezTo>
                  <a:cubicBezTo>
                    <a:pt x="27375" y="87341"/>
                    <a:pt x="27209" y="86582"/>
                    <a:pt x="27043" y="85847"/>
                  </a:cubicBezTo>
                  <a:cubicBezTo>
                    <a:pt x="26639" y="83973"/>
                    <a:pt x="26189" y="82123"/>
                    <a:pt x="25785" y="80249"/>
                  </a:cubicBezTo>
                  <a:cubicBezTo>
                    <a:pt x="25477" y="78944"/>
                    <a:pt x="25240" y="77616"/>
                    <a:pt x="24979" y="76311"/>
                  </a:cubicBezTo>
                  <a:cubicBezTo>
                    <a:pt x="24932" y="76121"/>
                    <a:pt x="24884" y="75931"/>
                    <a:pt x="24813" y="75765"/>
                  </a:cubicBezTo>
                  <a:cubicBezTo>
                    <a:pt x="24576" y="75220"/>
                    <a:pt x="24339" y="74674"/>
                    <a:pt x="24101" y="74129"/>
                  </a:cubicBezTo>
                  <a:cubicBezTo>
                    <a:pt x="24054" y="74057"/>
                    <a:pt x="24006" y="73986"/>
                    <a:pt x="23959" y="73939"/>
                  </a:cubicBezTo>
                  <a:cubicBezTo>
                    <a:pt x="23912" y="74057"/>
                    <a:pt x="23864" y="74176"/>
                    <a:pt x="23864" y="74318"/>
                  </a:cubicBezTo>
                  <a:cubicBezTo>
                    <a:pt x="23983" y="75694"/>
                    <a:pt x="24054" y="77070"/>
                    <a:pt x="24291" y="78446"/>
                  </a:cubicBezTo>
                  <a:cubicBezTo>
                    <a:pt x="24481" y="79513"/>
                    <a:pt x="24623" y="80581"/>
                    <a:pt x="24813" y="81648"/>
                  </a:cubicBezTo>
                  <a:cubicBezTo>
                    <a:pt x="25074" y="83285"/>
                    <a:pt x="25359" y="84922"/>
                    <a:pt x="25667" y="86535"/>
                  </a:cubicBezTo>
                  <a:cubicBezTo>
                    <a:pt x="25880" y="87697"/>
                    <a:pt x="26189" y="88836"/>
                    <a:pt x="26426" y="89974"/>
                  </a:cubicBezTo>
                  <a:cubicBezTo>
                    <a:pt x="26545" y="90591"/>
                    <a:pt x="26639" y="91208"/>
                    <a:pt x="26734" y="91848"/>
                  </a:cubicBezTo>
                  <a:cubicBezTo>
                    <a:pt x="26829" y="92489"/>
                    <a:pt x="26877" y="93153"/>
                    <a:pt x="26948" y="93817"/>
                  </a:cubicBezTo>
                  <a:cubicBezTo>
                    <a:pt x="26972" y="93864"/>
                    <a:pt x="26972" y="93936"/>
                    <a:pt x="26948" y="94007"/>
                  </a:cubicBezTo>
                  <a:cubicBezTo>
                    <a:pt x="26924" y="94078"/>
                    <a:pt x="26877" y="94173"/>
                    <a:pt x="26805" y="94173"/>
                  </a:cubicBezTo>
                  <a:cubicBezTo>
                    <a:pt x="26734" y="94196"/>
                    <a:pt x="26663" y="94149"/>
                    <a:pt x="26616" y="94078"/>
                  </a:cubicBezTo>
                  <a:cubicBezTo>
                    <a:pt x="26426" y="93698"/>
                    <a:pt x="26260" y="93319"/>
                    <a:pt x="26118" y="92916"/>
                  </a:cubicBezTo>
                  <a:cubicBezTo>
                    <a:pt x="25952" y="92299"/>
                    <a:pt x="25857" y="91658"/>
                    <a:pt x="25691" y="91042"/>
                  </a:cubicBezTo>
                  <a:cubicBezTo>
                    <a:pt x="25572" y="90520"/>
                    <a:pt x="25430" y="90022"/>
                    <a:pt x="25287" y="89500"/>
                  </a:cubicBezTo>
                  <a:cubicBezTo>
                    <a:pt x="25003" y="88551"/>
                    <a:pt x="24765" y="87578"/>
                    <a:pt x="24599" y="86606"/>
                  </a:cubicBezTo>
                  <a:cubicBezTo>
                    <a:pt x="24599" y="86535"/>
                    <a:pt x="24552" y="86487"/>
                    <a:pt x="24528" y="86345"/>
                  </a:cubicBezTo>
                  <a:cubicBezTo>
                    <a:pt x="24433" y="86653"/>
                    <a:pt x="24362" y="86985"/>
                    <a:pt x="24339" y="87294"/>
                  </a:cubicBezTo>
                  <a:cubicBezTo>
                    <a:pt x="24267" y="87602"/>
                    <a:pt x="24220" y="87934"/>
                    <a:pt x="24172" y="88243"/>
                  </a:cubicBezTo>
                  <a:cubicBezTo>
                    <a:pt x="24054" y="89002"/>
                    <a:pt x="23959" y="89761"/>
                    <a:pt x="23840" y="90520"/>
                  </a:cubicBezTo>
                  <a:cubicBezTo>
                    <a:pt x="23793" y="90781"/>
                    <a:pt x="23745" y="91042"/>
                    <a:pt x="23674" y="91326"/>
                  </a:cubicBezTo>
                  <a:cubicBezTo>
                    <a:pt x="23627" y="91611"/>
                    <a:pt x="23413" y="91872"/>
                    <a:pt x="23129" y="91967"/>
                  </a:cubicBezTo>
                  <a:cubicBezTo>
                    <a:pt x="22986" y="92038"/>
                    <a:pt x="22820" y="91990"/>
                    <a:pt x="22702" y="91896"/>
                  </a:cubicBezTo>
                  <a:cubicBezTo>
                    <a:pt x="22607" y="91777"/>
                    <a:pt x="22559" y="91635"/>
                    <a:pt x="22631" y="91492"/>
                  </a:cubicBezTo>
                  <a:cubicBezTo>
                    <a:pt x="22963" y="90757"/>
                    <a:pt x="22939" y="89950"/>
                    <a:pt x="23081" y="89191"/>
                  </a:cubicBezTo>
                  <a:cubicBezTo>
                    <a:pt x="23129" y="88836"/>
                    <a:pt x="23200" y="88480"/>
                    <a:pt x="23295" y="88124"/>
                  </a:cubicBezTo>
                  <a:cubicBezTo>
                    <a:pt x="23485" y="87389"/>
                    <a:pt x="23579" y="86606"/>
                    <a:pt x="23556" y="85847"/>
                  </a:cubicBezTo>
                  <a:cubicBezTo>
                    <a:pt x="23556" y="85159"/>
                    <a:pt x="23532" y="84447"/>
                    <a:pt x="23508" y="83759"/>
                  </a:cubicBezTo>
                  <a:cubicBezTo>
                    <a:pt x="23508" y="83641"/>
                    <a:pt x="23508" y="83546"/>
                    <a:pt x="23485" y="83427"/>
                  </a:cubicBezTo>
                  <a:cubicBezTo>
                    <a:pt x="23366" y="82502"/>
                    <a:pt x="23295" y="81577"/>
                    <a:pt x="23319" y="80628"/>
                  </a:cubicBezTo>
                  <a:cubicBezTo>
                    <a:pt x="23295" y="80533"/>
                    <a:pt x="23295" y="80438"/>
                    <a:pt x="23247" y="80343"/>
                  </a:cubicBezTo>
                  <a:cubicBezTo>
                    <a:pt x="23176" y="80415"/>
                    <a:pt x="23129" y="80438"/>
                    <a:pt x="23105" y="80486"/>
                  </a:cubicBezTo>
                  <a:cubicBezTo>
                    <a:pt x="22939" y="81031"/>
                    <a:pt x="22749" y="81577"/>
                    <a:pt x="22631" y="82146"/>
                  </a:cubicBezTo>
                  <a:cubicBezTo>
                    <a:pt x="22559" y="82526"/>
                    <a:pt x="22488" y="82905"/>
                    <a:pt x="22465" y="83285"/>
                  </a:cubicBezTo>
                  <a:cubicBezTo>
                    <a:pt x="22346" y="84257"/>
                    <a:pt x="22251" y="85230"/>
                    <a:pt x="22132" y="86203"/>
                  </a:cubicBezTo>
                  <a:cubicBezTo>
                    <a:pt x="22014" y="87270"/>
                    <a:pt x="21919" y="88337"/>
                    <a:pt x="21800" y="89429"/>
                  </a:cubicBezTo>
                  <a:cubicBezTo>
                    <a:pt x="21729" y="90093"/>
                    <a:pt x="21682" y="90781"/>
                    <a:pt x="21587" y="91445"/>
                  </a:cubicBezTo>
                  <a:cubicBezTo>
                    <a:pt x="21516" y="92204"/>
                    <a:pt x="21445" y="92987"/>
                    <a:pt x="21350" y="93746"/>
                  </a:cubicBezTo>
                  <a:cubicBezTo>
                    <a:pt x="21231" y="94671"/>
                    <a:pt x="21112" y="95596"/>
                    <a:pt x="21018" y="96521"/>
                  </a:cubicBezTo>
                  <a:cubicBezTo>
                    <a:pt x="20946" y="97138"/>
                    <a:pt x="20899" y="97755"/>
                    <a:pt x="20828" y="98348"/>
                  </a:cubicBezTo>
                  <a:lnTo>
                    <a:pt x="20828" y="98537"/>
                  </a:lnTo>
                  <a:cubicBezTo>
                    <a:pt x="20828" y="98751"/>
                    <a:pt x="20638" y="98893"/>
                    <a:pt x="20425" y="98869"/>
                  </a:cubicBezTo>
                  <a:cubicBezTo>
                    <a:pt x="20235" y="98869"/>
                    <a:pt x="20069" y="98727"/>
                    <a:pt x="20045" y="98537"/>
                  </a:cubicBezTo>
                  <a:cubicBezTo>
                    <a:pt x="20045" y="98490"/>
                    <a:pt x="20045" y="98442"/>
                    <a:pt x="20045" y="98395"/>
                  </a:cubicBezTo>
                  <a:cubicBezTo>
                    <a:pt x="20069" y="97446"/>
                    <a:pt x="19998" y="96497"/>
                    <a:pt x="20116" y="95549"/>
                  </a:cubicBezTo>
                  <a:cubicBezTo>
                    <a:pt x="20377" y="93366"/>
                    <a:pt x="20567" y="91184"/>
                    <a:pt x="20804" y="89025"/>
                  </a:cubicBezTo>
                  <a:cubicBezTo>
                    <a:pt x="20804" y="88930"/>
                    <a:pt x="20780" y="88836"/>
                    <a:pt x="20757" y="88741"/>
                  </a:cubicBezTo>
                  <a:cubicBezTo>
                    <a:pt x="20662" y="89025"/>
                    <a:pt x="20567" y="89215"/>
                    <a:pt x="20496" y="89405"/>
                  </a:cubicBezTo>
                  <a:cubicBezTo>
                    <a:pt x="20164" y="90449"/>
                    <a:pt x="19784" y="91469"/>
                    <a:pt x="19333" y="92441"/>
                  </a:cubicBezTo>
                  <a:cubicBezTo>
                    <a:pt x="19215" y="92702"/>
                    <a:pt x="19072" y="92963"/>
                    <a:pt x="18930" y="93248"/>
                  </a:cubicBezTo>
                  <a:cubicBezTo>
                    <a:pt x="18906" y="93295"/>
                    <a:pt x="18859" y="93343"/>
                    <a:pt x="18788" y="93366"/>
                  </a:cubicBezTo>
                  <a:cubicBezTo>
                    <a:pt x="18740" y="93390"/>
                    <a:pt x="18669" y="93390"/>
                    <a:pt x="18622" y="93366"/>
                  </a:cubicBezTo>
                  <a:cubicBezTo>
                    <a:pt x="18574" y="93319"/>
                    <a:pt x="18551" y="93271"/>
                    <a:pt x="18551" y="93200"/>
                  </a:cubicBezTo>
                  <a:cubicBezTo>
                    <a:pt x="18622" y="93034"/>
                    <a:pt x="18717" y="92868"/>
                    <a:pt x="18788" y="92702"/>
                  </a:cubicBezTo>
                  <a:cubicBezTo>
                    <a:pt x="18883" y="92512"/>
                    <a:pt x="18954" y="92299"/>
                    <a:pt x="19001" y="92109"/>
                  </a:cubicBezTo>
                  <a:cubicBezTo>
                    <a:pt x="19191" y="90804"/>
                    <a:pt x="19523" y="89523"/>
                    <a:pt x="19926" y="88266"/>
                  </a:cubicBezTo>
                  <a:cubicBezTo>
                    <a:pt x="20306" y="87128"/>
                    <a:pt x="20662" y="85965"/>
                    <a:pt x="20970" y="84779"/>
                  </a:cubicBezTo>
                  <a:cubicBezTo>
                    <a:pt x="21326" y="83475"/>
                    <a:pt x="21539" y="82123"/>
                    <a:pt x="21611" y="80770"/>
                  </a:cubicBezTo>
                  <a:cubicBezTo>
                    <a:pt x="21682" y="78944"/>
                    <a:pt x="21848" y="77117"/>
                    <a:pt x="21919" y="75291"/>
                  </a:cubicBezTo>
                  <a:cubicBezTo>
                    <a:pt x="21966" y="74366"/>
                    <a:pt x="21966" y="73417"/>
                    <a:pt x="21966" y="72492"/>
                  </a:cubicBezTo>
                  <a:lnTo>
                    <a:pt x="21966" y="66609"/>
                  </a:lnTo>
                  <a:cubicBezTo>
                    <a:pt x="21966" y="66443"/>
                    <a:pt x="21966" y="66277"/>
                    <a:pt x="21943" y="66135"/>
                  </a:cubicBezTo>
                  <a:cubicBezTo>
                    <a:pt x="21706" y="66016"/>
                    <a:pt x="21492" y="65945"/>
                    <a:pt x="21302" y="65826"/>
                  </a:cubicBezTo>
                  <a:cubicBezTo>
                    <a:pt x="21089" y="65731"/>
                    <a:pt x="20946" y="65494"/>
                    <a:pt x="20946" y="65257"/>
                  </a:cubicBezTo>
                  <a:lnTo>
                    <a:pt x="20946" y="63739"/>
                  </a:lnTo>
                  <a:cubicBezTo>
                    <a:pt x="20970" y="63478"/>
                    <a:pt x="21089" y="63241"/>
                    <a:pt x="21279" y="63051"/>
                  </a:cubicBezTo>
                  <a:cubicBezTo>
                    <a:pt x="21421" y="62909"/>
                    <a:pt x="21587" y="62790"/>
                    <a:pt x="21753" y="62671"/>
                  </a:cubicBezTo>
                  <a:cubicBezTo>
                    <a:pt x="21753" y="62387"/>
                    <a:pt x="21706" y="62102"/>
                    <a:pt x="21634" y="61818"/>
                  </a:cubicBezTo>
                  <a:cubicBezTo>
                    <a:pt x="21350" y="60584"/>
                    <a:pt x="21065" y="59327"/>
                    <a:pt x="20780" y="58093"/>
                  </a:cubicBezTo>
                  <a:cubicBezTo>
                    <a:pt x="20306" y="56006"/>
                    <a:pt x="19832" y="53895"/>
                    <a:pt x="19381" y="51807"/>
                  </a:cubicBezTo>
                  <a:cubicBezTo>
                    <a:pt x="19072" y="50408"/>
                    <a:pt x="18788" y="48985"/>
                    <a:pt x="18479" y="47561"/>
                  </a:cubicBezTo>
                  <a:cubicBezTo>
                    <a:pt x="18337" y="46873"/>
                    <a:pt x="18124" y="46209"/>
                    <a:pt x="17910" y="45545"/>
                  </a:cubicBezTo>
                  <a:cubicBezTo>
                    <a:pt x="17815" y="45189"/>
                    <a:pt x="17697" y="44857"/>
                    <a:pt x="17602" y="44501"/>
                  </a:cubicBezTo>
                  <a:cubicBezTo>
                    <a:pt x="17507" y="44525"/>
                    <a:pt x="17436" y="44572"/>
                    <a:pt x="17341" y="44620"/>
                  </a:cubicBezTo>
                  <a:cubicBezTo>
                    <a:pt x="17127" y="44762"/>
                    <a:pt x="16843" y="44786"/>
                    <a:pt x="16606" y="44644"/>
                  </a:cubicBezTo>
                  <a:cubicBezTo>
                    <a:pt x="16107" y="44383"/>
                    <a:pt x="15586" y="44122"/>
                    <a:pt x="15111" y="43813"/>
                  </a:cubicBezTo>
                  <a:cubicBezTo>
                    <a:pt x="14921" y="43695"/>
                    <a:pt x="14803" y="43529"/>
                    <a:pt x="14732" y="43339"/>
                  </a:cubicBezTo>
                  <a:cubicBezTo>
                    <a:pt x="14660" y="43102"/>
                    <a:pt x="14755" y="42865"/>
                    <a:pt x="14945" y="42722"/>
                  </a:cubicBezTo>
                  <a:cubicBezTo>
                    <a:pt x="15182" y="42580"/>
                    <a:pt x="15372" y="42343"/>
                    <a:pt x="15467" y="42082"/>
                  </a:cubicBezTo>
                  <a:cubicBezTo>
                    <a:pt x="15277" y="42082"/>
                    <a:pt x="15111" y="42058"/>
                    <a:pt x="14945" y="42058"/>
                  </a:cubicBezTo>
                  <a:lnTo>
                    <a:pt x="12288" y="42058"/>
                  </a:lnTo>
                  <a:cubicBezTo>
                    <a:pt x="12075" y="42058"/>
                    <a:pt x="11861" y="42034"/>
                    <a:pt x="11672" y="41987"/>
                  </a:cubicBezTo>
                  <a:cubicBezTo>
                    <a:pt x="10699" y="41679"/>
                    <a:pt x="9726" y="41370"/>
                    <a:pt x="8754" y="41062"/>
                  </a:cubicBezTo>
                  <a:cubicBezTo>
                    <a:pt x="7663" y="40753"/>
                    <a:pt x="6643" y="40303"/>
                    <a:pt x="5647" y="39733"/>
                  </a:cubicBezTo>
                  <a:cubicBezTo>
                    <a:pt x="5575" y="39686"/>
                    <a:pt x="5504" y="39639"/>
                    <a:pt x="5433" y="39591"/>
                  </a:cubicBezTo>
                  <a:cubicBezTo>
                    <a:pt x="4484" y="38856"/>
                    <a:pt x="3535" y="38097"/>
                    <a:pt x="2587" y="37361"/>
                  </a:cubicBezTo>
                  <a:cubicBezTo>
                    <a:pt x="2207" y="37053"/>
                    <a:pt x="1875" y="36673"/>
                    <a:pt x="1614" y="36246"/>
                  </a:cubicBezTo>
                  <a:cubicBezTo>
                    <a:pt x="1306" y="35867"/>
                    <a:pt x="1045" y="35464"/>
                    <a:pt x="784" y="35060"/>
                  </a:cubicBezTo>
                  <a:cubicBezTo>
                    <a:pt x="333" y="34420"/>
                    <a:pt x="72" y="33685"/>
                    <a:pt x="48" y="32902"/>
                  </a:cubicBezTo>
                  <a:cubicBezTo>
                    <a:pt x="48" y="32000"/>
                    <a:pt x="1" y="31075"/>
                    <a:pt x="25" y="30174"/>
                  </a:cubicBezTo>
                  <a:cubicBezTo>
                    <a:pt x="72" y="29225"/>
                    <a:pt x="286" y="28300"/>
                    <a:pt x="689" y="27446"/>
                  </a:cubicBezTo>
                  <a:cubicBezTo>
                    <a:pt x="1140" y="26473"/>
                    <a:pt x="1685" y="25572"/>
                    <a:pt x="2302" y="24718"/>
                  </a:cubicBezTo>
                  <a:cubicBezTo>
                    <a:pt x="2563" y="24339"/>
                    <a:pt x="2824" y="23983"/>
                    <a:pt x="3085" y="23627"/>
                  </a:cubicBezTo>
                  <a:cubicBezTo>
                    <a:pt x="3274" y="23390"/>
                    <a:pt x="3393" y="23081"/>
                    <a:pt x="3749" y="23081"/>
                  </a:cubicBezTo>
                  <a:lnTo>
                    <a:pt x="4247" y="22583"/>
                  </a:lnTo>
                  <a:cubicBezTo>
                    <a:pt x="4366" y="22465"/>
                    <a:pt x="4484" y="22299"/>
                    <a:pt x="4627" y="22251"/>
                  </a:cubicBezTo>
                  <a:cubicBezTo>
                    <a:pt x="4959" y="22085"/>
                    <a:pt x="5243" y="21800"/>
                    <a:pt x="5433" y="21445"/>
                  </a:cubicBezTo>
                  <a:cubicBezTo>
                    <a:pt x="5291" y="20852"/>
                    <a:pt x="5148" y="20259"/>
                    <a:pt x="5030" y="19666"/>
                  </a:cubicBezTo>
                  <a:cubicBezTo>
                    <a:pt x="4982" y="19547"/>
                    <a:pt x="4982" y="19428"/>
                    <a:pt x="5006" y="19310"/>
                  </a:cubicBezTo>
                  <a:cubicBezTo>
                    <a:pt x="5101" y="18717"/>
                    <a:pt x="5125" y="18124"/>
                    <a:pt x="5077" y="17531"/>
                  </a:cubicBezTo>
                  <a:cubicBezTo>
                    <a:pt x="5053" y="16226"/>
                    <a:pt x="5386" y="14969"/>
                    <a:pt x="6026" y="13854"/>
                  </a:cubicBezTo>
                  <a:cubicBezTo>
                    <a:pt x="6524" y="12929"/>
                    <a:pt x="7188" y="12122"/>
                    <a:pt x="7995" y="11434"/>
                  </a:cubicBezTo>
                  <a:cubicBezTo>
                    <a:pt x="8517" y="10984"/>
                    <a:pt x="9086" y="10557"/>
                    <a:pt x="9655" y="10177"/>
                  </a:cubicBezTo>
                  <a:cubicBezTo>
                    <a:pt x="9869" y="10035"/>
                    <a:pt x="10106" y="9916"/>
                    <a:pt x="10343" y="9821"/>
                  </a:cubicBezTo>
                  <a:cubicBezTo>
                    <a:pt x="10604" y="9727"/>
                    <a:pt x="10794" y="9513"/>
                    <a:pt x="10841" y="9228"/>
                  </a:cubicBezTo>
                  <a:cubicBezTo>
                    <a:pt x="10913" y="8920"/>
                    <a:pt x="10984" y="8635"/>
                    <a:pt x="11102" y="8374"/>
                  </a:cubicBezTo>
                  <a:cubicBezTo>
                    <a:pt x="11173" y="8161"/>
                    <a:pt x="11268" y="7971"/>
                    <a:pt x="11363" y="7805"/>
                  </a:cubicBezTo>
                  <a:cubicBezTo>
                    <a:pt x="11695" y="7307"/>
                    <a:pt x="12027" y="6856"/>
                    <a:pt x="12360" y="6382"/>
                  </a:cubicBezTo>
                  <a:cubicBezTo>
                    <a:pt x="12383" y="6311"/>
                    <a:pt x="12431" y="6263"/>
                    <a:pt x="12478" y="6240"/>
                  </a:cubicBezTo>
                  <a:cubicBezTo>
                    <a:pt x="12881" y="5860"/>
                    <a:pt x="13237" y="5433"/>
                    <a:pt x="13593" y="5006"/>
                  </a:cubicBezTo>
                  <a:cubicBezTo>
                    <a:pt x="13901" y="4674"/>
                    <a:pt x="14233" y="4389"/>
                    <a:pt x="14637" y="4176"/>
                  </a:cubicBezTo>
                  <a:cubicBezTo>
                    <a:pt x="14993" y="3962"/>
                    <a:pt x="15348" y="3701"/>
                    <a:pt x="15680" y="3440"/>
                  </a:cubicBezTo>
                  <a:cubicBezTo>
                    <a:pt x="15989" y="3227"/>
                    <a:pt x="16321" y="3037"/>
                    <a:pt x="16700" y="2942"/>
                  </a:cubicBezTo>
                  <a:cubicBezTo>
                    <a:pt x="17151" y="2776"/>
                    <a:pt x="17602" y="2610"/>
                    <a:pt x="18052" y="2420"/>
                  </a:cubicBezTo>
                  <a:cubicBezTo>
                    <a:pt x="18361" y="2278"/>
                    <a:pt x="18717" y="2207"/>
                    <a:pt x="19049" y="2207"/>
                  </a:cubicBezTo>
                  <a:cubicBezTo>
                    <a:pt x="19428" y="2231"/>
                    <a:pt x="19808" y="2207"/>
                    <a:pt x="20187" y="2207"/>
                  </a:cubicBezTo>
                  <a:cubicBezTo>
                    <a:pt x="20282" y="2207"/>
                    <a:pt x="20377" y="2207"/>
                    <a:pt x="20448" y="2207"/>
                  </a:cubicBezTo>
                  <a:cubicBezTo>
                    <a:pt x="21421" y="2468"/>
                    <a:pt x="22417" y="2468"/>
                    <a:pt x="23342" y="2895"/>
                  </a:cubicBezTo>
                  <a:cubicBezTo>
                    <a:pt x="23674" y="3037"/>
                    <a:pt x="23983" y="3203"/>
                    <a:pt x="24339" y="3369"/>
                  </a:cubicBezTo>
                  <a:cubicBezTo>
                    <a:pt x="25026" y="2729"/>
                    <a:pt x="25833" y="2302"/>
                    <a:pt x="26592" y="1804"/>
                  </a:cubicBezTo>
                  <a:cubicBezTo>
                    <a:pt x="27304" y="1377"/>
                    <a:pt x="28063" y="1045"/>
                    <a:pt x="28869" y="831"/>
                  </a:cubicBezTo>
                  <a:cubicBezTo>
                    <a:pt x="29794" y="523"/>
                    <a:pt x="30767" y="309"/>
                    <a:pt x="31739" y="191"/>
                  </a:cubicBezTo>
                  <a:cubicBezTo>
                    <a:pt x="33020" y="1"/>
                    <a:pt x="34325" y="96"/>
                    <a:pt x="35582" y="475"/>
                  </a:cubicBezTo>
                  <a:cubicBezTo>
                    <a:pt x="36057" y="641"/>
                    <a:pt x="36484" y="855"/>
                    <a:pt x="36887" y="1116"/>
                  </a:cubicBezTo>
                  <a:cubicBezTo>
                    <a:pt x="37385" y="1424"/>
                    <a:pt x="37836" y="1780"/>
                    <a:pt x="38263" y="2160"/>
                  </a:cubicBezTo>
                  <a:cubicBezTo>
                    <a:pt x="39117" y="2919"/>
                    <a:pt x="39899" y="3773"/>
                    <a:pt x="40611" y="4674"/>
                  </a:cubicBezTo>
                  <a:cubicBezTo>
                    <a:pt x="41584" y="6074"/>
                    <a:pt x="42509" y="7497"/>
                    <a:pt x="43125" y="9086"/>
                  </a:cubicBezTo>
                  <a:cubicBezTo>
                    <a:pt x="43386" y="9774"/>
                    <a:pt x="43647" y="10438"/>
                    <a:pt x="43932" y="11102"/>
                  </a:cubicBezTo>
                  <a:cubicBezTo>
                    <a:pt x="44288" y="12075"/>
                    <a:pt x="44477" y="13071"/>
                    <a:pt x="44477" y="14115"/>
                  </a:cubicBezTo>
                  <a:cubicBezTo>
                    <a:pt x="44501" y="15064"/>
                    <a:pt x="44501" y="16013"/>
                    <a:pt x="44477" y="16985"/>
                  </a:cubicBezTo>
                  <a:cubicBezTo>
                    <a:pt x="44477" y="17886"/>
                    <a:pt x="44311" y="18788"/>
                    <a:pt x="44003" y="19666"/>
                  </a:cubicBezTo>
                  <a:cubicBezTo>
                    <a:pt x="43505" y="20970"/>
                    <a:pt x="42936" y="22251"/>
                    <a:pt x="42319" y="23508"/>
                  </a:cubicBezTo>
                  <a:cubicBezTo>
                    <a:pt x="42011" y="24101"/>
                    <a:pt x="41607" y="24671"/>
                    <a:pt x="41251" y="25264"/>
                  </a:cubicBezTo>
                  <a:cubicBezTo>
                    <a:pt x="41204" y="25335"/>
                    <a:pt x="41133" y="25430"/>
                    <a:pt x="41062" y="25548"/>
                  </a:cubicBezTo>
                  <a:cubicBezTo>
                    <a:pt x="41133" y="25619"/>
                    <a:pt x="41157" y="25691"/>
                    <a:pt x="41228" y="25762"/>
                  </a:cubicBezTo>
                  <a:cubicBezTo>
                    <a:pt x="41370" y="25904"/>
                    <a:pt x="41441" y="26118"/>
                    <a:pt x="41441" y="26331"/>
                  </a:cubicBezTo>
                  <a:cubicBezTo>
                    <a:pt x="41441" y="26829"/>
                    <a:pt x="41465" y="27351"/>
                    <a:pt x="41417" y="27849"/>
                  </a:cubicBezTo>
                  <a:cubicBezTo>
                    <a:pt x="41346" y="28608"/>
                    <a:pt x="41133" y="29320"/>
                    <a:pt x="40777" y="29960"/>
                  </a:cubicBezTo>
                  <a:cubicBezTo>
                    <a:pt x="40706" y="30032"/>
                    <a:pt x="40682" y="30103"/>
                    <a:pt x="40635" y="30198"/>
                  </a:cubicBezTo>
                  <a:cubicBezTo>
                    <a:pt x="40065" y="31431"/>
                    <a:pt x="39211" y="32451"/>
                    <a:pt x="38405" y="33519"/>
                  </a:cubicBezTo>
                  <a:cubicBezTo>
                    <a:pt x="38025" y="34017"/>
                    <a:pt x="37622" y="34467"/>
                    <a:pt x="37219" y="34942"/>
                  </a:cubicBezTo>
                  <a:cubicBezTo>
                    <a:pt x="36816" y="35416"/>
                    <a:pt x="36412" y="35938"/>
                    <a:pt x="35985" y="36412"/>
                  </a:cubicBezTo>
                  <a:cubicBezTo>
                    <a:pt x="35511" y="36911"/>
                    <a:pt x="35013" y="37361"/>
                    <a:pt x="34491" y="37788"/>
                  </a:cubicBezTo>
                  <a:cubicBezTo>
                    <a:pt x="34040" y="38120"/>
                    <a:pt x="33566" y="38405"/>
                    <a:pt x="33091" y="38666"/>
                  </a:cubicBezTo>
                  <a:cubicBezTo>
                    <a:pt x="32593" y="38951"/>
                    <a:pt x="32095" y="39259"/>
                    <a:pt x="31597" y="39520"/>
                  </a:cubicBezTo>
                  <a:cubicBezTo>
                    <a:pt x="31075" y="39828"/>
                    <a:pt x="30458" y="39994"/>
                    <a:pt x="29842" y="40018"/>
                  </a:cubicBezTo>
                  <a:lnTo>
                    <a:pt x="28513" y="40018"/>
                  </a:lnTo>
                  <a:cubicBezTo>
                    <a:pt x="28537" y="40113"/>
                    <a:pt x="28585" y="40232"/>
                    <a:pt x="28608" y="40326"/>
                  </a:cubicBezTo>
                  <a:cubicBezTo>
                    <a:pt x="28751" y="40540"/>
                    <a:pt x="28869" y="40777"/>
                    <a:pt x="28988" y="40991"/>
                  </a:cubicBezTo>
                  <a:cubicBezTo>
                    <a:pt x="29296" y="41489"/>
                    <a:pt x="29415" y="42082"/>
                    <a:pt x="29320" y="42651"/>
                  </a:cubicBezTo>
                  <a:cubicBezTo>
                    <a:pt x="29320" y="42983"/>
                    <a:pt x="29035" y="43268"/>
                    <a:pt x="28703" y="43244"/>
                  </a:cubicBezTo>
                  <a:cubicBezTo>
                    <a:pt x="28490" y="43244"/>
                    <a:pt x="28276" y="43220"/>
                    <a:pt x="28063" y="43173"/>
                  </a:cubicBezTo>
                  <a:cubicBezTo>
                    <a:pt x="27612" y="43078"/>
                    <a:pt x="27161" y="42983"/>
                    <a:pt x="26734" y="42865"/>
                  </a:cubicBezTo>
                  <a:cubicBezTo>
                    <a:pt x="26497" y="43007"/>
                    <a:pt x="26473" y="43197"/>
                    <a:pt x="26402" y="43363"/>
                  </a:cubicBezTo>
                  <a:cubicBezTo>
                    <a:pt x="25857" y="44762"/>
                    <a:pt x="25430" y="46209"/>
                    <a:pt x="25145" y="47704"/>
                  </a:cubicBezTo>
                  <a:cubicBezTo>
                    <a:pt x="24955" y="48747"/>
                    <a:pt x="24765" y="49791"/>
                    <a:pt x="24599" y="50835"/>
                  </a:cubicBezTo>
                  <a:cubicBezTo>
                    <a:pt x="24552" y="51285"/>
                    <a:pt x="24528" y="51736"/>
                    <a:pt x="24528" y="52187"/>
                  </a:cubicBezTo>
                  <a:cubicBezTo>
                    <a:pt x="24505" y="53254"/>
                    <a:pt x="24505" y="54345"/>
                    <a:pt x="24457" y="55437"/>
                  </a:cubicBezTo>
                  <a:cubicBezTo>
                    <a:pt x="24410" y="56528"/>
                    <a:pt x="24315" y="57524"/>
                    <a:pt x="24244" y="58544"/>
                  </a:cubicBezTo>
                  <a:cubicBezTo>
                    <a:pt x="24125" y="60228"/>
                    <a:pt x="24006" y="61912"/>
                    <a:pt x="23888" y="63573"/>
                  </a:cubicBezTo>
                  <a:cubicBezTo>
                    <a:pt x="23888" y="63691"/>
                    <a:pt x="23912" y="63786"/>
                    <a:pt x="23912" y="63881"/>
                  </a:cubicBezTo>
                  <a:cubicBezTo>
                    <a:pt x="24101" y="63952"/>
                    <a:pt x="24291" y="64047"/>
                    <a:pt x="24457" y="64142"/>
                  </a:cubicBezTo>
                  <a:cubicBezTo>
                    <a:pt x="24576" y="64213"/>
                    <a:pt x="24671" y="64332"/>
                    <a:pt x="24718" y="64474"/>
                  </a:cubicBezTo>
                  <a:cubicBezTo>
                    <a:pt x="24860" y="64759"/>
                    <a:pt x="24718" y="64949"/>
                    <a:pt x="24362" y="65067"/>
                  </a:cubicBezTo>
                  <a:lnTo>
                    <a:pt x="24244" y="65091"/>
                  </a:lnTo>
                  <a:cubicBezTo>
                    <a:pt x="24291" y="65304"/>
                    <a:pt x="24481" y="65281"/>
                    <a:pt x="24623" y="65352"/>
                  </a:cubicBezTo>
                  <a:cubicBezTo>
                    <a:pt x="24860" y="65447"/>
                    <a:pt x="25003" y="65660"/>
                    <a:pt x="25050" y="65874"/>
                  </a:cubicBezTo>
                  <a:cubicBezTo>
                    <a:pt x="25098" y="66064"/>
                    <a:pt x="24979" y="66230"/>
                    <a:pt x="24813" y="66277"/>
                  </a:cubicBezTo>
                  <a:cubicBezTo>
                    <a:pt x="24647" y="66277"/>
                    <a:pt x="24481" y="66277"/>
                    <a:pt x="24291" y="66277"/>
                  </a:cubicBezTo>
                  <a:cubicBezTo>
                    <a:pt x="24125" y="66277"/>
                    <a:pt x="24030" y="66301"/>
                    <a:pt x="23888" y="66324"/>
                  </a:cubicBezTo>
                  <a:cubicBezTo>
                    <a:pt x="23840" y="66728"/>
                    <a:pt x="23864" y="67155"/>
                    <a:pt x="23959" y="67558"/>
                  </a:cubicBezTo>
                  <a:cubicBezTo>
                    <a:pt x="24576" y="70001"/>
                    <a:pt x="25192" y="72468"/>
                    <a:pt x="25809" y="74911"/>
                  </a:cubicBezTo>
                  <a:cubicBezTo>
                    <a:pt x="25880" y="75244"/>
                    <a:pt x="26023" y="75552"/>
                    <a:pt x="26236" y="75837"/>
                  </a:cubicBezTo>
                  <a:cubicBezTo>
                    <a:pt x="26497" y="76192"/>
                    <a:pt x="26711" y="76572"/>
                    <a:pt x="26972" y="76951"/>
                  </a:cubicBezTo>
                  <a:cubicBezTo>
                    <a:pt x="27185" y="77260"/>
                    <a:pt x="27375" y="77592"/>
                    <a:pt x="27493" y="77971"/>
                  </a:cubicBezTo>
                  <a:cubicBezTo>
                    <a:pt x="27636" y="78375"/>
                    <a:pt x="27897" y="78778"/>
                    <a:pt x="28229" y="79086"/>
                  </a:cubicBezTo>
                  <a:cubicBezTo>
                    <a:pt x="28869" y="79798"/>
                    <a:pt x="29605" y="80462"/>
                    <a:pt x="30364" y="81079"/>
                  </a:cubicBezTo>
                  <a:cubicBezTo>
                    <a:pt x="30435" y="81126"/>
                    <a:pt x="30506" y="81150"/>
                    <a:pt x="30672" y="81245"/>
                  </a:cubicBezTo>
                  <a:cubicBezTo>
                    <a:pt x="30648" y="81150"/>
                    <a:pt x="30625" y="81055"/>
                    <a:pt x="30601" y="80960"/>
                  </a:cubicBezTo>
                  <a:cubicBezTo>
                    <a:pt x="30269" y="80296"/>
                    <a:pt x="30174" y="79537"/>
                    <a:pt x="30008" y="78825"/>
                  </a:cubicBezTo>
                  <a:cubicBezTo>
                    <a:pt x="29960" y="78588"/>
                    <a:pt x="29937" y="78351"/>
                    <a:pt x="29889" y="78137"/>
                  </a:cubicBezTo>
                  <a:cubicBezTo>
                    <a:pt x="29676" y="77189"/>
                    <a:pt x="29557" y="76216"/>
                    <a:pt x="29533" y="75220"/>
                  </a:cubicBezTo>
                  <a:cubicBezTo>
                    <a:pt x="29510" y="74413"/>
                    <a:pt x="29581" y="73607"/>
                    <a:pt x="29747" y="72824"/>
                  </a:cubicBezTo>
                  <a:cubicBezTo>
                    <a:pt x="30008" y="71685"/>
                    <a:pt x="30316" y="70547"/>
                    <a:pt x="30601" y="69432"/>
                  </a:cubicBezTo>
                  <a:cubicBezTo>
                    <a:pt x="30696" y="69100"/>
                    <a:pt x="30814" y="68768"/>
                    <a:pt x="30957" y="68459"/>
                  </a:cubicBezTo>
                  <a:cubicBezTo>
                    <a:pt x="31123" y="68032"/>
                    <a:pt x="31289" y="67582"/>
                    <a:pt x="31478" y="67155"/>
                  </a:cubicBezTo>
                  <a:cubicBezTo>
                    <a:pt x="31692" y="66657"/>
                    <a:pt x="31953" y="66182"/>
                    <a:pt x="32261" y="65708"/>
                  </a:cubicBezTo>
                  <a:cubicBezTo>
                    <a:pt x="32712" y="65115"/>
                    <a:pt x="33115" y="64498"/>
                    <a:pt x="33518" y="63881"/>
                  </a:cubicBezTo>
                  <a:cubicBezTo>
                    <a:pt x="33756" y="63502"/>
                    <a:pt x="34088" y="63217"/>
                    <a:pt x="34467" y="63027"/>
                  </a:cubicBezTo>
                  <a:cubicBezTo>
                    <a:pt x="34776" y="62861"/>
                    <a:pt x="35060" y="62624"/>
                    <a:pt x="35250" y="62316"/>
                  </a:cubicBezTo>
                  <a:cubicBezTo>
                    <a:pt x="35582" y="61818"/>
                    <a:pt x="36009" y="61391"/>
                    <a:pt x="36484" y="61058"/>
                  </a:cubicBezTo>
                  <a:lnTo>
                    <a:pt x="35392" y="59706"/>
                  </a:lnTo>
                  <a:cubicBezTo>
                    <a:pt x="35084" y="59351"/>
                    <a:pt x="34942" y="58924"/>
                    <a:pt x="34965" y="58473"/>
                  </a:cubicBezTo>
                  <a:cubicBezTo>
                    <a:pt x="34989" y="58212"/>
                    <a:pt x="34965" y="57951"/>
                    <a:pt x="34965" y="57690"/>
                  </a:cubicBezTo>
                  <a:cubicBezTo>
                    <a:pt x="34989" y="57097"/>
                    <a:pt x="35298" y="56789"/>
                    <a:pt x="35914" y="56765"/>
                  </a:cubicBezTo>
                  <a:lnTo>
                    <a:pt x="36318" y="56765"/>
                  </a:lnTo>
                  <a:cubicBezTo>
                    <a:pt x="37148" y="56765"/>
                    <a:pt x="37978" y="56789"/>
                    <a:pt x="38808" y="56765"/>
                  </a:cubicBezTo>
                  <a:cubicBezTo>
                    <a:pt x="39686" y="56765"/>
                    <a:pt x="40587" y="56931"/>
                    <a:pt x="41417" y="57239"/>
                  </a:cubicBezTo>
                  <a:cubicBezTo>
                    <a:pt x="41678" y="57334"/>
                    <a:pt x="41939" y="57382"/>
                    <a:pt x="42224" y="57382"/>
                  </a:cubicBezTo>
                  <a:cubicBezTo>
                    <a:pt x="42983" y="57358"/>
                    <a:pt x="43742" y="57358"/>
                    <a:pt x="44525" y="57358"/>
                  </a:cubicBezTo>
                  <a:cubicBezTo>
                    <a:pt x="45047" y="57334"/>
                    <a:pt x="45592" y="57382"/>
                    <a:pt x="46090" y="57500"/>
                  </a:cubicBezTo>
                  <a:cubicBezTo>
                    <a:pt x="46423" y="57548"/>
                    <a:pt x="46778" y="57595"/>
                    <a:pt x="47110" y="57571"/>
                  </a:cubicBezTo>
                  <a:cubicBezTo>
                    <a:pt x="47395" y="57595"/>
                    <a:pt x="47656" y="57619"/>
                    <a:pt x="47941" y="57643"/>
                  </a:cubicBezTo>
                  <a:cubicBezTo>
                    <a:pt x="48581" y="57738"/>
                    <a:pt x="49245" y="57809"/>
                    <a:pt x="49886" y="57880"/>
                  </a:cubicBezTo>
                  <a:cubicBezTo>
                    <a:pt x="50479" y="57951"/>
                    <a:pt x="51024" y="58093"/>
                    <a:pt x="51546" y="58331"/>
                  </a:cubicBezTo>
                  <a:cubicBezTo>
                    <a:pt x="52329" y="58639"/>
                    <a:pt x="53136" y="58876"/>
                    <a:pt x="53966" y="59066"/>
                  </a:cubicBezTo>
                  <a:cubicBezTo>
                    <a:pt x="53918" y="58971"/>
                    <a:pt x="53871" y="58876"/>
                    <a:pt x="53823" y="58781"/>
                  </a:cubicBezTo>
                  <a:cubicBezTo>
                    <a:pt x="53563" y="58425"/>
                    <a:pt x="53420" y="57998"/>
                    <a:pt x="53373" y="57548"/>
                  </a:cubicBezTo>
                  <a:cubicBezTo>
                    <a:pt x="53373" y="57429"/>
                    <a:pt x="53349" y="57334"/>
                    <a:pt x="53325" y="57239"/>
                  </a:cubicBezTo>
                  <a:cubicBezTo>
                    <a:pt x="53064" y="56480"/>
                    <a:pt x="53088" y="55721"/>
                    <a:pt x="53088" y="54962"/>
                  </a:cubicBezTo>
                  <a:cubicBezTo>
                    <a:pt x="53088" y="54606"/>
                    <a:pt x="53254" y="54274"/>
                    <a:pt x="53539" y="54061"/>
                  </a:cubicBezTo>
                  <a:cubicBezTo>
                    <a:pt x="53800" y="53800"/>
                    <a:pt x="54179" y="53658"/>
                    <a:pt x="54559" y="53681"/>
                  </a:cubicBezTo>
                  <a:cubicBezTo>
                    <a:pt x="55579" y="53729"/>
                    <a:pt x="56575" y="53681"/>
                    <a:pt x="57571" y="53681"/>
                  </a:cubicBezTo>
                  <a:lnTo>
                    <a:pt x="58022" y="53681"/>
                  </a:lnTo>
                  <a:cubicBezTo>
                    <a:pt x="58425" y="53681"/>
                    <a:pt x="58757" y="54013"/>
                    <a:pt x="58757" y="54417"/>
                  </a:cubicBezTo>
                  <a:cubicBezTo>
                    <a:pt x="58781" y="54915"/>
                    <a:pt x="58781" y="55437"/>
                    <a:pt x="58805" y="55935"/>
                  </a:cubicBezTo>
                  <a:lnTo>
                    <a:pt x="58805" y="58354"/>
                  </a:lnTo>
                  <a:cubicBezTo>
                    <a:pt x="58805" y="58497"/>
                    <a:pt x="58829" y="58639"/>
                    <a:pt x="58829" y="58852"/>
                  </a:cubicBezTo>
                  <a:cubicBezTo>
                    <a:pt x="59018" y="58663"/>
                    <a:pt x="59184" y="58449"/>
                    <a:pt x="59350" y="58212"/>
                  </a:cubicBezTo>
                  <a:cubicBezTo>
                    <a:pt x="59493" y="58022"/>
                    <a:pt x="59683" y="57832"/>
                    <a:pt x="59801" y="57619"/>
                  </a:cubicBezTo>
                  <a:cubicBezTo>
                    <a:pt x="60133" y="57144"/>
                    <a:pt x="60536" y="56718"/>
                    <a:pt x="60963" y="56362"/>
                  </a:cubicBezTo>
                  <a:cubicBezTo>
                    <a:pt x="61604" y="55816"/>
                    <a:pt x="62221" y="55271"/>
                    <a:pt x="62837" y="54701"/>
                  </a:cubicBezTo>
                  <a:cubicBezTo>
                    <a:pt x="63169" y="54417"/>
                    <a:pt x="63502" y="54179"/>
                    <a:pt x="63881" y="53990"/>
                  </a:cubicBezTo>
                  <a:cubicBezTo>
                    <a:pt x="64901" y="53444"/>
                    <a:pt x="65921" y="52922"/>
                    <a:pt x="67083" y="52756"/>
                  </a:cubicBezTo>
                  <a:cubicBezTo>
                    <a:pt x="67890" y="52590"/>
                    <a:pt x="68744" y="52590"/>
                    <a:pt x="69550" y="52756"/>
                  </a:cubicBezTo>
                  <a:cubicBezTo>
                    <a:pt x="70404" y="52993"/>
                    <a:pt x="71116" y="53468"/>
                    <a:pt x="71401" y="54345"/>
                  </a:cubicBezTo>
                  <a:cubicBezTo>
                    <a:pt x="71662" y="55010"/>
                    <a:pt x="71567" y="55769"/>
                    <a:pt x="71187" y="56362"/>
                  </a:cubicBezTo>
                  <a:cubicBezTo>
                    <a:pt x="70974" y="56670"/>
                    <a:pt x="70713" y="56955"/>
                    <a:pt x="70452" y="57287"/>
                  </a:cubicBezTo>
                  <a:cubicBezTo>
                    <a:pt x="70642" y="57429"/>
                    <a:pt x="70879" y="57524"/>
                    <a:pt x="71140" y="57571"/>
                  </a:cubicBezTo>
                  <a:cubicBezTo>
                    <a:pt x="71353" y="57643"/>
                    <a:pt x="71590" y="57690"/>
                    <a:pt x="71804" y="57761"/>
                  </a:cubicBezTo>
                  <a:cubicBezTo>
                    <a:pt x="72089" y="57832"/>
                    <a:pt x="72373" y="57927"/>
                    <a:pt x="72658" y="58070"/>
                  </a:cubicBezTo>
                  <a:cubicBezTo>
                    <a:pt x="73132" y="58283"/>
                    <a:pt x="73488" y="58734"/>
                    <a:pt x="73559" y="59279"/>
                  </a:cubicBezTo>
                  <a:cubicBezTo>
                    <a:pt x="73630" y="59611"/>
                    <a:pt x="73535" y="59967"/>
                    <a:pt x="73346" y="60228"/>
                  </a:cubicBezTo>
                  <a:cubicBezTo>
                    <a:pt x="73156" y="60513"/>
                    <a:pt x="72895" y="60750"/>
                    <a:pt x="72610" y="60964"/>
                  </a:cubicBezTo>
                  <a:cubicBezTo>
                    <a:pt x="72492" y="61035"/>
                    <a:pt x="72349" y="61153"/>
                    <a:pt x="72231" y="61224"/>
                  </a:cubicBezTo>
                  <a:cubicBezTo>
                    <a:pt x="72397" y="61557"/>
                    <a:pt x="72563" y="61841"/>
                    <a:pt x="72682" y="62150"/>
                  </a:cubicBezTo>
                  <a:cubicBezTo>
                    <a:pt x="72848" y="62577"/>
                    <a:pt x="72634" y="63075"/>
                    <a:pt x="72183" y="63217"/>
                  </a:cubicBezTo>
                  <a:cubicBezTo>
                    <a:pt x="71828" y="63359"/>
                    <a:pt x="71448" y="63431"/>
                    <a:pt x="71069" y="63454"/>
                  </a:cubicBezTo>
                  <a:cubicBezTo>
                    <a:pt x="70262" y="63478"/>
                    <a:pt x="69455" y="63454"/>
                    <a:pt x="68649" y="63407"/>
                  </a:cubicBezTo>
                  <a:cubicBezTo>
                    <a:pt x="68032" y="63359"/>
                    <a:pt x="67416" y="63264"/>
                    <a:pt x="66822" y="63146"/>
                  </a:cubicBezTo>
                  <a:cubicBezTo>
                    <a:pt x="66609" y="63098"/>
                    <a:pt x="66396" y="63027"/>
                    <a:pt x="66229" y="62956"/>
                  </a:cubicBezTo>
                  <a:cubicBezTo>
                    <a:pt x="65897" y="62790"/>
                    <a:pt x="65542" y="62695"/>
                    <a:pt x="65209" y="62624"/>
                  </a:cubicBezTo>
                  <a:cubicBezTo>
                    <a:pt x="65186" y="62695"/>
                    <a:pt x="65138" y="62719"/>
                    <a:pt x="65138" y="62743"/>
                  </a:cubicBezTo>
                  <a:cubicBezTo>
                    <a:pt x="65542" y="63620"/>
                    <a:pt x="65447" y="64498"/>
                    <a:pt x="65233" y="65376"/>
                  </a:cubicBezTo>
                  <a:cubicBezTo>
                    <a:pt x="64925" y="66253"/>
                    <a:pt x="64569" y="67131"/>
                    <a:pt x="64142" y="67961"/>
                  </a:cubicBezTo>
                  <a:cubicBezTo>
                    <a:pt x="63952" y="68341"/>
                    <a:pt x="63763" y="68720"/>
                    <a:pt x="63549" y="69076"/>
                  </a:cubicBezTo>
                  <a:cubicBezTo>
                    <a:pt x="63383" y="69432"/>
                    <a:pt x="63003" y="69645"/>
                    <a:pt x="62600" y="69598"/>
                  </a:cubicBezTo>
                  <a:cubicBezTo>
                    <a:pt x="62505" y="69574"/>
                    <a:pt x="62387" y="69574"/>
                    <a:pt x="62292" y="69598"/>
                  </a:cubicBezTo>
                  <a:cubicBezTo>
                    <a:pt x="61794" y="69622"/>
                    <a:pt x="61319" y="69408"/>
                    <a:pt x="61011" y="69005"/>
                  </a:cubicBezTo>
                  <a:lnTo>
                    <a:pt x="60109" y="67819"/>
                  </a:lnTo>
                  <a:cubicBezTo>
                    <a:pt x="59920" y="68056"/>
                    <a:pt x="59991" y="68364"/>
                    <a:pt x="59872" y="68554"/>
                  </a:cubicBezTo>
                  <a:cubicBezTo>
                    <a:pt x="59730" y="68768"/>
                    <a:pt x="59611" y="68957"/>
                    <a:pt x="59469" y="69195"/>
                  </a:cubicBezTo>
                  <a:cubicBezTo>
                    <a:pt x="59754" y="69811"/>
                    <a:pt x="59967" y="70476"/>
                    <a:pt x="60086" y="71164"/>
                  </a:cubicBezTo>
                  <a:cubicBezTo>
                    <a:pt x="60513" y="73204"/>
                    <a:pt x="60655" y="75291"/>
                    <a:pt x="60513" y="77378"/>
                  </a:cubicBezTo>
                  <a:cubicBezTo>
                    <a:pt x="60489" y="78090"/>
                    <a:pt x="60394" y="78802"/>
                    <a:pt x="60228" y="79513"/>
                  </a:cubicBezTo>
                  <a:cubicBezTo>
                    <a:pt x="59991" y="80415"/>
                    <a:pt x="59564" y="81269"/>
                    <a:pt x="58971" y="82004"/>
                  </a:cubicBezTo>
                  <a:cubicBezTo>
                    <a:pt x="58591" y="82502"/>
                    <a:pt x="58212" y="82977"/>
                    <a:pt x="57785" y="83427"/>
                  </a:cubicBezTo>
                  <a:cubicBezTo>
                    <a:pt x="56931" y="84400"/>
                    <a:pt x="55840" y="85111"/>
                    <a:pt x="54749" y="85799"/>
                  </a:cubicBezTo>
                  <a:cubicBezTo>
                    <a:pt x="54440" y="85965"/>
                    <a:pt x="54132" y="86108"/>
                    <a:pt x="53823" y="86226"/>
                  </a:cubicBezTo>
                  <a:lnTo>
                    <a:pt x="52827" y="86653"/>
                  </a:lnTo>
                  <a:cubicBezTo>
                    <a:pt x="52946" y="86772"/>
                    <a:pt x="53017" y="86843"/>
                    <a:pt x="53112" y="86938"/>
                  </a:cubicBezTo>
                  <a:cubicBezTo>
                    <a:pt x="53895" y="87555"/>
                    <a:pt x="54606" y="88243"/>
                    <a:pt x="55247" y="89002"/>
                  </a:cubicBezTo>
                  <a:cubicBezTo>
                    <a:pt x="55413" y="89215"/>
                    <a:pt x="55603" y="89429"/>
                    <a:pt x="55816" y="89618"/>
                  </a:cubicBezTo>
                  <a:cubicBezTo>
                    <a:pt x="56338" y="90164"/>
                    <a:pt x="56765" y="90804"/>
                    <a:pt x="57073" y="91516"/>
                  </a:cubicBezTo>
                  <a:cubicBezTo>
                    <a:pt x="57097" y="91587"/>
                    <a:pt x="57144" y="91682"/>
                    <a:pt x="57192" y="91753"/>
                  </a:cubicBezTo>
                  <a:cubicBezTo>
                    <a:pt x="57785" y="92702"/>
                    <a:pt x="57785" y="93769"/>
                    <a:pt x="57737" y="94837"/>
                  </a:cubicBezTo>
                  <a:cubicBezTo>
                    <a:pt x="57714" y="95098"/>
                    <a:pt x="57643" y="95383"/>
                    <a:pt x="57524" y="95620"/>
                  </a:cubicBezTo>
                  <a:cubicBezTo>
                    <a:pt x="57168" y="96474"/>
                    <a:pt x="56694" y="97256"/>
                    <a:pt x="55863" y="97755"/>
                  </a:cubicBezTo>
                  <a:cubicBezTo>
                    <a:pt x="55840" y="97778"/>
                    <a:pt x="55816" y="97826"/>
                    <a:pt x="55769" y="97873"/>
                  </a:cubicBezTo>
                  <a:cubicBezTo>
                    <a:pt x="55792" y="98016"/>
                    <a:pt x="55840" y="98134"/>
                    <a:pt x="55887" y="98253"/>
                  </a:cubicBezTo>
                  <a:cubicBezTo>
                    <a:pt x="56456" y="99368"/>
                    <a:pt x="57002" y="100459"/>
                    <a:pt x="57666" y="101502"/>
                  </a:cubicBezTo>
                  <a:cubicBezTo>
                    <a:pt x="58283" y="102522"/>
                    <a:pt x="58757" y="103566"/>
                    <a:pt x="59137" y="104681"/>
                  </a:cubicBezTo>
                  <a:cubicBezTo>
                    <a:pt x="59422" y="105464"/>
                    <a:pt x="59683" y="106247"/>
                    <a:pt x="59967" y="107029"/>
                  </a:cubicBezTo>
                  <a:cubicBezTo>
                    <a:pt x="60015" y="107219"/>
                    <a:pt x="60062" y="107385"/>
                    <a:pt x="60086" y="107599"/>
                  </a:cubicBezTo>
                  <a:cubicBezTo>
                    <a:pt x="60133" y="107931"/>
                    <a:pt x="59896" y="108287"/>
                    <a:pt x="59564" y="108358"/>
                  </a:cubicBezTo>
                  <a:cubicBezTo>
                    <a:pt x="59422" y="108382"/>
                    <a:pt x="59303" y="108429"/>
                    <a:pt x="59184" y="108429"/>
                  </a:cubicBezTo>
                  <a:cubicBezTo>
                    <a:pt x="58236" y="108595"/>
                    <a:pt x="57310" y="108761"/>
                    <a:pt x="56362" y="108880"/>
                  </a:cubicBezTo>
                  <a:cubicBezTo>
                    <a:pt x="55484" y="108998"/>
                    <a:pt x="54630" y="109188"/>
                    <a:pt x="53752" y="109212"/>
                  </a:cubicBezTo>
                  <a:cubicBezTo>
                    <a:pt x="53136" y="109235"/>
                    <a:pt x="52495" y="109354"/>
                    <a:pt x="51855" y="109449"/>
                  </a:cubicBezTo>
                  <a:cubicBezTo>
                    <a:pt x="51855" y="109805"/>
                    <a:pt x="51831" y="110137"/>
                    <a:pt x="51855" y="110469"/>
                  </a:cubicBezTo>
                  <a:cubicBezTo>
                    <a:pt x="51878" y="111086"/>
                    <a:pt x="51973" y="111702"/>
                    <a:pt x="52021" y="112319"/>
                  </a:cubicBezTo>
                  <a:cubicBezTo>
                    <a:pt x="52068" y="113031"/>
                    <a:pt x="52116" y="113742"/>
                    <a:pt x="52187" y="114478"/>
                  </a:cubicBezTo>
                  <a:cubicBezTo>
                    <a:pt x="52210" y="114786"/>
                    <a:pt x="52258" y="115095"/>
                    <a:pt x="52282" y="115427"/>
                  </a:cubicBezTo>
                  <a:cubicBezTo>
                    <a:pt x="52329" y="116138"/>
                    <a:pt x="52377" y="116874"/>
                    <a:pt x="52400" y="117585"/>
                  </a:cubicBezTo>
                  <a:cubicBezTo>
                    <a:pt x="52424" y="117965"/>
                    <a:pt x="52400" y="118368"/>
                    <a:pt x="52424" y="118842"/>
                  </a:cubicBezTo>
                  <a:close/>
                  <a:moveTo>
                    <a:pt x="17697" y="9632"/>
                  </a:moveTo>
                  <a:lnTo>
                    <a:pt x="17697" y="9632"/>
                  </a:lnTo>
                  <a:lnTo>
                    <a:pt x="16487" y="9632"/>
                  </a:lnTo>
                  <a:cubicBezTo>
                    <a:pt x="15704" y="9632"/>
                    <a:pt x="14945" y="9703"/>
                    <a:pt x="14186" y="9845"/>
                  </a:cubicBezTo>
                  <a:cubicBezTo>
                    <a:pt x="13522" y="9940"/>
                    <a:pt x="12881" y="10177"/>
                    <a:pt x="12217" y="10343"/>
                  </a:cubicBezTo>
                  <a:cubicBezTo>
                    <a:pt x="11340" y="10509"/>
                    <a:pt x="10509" y="10889"/>
                    <a:pt x="9798" y="11434"/>
                  </a:cubicBezTo>
                  <a:cubicBezTo>
                    <a:pt x="9466" y="11695"/>
                    <a:pt x="9133" y="11933"/>
                    <a:pt x="8801" y="12217"/>
                  </a:cubicBezTo>
                  <a:cubicBezTo>
                    <a:pt x="7805" y="13047"/>
                    <a:pt x="7046" y="14139"/>
                    <a:pt x="6572" y="15348"/>
                  </a:cubicBezTo>
                  <a:cubicBezTo>
                    <a:pt x="6192" y="16368"/>
                    <a:pt x="6192" y="17412"/>
                    <a:pt x="6216" y="18480"/>
                  </a:cubicBezTo>
                  <a:cubicBezTo>
                    <a:pt x="6216" y="18574"/>
                    <a:pt x="6240" y="18646"/>
                    <a:pt x="6287" y="18740"/>
                  </a:cubicBezTo>
                  <a:cubicBezTo>
                    <a:pt x="6619" y="19689"/>
                    <a:pt x="6856" y="20686"/>
                    <a:pt x="6975" y="21706"/>
                  </a:cubicBezTo>
                  <a:cubicBezTo>
                    <a:pt x="7046" y="22180"/>
                    <a:pt x="7165" y="22654"/>
                    <a:pt x="7331" y="23105"/>
                  </a:cubicBezTo>
                  <a:cubicBezTo>
                    <a:pt x="7402" y="23271"/>
                    <a:pt x="7449" y="23437"/>
                    <a:pt x="7520" y="23579"/>
                  </a:cubicBezTo>
                  <a:cubicBezTo>
                    <a:pt x="7734" y="24173"/>
                    <a:pt x="7924" y="24742"/>
                    <a:pt x="8422" y="25169"/>
                  </a:cubicBezTo>
                  <a:cubicBezTo>
                    <a:pt x="8493" y="25240"/>
                    <a:pt x="8540" y="25335"/>
                    <a:pt x="8540" y="25453"/>
                  </a:cubicBezTo>
                  <a:cubicBezTo>
                    <a:pt x="8469" y="25643"/>
                    <a:pt x="8588" y="25762"/>
                    <a:pt x="8683" y="25904"/>
                  </a:cubicBezTo>
                  <a:cubicBezTo>
                    <a:pt x="8825" y="26094"/>
                    <a:pt x="8967" y="26307"/>
                    <a:pt x="9133" y="26521"/>
                  </a:cubicBezTo>
                  <a:cubicBezTo>
                    <a:pt x="9466" y="27019"/>
                    <a:pt x="9750" y="27517"/>
                    <a:pt x="10106" y="27992"/>
                  </a:cubicBezTo>
                  <a:cubicBezTo>
                    <a:pt x="11126" y="29367"/>
                    <a:pt x="12241" y="30648"/>
                    <a:pt x="13403" y="31906"/>
                  </a:cubicBezTo>
                  <a:cubicBezTo>
                    <a:pt x="14115" y="32641"/>
                    <a:pt x="14898" y="33281"/>
                    <a:pt x="15775" y="33803"/>
                  </a:cubicBezTo>
                  <a:cubicBezTo>
                    <a:pt x="16202" y="34017"/>
                    <a:pt x="16606" y="34278"/>
                    <a:pt x="16961" y="34562"/>
                  </a:cubicBezTo>
                  <a:cubicBezTo>
                    <a:pt x="17459" y="34942"/>
                    <a:pt x="18076" y="35132"/>
                    <a:pt x="18693" y="35037"/>
                  </a:cubicBezTo>
                  <a:cubicBezTo>
                    <a:pt x="18930" y="35037"/>
                    <a:pt x="19144" y="35013"/>
                    <a:pt x="19381" y="34965"/>
                  </a:cubicBezTo>
                  <a:cubicBezTo>
                    <a:pt x="19547" y="34894"/>
                    <a:pt x="19737" y="34871"/>
                    <a:pt x="19926" y="34871"/>
                  </a:cubicBezTo>
                  <a:cubicBezTo>
                    <a:pt x="20140" y="34871"/>
                    <a:pt x="20353" y="34823"/>
                    <a:pt x="20543" y="34728"/>
                  </a:cubicBezTo>
                  <a:cubicBezTo>
                    <a:pt x="20828" y="34633"/>
                    <a:pt x="21089" y="34515"/>
                    <a:pt x="21373" y="34396"/>
                  </a:cubicBezTo>
                  <a:cubicBezTo>
                    <a:pt x="21943" y="34135"/>
                    <a:pt x="22488" y="33874"/>
                    <a:pt x="23010" y="33542"/>
                  </a:cubicBezTo>
                  <a:cubicBezTo>
                    <a:pt x="24267" y="32736"/>
                    <a:pt x="25382" y="31739"/>
                    <a:pt x="26355" y="30601"/>
                  </a:cubicBezTo>
                  <a:cubicBezTo>
                    <a:pt x="27375" y="29415"/>
                    <a:pt x="28205" y="28110"/>
                    <a:pt x="28798" y="26663"/>
                  </a:cubicBezTo>
                  <a:cubicBezTo>
                    <a:pt x="29035" y="26141"/>
                    <a:pt x="29225" y="25596"/>
                    <a:pt x="29367" y="25050"/>
                  </a:cubicBezTo>
                  <a:cubicBezTo>
                    <a:pt x="29462" y="24599"/>
                    <a:pt x="29510" y="24125"/>
                    <a:pt x="29510" y="23651"/>
                  </a:cubicBezTo>
                  <a:cubicBezTo>
                    <a:pt x="29628" y="22441"/>
                    <a:pt x="29605" y="21231"/>
                    <a:pt x="29462" y="20045"/>
                  </a:cubicBezTo>
                  <a:cubicBezTo>
                    <a:pt x="29201" y="18029"/>
                    <a:pt x="28418" y="16107"/>
                    <a:pt x="27185" y="14494"/>
                  </a:cubicBezTo>
                  <a:cubicBezTo>
                    <a:pt x="26568" y="13569"/>
                    <a:pt x="25833" y="12739"/>
                    <a:pt x="25003" y="12004"/>
                  </a:cubicBezTo>
                  <a:cubicBezTo>
                    <a:pt x="23532" y="10580"/>
                    <a:pt x="21587" y="9750"/>
                    <a:pt x="19547" y="9679"/>
                  </a:cubicBezTo>
                  <a:cubicBezTo>
                    <a:pt x="18930" y="9655"/>
                    <a:pt x="18313" y="9655"/>
                    <a:pt x="17697" y="9632"/>
                  </a:cubicBezTo>
                  <a:close/>
                  <a:moveTo>
                    <a:pt x="35345" y="63786"/>
                  </a:moveTo>
                  <a:cubicBezTo>
                    <a:pt x="35108" y="63952"/>
                    <a:pt x="34871" y="64118"/>
                    <a:pt x="34657" y="64308"/>
                  </a:cubicBezTo>
                  <a:cubicBezTo>
                    <a:pt x="34515" y="64522"/>
                    <a:pt x="34349" y="64735"/>
                    <a:pt x="34230" y="64949"/>
                  </a:cubicBezTo>
                  <a:cubicBezTo>
                    <a:pt x="34064" y="65186"/>
                    <a:pt x="33898" y="65447"/>
                    <a:pt x="33708" y="65684"/>
                  </a:cubicBezTo>
                  <a:cubicBezTo>
                    <a:pt x="32759" y="66870"/>
                    <a:pt x="32238" y="68293"/>
                    <a:pt x="31763" y="69717"/>
                  </a:cubicBezTo>
                  <a:cubicBezTo>
                    <a:pt x="31431" y="70737"/>
                    <a:pt x="31218" y="71780"/>
                    <a:pt x="30980" y="72800"/>
                  </a:cubicBezTo>
                  <a:cubicBezTo>
                    <a:pt x="30696" y="74010"/>
                    <a:pt x="30648" y="75267"/>
                    <a:pt x="30838" y="76477"/>
                  </a:cubicBezTo>
                  <a:cubicBezTo>
                    <a:pt x="30957" y="77331"/>
                    <a:pt x="31123" y="78161"/>
                    <a:pt x="31289" y="78991"/>
                  </a:cubicBezTo>
                  <a:cubicBezTo>
                    <a:pt x="31336" y="79323"/>
                    <a:pt x="31407" y="79656"/>
                    <a:pt x="31526" y="79964"/>
                  </a:cubicBezTo>
                  <a:cubicBezTo>
                    <a:pt x="31834" y="80865"/>
                    <a:pt x="32380" y="81648"/>
                    <a:pt x="33068" y="82289"/>
                  </a:cubicBezTo>
                  <a:cubicBezTo>
                    <a:pt x="34349" y="83522"/>
                    <a:pt x="35891" y="84471"/>
                    <a:pt x="37575" y="85064"/>
                  </a:cubicBezTo>
                  <a:cubicBezTo>
                    <a:pt x="37717" y="85135"/>
                    <a:pt x="37859" y="85183"/>
                    <a:pt x="37978" y="85277"/>
                  </a:cubicBezTo>
                  <a:cubicBezTo>
                    <a:pt x="38168" y="85372"/>
                    <a:pt x="38358" y="85491"/>
                    <a:pt x="38547" y="85562"/>
                  </a:cubicBezTo>
                  <a:cubicBezTo>
                    <a:pt x="39069" y="85776"/>
                    <a:pt x="39615" y="85989"/>
                    <a:pt x="40137" y="86179"/>
                  </a:cubicBezTo>
                  <a:cubicBezTo>
                    <a:pt x="41512" y="86748"/>
                    <a:pt x="42959" y="87009"/>
                    <a:pt x="44430" y="86985"/>
                  </a:cubicBezTo>
                  <a:lnTo>
                    <a:pt x="44691" y="86985"/>
                  </a:lnTo>
                  <a:cubicBezTo>
                    <a:pt x="46589" y="87056"/>
                    <a:pt x="48463" y="86843"/>
                    <a:pt x="50289" y="86297"/>
                  </a:cubicBezTo>
                  <a:cubicBezTo>
                    <a:pt x="50574" y="86226"/>
                    <a:pt x="50858" y="86108"/>
                    <a:pt x="51072" y="85894"/>
                  </a:cubicBezTo>
                  <a:cubicBezTo>
                    <a:pt x="51333" y="85657"/>
                    <a:pt x="51617" y="85420"/>
                    <a:pt x="52044" y="85610"/>
                  </a:cubicBezTo>
                  <a:cubicBezTo>
                    <a:pt x="52092" y="85633"/>
                    <a:pt x="52163" y="85586"/>
                    <a:pt x="52210" y="85562"/>
                  </a:cubicBezTo>
                  <a:cubicBezTo>
                    <a:pt x="52827" y="85325"/>
                    <a:pt x="53444" y="85064"/>
                    <a:pt x="54013" y="84779"/>
                  </a:cubicBezTo>
                  <a:cubicBezTo>
                    <a:pt x="55057" y="84210"/>
                    <a:pt x="56006" y="83498"/>
                    <a:pt x="56812" y="82668"/>
                  </a:cubicBezTo>
                  <a:cubicBezTo>
                    <a:pt x="57216" y="82217"/>
                    <a:pt x="57595" y="81767"/>
                    <a:pt x="57975" y="81316"/>
                  </a:cubicBezTo>
                  <a:cubicBezTo>
                    <a:pt x="58757" y="80343"/>
                    <a:pt x="59232" y="79157"/>
                    <a:pt x="59303" y="77924"/>
                  </a:cubicBezTo>
                  <a:cubicBezTo>
                    <a:pt x="59445" y="76406"/>
                    <a:pt x="59422" y="74864"/>
                    <a:pt x="59232" y="73346"/>
                  </a:cubicBezTo>
                  <a:cubicBezTo>
                    <a:pt x="59113" y="72492"/>
                    <a:pt x="58971" y="71662"/>
                    <a:pt x="58805" y="70831"/>
                  </a:cubicBezTo>
                  <a:cubicBezTo>
                    <a:pt x="58710" y="70333"/>
                    <a:pt x="58544" y="69835"/>
                    <a:pt x="58283" y="69408"/>
                  </a:cubicBezTo>
                  <a:cubicBezTo>
                    <a:pt x="58188" y="69242"/>
                    <a:pt x="58070" y="69124"/>
                    <a:pt x="57903" y="69195"/>
                  </a:cubicBezTo>
                  <a:cubicBezTo>
                    <a:pt x="57690" y="69479"/>
                    <a:pt x="57524" y="69764"/>
                    <a:pt x="57334" y="70001"/>
                  </a:cubicBezTo>
                  <a:cubicBezTo>
                    <a:pt x="57002" y="70428"/>
                    <a:pt x="56338" y="70428"/>
                    <a:pt x="56006" y="70001"/>
                  </a:cubicBezTo>
                  <a:cubicBezTo>
                    <a:pt x="55840" y="69788"/>
                    <a:pt x="55650" y="69574"/>
                    <a:pt x="55484" y="69408"/>
                  </a:cubicBezTo>
                  <a:cubicBezTo>
                    <a:pt x="55104" y="69503"/>
                    <a:pt x="54796" y="69717"/>
                    <a:pt x="54559" y="70025"/>
                  </a:cubicBezTo>
                  <a:cubicBezTo>
                    <a:pt x="54203" y="70428"/>
                    <a:pt x="53871" y="70831"/>
                    <a:pt x="53539" y="71258"/>
                  </a:cubicBezTo>
                  <a:cubicBezTo>
                    <a:pt x="53325" y="71543"/>
                    <a:pt x="53064" y="71780"/>
                    <a:pt x="52756" y="71970"/>
                  </a:cubicBezTo>
                  <a:cubicBezTo>
                    <a:pt x="52377" y="72231"/>
                    <a:pt x="51855" y="72207"/>
                    <a:pt x="51499" y="71923"/>
                  </a:cubicBezTo>
                  <a:cubicBezTo>
                    <a:pt x="50953" y="71519"/>
                    <a:pt x="50574" y="70974"/>
                    <a:pt x="50360" y="70333"/>
                  </a:cubicBezTo>
                  <a:cubicBezTo>
                    <a:pt x="50289" y="70072"/>
                    <a:pt x="50218" y="69811"/>
                    <a:pt x="50123" y="69551"/>
                  </a:cubicBezTo>
                  <a:cubicBezTo>
                    <a:pt x="50076" y="69408"/>
                    <a:pt x="50028" y="69313"/>
                    <a:pt x="49957" y="69195"/>
                  </a:cubicBezTo>
                  <a:cubicBezTo>
                    <a:pt x="49530" y="69503"/>
                    <a:pt x="49150" y="69740"/>
                    <a:pt x="48771" y="70001"/>
                  </a:cubicBezTo>
                  <a:cubicBezTo>
                    <a:pt x="48083" y="70476"/>
                    <a:pt x="47324" y="70428"/>
                    <a:pt x="46565" y="70262"/>
                  </a:cubicBezTo>
                  <a:cubicBezTo>
                    <a:pt x="46423" y="70191"/>
                    <a:pt x="46280" y="70120"/>
                    <a:pt x="46185" y="70025"/>
                  </a:cubicBezTo>
                  <a:cubicBezTo>
                    <a:pt x="45664" y="69693"/>
                    <a:pt x="45379" y="69124"/>
                    <a:pt x="45379" y="68507"/>
                  </a:cubicBezTo>
                  <a:cubicBezTo>
                    <a:pt x="45379" y="68222"/>
                    <a:pt x="45379" y="67914"/>
                    <a:pt x="45426" y="67629"/>
                  </a:cubicBezTo>
                  <a:cubicBezTo>
                    <a:pt x="45450" y="67321"/>
                    <a:pt x="45474" y="67036"/>
                    <a:pt x="45521" y="66704"/>
                  </a:cubicBezTo>
                  <a:cubicBezTo>
                    <a:pt x="45189" y="66846"/>
                    <a:pt x="44904" y="67036"/>
                    <a:pt x="44644" y="67250"/>
                  </a:cubicBezTo>
                  <a:cubicBezTo>
                    <a:pt x="43386" y="68175"/>
                    <a:pt x="41892" y="68697"/>
                    <a:pt x="40326" y="68815"/>
                  </a:cubicBezTo>
                  <a:cubicBezTo>
                    <a:pt x="40018" y="68839"/>
                    <a:pt x="39686" y="68839"/>
                    <a:pt x="39378" y="68791"/>
                  </a:cubicBezTo>
                  <a:cubicBezTo>
                    <a:pt x="38713" y="68768"/>
                    <a:pt x="38239" y="68127"/>
                    <a:pt x="38405" y="67463"/>
                  </a:cubicBezTo>
                  <a:cubicBezTo>
                    <a:pt x="38500" y="66799"/>
                    <a:pt x="38737" y="66158"/>
                    <a:pt x="39093" y="65565"/>
                  </a:cubicBezTo>
                  <a:cubicBezTo>
                    <a:pt x="39425" y="65020"/>
                    <a:pt x="39804" y="64498"/>
                    <a:pt x="40208" y="64024"/>
                  </a:cubicBezTo>
                  <a:cubicBezTo>
                    <a:pt x="40374" y="63810"/>
                    <a:pt x="40540" y="63597"/>
                    <a:pt x="40730" y="63336"/>
                  </a:cubicBezTo>
                  <a:cubicBezTo>
                    <a:pt x="40635" y="63336"/>
                    <a:pt x="40564" y="63312"/>
                    <a:pt x="40516" y="63336"/>
                  </a:cubicBezTo>
                  <a:cubicBezTo>
                    <a:pt x="39781" y="63573"/>
                    <a:pt x="38998" y="63739"/>
                    <a:pt x="38239" y="63857"/>
                  </a:cubicBezTo>
                  <a:cubicBezTo>
                    <a:pt x="37266" y="64071"/>
                    <a:pt x="36294" y="64047"/>
                    <a:pt x="35345" y="63786"/>
                  </a:cubicBezTo>
                  <a:close/>
                  <a:moveTo>
                    <a:pt x="26995" y="31692"/>
                  </a:moveTo>
                  <a:cubicBezTo>
                    <a:pt x="27161" y="31692"/>
                    <a:pt x="27327" y="31668"/>
                    <a:pt x="27470" y="31645"/>
                  </a:cubicBezTo>
                  <a:cubicBezTo>
                    <a:pt x="27659" y="31550"/>
                    <a:pt x="27873" y="31502"/>
                    <a:pt x="28063" y="31479"/>
                  </a:cubicBezTo>
                  <a:cubicBezTo>
                    <a:pt x="28608" y="31455"/>
                    <a:pt x="29178" y="31384"/>
                    <a:pt x="29699" y="31265"/>
                  </a:cubicBezTo>
                  <a:cubicBezTo>
                    <a:pt x="30032" y="31218"/>
                    <a:pt x="30364" y="31146"/>
                    <a:pt x="30696" y="31052"/>
                  </a:cubicBezTo>
                  <a:cubicBezTo>
                    <a:pt x="30862" y="31004"/>
                    <a:pt x="31028" y="30980"/>
                    <a:pt x="31194" y="30933"/>
                  </a:cubicBezTo>
                  <a:cubicBezTo>
                    <a:pt x="31455" y="30862"/>
                    <a:pt x="31716" y="30767"/>
                    <a:pt x="31977" y="30672"/>
                  </a:cubicBezTo>
                  <a:cubicBezTo>
                    <a:pt x="33115" y="30245"/>
                    <a:pt x="34135" y="29605"/>
                    <a:pt x="35203" y="29012"/>
                  </a:cubicBezTo>
                  <a:cubicBezTo>
                    <a:pt x="35440" y="28893"/>
                    <a:pt x="35677" y="28727"/>
                    <a:pt x="35891" y="28561"/>
                  </a:cubicBezTo>
                  <a:cubicBezTo>
                    <a:pt x="36697" y="27968"/>
                    <a:pt x="37480" y="27375"/>
                    <a:pt x="38263" y="26734"/>
                  </a:cubicBezTo>
                  <a:cubicBezTo>
                    <a:pt x="39259" y="25975"/>
                    <a:pt x="40089" y="25003"/>
                    <a:pt x="40730" y="23935"/>
                  </a:cubicBezTo>
                  <a:cubicBezTo>
                    <a:pt x="41655" y="22322"/>
                    <a:pt x="42437" y="20614"/>
                    <a:pt x="43031" y="18835"/>
                  </a:cubicBezTo>
                  <a:cubicBezTo>
                    <a:pt x="43244" y="18195"/>
                    <a:pt x="43339" y="17554"/>
                    <a:pt x="43339" y="16890"/>
                  </a:cubicBezTo>
                  <a:cubicBezTo>
                    <a:pt x="43339" y="16013"/>
                    <a:pt x="43363" y="15111"/>
                    <a:pt x="43339" y="14233"/>
                  </a:cubicBezTo>
                  <a:cubicBezTo>
                    <a:pt x="43339" y="13261"/>
                    <a:pt x="43149" y="12312"/>
                    <a:pt x="42817" y="11411"/>
                  </a:cubicBezTo>
                  <a:cubicBezTo>
                    <a:pt x="42532" y="10770"/>
                    <a:pt x="42271" y="10130"/>
                    <a:pt x="42034" y="9466"/>
                  </a:cubicBezTo>
                  <a:cubicBezTo>
                    <a:pt x="41417" y="7995"/>
                    <a:pt x="40611" y="6595"/>
                    <a:pt x="39662" y="5314"/>
                  </a:cubicBezTo>
                  <a:cubicBezTo>
                    <a:pt x="38998" y="4484"/>
                    <a:pt x="38286" y="3701"/>
                    <a:pt x="37504" y="2990"/>
                  </a:cubicBezTo>
                  <a:cubicBezTo>
                    <a:pt x="37171" y="2681"/>
                    <a:pt x="36816" y="2420"/>
                    <a:pt x="36436" y="2160"/>
                  </a:cubicBezTo>
                  <a:cubicBezTo>
                    <a:pt x="36033" y="1851"/>
                    <a:pt x="35582" y="1638"/>
                    <a:pt x="35084" y="1472"/>
                  </a:cubicBezTo>
                  <a:cubicBezTo>
                    <a:pt x="34088" y="1187"/>
                    <a:pt x="33020" y="1116"/>
                    <a:pt x="31977" y="1258"/>
                  </a:cubicBezTo>
                  <a:cubicBezTo>
                    <a:pt x="31289" y="1353"/>
                    <a:pt x="30601" y="1495"/>
                    <a:pt x="29937" y="1661"/>
                  </a:cubicBezTo>
                  <a:cubicBezTo>
                    <a:pt x="28751" y="1922"/>
                    <a:pt x="27612" y="2420"/>
                    <a:pt x="26616" y="3085"/>
                  </a:cubicBezTo>
                  <a:cubicBezTo>
                    <a:pt x="26402" y="3227"/>
                    <a:pt x="26189" y="3346"/>
                    <a:pt x="25975" y="3488"/>
                  </a:cubicBezTo>
                  <a:cubicBezTo>
                    <a:pt x="25596" y="3701"/>
                    <a:pt x="25264" y="3986"/>
                    <a:pt x="25003" y="4294"/>
                  </a:cubicBezTo>
                  <a:cubicBezTo>
                    <a:pt x="24647" y="4721"/>
                    <a:pt x="24315" y="5101"/>
                    <a:pt x="23983" y="5528"/>
                  </a:cubicBezTo>
                  <a:cubicBezTo>
                    <a:pt x="23769" y="5765"/>
                    <a:pt x="23579" y="6026"/>
                    <a:pt x="23390" y="6287"/>
                  </a:cubicBezTo>
                  <a:cubicBezTo>
                    <a:pt x="22654" y="7165"/>
                    <a:pt x="22631" y="8208"/>
                    <a:pt x="22749" y="9276"/>
                  </a:cubicBezTo>
                  <a:cubicBezTo>
                    <a:pt x="23176" y="9442"/>
                    <a:pt x="23579" y="9655"/>
                    <a:pt x="23983" y="9893"/>
                  </a:cubicBezTo>
                  <a:cubicBezTo>
                    <a:pt x="24884" y="10462"/>
                    <a:pt x="25738" y="11150"/>
                    <a:pt x="26497" y="11933"/>
                  </a:cubicBezTo>
                  <a:cubicBezTo>
                    <a:pt x="27778" y="13285"/>
                    <a:pt x="28845" y="14850"/>
                    <a:pt x="29605" y="16558"/>
                  </a:cubicBezTo>
                  <a:cubicBezTo>
                    <a:pt x="29723" y="16843"/>
                    <a:pt x="29842" y="17104"/>
                    <a:pt x="29960" y="17388"/>
                  </a:cubicBezTo>
                  <a:cubicBezTo>
                    <a:pt x="30245" y="18219"/>
                    <a:pt x="30435" y="19096"/>
                    <a:pt x="30553" y="19974"/>
                  </a:cubicBezTo>
                  <a:cubicBezTo>
                    <a:pt x="30601" y="20306"/>
                    <a:pt x="30648" y="20662"/>
                    <a:pt x="30672" y="20994"/>
                  </a:cubicBezTo>
                  <a:cubicBezTo>
                    <a:pt x="30696" y="22204"/>
                    <a:pt x="30672" y="23413"/>
                    <a:pt x="30577" y="24623"/>
                  </a:cubicBezTo>
                  <a:cubicBezTo>
                    <a:pt x="30577" y="24766"/>
                    <a:pt x="30553" y="24908"/>
                    <a:pt x="30506" y="25050"/>
                  </a:cubicBezTo>
                  <a:cubicBezTo>
                    <a:pt x="30126" y="26592"/>
                    <a:pt x="29486" y="28039"/>
                    <a:pt x="28632" y="29367"/>
                  </a:cubicBezTo>
                  <a:cubicBezTo>
                    <a:pt x="28205" y="30103"/>
                    <a:pt x="27683" y="30791"/>
                    <a:pt x="27138" y="31407"/>
                  </a:cubicBezTo>
                  <a:cubicBezTo>
                    <a:pt x="27090" y="31502"/>
                    <a:pt x="27043" y="31597"/>
                    <a:pt x="26995" y="31692"/>
                  </a:cubicBezTo>
                  <a:close/>
                  <a:moveTo>
                    <a:pt x="39330" y="87246"/>
                  </a:moveTo>
                  <a:cubicBezTo>
                    <a:pt x="39306" y="87341"/>
                    <a:pt x="39306" y="87460"/>
                    <a:pt x="39306" y="87555"/>
                  </a:cubicBezTo>
                  <a:cubicBezTo>
                    <a:pt x="39330" y="88598"/>
                    <a:pt x="39259" y="89642"/>
                    <a:pt x="39093" y="90662"/>
                  </a:cubicBezTo>
                  <a:cubicBezTo>
                    <a:pt x="38951" y="91469"/>
                    <a:pt x="38761" y="92251"/>
                    <a:pt x="38524" y="93010"/>
                  </a:cubicBezTo>
                  <a:cubicBezTo>
                    <a:pt x="38286" y="94007"/>
                    <a:pt x="38002" y="94979"/>
                    <a:pt x="37646" y="95952"/>
                  </a:cubicBezTo>
                  <a:cubicBezTo>
                    <a:pt x="37243" y="96996"/>
                    <a:pt x="36816" y="98016"/>
                    <a:pt x="36389" y="99083"/>
                  </a:cubicBezTo>
                  <a:cubicBezTo>
                    <a:pt x="36009" y="99961"/>
                    <a:pt x="35677" y="100862"/>
                    <a:pt x="35298" y="101740"/>
                  </a:cubicBezTo>
                  <a:cubicBezTo>
                    <a:pt x="34918" y="102641"/>
                    <a:pt x="34610" y="103448"/>
                    <a:pt x="34206" y="104254"/>
                  </a:cubicBezTo>
                  <a:cubicBezTo>
                    <a:pt x="33732" y="105084"/>
                    <a:pt x="33329" y="105962"/>
                    <a:pt x="32997" y="106840"/>
                  </a:cubicBezTo>
                  <a:cubicBezTo>
                    <a:pt x="32949" y="106958"/>
                    <a:pt x="32925" y="107077"/>
                    <a:pt x="32878" y="107243"/>
                  </a:cubicBezTo>
                  <a:cubicBezTo>
                    <a:pt x="33068" y="107314"/>
                    <a:pt x="33258" y="107362"/>
                    <a:pt x="33447" y="107409"/>
                  </a:cubicBezTo>
                  <a:cubicBezTo>
                    <a:pt x="34372" y="107599"/>
                    <a:pt x="35274" y="107812"/>
                    <a:pt x="36175" y="108097"/>
                  </a:cubicBezTo>
                  <a:cubicBezTo>
                    <a:pt x="36721" y="108287"/>
                    <a:pt x="37314" y="108405"/>
                    <a:pt x="37907" y="108453"/>
                  </a:cubicBezTo>
                  <a:cubicBezTo>
                    <a:pt x="38144" y="108453"/>
                    <a:pt x="38381" y="108500"/>
                    <a:pt x="38618" y="108524"/>
                  </a:cubicBezTo>
                  <a:cubicBezTo>
                    <a:pt x="39378" y="108571"/>
                    <a:pt x="40137" y="108666"/>
                    <a:pt x="40896" y="108690"/>
                  </a:cubicBezTo>
                  <a:cubicBezTo>
                    <a:pt x="43007" y="108714"/>
                    <a:pt x="45094" y="108714"/>
                    <a:pt x="47205" y="108690"/>
                  </a:cubicBezTo>
                  <a:cubicBezTo>
                    <a:pt x="47751" y="108714"/>
                    <a:pt x="48273" y="108690"/>
                    <a:pt x="48795" y="108619"/>
                  </a:cubicBezTo>
                  <a:cubicBezTo>
                    <a:pt x="49933" y="108429"/>
                    <a:pt x="51072" y="108310"/>
                    <a:pt x="52210" y="108168"/>
                  </a:cubicBezTo>
                  <a:cubicBezTo>
                    <a:pt x="53041" y="108073"/>
                    <a:pt x="53871" y="108026"/>
                    <a:pt x="54677" y="107907"/>
                  </a:cubicBezTo>
                  <a:cubicBezTo>
                    <a:pt x="55769" y="107765"/>
                    <a:pt x="56860" y="107575"/>
                    <a:pt x="57951" y="107409"/>
                  </a:cubicBezTo>
                  <a:cubicBezTo>
                    <a:pt x="58212" y="107385"/>
                    <a:pt x="58449" y="107314"/>
                    <a:pt x="58686" y="107172"/>
                  </a:cubicBezTo>
                  <a:cubicBezTo>
                    <a:pt x="58591" y="106840"/>
                    <a:pt x="58496" y="106508"/>
                    <a:pt x="58378" y="106199"/>
                  </a:cubicBezTo>
                  <a:cubicBezTo>
                    <a:pt x="58283" y="105867"/>
                    <a:pt x="58141" y="105559"/>
                    <a:pt x="58022" y="105250"/>
                  </a:cubicBezTo>
                  <a:cubicBezTo>
                    <a:pt x="57643" y="104136"/>
                    <a:pt x="57144" y="103068"/>
                    <a:pt x="56551" y="102072"/>
                  </a:cubicBezTo>
                  <a:cubicBezTo>
                    <a:pt x="55958" y="101099"/>
                    <a:pt x="55436" y="100103"/>
                    <a:pt x="54938" y="99107"/>
                  </a:cubicBezTo>
                  <a:cubicBezTo>
                    <a:pt x="54843" y="98917"/>
                    <a:pt x="54749" y="98727"/>
                    <a:pt x="54630" y="98537"/>
                  </a:cubicBezTo>
                  <a:cubicBezTo>
                    <a:pt x="54013" y="98751"/>
                    <a:pt x="53373" y="98941"/>
                    <a:pt x="52709" y="99036"/>
                  </a:cubicBezTo>
                  <a:cubicBezTo>
                    <a:pt x="52068" y="99107"/>
                    <a:pt x="51404" y="99178"/>
                    <a:pt x="50763" y="99249"/>
                  </a:cubicBezTo>
                  <a:cubicBezTo>
                    <a:pt x="50645" y="99462"/>
                    <a:pt x="50550" y="99652"/>
                    <a:pt x="50431" y="99818"/>
                  </a:cubicBezTo>
                  <a:cubicBezTo>
                    <a:pt x="50313" y="100008"/>
                    <a:pt x="50170" y="100174"/>
                    <a:pt x="50004" y="100316"/>
                  </a:cubicBezTo>
                  <a:cubicBezTo>
                    <a:pt x="49696" y="100554"/>
                    <a:pt x="49364" y="100767"/>
                    <a:pt x="49032" y="100981"/>
                  </a:cubicBezTo>
                  <a:cubicBezTo>
                    <a:pt x="48534" y="101242"/>
                    <a:pt x="47964" y="101336"/>
                    <a:pt x="47419" y="101265"/>
                  </a:cubicBezTo>
                  <a:cubicBezTo>
                    <a:pt x="47324" y="101265"/>
                    <a:pt x="47205" y="101099"/>
                    <a:pt x="47158" y="101004"/>
                  </a:cubicBezTo>
                  <a:cubicBezTo>
                    <a:pt x="47158" y="100886"/>
                    <a:pt x="47182" y="100767"/>
                    <a:pt x="47277" y="100672"/>
                  </a:cubicBezTo>
                  <a:cubicBezTo>
                    <a:pt x="47348" y="100577"/>
                    <a:pt x="47490" y="100530"/>
                    <a:pt x="47609" y="100530"/>
                  </a:cubicBezTo>
                  <a:cubicBezTo>
                    <a:pt x="47893" y="100506"/>
                    <a:pt x="48178" y="100388"/>
                    <a:pt x="48415" y="100174"/>
                  </a:cubicBezTo>
                  <a:cubicBezTo>
                    <a:pt x="48629" y="99984"/>
                    <a:pt x="48890" y="99842"/>
                    <a:pt x="49127" y="99652"/>
                  </a:cubicBezTo>
                  <a:cubicBezTo>
                    <a:pt x="49198" y="99557"/>
                    <a:pt x="49293" y="99462"/>
                    <a:pt x="49340" y="99344"/>
                  </a:cubicBezTo>
                  <a:cubicBezTo>
                    <a:pt x="48984" y="99439"/>
                    <a:pt x="48747" y="99510"/>
                    <a:pt x="48486" y="99581"/>
                  </a:cubicBezTo>
                  <a:cubicBezTo>
                    <a:pt x="48130" y="99676"/>
                    <a:pt x="47727" y="99676"/>
                    <a:pt x="47371" y="99605"/>
                  </a:cubicBezTo>
                  <a:cubicBezTo>
                    <a:pt x="47134" y="99557"/>
                    <a:pt x="47016" y="99320"/>
                    <a:pt x="47110" y="99107"/>
                  </a:cubicBezTo>
                  <a:cubicBezTo>
                    <a:pt x="47182" y="98964"/>
                    <a:pt x="47277" y="98869"/>
                    <a:pt x="47395" y="98775"/>
                  </a:cubicBezTo>
                  <a:cubicBezTo>
                    <a:pt x="47561" y="98703"/>
                    <a:pt x="47727" y="98632"/>
                    <a:pt x="47917" y="98585"/>
                  </a:cubicBezTo>
                  <a:cubicBezTo>
                    <a:pt x="48059" y="98561"/>
                    <a:pt x="48202" y="98514"/>
                    <a:pt x="48415" y="98442"/>
                  </a:cubicBezTo>
                  <a:cubicBezTo>
                    <a:pt x="48202" y="98371"/>
                    <a:pt x="47988" y="98276"/>
                    <a:pt x="47775" y="98182"/>
                  </a:cubicBezTo>
                  <a:cubicBezTo>
                    <a:pt x="47585" y="98039"/>
                    <a:pt x="47395" y="97897"/>
                    <a:pt x="47253" y="97731"/>
                  </a:cubicBezTo>
                  <a:cubicBezTo>
                    <a:pt x="47110" y="97541"/>
                    <a:pt x="47134" y="97280"/>
                    <a:pt x="47300" y="97138"/>
                  </a:cubicBezTo>
                  <a:cubicBezTo>
                    <a:pt x="47419" y="96996"/>
                    <a:pt x="47632" y="96948"/>
                    <a:pt x="47822" y="97019"/>
                  </a:cubicBezTo>
                  <a:cubicBezTo>
                    <a:pt x="47893" y="97067"/>
                    <a:pt x="47964" y="97138"/>
                    <a:pt x="48036" y="97162"/>
                  </a:cubicBezTo>
                  <a:cubicBezTo>
                    <a:pt x="48605" y="97351"/>
                    <a:pt x="49150" y="97517"/>
                    <a:pt x="49720" y="97707"/>
                  </a:cubicBezTo>
                  <a:cubicBezTo>
                    <a:pt x="49744" y="97707"/>
                    <a:pt x="49767" y="97707"/>
                    <a:pt x="49791" y="97707"/>
                  </a:cubicBezTo>
                  <a:cubicBezTo>
                    <a:pt x="49981" y="97636"/>
                    <a:pt x="50194" y="97731"/>
                    <a:pt x="50289" y="97897"/>
                  </a:cubicBezTo>
                  <a:cubicBezTo>
                    <a:pt x="50408" y="98063"/>
                    <a:pt x="50645" y="98158"/>
                    <a:pt x="50858" y="98087"/>
                  </a:cubicBezTo>
                  <a:cubicBezTo>
                    <a:pt x="51262" y="98039"/>
                    <a:pt x="51665" y="98016"/>
                    <a:pt x="52044" y="97944"/>
                  </a:cubicBezTo>
                  <a:cubicBezTo>
                    <a:pt x="52543" y="97873"/>
                    <a:pt x="53017" y="97778"/>
                    <a:pt x="53491" y="97660"/>
                  </a:cubicBezTo>
                  <a:cubicBezTo>
                    <a:pt x="53752" y="97636"/>
                    <a:pt x="53990" y="97494"/>
                    <a:pt x="54179" y="97304"/>
                  </a:cubicBezTo>
                  <a:cubicBezTo>
                    <a:pt x="54108" y="97138"/>
                    <a:pt x="54084" y="96948"/>
                    <a:pt x="54013" y="96758"/>
                  </a:cubicBezTo>
                  <a:cubicBezTo>
                    <a:pt x="53586" y="95477"/>
                    <a:pt x="53183" y="94173"/>
                    <a:pt x="52661" y="92916"/>
                  </a:cubicBezTo>
                  <a:cubicBezTo>
                    <a:pt x="52258" y="91943"/>
                    <a:pt x="51902" y="90970"/>
                    <a:pt x="51617" y="89974"/>
                  </a:cubicBezTo>
                  <a:cubicBezTo>
                    <a:pt x="51404" y="89381"/>
                    <a:pt x="51238" y="88764"/>
                    <a:pt x="51143" y="88124"/>
                  </a:cubicBezTo>
                  <a:cubicBezTo>
                    <a:pt x="51143" y="87863"/>
                    <a:pt x="51048" y="87626"/>
                    <a:pt x="50835" y="87436"/>
                  </a:cubicBezTo>
                  <a:cubicBezTo>
                    <a:pt x="50337" y="87555"/>
                    <a:pt x="49838" y="87673"/>
                    <a:pt x="49364" y="87792"/>
                  </a:cubicBezTo>
                  <a:cubicBezTo>
                    <a:pt x="48866" y="87863"/>
                    <a:pt x="48391" y="87982"/>
                    <a:pt x="47893" y="88100"/>
                  </a:cubicBezTo>
                  <a:cubicBezTo>
                    <a:pt x="47846" y="88432"/>
                    <a:pt x="47751" y="88741"/>
                    <a:pt x="47727" y="89025"/>
                  </a:cubicBezTo>
                  <a:cubicBezTo>
                    <a:pt x="47632" y="89666"/>
                    <a:pt x="47158" y="89998"/>
                    <a:pt x="46684" y="90330"/>
                  </a:cubicBezTo>
                  <a:cubicBezTo>
                    <a:pt x="46636" y="90354"/>
                    <a:pt x="46589" y="90377"/>
                    <a:pt x="46517" y="90377"/>
                  </a:cubicBezTo>
                  <a:lnTo>
                    <a:pt x="45118" y="90377"/>
                  </a:lnTo>
                  <a:cubicBezTo>
                    <a:pt x="44311" y="90069"/>
                    <a:pt x="43671" y="89595"/>
                    <a:pt x="43386" y="88741"/>
                  </a:cubicBezTo>
                  <a:cubicBezTo>
                    <a:pt x="43315" y="88527"/>
                    <a:pt x="43268" y="88314"/>
                    <a:pt x="43173" y="88243"/>
                  </a:cubicBezTo>
                  <a:cubicBezTo>
                    <a:pt x="42461" y="88076"/>
                    <a:pt x="41844" y="87958"/>
                    <a:pt x="41228" y="87792"/>
                  </a:cubicBezTo>
                  <a:cubicBezTo>
                    <a:pt x="40611" y="87626"/>
                    <a:pt x="39994" y="87436"/>
                    <a:pt x="39330" y="87246"/>
                  </a:cubicBezTo>
                  <a:close/>
                  <a:moveTo>
                    <a:pt x="36721" y="62838"/>
                  </a:moveTo>
                  <a:cubicBezTo>
                    <a:pt x="36816" y="62838"/>
                    <a:pt x="36934" y="62838"/>
                    <a:pt x="37005" y="62838"/>
                  </a:cubicBezTo>
                  <a:cubicBezTo>
                    <a:pt x="38002" y="62766"/>
                    <a:pt x="38998" y="62577"/>
                    <a:pt x="39947" y="62292"/>
                  </a:cubicBezTo>
                  <a:cubicBezTo>
                    <a:pt x="40469" y="62173"/>
                    <a:pt x="40967" y="61984"/>
                    <a:pt x="41489" y="61865"/>
                  </a:cubicBezTo>
                  <a:cubicBezTo>
                    <a:pt x="41892" y="61770"/>
                    <a:pt x="42343" y="61841"/>
                    <a:pt x="42698" y="61557"/>
                  </a:cubicBezTo>
                  <a:cubicBezTo>
                    <a:pt x="42746" y="61557"/>
                    <a:pt x="42770" y="61533"/>
                    <a:pt x="42817" y="61557"/>
                  </a:cubicBezTo>
                  <a:cubicBezTo>
                    <a:pt x="43031" y="61509"/>
                    <a:pt x="43244" y="61628"/>
                    <a:pt x="43363" y="61818"/>
                  </a:cubicBezTo>
                  <a:cubicBezTo>
                    <a:pt x="43505" y="62007"/>
                    <a:pt x="43481" y="62292"/>
                    <a:pt x="43291" y="62458"/>
                  </a:cubicBezTo>
                  <a:cubicBezTo>
                    <a:pt x="43149" y="62624"/>
                    <a:pt x="42959" y="62790"/>
                    <a:pt x="42770" y="62909"/>
                  </a:cubicBezTo>
                  <a:cubicBezTo>
                    <a:pt x="42437" y="63146"/>
                    <a:pt x="42129" y="63407"/>
                    <a:pt x="41868" y="63739"/>
                  </a:cubicBezTo>
                  <a:cubicBezTo>
                    <a:pt x="41489" y="64213"/>
                    <a:pt x="41085" y="64688"/>
                    <a:pt x="40706" y="65186"/>
                  </a:cubicBezTo>
                  <a:cubicBezTo>
                    <a:pt x="40231" y="65755"/>
                    <a:pt x="39852" y="66443"/>
                    <a:pt x="39615" y="67178"/>
                  </a:cubicBezTo>
                  <a:cubicBezTo>
                    <a:pt x="39567" y="67321"/>
                    <a:pt x="39567" y="67463"/>
                    <a:pt x="39544" y="67582"/>
                  </a:cubicBezTo>
                  <a:cubicBezTo>
                    <a:pt x="39615" y="67629"/>
                    <a:pt x="39686" y="67653"/>
                    <a:pt x="39757" y="67653"/>
                  </a:cubicBezTo>
                  <a:cubicBezTo>
                    <a:pt x="40564" y="67677"/>
                    <a:pt x="41370" y="67534"/>
                    <a:pt x="42129" y="67250"/>
                  </a:cubicBezTo>
                  <a:cubicBezTo>
                    <a:pt x="42912" y="66965"/>
                    <a:pt x="43647" y="66562"/>
                    <a:pt x="44311" y="66064"/>
                  </a:cubicBezTo>
                  <a:cubicBezTo>
                    <a:pt x="44786" y="65684"/>
                    <a:pt x="45308" y="65328"/>
                    <a:pt x="45806" y="64972"/>
                  </a:cubicBezTo>
                  <a:cubicBezTo>
                    <a:pt x="46185" y="64664"/>
                    <a:pt x="46731" y="64925"/>
                    <a:pt x="46755" y="65399"/>
                  </a:cubicBezTo>
                  <a:cubicBezTo>
                    <a:pt x="46755" y="65447"/>
                    <a:pt x="46755" y="65494"/>
                    <a:pt x="46755" y="65518"/>
                  </a:cubicBezTo>
                  <a:cubicBezTo>
                    <a:pt x="46778" y="66064"/>
                    <a:pt x="46731" y="66585"/>
                    <a:pt x="46612" y="67107"/>
                  </a:cubicBezTo>
                  <a:cubicBezTo>
                    <a:pt x="46494" y="67582"/>
                    <a:pt x="46470" y="68080"/>
                    <a:pt x="46517" y="68554"/>
                  </a:cubicBezTo>
                  <a:cubicBezTo>
                    <a:pt x="46517" y="68839"/>
                    <a:pt x="46707" y="69052"/>
                    <a:pt x="46968" y="69147"/>
                  </a:cubicBezTo>
                  <a:cubicBezTo>
                    <a:pt x="47324" y="69266"/>
                    <a:pt x="47727" y="69242"/>
                    <a:pt x="48059" y="69029"/>
                  </a:cubicBezTo>
                  <a:cubicBezTo>
                    <a:pt x="48415" y="68815"/>
                    <a:pt x="48771" y="68554"/>
                    <a:pt x="49127" y="68317"/>
                  </a:cubicBezTo>
                  <a:cubicBezTo>
                    <a:pt x="49245" y="68222"/>
                    <a:pt x="49364" y="68151"/>
                    <a:pt x="49483" y="68056"/>
                  </a:cubicBezTo>
                  <a:cubicBezTo>
                    <a:pt x="49838" y="67843"/>
                    <a:pt x="50289" y="67890"/>
                    <a:pt x="50597" y="68175"/>
                  </a:cubicBezTo>
                  <a:cubicBezTo>
                    <a:pt x="50906" y="68459"/>
                    <a:pt x="51119" y="68815"/>
                    <a:pt x="51214" y="69195"/>
                  </a:cubicBezTo>
                  <a:cubicBezTo>
                    <a:pt x="51309" y="69503"/>
                    <a:pt x="51380" y="69811"/>
                    <a:pt x="51499" y="70120"/>
                  </a:cubicBezTo>
                  <a:cubicBezTo>
                    <a:pt x="51594" y="70452"/>
                    <a:pt x="51855" y="70737"/>
                    <a:pt x="52187" y="70879"/>
                  </a:cubicBezTo>
                  <a:cubicBezTo>
                    <a:pt x="52400" y="70760"/>
                    <a:pt x="52590" y="70570"/>
                    <a:pt x="52732" y="70333"/>
                  </a:cubicBezTo>
                  <a:cubicBezTo>
                    <a:pt x="53159" y="69764"/>
                    <a:pt x="53657" y="69218"/>
                    <a:pt x="54179" y="68744"/>
                  </a:cubicBezTo>
                  <a:cubicBezTo>
                    <a:pt x="54464" y="68507"/>
                    <a:pt x="54796" y="68341"/>
                    <a:pt x="55128" y="68246"/>
                  </a:cubicBezTo>
                  <a:cubicBezTo>
                    <a:pt x="55484" y="68127"/>
                    <a:pt x="55863" y="68222"/>
                    <a:pt x="56148" y="68459"/>
                  </a:cubicBezTo>
                  <a:cubicBezTo>
                    <a:pt x="56267" y="68554"/>
                    <a:pt x="56362" y="68673"/>
                    <a:pt x="56504" y="68744"/>
                  </a:cubicBezTo>
                  <a:cubicBezTo>
                    <a:pt x="56599" y="68791"/>
                    <a:pt x="56741" y="68815"/>
                    <a:pt x="56860" y="68839"/>
                  </a:cubicBezTo>
                  <a:cubicBezTo>
                    <a:pt x="56860" y="68625"/>
                    <a:pt x="56907" y="68436"/>
                    <a:pt x="56931" y="68246"/>
                  </a:cubicBezTo>
                  <a:cubicBezTo>
                    <a:pt x="57026" y="67843"/>
                    <a:pt x="57500" y="67653"/>
                    <a:pt x="57832" y="67890"/>
                  </a:cubicBezTo>
                  <a:cubicBezTo>
                    <a:pt x="57975" y="67961"/>
                    <a:pt x="58117" y="68080"/>
                    <a:pt x="58259" y="68151"/>
                  </a:cubicBezTo>
                  <a:cubicBezTo>
                    <a:pt x="58520" y="68317"/>
                    <a:pt x="58852" y="68151"/>
                    <a:pt x="58900" y="67866"/>
                  </a:cubicBezTo>
                  <a:cubicBezTo>
                    <a:pt x="58900" y="67748"/>
                    <a:pt x="58923" y="67653"/>
                    <a:pt x="58923" y="67534"/>
                  </a:cubicBezTo>
                  <a:lnTo>
                    <a:pt x="58923" y="66324"/>
                  </a:lnTo>
                  <a:cubicBezTo>
                    <a:pt x="58923" y="66016"/>
                    <a:pt x="58829" y="65708"/>
                    <a:pt x="58663" y="65423"/>
                  </a:cubicBezTo>
                  <a:cubicBezTo>
                    <a:pt x="58520" y="65210"/>
                    <a:pt x="58402" y="64925"/>
                    <a:pt x="58378" y="64664"/>
                  </a:cubicBezTo>
                  <a:cubicBezTo>
                    <a:pt x="58402" y="64332"/>
                    <a:pt x="58212" y="64047"/>
                    <a:pt x="57927" y="63929"/>
                  </a:cubicBezTo>
                  <a:cubicBezTo>
                    <a:pt x="57619" y="63786"/>
                    <a:pt x="57382" y="63573"/>
                    <a:pt x="57216" y="63288"/>
                  </a:cubicBezTo>
                  <a:cubicBezTo>
                    <a:pt x="57050" y="63075"/>
                    <a:pt x="56883" y="62861"/>
                    <a:pt x="56694" y="62648"/>
                  </a:cubicBezTo>
                  <a:cubicBezTo>
                    <a:pt x="56053" y="61984"/>
                    <a:pt x="55389" y="61367"/>
                    <a:pt x="54654" y="60798"/>
                  </a:cubicBezTo>
                  <a:cubicBezTo>
                    <a:pt x="54179" y="60418"/>
                    <a:pt x="53634" y="60110"/>
                    <a:pt x="53041" y="59944"/>
                  </a:cubicBezTo>
                  <a:cubicBezTo>
                    <a:pt x="52400" y="59754"/>
                    <a:pt x="51783" y="59564"/>
                    <a:pt x="51167" y="59327"/>
                  </a:cubicBezTo>
                  <a:cubicBezTo>
                    <a:pt x="50645" y="59090"/>
                    <a:pt x="50076" y="58947"/>
                    <a:pt x="49506" y="58876"/>
                  </a:cubicBezTo>
                  <a:cubicBezTo>
                    <a:pt x="49079" y="58852"/>
                    <a:pt x="48676" y="58758"/>
                    <a:pt x="48297" y="58568"/>
                  </a:cubicBezTo>
                  <a:cubicBezTo>
                    <a:pt x="48059" y="58449"/>
                    <a:pt x="47798" y="58402"/>
                    <a:pt x="47537" y="58473"/>
                  </a:cubicBezTo>
                  <a:cubicBezTo>
                    <a:pt x="46992" y="58568"/>
                    <a:pt x="46446" y="58568"/>
                    <a:pt x="45901" y="58473"/>
                  </a:cubicBezTo>
                  <a:cubicBezTo>
                    <a:pt x="45664" y="58449"/>
                    <a:pt x="45426" y="58425"/>
                    <a:pt x="45189" y="58449"/>
                  </a:cubicBezTo>
                  <a:cubicBezTo>
                    <a:pt x="44145" y="58449"/>
                    <a:pt x="43078" y="58449"/>
                    <a:pt x="42011" y="58473"/>
                  </a:cubicBezTo>
                  <a:cubicBezTo>
                    <a:pt x="41750" y="58473"/>
                    <a:pt x="41465" y="58425"/>
                    <a:pt x="41204" y="58307"/>
                  </a:cubicBezTo>
                  <a:cubicBezTo>
                    <a:pt x="40587" y="58022"/>
                    <a:pt x="39876" y="57856"/>
                    <a:pt x="39188" y="57856"/>
                  </a:cubicBezTo>
                  <a:lnTo>
                    <a:pt x="36365" y="57856"/>
                  </a:lnTo>
                  <a:cubicBezTo>
                    <a:pt x="36246" y="57856"/>
                    <a:pt x="36128" y="57880"/>
                    <a:pt x="36009" y="57927"/>
                  </a:cubicBezTo>
                  <a:cubicBezTo>
                    <a:pt x="36009" y="58141"/>
                    <a:pt x="36009" y="58331"/>
                    <a:pt x="36009" y="58520"/>
                  </a:cubicBezTo>
                  <a:cubicBezTo>
                    <a:pt x="36033" y="58663"/>
                    <a:pt x="36080" y="58805"/>
                    <a:pt x="36151" y="58947"/>
                  </a:cubicBezTo>
                  <a:cubicBezTo>
                    <a:pt x="36436" y="59327"/>
                    <a:pt x="36744" y="59730"/>
                    <a:pt x="37029" y="60110"/>
                  </a:cubicBezTo>
                  <a:cubicBezTo>
                    <a:pt x="37195" y="60299"/>
                    <a:pt x="37432" y="60442"/>
                    <a:pt x="37693" y="60442"/>
                  </a:cubicBezTo>
                  <a:cubicBezTo>
                    <a:pt x="38073" y="60442"/>
                    <a:pt x="38191" y="60560"/>
                    <a:pt x="38310" y="60940"/>
                  </a:cubicBezTo>
                  <a:cubicBezTo>
                    <a:pt x="38358" y="61082"/>
                    <a:pt x="38310" y="61248"/>
                    <a:pt x="38168" y="61343"/>
                  </a:cubicBezTo>
                  <a:cubicBezTo>
                    <a:pt x="38025" y="61438"/>
                    <a:pt x="37859" y="61533"/>
                    <a:pt x="37670" y="61604"/>
                  </a:cubicBezTo>
                  <a:cubicBezTo>
                    <a:pt x="37551" y="61675"/>
                    <a:pt x="37385" y="61675"/>
                    <a:pt x="37409" y="61889"/>
                  </a:cubicBezTo>
                  <a:cubicBezTo>
                    <a:pt x="37409" y="61936"/>
                    <a:pt x="37338" y="62007"/>
                    <a:pt x="37290" y="62031"/>
                  </a:cubicBezTo>
                  <a:cubicBezTo>
                    <a:pt x="36934" y="62173"/>
                    <a:pt x="36816" y="62482"/>
                    <a:pt x="36721" y="62838"/>
                  </a:cubicBezTo>
                  <a:close/>
                  <a:moveTo>
                    <a:pt x="5836" y="22488"/>
                  </a:moveTo>
                  <a:cubicBezTo>
                    <a:pt x="5575" y="22654"/>
                    <a:pt x="5362" y="22773"/>
                    <a:pt x="5172" y="22892"/>
                  </a:cubicBezTo>
                  <a:cubicBezTo>
                    <a:pt x="5053" y="22986"/>
                    <a:pt x="4935" y="23081"/>
                    <a:pt x="4840" y="23176"/>
                  </a:cubicBezTo>
                  <a:cubicBezTo>
                    <a:pt x="4627" y="23366"/>
                    <a:pt x="4413" y="23579"/>
                    <a:pt x="4176" y="23769"/>
                  </a:cubicBezTo>
                  <a:cubicBezTo>
                    <a:pt x="3820" y="24125"/>
                    <a:pt x="3440" y="24457"/>
                    <a:pt x="3369" y="25003"/>
                  </a:cubicBezTo>
                  <a:cubicBezTo>
                    <a:pt x="3322" y="25145"/>
                    <a:pt x="3251" y="25287"/>
                    <a:pt x="3156" y="25382"/>
                  </a:cubicBezTo>
                  <a:cubicBezTo>
                    <a:pt x="2634" y="26165"/>
                    <a:pt x="2160" y="26972"/>
                    <a:pt x="1756" y="27826"/>
                  </a:cubicBezTo>
                  <a:cubicBezTo>
                    <a:pt x="1377" y="28561"/>
                    <a:pt x="1163" y="29367"/>
                    <a:pt x="1116" y="30198"/>
                  </a:cubicBezTo>
                  <a:cubicBezTo>
                    <a:pt x="1116" y="31004"/>
                    <a:pt x="1140" y="31811"/>
                    <a:pt x="1116" y="32617"/>
                  </a:cubicBezTo>
                  <a:cubicBezTo>
                    <a:pt x="1116" y="33305"/>
                    <a:pt x="1353" y="33969"/>
                    <a:pt x="1780" y="34515"/>
                  </a:cubicBezTo>
                  <a:cubicBezTo>
                    <a:pt x="1994" y="34823"/>
                    <a:pt x="2207" y="35132"/>
                    <a:pt x="2420" y="35440"/>
                  </a:cubicBezTo>
                  <a:cubicBezTo>
                    <a:pt x="2800" y="36009"/>
                    <a:pt x="3274" y="36507"/>
                    <a:pt x="3820" y="36934"/>
                  </a:cubicBezTo>
                  <a:cubicBezTo>
                    <a:pt x="4366" y="37338"/>
                    <a:pt x="4887" y="37765"/>
                    <a:pt x="5433" y="38168"/>
                  </a:cubicBezTo>
                  <a:cubicBezTo>
                    <a:pt x="6073" y="38666"/>
                    <a:pt x="6785" y="39069"/>
                    <a:pt x="7520" y="39354"/>
                  </a:cubicBezTo>
                  <a:cubicBezTo>
                    <a:pt x="8967" y="39947"/>
                    <a:pt x="10486" y="40303"/>
                    <a:pt x="11933" y="40825"/>
                  </a:cubicBezTo>
                  <a:cubicBezTo>
                    <a:pt x="12027" y="40848"/>
                    <a:pt x="12146" y="40872"/>
                    <a:pt x="12241" y="40872"/>
                  </a:cubicBezTo>
                  <a:lnTo>
                    <a:pt x="16013" y="40872"/>
                  </a:lnTo>
                  <a:cubicBezTo>
                    <a:pt x="16179" y="40872"/>
                    <a:pt x="16345" y="40825"/>
                    <a:pt x="16487" y="40730"/>
                  </a:cubicBezTo>
                  <a:cubicBezTo>
                    <a:pt x="16606" y="40682"/>
                    <a:pt x="16724" y="40635"/>
                    <a:pt x="16843" y="40611"/>
                  </a:cubicBezTo>
                  <a:cubicBezTo>
                    <a:pt x="16914" y="40587"/>
                    <a:pt x="17009" y="40540"/>
                    <a:pt x="17056" y="40492"/>
                  </a:cubicBezTo>
                  <a:cubicBezTo>
                    <a:pt x="17483" y="40065"/>
                    <a:pt x="17863" y="39615"/>
                    <a:pt x="18195" y="39117"/>
                  </a:cubicBezTo>
                  <a:cubicBezTo>
                    <a:pt x="17697" y="38903"/>
                    <a:pt x="17199" y="38713"/>
                    <a:pt x="16677" y="38595"/>
                  </a:cubicBezTo>
                  <a:cubicBezTo>
                    <a:pt x="16439" y="38547"/>
                    <a:pt x="16226" y="38476"/>
                    <a:pt x="15989" y="38381"/>
                  </a:cubicBezTo>
                  <a:cubicBezTo>
                    <a:pt x="15633" y="38192"/>
                    <a:pt x="15562" y="37693"/>
                    <a:pt x="15870" y="37409"/>
                  </a:cubicBezTo>
                  <a:cubicBezTo>
                    <a:pt x="15965" y="37338"/>
                    <a:pt x="16060" y="37266"/>
                    <a:pt x="16179" y="37195"/>
                  </a:cubicBezTo>
                  <a:cubicBezTo>
                    <a:pt x="16606" y="36934"/>
                    <a:pt x="16985" y="36602"/>
                    <a:pt x="17317" y="36199"/>
                  </a:cubicBezTo>
                  <a:cubicBezTo>
                    <a:pt x="16914" y="35819"/>
                    <a:pt x="16463" y="35487"/>
                    <a:pt x="15989" y="35179"/>
                  </a:cubicBezTo>
                  <a:cubicBezTo>
                    <a:pt x="15633" y="34989"/>
                    <a:pt x="15253" y="34752"/>
                    <a:pt x="14898" y="34539"/>
                  </a:cubicBezTo>
                  <a:cubicBezTo>
                    <a:pt x="14162" y="34088"/>
                    <a:pt x="13498" y="33566"/>
                    <a:pt x="12905" y="32949"/>
                  </a:cubicBezTo>
                  <a:cubicBezTo>
                    <a:pt x="11909" y="31929"/>
                    <a:pt x="10960" y="30814"/>
                    <a:pt x="10035" y="29699"/>
                  </a:cubicBezTo>
                  <a:cubicBezTo>
                    <a:pt x="8967" y="28347"/>
                    <a:pt x="7995" y="26900"/>
                    <a:pt x="7188" y="25382"/>
                  </a:cubicBezTo>
                  <a:cubicBezTo>
                    <a:pt x="7046" y="25098"/>
                    <a:pt x="6927" y="24789"/>
                    <a:pt x="6738" y="24528"/>
                  </a:cubicBezTo>
                  <a:cubicBezTo>
                    <a:pt x="6548" y="24244"/>
                    <a:pt x="6406" y="23935"/>
                    <a:pt x="6311" y="23627"/>
                  </a:cubicBezTo>
                  <a:cubicBezTo>
                    <a:pt x="6168" y="23247"/>
                    <a:pt x="6002" y="22892"/>
                    <a:pt x="5836" y="22488"/>
                  </a:cubicBezTo>
                  <a:close/>
                  <a:moveTo>
                    <a:pt x="26711" y="32902"/>
                  </a:moveTo>
                  <a:cubicBezTo>
                    <a:pt x="26900" y="33186"/>
                    <a:pt x="27090" y="33447"/>
                    <a:pt x="27327" y="33685"/>
                  </a:cubicBezTo>
                  <a:cubicBezTo>
                    <a:pt x="27683" y="34112"/>
                    <a:pt x="27992" y="34586"/>
                    <a:pt x="28229" y="35084"/>
                  </a:cubicBezTo>
                  <a:cubicBezTo>
                    <a:pt x="28395" y="35345"/>
                    <a:pt x="28418" y="35701"/>
                    <a:pt x="28276" y="36009"/>
                  </a:cubicBezTo>
                  <a:cubicBezTo>
                    <a:pt x="28086" y="36507"/>
                    <a:pt x="27588" y="36863"/>
                    <a:pt x="27043" y="36887"/>
                  </a:cubicBezTo>
                  <a:cubicBezTo>
                    <a:pt x="26663" y="36911"/>
                    <a:pt x="26284" y="36887"/>
                    <a:pt x="25904" y="36887"/>
                  </a:cubicBezTo>
                  <a:cubicBezTo>
                    <a:pt x="25691" y="36863"/>
                    <a:pt x="25477" y="36887"/>
                    <a:pt x="25287" y="36958"/>
                  </a:cubicBezTo>
                  <a:cubicBezTo>
                    <a:pt x="25192" y="37148"/>
                    <a:pt x="25240" y="37409"/>
                    <a:pt x="25430" y="37527"/>
                  </a:cubicBezTo>
                  <a:cubicBezTo>
                    <a:pt x="25619" y="37717"/>
                    <a:pt x="25833" y="37907"/>
                    <a:pt x="26046" y="38073"/>
                  </a:cubicBezTo>
                  <a:cubicBezTo>
                    <a:pt x="26307" y="38263"/>
                    <a:pt x="26568" y="38429"/>
                    <a:pt x="26877" y="38524"/>
                  </a:cubicBezTo>
                  <a:cubicBezTo>
                    <a:pt x="27565" y="38785"/>
                    <a:pt x="28276" y="38879"/>
                    <a:pt x="29012" y="38856"/>
                  </a:cubicBezTo>
                  <a:cubicBezTo>
                    <a:pt x="29249" y="38832"/>
                    <a:pt x="29510" y="38832"/>
                    <a:pt x="29771" y="38832"/>
                  </a:cubicBezTo>
                  <a:cubicBezTo>
                    <a:pt x="30198" y="38832"/>
                    <a:pt x="30625" y="38737"/>
                    <a:pt x="30980" y="38500"/>
                  </a:cubicBezTo>
                  <a:cubicBezTo>
                    <a:pt x="31739" y="38073"/>
                    <a:pt x="32498" y="37646"/>
                    <a:pt x="33258" y="37219"/>
                  </a:cubicBezTo>
                  <a:cubicBezTo>
                    <a:pt x="33542" y="37077"/>
                    <a:pt x="33803" y="36887"/>
                    <a:pt x="34040" y="36697"/>
                  </a:cubicBezTo>
                  <a:cubicBezTo>
                    <a:pt x="34681" y="36128"/>
                    <a:pt x="35274" y="35511"/>
                    <a:pt x="35819" y="34847"/>
                  </a:cubicBezTo>
                  <a:cubicBezTo>
                    <a:pt x="35985" y="34610"/>
                    <a:pt x="36175" y="34396"/>
                    <a:pt x="36365" y="34159"/>
                  </a:cubicBezTo>
                  <a:cubicBezTo>
                    <a:pt x="37551" y="32783"/>
                    <a:pt x="38713" y="31407"/>
                    <a:pt x="39520" y="29771"/>
                  </a:cubicBezTo>
                  <a:cubicBezTo>
                    <a:pt x="39567" y="29699"/>
                    <a:pt x="39615" y="29628"/>
                    <a:pt x="39662" y="29557"/>
                  </a:cubicBezTo>
                  <a:cubicBezTo>
                    <a:pt x="39971" y="29059"/>
                    <a:pt x="40160" y="28513"/>
                    <a:pt x="40255" y="27944"/>
                  </a:cubicBezTo>
                  <a:cubicBezTo>
                    <a:pt x="40303" y="27683"/>
                    <a:pt x="40303" y="27399"/>
                    <a:pt x="40279" y="27138"/>
                  </a:cubicBezTo>
                  <a:cubicBezTo>
                    <a:pt x="40279" y="26995"/>
                    <a:pt x="40255" y="26853"/>
                    <a:pt x="40255" y="26663"/>
                  </a:cubicBezTo>
                  <a:cubicBezTo>
                    <a:pt x="40184" y="26687"/>
                    <a:pt x="40113" y="26711"/>
                    <a:pt x="40042" y="26758"/>
                  </a:cubicBezTo>
                  <a:cubicBezTo>
                    <a:pt x="39354" y="27327"/>
                    <a:pt x="38666" y="27897"/>
                    <a:pt x="37978" y="28466"/>
                  </a:cubicBezTo>
                  <a:cubicBezTo>
                    <a:pt x="37171" y="29154"/>
                    <a:pt x="36294" y="29771"/>
                    <a:pt x="35369" y="30269"/>
                  </a:cubicBezTo>
                  <a:cubicBezTo>
                    <a:pt x="35131" y="30387"/>
                    <a:pt x="34871" y="30530"/>
                    <a:pt x="34633" y="30672"/>
                  </a:cubicBezTo>
                  <a:cubicBezTo>
                    <a:pt x="33590" y="31336"/>
                    <a:pt x="32427" y="31834"/>
                    <a:pt x="31194" y="32119"/>
                  </a:cubicBezTo>
                  <a:cubicBezTo>
                    <a:pt x="31123" y="32119"/>
                    <a:pt x="31075" y="32143"/>
                    <a:pt x="31004" y="32166"/>
                  </a:cubicBezTo>
                  <a:cubicBezTo>
                    <a:pt x="30316" y="32451"/>
                    <a:pt x="29557" y="32475"/>
                    <a:pt x="28822" y="32593"/>
                  </a:cubicBezTo>
                  <a:cubicBezTo>
                    <a:pt x="28442" y="32617"/>
                    <a:pt x="28063" y="32688"/>
                    <a:pt x="27707" y="32783"/>
                  </a:cubicBezTo>
                  <a:cubicBezTo>
                    <a:pt x="27517" y="32831"/>
                    <a:pt x="27327" y="32854"/>
                    <a:pt x="27138" y="32854"/>
                  </a:cubicBezTo>
                  <a:cubicBezTo>
                    <a:pt x="27019" y="32878"/>
                    <a:pt x="26900" y="32878"/>
                    <a:pt x="26711" y="32902"/>
                  </a:cubicBezTo>
                  <a:close/>
                  <a:moveTo>
                    <a:pt x="72444" y="59422"/>
                  </a:moveTo>
                  <a:cubicBezTo>
                    <a:pt x="72302" y="59137"/>
                    <a:pt x="72017" y="58947"/>
                    <a:pt x="71709" y="58900"/>
                  </a:cubicBezTo>
                  <a:cubicBezTo>
                    <a:pt x="71329" y="58829"/>
                    <a:pt x="70950" y="58734"/>
                    <a:pt x="70594" y="58591"/>
                  </a:cubicBezTo>
                  <a:cubicBezTo>
                    <a:pt x="70143" y="58425"/>
                    <a:pt x="69645" y="58331"/>
                    <a:pt x="69171" y="58378"/>
                  </a:cubicBezTo>
                  <a:cubicBezTo>
                    <a:pt x="68910" y="58378"/>
                    <a:pt x="68649" y="58378"/>
                    <a:pt x="68388" y="58378"/>
                  </a:cubicBezTo>
                  <a:cubicBezTo>
                    <a:pt x="68151" y="58378"/>
                    <a:pt x="67937" y="58212"/>
                    <a:pt x="67890" y="57975"/>
                  </a:cubicBezTo>
                  <a:cubicBezTo>
                    <a:pt x="67819" y="57714"/>
                    <a:pt x="67914" y="57429"/>
                    <a:pt x="68151" y="57311"/>
                  </a:cubicBezTo>
                  <a:cubicBezTo>
                    <a:pt x="68198" y="57287"/>
                    <a:pt x="68222" y="57263"/>
                    <a:pt x="68269" y="57263"/>
                  </a:cubicBezTo>
                  <a:cubicBezTo>
                    <a:pt x="68768" y="57026"/>
                    <a:pt x="69242" y="56741"/>
                    <a:pt x="69669" y="56362"/>
                  </a:cubicBezTo>
                  <a:cubicBezTo>
                    <a:pt x="69882" y="56196"/>
                    <a:pt x="70072" y="55982"/>
                    <a:pt x="70215" y="55745"/>
                  </a:cubicBezTo>
                  <a:cubicBezTo>
                    <a:pt x="70428" y="55389"/>
                    <a:pt x="70499" y="54606"/>
                    <a:pt x="70025" y="54227"/>
                  </a:cubicBezTo>
                  <a:cubicBezTo>
                    <a:pt x="69764" y="53990"/>
                    <a:pt x="69432" y="53824"/>
                    <a:pt x="69052" y="53776"/>
                  </a:cubicBezTo>
                  <a:cubicBezTo>
                    <a:pt x="68388" y="53729"/>
                    <a:pt x="67700" y="53752"/>
                    <a:pt x="67036" y="53871"/>
                  </a:cubicBezTo>
                  <a:cubicBezTo>
                    <a:pt x="66111" y="54085"/>
                    <a:pt x="65209" y="54464"/>
                    <a:pt x="64403" y="54962"/>
                  </a:cubicBezTo>
                  <a:cubicBezTo>
                    <a:pt x="64071" y="55152"/>
                    <a:pt x="63763" y="55365"/>
                    <a:pt x="63454" y="55626"/>
                  </a:cubicBezTo>
                  <a:cubicBezTo>
                    <a:pt x="62909" y="56101"/>
                    <a:pt x="62387" y="56575"/>
                    <a:pt x="61841" y="57050"/>
                  </a:cubicBezTo>
                  <a:cubicBezTo>
                    <a:pt x="60869" y="57856"/>
                    <a:pt x="60086" y="58876"/>
                    <a:pt x="59540" y="60015"/>
                  </a:cubicBezTo>
                  <a:cubicBezTo>
                    <a:pt x="59445" y="60347"/>
                    <a:pt x="59161" y="60584"/>
                    <a:pt x="58805" y="60655"/>
                  </a:cubicBezTo>
                  <a:cubicBezTo>
                    <a:pt x="58805" y="60798"/>
                    <a:pt x="58805" y="60892"/>
                    <a:pt x="58829" y="61035"/>
                  </a:cubicBezTo>
                  <a:cubicBezTo>
                    <a:pt x="58923" y="61035"/>
                    <a:pt x="59018" y="61058"/>
                    <a:pt x="59090" y="61058"/>
                  </a:cubicBezTo>
                  <a:cubicBezTo>
                    <a:pt x="60655" y="61058"/>
                    <a:pt x="62197" y="61058"/>
                    <a:pt x="63763" y="61035"/>
                  </a:cubicBezTo>
                  <a:cubicBezTo>
                    <a:pt x="64000" y="61035"/>
                    <a:pt x="64213" y="61058"/>
                    <a:pt x="64450" y="61106"/>
                  </a:cubicBezTo>
                  <a:cubicBezTo>
                    <a:pt x="65209" y="61367"/>
                    <a:pt x="65969" y="61651"/>
                    <a:pt x="66728" y="61912"/>
                  </a:cubicBezTo>
                  <a:cubicBezTo>
                    <a:pt x="66894" y="61984"/>
                    <a:pt x="67060" y="62031"/>
                    <a:pt x="67226" y="62055"/>
                  </a:cubicBezTo>
                  <a:cubicBezTo>
                    <a:pt x="68483" y="62292"/>
                    <a:pt x="69740" y="62363"/>
                    <a:pt x="71021" y="62316"/>
                  </a:cubicBezTo>
                  <a:cubicBezTo>
                    <a:pt x="71163" y="62292"/>
                    <a:pt x="71282" y="62268"/>
                    <a:pt x="71424" y="62221"/>
                  </a:cubicBezTo>
                  <a:cubicBezTo>
                    <a:pt x="71306" y="62078"/>
                    <a:pt x="71235" y="61960"/>
                    <a:pt x="71163" y="61865"/>
                  </a:cubicBezTo>
                  <a:cubicBezTo>
                    <a:pt x="71021" y="61723"/>
                    <a:pt x="70855" y="61580"/>
                    <a:pt x="70713" y="61414"/>
                  </a:cubicBezTo>
                  <a:cubicBezTo>
                    <a:pt x="70499" y="61224"/>
                    <a:pt x="70452" y="60916"/>
                    <a:pt x="70547" y="60655"/>
                  </a:cubicBezTo>
                  <a:cubicBezTo>
                    <a:pt x="70642" y="60418"/>
                    <a:pt x="70855" y="60276"/>
                    <a:pt x="71116" y="60299"/>
                  </a:cubicBezTo>
                  <a:cubicBezTo>
                    <a:pt x="71163" y="60299"/>
                    <a:pt x="71235" y="60299"/>
                    <a:pt x="71306" y="60276"/>
                  </a:cubicBezTo>
                  <a:cubicBezTo>
                    <a:pt x="71756" y="60110"/>
                    <a:pt x="72231" y="59944"/>
                    <a:pt x="72444" y="59422"/>
                  </a:cubicBezTo>
                  <a:close/>
                  <a:moveTo>
                    <a:pt x="23579" y="4271"/>
                  </a:moveTo>
                  <a:cubicBezTo>
                    <a:pt x="23413" y="4057"/>
                    <a:pt x="23176" y="3915"/>
                    <a:pt x="22939" y="3820"/>
                  </a:cubicBezTo>
                  <a:cubicBezTo>
                    <a:pt x="22204" y="3417"/>
                    <a:pt x="21350" y="3535"/>
                    <a:pt x="20591" y="3251"/>
                  </a:cubicBezTo>
                  <a:cubicBezTo>
                    <a:pt x="20472" y="3227"/>
                    <a:pt x="20353" y="3203"/>
                    <a:pt x="20211" y="3203"/>
                  </a:cubicBezTo>
                  <a:lnTo>
                    <a:pt x="20092" y="3203"/>
                  </a:lnTo>
                  <a:lnTo>
                    <a:pt x="19144" y="3203"/>
                  </a:lnTo>
                  <a:cubicBezTo>
                    <a:pt x="18835" y="3203"/>
                    <a:pt x="18551" y="3274"/>
                    <a:pt x="18266" y="3393"/>
                  </a:cubicBezTo>
                  <a:cubicBezTo>
                    <a:pt x="17839" y="3559"/>
                    <a:pt x="17388" y="3725"/>
                    <a:pt x="16961" y="3891"/>
                  </a:cubicBezTo>
                  <a:cubicBezTo>
                    <a:pt x="16724" y="3962"/>
                    <a:pt x="16487" y="4081"/>
                    <a:pt x="16273" y="4223"/>
                  </a:cubicBezTo>
                  <a:cubicBezTo>
                    <a:pt x="15941" y="4508"/>
                    <a:pt x="15562" y="4745"/>
                    <a:pt x="15182" y="4982"/>
                  </a:cubicBezTo>
                  <a:cubicBezTo>
                    <a:pt x="14708" y="5267"/>
                    <a:pt x="14305" y="5647"/>
                    <a:pt x="13973" y="6097"/>
                  </a:cubicBezTo>
                  <a:cubicBezTo>
                    <a:pt x="13783" y="6311"/>
                    <a:pt x="13569" y="6524"/>
                    <a:pt x="13379" y="6738"/>
                  </a:cubicBezTo>
                  <a:cubicBezTo>
                    <a:pt x="13308" y="6833"/>
                    <a:pt x="13213" y="6880"/>
                    <a:pt x="13166" y="6975"/>
                  </a:cubicBezTo>
                  <a:cubicBezTo>
                    <a:pt x="12858" y="7402"/>
                    <a:pt x="12573" y="7853"/>
                    <a:pt x="12241" y="8280"/>
                  </a:cubicBezTo>
                  <a:cubicBezTo>
                    <a:pt x="12075" y="8564"/>
                    <a:pt x="11956" y="8896"/>
                    <a:pt x="11933" y="9228"/>
                  </a:cubicBezTo>
                  <a:cubicBezTo>
                    <a:pt x="12217" y="9157"/>
                    <a:pt x="12431" y="9133"/>
                    <a:pt x="12644" y="9062"/>
                  </a:cubicBezTo>
                  <a:cubicBezTo>
                    <a:pt x="13593" y="8778"/>
                    <a:pt x="14589" y="8612"/>
                    <a:pt x="15586" y="8588"/>
                  </a:cubicBezTo>
                  <a:cubicBezTo>
                    <a:pt x="16629" y="8564"/>
                    <a:pt x="17673" y="8540"/>
                    <a:pt x="18717" y="8564"/>
                  </a:cubicBezTo>
                  <a:cubicBezTo>
                    <a:pt x="19571" y="8517"/>
                    <a:pt x="20425" y="8612"/>
                    <a:pt x="21231" y="8825"/>
                  </a:cubicBezTo>
                  <a:cubicBezTo>
                    <a:pt x="21350" y="8849"/>
                    <a:pt x="21492" y="8849"/>
                    <a:pt x="21611" y="8849"/>
                  </a:cubicBezTo>
                  <a:cubicBezTo>
                    <a:pt x="21634" y="8801"/>
                    <a:pt x="21658" y="8754"/>
                    <a:pt x="21658" y="8707"/>
                  </a:cubicBezTo>
                  <a:cubicBezTo>
                    <a:pt x="21658" y="8564"/>
                    <a:pt x="21658" y="8422"/>
                    <a:pt x="21658" y="8280"/>
                  </a:cubicBezTo>
                  <a:cubicBezTo>
                    <a:pt x="21611" y="7307"/>
                    <a:pt x="21919" y="6358"/>
                    <a:pt x="22536" y="5599"/>
                  </a:cubicBezTo>
                  <a:cubicBezTo>
                    <a:pt x="22868" y="5172"/>
                    <a:pt x="23224" y="4745"/>
                    <a:pt x="23579" y="4271"/>
                  </a:cubicBezTo>
                  <a:close/>
                  <a:moveTo>
                    <a:pt x="21658" y="57026"/>
                  </a:moveTo>
                  <a:cubicBezTo>
                    <a:pt x="21682" y="56931"/>
                    <a:pt x="21682" y="56860"/>
                    <a:pt x="21706" y="56765"/>
                  </a:cubicBezTo>
                  <a:cubicBezTo>
                    <a:pt x="21658" y="55199"/>
                    <a:pt x="21658" y="53634"/>
                    <a:pt x="21587" y="52068"/>
                  </a:cubicBezTo>
                  <a:cubicBezTo>
                    <a:pt x="21492" y="50052"/>
                    <a:pt x="21207" y="48036"/>
                    <a:pt x="20994" y="46043"/>
                  </a:cubicBezTo>
                  <a:cubicBezTo>
                    <a:pt x="20828" y="44738"/>
                    <a:pt x="20686" y="43434"/>
                    <a:pt x="20543" y="42105"/>
                  </a:cubicBezTo>
                  <a:cubicBezTo>
                    <a:pt x="20472" y="40801"/>
                    <a:pt x="20235" y="39496"/>
                    <a:pt x="19903" y="38215"/>
                  </a:cubicBezTo>
                  <a:cubicBezTo>
                    <a:pt x="19879" y="38168"/>
                    <a:pt x="19903" y="38049"/>
                    <a:pt x="19737" y="38073"/>
                  </a:cubicBezTo>
                  <a:cubicBezTo>
                    <a:pt x="19713" y="38120"/>
                    <a:pt x="19666" y="38192"/>
                    <a:pt x="19642" y="38263"/>
                  </a:cubicBezTo>
                  <a:cubicBezTo>
                    <a:pt x="19547" y="38547"/>
                    <a:pt x="19428" y="38808"/>
                    <a:pt x="19310" y="39093"/>
                  </a:cubicBezTo>
                  <a:cubicBezTo>
                    <a:pt x="19215" y="39235"/>
                    <a:pt x="19144" y="39425"/>
                    <a:pt x="19167" y="39615"/>
                  </a:cubicBezTo>
                  <a:cubicBezTo>
                    <a:pt x="19167" y="39805"/>
                    <a:pt x="19072" y="39994"/>
                    <a:pt x="18930" y="40137"/>
                  </a:cubicBezTo>
                  <a:cubicBezTo>
                    <a:pt x="18503" y="40635"/>
                    <a:pt x="18052" y="41157"/>
                    <a:pt x="17602" y="41679"/>
                  </a:cubicBezTo>
                  <a:cubicBezTo>
                    <a:pt x="17720" y="42011"/>
                    <a:pt x="17863" y="42343"/>
                    <a:pt x="17981" y="42675"/>
                  </a:cubicBezTo>
                  <a:cubicBezTo>
                    <a:pt x="18147" y="43244"/>
                    <a:pt x="18266" y="43813"/>
                    <a:pt x="18456" y="44383"/>
                  </a:cubicBezTo>
                  <a:cubicBezTo>
                    <a:pt x="18883" y="45735"/>
                    <a:pt x="19286" y="47063"/>
                    <a:pt x="19594" y="48439"/>
                  </a:cubicBezTo>
                  <a:cubicBezTo>
                    <a:pt x="19974" y="50099"/>
                    <a:pt x="20330" y="51784"/>
                    <a:pt x="20709" y="53468"/>
                  </a:cubicBezTo>
                  <a:cubicBezTo>
                    <a:pt x="20946" y="54535"/>
                    <a:pt x="21207" y="55579"/>
                    <a:pt x="21468" y="56623"/>
                  </a:cubicBezTo>
                  <a:cubicBezTo>
                    <a:pt x="21492" y="56765"/>
                    <a:pt x="21492" y="56931"/>
                    <a:pt x="21658" y="57026"/>
                  </a:cubicBezTo>
                  <a:close/>
                  <a:moveTo>
                    <a:pt x="58046" y="61984"/>
                  </a:moveTo>
                  <a:cubicBezTo>
                    <a:pt x="58236" y="62505"/>
                    <a:pt x="58330" y="62956"/>
                    <a:pt x="58805" y="63170"/>
                  </a:cubicBezTo>
                  <a:cubicBezTo>
                    <a:pt x="58971" y="63264"/>
                    <a:pt x="59113" y="63431"/>
                    <a:pt x="59161" y="63597"/>
                  </a:cubicBezTo>
                  <a:cubicBezTo>
                    <a:pt x="59303" y="63905"/>
                    <a:pt x="59445" y="64213"/>
                    <a:pt x="59564" y="64522"/>
                  </a:cubicBezTo>
                  <a:cubicBezTo>
                    <a:pt x="59754" y="64901"/>
                    <a:pt x="59943" y="65281"/>
                    <a:pt x="60181" y="65637"/>
                  </a:cubicBezTo>
                  <a:cubicBezTo>
                    <a:pt x="60442" y="66182"/>
                    <a:pt x="60774" y="66728"/>
                    <a:pt x="61153" y="67202"/>
                  </a:cubicBezTo>
                  <a:cubicBezTo>
                    <a:pt x="61367" y="67487"/>
                    <a:pt x="61604" y="67771"/>
                    <a:pt x="61794" y="68056"/>
                  </a:cubicBezTo>
                  <a:cubicBezTo>
                    <a:pt x="61960" y="68388"/>
                    <a:pt x="62339" y="68507"/>
                    <a:pt x="62671" y="68364"/>
                  </a:cubicBezTo>
                  <a:cubicBezTo>
                    <a:pt x="62766" y="68151"/>
                    <a:pt x="62909" y="67937"/>
                    <a:pt x="63027" y="67677"/>
                  </a:cubicBezTo>
                  <a:cubicBezTo>
                    <a:pt x="63241" y="67250"/>
                    <a:pt x="63430" y="66799"/>
                    <a:pt x="63620" y="66348"/>
                  </a:cubicBezTo>
                  <a:cubicBezTo>
                    <a:pt x="63810" y="65897"/>
                    <a:pt x="64000" y="65399"/>
                    <a:pt x="64189" y="64925"/>
                  </a:cubicBezTo>
                  <a:cubicBezTo>
                    <a:pt x="64308" y="64522"/>
                    <a:pt x="64332" y="64095"/>
                    <a:pt x="64308" y="63668"/>
                  </a:cubicBezTo>
                  <a:cubicBezTo>
                    <a:pt x="64284" y="63431"/>
                    <a:pt x="64118" y="63217"/>
                    <a:pt x="63881" y="63170"/>
                  </a:cubicBezTo>
                  <a:cubicBezTo>
                    <a:pt x="63644" y="63075"/>
                    <a:pt x="63430" y="62980"/>
                    <a:pt x="63169" y="62909"/>
                  </a:cubicBezTo>
                  <a:cubicBezTo>
                    <a:pt x="62743" y="62743"/>
                    <a:pt x="62292" y="62624"/>
                    <a:pt x="61817" y="62553"/>
                  </a:cubicBezTo>
                  <a:cubicBezTo>
                    <a:pt x="61082" y="62482"/>
                    <a:pt x="60370" y="62339"/>
                    <a:pt x="59635" y="62221"/>
                  </a:cubicBezTo>
                  <a:cubicBezTo>
                    <a:pt x="59137" y="62150"/>
                    <a:pt x="58639" y="62078"/>
                    <a:pt x="58046" y="62007"/>
                  </a:cubicBezTo>
                  <a:close/>
                  <a:moveTo>
                    <a:pt x="57571" y="54772"/>
                  </a:moveTo>
                  <a:lnTo>
                    <a:pt x="54606" y="54772"/>
                  </a:lnTo>
                  <a:cubicBezTo>
                    <a:pt x="54250" y="54772"/>
                    <a:pt x="54156" y="54915"/>
                    <a:pt x="54132" y="55294"/>
                  </a:cubicBezTo>
                  <a:cubicBezTo>
                    <a:pt x="54061" y="56172"/>
                    <a:pt x="54322" y="57002"/>
                    <a:pt x="54488" y="57856"/>
                  </a:cubicBezTo>
                  <a:cubicBezTo>
                    <a:pt x="54511" y="57927"/>
                    <a:pt x="54535" y="58022"/>
                    <a:pt x="54606" y="58070"/>
                  </a:cubicBezTo>
                  <a:cubicBezTo>
                    <a:pt x="54938" y="58568"/>
                    <a:pt x="55223" y="59090"/>
                    <a:pt x="55413" y="59659"/>
                  </a:cubicBezTo>
                  <a:cubicBezTo>
                    <a:pt x="55745" y="59778"/>
                    <a:pt x="56006" y="59896"/>
                    <a:pt x="56290" y="60015"/>
                  </a:cubicBezTo>
                  <a:cubicBezTo>
                    <a:pt x="56694" y="60181"/>
                    <a:pt x="57144" y="60276"/>
                    <a:pt x="57571" y="60299"/>
                  </a:cubicBezTo>
                  <a:cubicBezTo>
                    <a:pt x="57666" y="59778"/>
                    <a:pt x="57666" y="55342"/>
                    <a:pt x="57571" y="54772"/>
                  </a:cubicBezTo>
                  <a:close/>
                  <a:moveTo>
                    <a:pt x="52353" y="87816"/>
                  </a:moveTo>
                  <a:cubicBezTo>
                    <a:pt x="52377" y="88337"/>
                    <a:pt x="52495" y="88859"/>
                    <a:pt x="52709" y="89357"/>
                  </a:cubicBezTo>
                  <a:cubicBezTo>
                    <a:pt x="52780" y="89547"/>
                    <a:pt x="52851" y="89737"/>
                    <a:pt x="52898" y="89950"/>
                  </a:cubicBezTo>
                  <a:cubicBezTo>
                    <a:pt x="53064" y="90520"/>
                    <a:pt x="53254" y="91089"/>
                    <a:pt x="53491" y="91635"/>
                  </a:cubicBezTo>
                  <a:cubicBezTo>
                    <a:pt x="53776" y="92394"/>
                    <a:pt x="54084" y="93176"/>
                    <a:pt x="54369" y="93936"/>
                  </a:cubicBezTo>
                  <a:cubicBezTo>
                    <a:pt x="54654" y="94718"/>
                    <a:pt x="54891" y="95501"/>
                    <a:pt x="55152" y="96308"/>
                  </a:cubicBezTo>
                  <a:cubicBezTo>
                    <a:pt x="55199" y="96403"/>
                    <a:pt x="55247" y="96521"/>
                    <a:pt x="55318" y="96687"/>
                  </a:cubicBezTo>
                  <a:cubicBezTo>
                    <a:pt x="55436" y="96592"/>
                    <a:pt x="55579" y="96497"/>
                    <a:pt x="55697" y="96403"/>
                  </a:cubicBezTo>
                  <a:cubicBezTo>
                    <a:pt x="56030" y="96023"/>
                    <a:pt x="56314" y="95596"/>
                    <a:pt x="56504" y="95122"/>
                  </a:cubicBezTo>
                  <a:cubicBezTo>
                    <a:pt x="56551" y="94979"/>
                    <a:pt x="56599" y="94837"/>
                    <a:pt x="56599" y="94671"/>
                  </a:cubicBezTo>
                  <a:cubicBezTo>
                    <a:pt x="56623" y="93841"/>
                    <a:pt x="56646" y="93010"/>
                    <a:pt x="56172" y="92275"/>
                  </a:cubicBezTo>
                  <a:cubicBezTo>
                    <a:pt x="56124" y="92180"/>
                    <a:pt x="56077" y="92085"/>
                    <a:pt x="56053" y="91990"/>
                  </a:cubicBezTo>
                  <a:cubicBezTo>
                    <a:pt x="55792" y="91374"/>
                    <a:pt x="55436" y="90804"/>
                    <a:pt x="54962" y="90330"/>
                  </a:cubicBezTo>
                  <a:cubicBezTo>
                    <a:pt x="54701" y="90069"/>
                    <a:pt x="54440" y="89784"/>
                    <a:pt x="54227" y="89476"/>
                  </a:cubicBezTo>
                  <a:cubicBezTo>
                    <a:pt x="53681" y="88859"/>
                    <a:pt x="53112" y="88314"/>
                    <a:pt x="52471" y="87816"/>
                  </a:cubicBezTo>
                  <a:cubicBezTo>
                    <a:pt x="52448" y="87816"/>
                    <a:pt x="52400" y="87816"/>
                    <a:pt x="52353" y="87816"/>
                  </a:cubicBezTo>
                  <a:close/>
                  <a:moveTo>
                    <a:pt x="20140" y="36104"/>
                  </a:moveTo>
                  <a:cubicBezTo>
                    <a:pt x="20211" y="36555"/>
                    <a:pt x="20306" y="37005"/>
                    <a:pt x="20448" y="37432"/>
                  </a:cubicBezTo>
                  <a:cubicBezTo>
                    <a:pt x="20852" y="38642"/>
                    <a:pt x="21160" y="39899"/>
                    <a:pt x="21326" y="41157"/>
                  </a:cubicBezTo>
                  <a:cubicBezTo>
                    <a:pt x="21421" y="42034"/>
                    <a:pt x="21563" y="42912"/>
                    <a:pt x="21682" y="43790"/>
                  </a:cubicBezTo>
                  <a:cubicBezTo>
                    <a:pt x="21895" y="45426"/>
                    <a:pt x="22109" y="47087"/>
                    <a:pt x="22322" y="48724"/>
                  </a:cubicBezTo>
                  <a:cubicBezTo>
                    <a:pt x="22346" y="49032"/>
                    <a:pt x="22417" y="49364"/>
                    <a:pt x="22536" y="49672"/>
                  </a:cubicBezTo>
                  <a:cubicBezTo>
                    <a:pt x="22536" y="49459"/>
                    <a:pt x="22559" y="49388"/>
                    <a:pt x="22559" y="49293"/>
                  </a:cubicBezTo>
                  <a:cubicBezTo>
                    <a:pt x="22559" y="47609"/>
                    <a:pt x="22559" y="45901"/>
                    <a:pt x="22559" y="44193"/>
                  </a:cubicBezTo>
                  <a:cubicBezTo>
                    <a:pt x="22536" y="43718"/>
                    <a:pt x="22488" y="43220"/>
                    <a:pt x="22417" y="42746"/>
                  </a:cubicBezTo>
                  <a:cubicBezTo>
                    <a:pt x="22346" y="42272"/>
                    <a:pt x="22299" y="41773"/>
                    <a:pt x="22299" y="41299"/>
                  </a:cubicBezTo>
                  <a:cubicBezTo>
                    <a:pt x="22322" y="40208"/>
                    <a:pt x="22322" y="39117"/>
                    <a:pt x="22322" y="38025"/>
                  </a:cubicBezTo>
                  <a:cubicBezTo>
                    <a:pt x="22346" y="37859"/>
                    <a:pt x="22346" y="37693"/>
                    <a:pt x="22299" y="37527"/>
                  </a:cubicBezTo>
                  <a:cubicBezTo>
                    <a:pt x="22180" y="37148"/>
                    <a:pt x="22132" y="36745"/>
                    <a:pt x="22156" y="36341"/>
                  </a:cubicBezTo>
                  <a:cubicBezTo>
                    <a:pt x="22156" y="36009"/>
                    <a:pt x="22038" y="35701"/>
                    <a:pt x="21800" y="35464"/>
                  </a:cubicBezTo>
                  <a:close/>
                  <a:moveTo>
                    <a:pt x="22915" y="35013"/>
                  </a:moveTo>
                  <a:cubicBezTo>
                    <a:pt x="22868" y="35037"/>
                    <a:pt x="22844" y="35037"/>
                    <a:pt x="22820" y="35060"/>
                  </a:cubicBezTo>
                  <a:cubicBezTo>
                    <a:pt x="22797" y="35132"/>
                    <a:pt x="22725" y="35203"/>
                    <a:pt x="22749" y="35274"/>
                  </a:cubicBezTo>
                  <a:cubicBezTo>
                    <a:pt x="22749" y="35985"/>
                    <a:pt x="22844" y="36673"/>
                    <a:pt x="22986" y="37361"/>
                  </a:cubicBezTo>
                  <a:cubicBezTo>
                    <a:pt x="23034" y="37599"/>
                    <a:pt x="23081" y="37859"/>
                    <a:pt x="23081" y="38120"/>
                  </a:cubicBezTo>
                  <a:cubicBezTo>
                    <a:pt x="23105" y="39140"/>
                    <a:pt x="23105" y="40160"/>
                    <a:pt x="23129" y="41157"/>
                  </a:cubicBezTo>
                  <a:cubicBezTo>
                    <a:pt x="23129" y="41441"/>
                    <a:pt x="23129" y="41726"/>
                    <a:pt x="23176" y="41987"/>
                  </a:cubicBezTo>
                  <a:cubicBezTo>
                    <a:pt x="23224" y="42509"/>
                    <a:pt x="23319" y="43007"/>
                    <a:pt x="23342" y="43505"/>
                  </a:cubicBezTo>
                  <a:cubicBezTo>
                    <a:pt x="23390" y="44762"/>
                    <a:pt x="23390" y="46019"/>
                    <a:pt x="23413" y="47277"/>
                  </a:cubicBezTo>
                  <a:cubicBezTo>
                    <a:pt x="23437" y="48534"/>
                    <a:pt x="23437" y="49815"/>
                    <a:pt x="23437" y="51096"/>
                  </a:cubicBezTo>
                  <a:cubicBezTo>
                    <a:pt x="23461" y="51191"/>
                    <a:pt x="23461" y="51285"/>
                    <a:pt x="23485" y="51380"/>
                  </a:cubicBezTo>
                  <a:cubicBezTo>
                    <a:pt x="23627" y="49744"/>
                    <a:pt x="23722" y="48131"/>
                    <a:pt x="23793" y="46494"/>
                  </a:cubicBezTo>
                  <a:cubicBezTo>
                    <a:pt x="23840" y="45426"/>
                    <a:pt x="23817" y="44359"/>
                    <a:pt x="23912" y="43315"/>
                  </a:cubicBezTo>
                  <a:cubicBezTo>
                    <a:pt x="23983" y="42366"/>
                    <a:pt x="24101" y="41418"/>
                    <a:pt x="24125" y="40445"/>
                  </a:cubicBezTo>
                  <a:cubicBezTo>
                    <a:pt x="24125" y="40065"/>
                    <a:pt x="24172" y="39686"/>
                    <a:pt x="24220" y="39306"/>
                  </a:cubicBezTo>
                  <a:cubicBezTo>
                    <a:pt x="24267" y="38879"/>
                    <a:pt x="24315" y="38429"/>
                    <a:pt x="24339" y="38002"/>
                  </a:cubicBezTo>
                  <a:cubicBezTo>
                    <a:pt x="23603" y="37124"/>
                    <a:pt x="23319" y="36057"/>
                    <a:pt x="22915" y="35013"/>
                  </a:cubicBezTo>
                  <a:close/>
                  <a:moveTo>
                    <a:pt x="25121" y="38856"/>
                  </a:moveTo>
                  <a:cubicBezTo>
                    <a:pt x="25074" y="38998"/>
                    <a:pt x="25026" y="39164"/>
                    <a:pt x="25026" y="39306"/>
                  </a:cubicBezTo>
                  <a:cubicBezTo>
                    <a:pt x="24979" y="40018"/>
                    <a:pt x="24955" y="40706"/>
                    <a:pt x="24932" y="41418"/>
                  </a:cubicBezTo>
                  <a:cubicBezTo>
                    <a:pt x="24884" y="41916"/>
                    <a:pt x="24860" y="42438"/>
                    <a:pt x="24813" y="42936"/>
                  </a:cubicBezTo>
                  <a:cubicBezTo>
                    <a:pt x="24718" y="43600"/>
                    <a:pt x="24694" y="44240"/>
                    <a:pt x="24694" y="44905"/>
                  </a:cubicBezTo>
                  <a:cubicBezTo>
                    <a:pt x="24694" y="44976"/>
                    <a:pt x="24671" y="45094"/>
                    <a:pt x="24837" y="45094"/>
                  </a:cubicBezTo>
                  <a:cubicBezTo>
                    <a:pt x="24932" y="44881"/>
                    <a:pt x="25003" y="44667"/>
                    <a:pt x="25074" y="44454"/>
                  </a:cubicBezTo>
                  <a:cubicBezTo>
                    <a:pt x="25382" y="43481"/>
                    <a:pt x="25762" y="42532"/>
                    <a:pt x="26236" y="41631"/>
                  </a:cubicBezTo>
                  <a:cubicBezTo>
                    <a:pt x="26473" y="41157"/>
                    <a:pt x="26639" y="40659"/>
                    <a:pt x="26853" y="40160"/>
                  </a:cubicBezTo>
                  <a:cubicBezTo>
                    <a:pt x="26877" y="40018"/>
                    <a:pt x="26900" y="39899"/>
                    <a:pt x="26924" y="39757"/>
                  </a:cubicBezTo>
                  <a:cubicBezTo>
                    <a:pt x="26260" y="39567"/>
                    <a:pt x="25643" y="39259"/>
                    <a:pt x="25121" y="38856"/>
                  </a:cubicBezTo>
                  <a:close/>
                  <a:moveTo>
                    <a:pt x="36460" y="121950"/>
                  </a:moveTo>
                  <a:cubicBezTo>
                    <a:pt x="36982" y="122424"/>
                    <a:pt x="36982" y="122424"/>
                    <a:pt x="37290" y="122472"/>
                  </a:cubicBezTo>
                  <a:cubicBezTo>
                    <a:pt x="38737" y="122733"/>
                    <a:pt x="40089" y="122116"/>
                    <a:pt x="40943" y="120716"/>
                  </a:cubicBezTo>
                  <a:cubicBezTo>
                    <a:pt x="40753" y="120621"/>
                    <a:pt x="40564" y="120574"/>
                    <a:pt x="40350" y="120598"/>
                  </a:cubicBezTo>
                  <a:cubicBezTo>
                    <a:pt x="39662" y="120621"/>
                    <a:pt x="38998" y="120621"/>
                    <a:pt x="38310" y="120669"/>
                  </a:cubicBezTo>
                  <a:cubicBezTo>
                    <a:pt x="37859" y="120693"/>
                    <a:pt x="37432" y="120811"/>
                    <a:pt x="37053" y="121048"/>
                  </a:cubicBezTo>
                  <a:cubicBezTo>
                    <a:pt x="36673" y="121191"/>
                    <a:pt x="36460" y="121547"/>
                    <a:pt x="36460" y="121950"/>
                  </a:cubicBezTo>
                  <a:close/>
                  <a:moveTo>
                    <a:pt x="52282" y="120147"/>
                  </a:moveTo>
                  <a:cubicBezTo>
                    <a:pt x="52353" y="120242"/>
                    <a:pt x="52424" y="120337"/>
                    <a:pt x="52519" y="120432"/>
                  </a:cubicBezTo>
                  <a:cubicBezTo>
                    <a:pt x="52875" y="120740"/>
                    <a:pt x="53325" y="120930"/>
                    <a:pt x="53776" y="120954"/>
                  </a:cubicBezTo>
                  <a:cubicBezTo>
                    <a:pt x="54749" y="120977"/>
                    <a:pt x="55721" y="121001"/>
                    <a:pt x="56694" y="121001"/>
                  </a:cubicBezTo>
                  <a:cubicBezTo>
                    <a:pt x="56931" y="121025"/>
                    <a:pt x="57144" y="120977"/>
                    <a:pt x="57358" y="120859"/>
                  </a:cubicBezTo>
                  <a:cubicBezTo>
                    <a:pt x="57405" y="120693"/>
                    <a:pt x="57358" y="120503"/>
                    <a:pt x="57216" y="120384"/>
                  </a:cubicBezTo>
                  <a:cubicBezTo>
                    <a:pt x="57050" y="120218"/>
                    <a:pt x="56883" y="120052"/>
                    <a:pt x="56717" y="119886"/>
                  </a:cubicBezTo>
                  <a:cubicBezTo>
                    <a:pt x="56551" y="119696"/>
                    <a:pt x="56290" y="119602"/>
                    <a:pt x="56053" y="119578"/>
                  </a:cubicBezTo>
                  <a:cubicBezTo>
                    <a:pt x="54772" y="119530"/>
                    <a:pt x="53515" y="119602"/>
                    <a:pt x="52282" y="120147"/>
                  </a:cubicBezTo>
                  <a:close/>
                  <a:moveTo>
                    <a:pt x="25501" y="33305"/>
                  </a:moveTo>
                  <a:lnTo>
                    <a:pt x="25501" y="35511"/>
                  </a:lnTo>
                  <a:cubicBezTo>
                    <a:pt x="25525" y="35630"/>
                    <a:pt x="25548" y="35772"/>
                    <a:pt x="25572" y="35891"/>
                  </a:cubicBezTo>
                  <a:lnTo>
                    <a:pt x="26805" y="35891"/>
                  </a:lnTo>
                  <a:cubicBezTo>
                    <a:pt x="27019" y="35914"/>
                    <a:pt x="27209" y="35772"/>
                    <a:pt x="27256" y="35582"/>
                  </a:cubicBezTo>
                  <a:cubicBezTo>
                    <a:pt x="26900" y="34705"/>
                    <a:pt x="26284" y="34017"/>
                    <a:pt x="25525" y="33305"/>
                  </a:cubicBezTo>
                  <a:close/>
                  <a:moveTo>
                    <a:pt x="44335" y="88266"/>
                  </a:moveTo>
                  <a:cubicBezTo>
                    <a:pt x="44335" y="88741"/>
                    <a:pt x="44620" y="88954"/>
                    <a:pt x="44928" y="89168"/>
                  </a:cubicBezTo>
                  <a:cubicBezTo>
                    <a:pt x="45308" y="89429"/>
                    <a:pt x="45782" y="89500"/>
                    <a:pt x="46233" y="89381"/>
                  </a:cubicBezTo>
                  <a:cubicBezTo>
                    <a:pt x="46707" y="89096"/>
                    <a:pt x="46755" y="88598"/>
                    <a:pt x="47016" y="88195"/>
                  </a:cubicBezTo>
                  <a:close/>
                  <a:moveTo>
                    <a:pt x="17199" y="37741"/>
                  </a:moveTo>
                  <a:lnTo>
                    <a:pt x="18574" y="38215"/>
                  </a:lnTo>
                  <a:cubicBezTo>
                    <a:pt x="18812" y="37670"/>
                    <a:pt x="19025" y="37172"/>
                    <a:pt x="18883" y="36579"/>
                  </a:cubicBezTo>
                  <a:cubicBezTo>
                    <a:pt x="18669" y="36531"/>
                    <a:pt x="18432" y="36460"/>
                    <a:pt x="18290" y="36650"/>
                  </a:cubicBezTo>
                  <a:cubicBezTo>
                    <a:pt x="17934" y="36982"/>
                    <a:pt x="17626" y="37314"/>
                    <a:pt x="17199" y="37741"/>
                  </a:cubicBezTo>
                  <a:close/>
                  <a:moveTo>
                    <a:pt x="15823" y="43149"/>
                  </a:moveTo>
                  <a:cubicBezTo>
                    <a:pt x="15894" y="43220"/>
                    <a:pt x="16013" y="43292"/>
                    <a:pt x="16107" y="43363"/>
                  </a:cubicBezTo>
                  <a:cubicBezTo>
                    <a:pt x="16250" y="43458"/>
                    <a:pt x="16416" y="43529"/>
                    <a:pt x="16582" y="43600"/>
                  </a:cubicBezTo>
                  <a:cubicBezTo>
                    <a:pt x="16677" y="43197"/>
                    <a:pt x="16677" y="42770"/>
                    <a:pt x="16606" y="42366"/>
                  </a:cubicBezTo>
                  <a:cubicBezTo>
                    <a:pt x="16250" y="42509"/>
                    <a:pt x="15965" y="42793"/>
                    <a:pt x="15823" y="43149"/>
                  </a:cubicBezTo>
                  <a:close/>
                  <a:moveTo>
                    <a:pt x="27849" y="41014"/>
                  </a:moveTo>
                  <a:cubicBezTo>
                    <a:pt x="27588" y="41299"/>
                    <a:pt x="27446" y="41631"/>
                    <a:pt x="27398" y="42011"/>
                  </a:cubicBezTo>
                  <a:cubicBezTo>
                    <a:pt x="27683" y="42105"/>
                    <a:pt x="27992" y="42153"/>
                    <a:pt x="28300" y="42153"/>
                  </a:cubicBezTo>
                  <a:cubicBezTo>
                    <a:pt x="28324" y="41702"/>
                    <a:pt x="28086" y="41418"/>
                    <a:pt x="27849" y="41014"/>
                  </a:cubicBezTo>
                  <a:close/>
                  <a:moveTo>
                    <a:pt x="24505" y="35701"/>
                  </a:moveTo>
                  <a:lnTo>
                    <a:pt x="24505" y="34135"/>
                  </a:lnTo>
                  <a:cubicBezTo>
                    <a:pt x="24505" y="34112"/>
                    <a:pt x="24457" y="34088"/>
                    <a:pt x="24410" y="34017"/>
                  </a:cubicBezTo>
                  <a:cubicBezTo>
                    <a:pt x="24244" y="34088"/>
                    <a:pt x="24078" y="34206"/>
                    <a:pt x="24006" y="34372"/>
                  </a:cubicBezTo>
                  <a:cubicBezTo>
                    <a:pt x="24006" y="34871"/>
                    <a:pt x="24196" y="35345"/>
                    <a:pt x="24505" y="35701"/>
                  </a:cubicBezTo>
                  <a:close/>
                  <a:moveTo>
                    <a:pt x="23413" y="54108"/>
                  </a:moveTo>
                  <a:cubicBezTo>
                    <a:pt x="23319" y="54369"/>
                    <a:pt x="23247" y="54654"/>
                    <a:pt x="23200" y="54915"/>
                  </a:cubicBezTo>
                  <a:cubicBezTo>
                    <a:pt x="23152" y="55674"/>
                    <a:pt x="23176" y="56433"/>
                    <a:pt x="23271" y="57192"/>
                  </a:cubicBezTo>
                  <a:cubicBezTo>
                    <a:pt x="23319" y="56219"/>
                    <a:pt x="23366" y="55247"/>
                    <a:pt x="23413" y="54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81;p68">
              <a:extLst>
                <a:ext uri="{FF2B5EF4-FFF2-40B4-BE49-F238E27FC236}">
                  <a16:creationId xmlns:a16="http://schemas.microsoft.com/office/drawing/2014/main" id="{0A4A7012-C63C-084A-B9C4-AC43C0D0A965}"/>
                </a:ext>
              </a:extLst>
            </p:cNvPr>
            <p:cNvSpPr/>
            <p:nvPr/>
          </p:nvSpPr>
          <p:spPr>
            <a:xfrm>
              <a:off x="7066925" y="2831500"/>
              <a:ext cx="337450" cy="240175"/>
            </a:xfrm>
            <a:custGeom>
              <a:avLst/>
              <a:gdLst/>
              <a:ahLst/>
              <a:cxnLst/>
              <a:rect l="l" t="t" r="r" b="b"/>
              <a:pathLst>
                <a:path w="13498" h="9607" extrusionOk="0">
                  <a:moveTo>
                    <a:pt x="1068" y="2182"/>
                  </a:moveTo>
                  <a:cubicBezTo>
                    <a:pt x="1092" y="2728"/>
                    <a:pt x="1115" y="3226"/>
                    <a:pt x="1115" y="3700"/>
                  </a:cubicBezTo>
                  <a:cubicBezTo>
                    <a:pt x="1139" y="4626"/>
                    <a:pt x="1542" y="5480"/>
                    <a:pt x="2230" y="6073"/>
                  </a:cubicBezTo>
                  <a:cubicBezTo>
                    <a:pt x="2515" y="6310"/>
                    <a:pt x="2800" y="6500"/>
                    <a:pt x="3132" y="6689"/>
                  </a:cubicBezTo>
                  <a:cubicBezTo>
                    <a:pt x="4247" y="7330"/>
                    <a:pt x="5456" y="7828"/>
                    <a:pt x="6713" y="8160"/>
                  </a:cubicBezTo>
                  <a:cubicBezTo>
                    <a:pt x="7496" y="8397"/>
                    <a:pt x="8327" y="8492"/>
                    <a:pt x="9157" y="8397"/>
                  </a:cubicBezTo>
                  <a:cubicBezTo>
                    <a:pt x="9370" y="8350"/>
                    <a:pt x="9584" y="8302"/>
                    <a:pt x="9773" y="8207"/>
                  </a:cubicBezTo>
                  <a:cubicBezTo>
                    <a:pt x="10106" y="8089"/>
                    <a:pt x="10438" y="7947"/>
                    <a:pt x="10770" y="7780"/>
                  </a:cubicBezTo>
                  <a:cubicBezTo>
                    <a:pt x="11505" y="7425"/>
                    <a:pt x="12146" y="6927"/>
                    <a:pt x="12667" y="6310"/>
                  </a:cubicBezTo>
                  <a:cubicBezTo>
                    <a:pt x="12905" y="6025"/>
                    <a:pt x="13213" y="6025"/>
                    <a:pt x="13403" y="6310"/>
                  </a:cubicBezTo>
                  <a:cubicBezTo>
                    <a:pt x="13474" y="6405"/>
                    <a:pt x="13498" y="6547"/>
                    <a:pt x="13426" y="6666"/>
                  </a:cubicBezTo>
                  <a:cubicBezTo>
                    <a:pt x="13166" y="7401"/>
                    <a:pt x="12644" y="8018"/>
                    <a:pt x="11956" y="8445"/>
                  </a:cubicBezTo>
                  <a:cubicBezTo>
                    <a:pt x="11292" y="8824"/>
                    <a:pt x="10604" y="9133"/>
                    <a:pt x="9868" y="9393"/>
                  </a:cubicBezTo>
                  <a:cubicBezTo>
                    <a:pt x="9347" y="9560"/>
                    <a:pt x="8801" y="9607"/>
                    <a:pt x="8255" y="9560"/>
                  </a:cubicBezTo>
                  <a:cubicBezTo>
                    <a:pt x="7140" y="9488"/>
                    <a:pt x="6049" y="9251"/>
                    <a:pt x="5029" y="8848"/>
                  </a:cubicBezTo>
                  <a:cubicBezTo>
                    <a:pt x="3986" y="8468"/>
                    <a:pt x="2989" y="7970"/>
                    <a:pt x="2064" y="7377"/>
                  </a:cubicBezTo>
                  <a:cubicBezTo>
                    <a:pt x="997" y="6689"/>
                    <a:pt x="261" y="5574"/>
                    <a:pt x="48" y="4341"/>
                  </a:cubicBezTo>
                  <a:cubicBezTo>
                    <a:pt x="1" y="4175"/>
                    <a:pt x="1" y="3985"/>
                    <a:pt x="1" y="3819"/>
                  </a:cubicBezTo>
                  <a:lnTo>
                    <a:pt x="1" y="1471"/>
                  </a:lnTo>
                  <a:cubicBezTo>
                    <a:pt x="24" y="1020"/>
                    <a:pt x="167" y="593"/>
                    <a:pt x="451" y="237"/>
                  </a:cubicBezTo>
                  <a:cubicBezTo>
                    <a:pt x="522" y="71"/>
                    <a:pt x="712" y="0"/>
                    <a:pt x="878" y="47"/>
                  </a:cubicBezTo>
                  <a:cubicBezTo>
                    <a:pt x="1020" y="95"/>
                    <a:pt x="1115" y="237"/>
                    <a:pt x="1115" y="403"/>
                  </a:cubicBezTo>
                  <a:cubicBezTo>
                    <a:pt x="1115" y="854"/>
                    <a:pt x="1092" y="1281"/>
                    <a:pt x="1068" y="1732"/>
                  </a:cubicBezTo>
                  <a:cubicBezTo>
                    <a:pt x="1092" y="1898"/>
                    <a:pt x="1068" y="2087"/>
                    <a:pt x="1068" y="2182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82;p68">
              <a:extLst>
                <a:ext uri="{FF2B5EF4-FFF2-40B4-BE49-F238E27FC236}">
                  <a16:creationId xmlns:a16="http://schemas.microsoft.com/office/drawing/2014/main" id="{D1DAC173-893B-BC4B-94D9-4B2F1D573703}"/>
                </a:ext>
              </a:extLst>
            </p:cNvPr>
            <p:cNvSpPr/>
            <p:nvPr/>
          </p:nvSpPr>
          <p:spPr>
            <a:xfrm>
              <a:off x="7341500" y="2833850"/>
              <a:ext cx="37975" cy="45700"/>
            </a:xfrm>
            <a:custGeom>
              <a:avLst/>
              <a:gdLst/>
              <a:ahLst/>
              <a:cxnLst/>
              <a:rect l="l" t="t" r="r" b="b"/>
              <a:pathLst>
                <a:path w="1519" h="1828" extrusionOk="0">
                  <a:moveTo>
                    <a:pt x="1518" y="736"/>
                  </a:moveTo>
                  <a:cubicBezTo>
                    <a:pt x="1518" y="1068"/>
                    <a:pt x="1400" y="1353"/>
                    <a:pt x="1186" y="1590"/>
                  </a:cubicBezTo>
                  <a:cubicBezTo>
                    <a:pt x="973" y="1780"/>
                    <a:pt x="688" y="1827"/>
                    <a:pt x="403" y="1733"/>
                  </a:cubicBezTo>
                  <a:cubicBezTo>
                    <a:pt x="143" y="1590"/>
                    <a:pt x="0" y="1306"/>
                    <a:pt x="24" y="997"/>
                  </a:cubicBezTo>
                  <a:cubicBezTo>
                    <a:pt x="71" y="523"/>
                    <a:pt x="403" y="309"/>
                    <a:pt x="759" y="120"/>
                  </a:cubicBezTo>
                  <a:cubicBezTo>
                    <a:pt x="1020" y="1"/>
                    <a:pt x="1329" y="143"/>
                    <a:pt x="1447" y="428"/>
                  </a:cubicBezTo>
                  <a:cubicBezTo>
                    <a:pt x="1471" y="523"/>
                    <a:pt x="1495" y="641"/>
                    <a:pt x="1518" y="736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83;p68">
              <a:extLst>
                <a:ext uri="{FF2B5EF4-FFF2-40B4-BE49-F238E27FC236}">
                  <a16:creationId xmlns:a16="http://schemas.microsoft.com/office/drawing/2014/main" id="{278A140E-6E53-A74A-8263-854AD3A11094}"/>
                </a:ext>
              </a:extLst>
            </p:cNvPr>
            <p:cNvSpPr/>
            <p:nvPr/>
          </p:nvSpPr>
          <p:spPr>
            <a:xfrm>
              <a:off x="7136900" y="2762100"/>
              <a:ext cx="32650" cy="33250"/>
            </a:xfrm>
            <a:custGeom>
              <a:avLst/>
              <a:gdLst/>
              <a:ahLst/>
              <a:cxnLst/>
              <a:rect l="l" t="t" r="r" b="b"/>
              <a:pathLst>
                <a:path w="1306" h="1330" extrusionOk="0">
                  <a:moveTo>
                    <a:pt x="831" y="1329"/>
                  </a:moveTo>
                  <a:cubicBezTo>
                    <a:pt x="641" y="1282"/>
                    <a:pt x="475" y="1234"/>
                    <a:pt x="285" y="1163"/>
                  </a:cubicBezTo>
                  <a:cubicBezTo>
                    <a:pt x="95" y="1068"/>
                    <a:pt x="1" y="855"/>
                    <a:pt x="48" y="641"/>
                  </a:cubicBezTo>
                  <a:cubicBezTo>
                    <a:pt x="119" y="214"/>
                    <a:pt x="380" y="1"/>
                    <a:pt x="736" y="48"/>
                  </a:cubicBezTo>
                  <a:cubicBezTo>
                    <a:pt x="1068" y="72"/>
                    <a:pt x="1305" y="404"/>
                    <a:pt x="1210" y="736"/>
                  </a:cubicBezTo>
                  <a:cubicBezTo>
                    <a:pt x="1163" y="973"/>
                    <a:pt x="1021" y="1187"/>
                    <a:pt x="831" y="1329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2287;p74">
            <a:extLst>
              <a:ext uri="{FF2B5EF4-FFF2-40B4-BE49-F238E27FC236}">
                <a16:creationId xmlns:a16="http://schemas.microsoft.com/office/drawing/2014/main" id="{4A6FA56E-C992-E141-ABA0-686450157025}"/>
              </a:ext>
            </a:extLst>
          </p:cNvPr>
          <p:cNvGrpSpPr/>
          <p:nvPr/>
        </p:nvGrpSpPr>
        <p:grpSpPr>
          <a:xfrm>
            <a:off x="7025690" y="2989443"/>
            <a:ext cx="1346822" cy="1151734"/>
            <a:chOff x="4211406" y="1267963"/>
            <a:chExt cx="3874407" cy="2937163"/>
          </a:xfrm>
        </p:grpSpPr>
        <p:sp>
          <p:nvSpPr>
            <p:cNvPr id="174" name="Google Shape;2288;p74">
              <a:extLst>
                <a:ext uri="{FF2B5EF4-FFF2-40B4-BE49-F238E27FC236}">
                  <a16:creationId xmlns:a16="http://schemas.microsoft.com/office/drawing/2014/main" id="{93F55FB5-D870-3F41-A542-6017B4791B17}"/>
                </a:ext>
              </a:extLst>
            </p:cNvPr>
            <p:cNvSpPr/>
            <p:nvPr/>
          </p:nvSpPr>
          <p:spPr>
            <a:xfrm>
              <a:off x="6116888" y="2798550"/>
              <a:ext cx="543000" cy="844825"/>
            </a:xfrm>
            <a:custGeom>
              <a:avLst/>
              <a:gdLst/>
              <a:ahLst/>
              <a:cxnLst/>
              <a:rect l="l" t="t" r="r" b="b"/>
              <a:pathLst>
                <a:path w="21720" h="33793" extrusionOk="0">
                  <a:moveTo>
                    <a:pt x="21614" y="33457"/>
                  </a:moveTo>
                  <a:cubicBezTo>
                    <a:pt x="21280" y="33520"/>
                    <a:pt x="21029" y="33520"/>
                    <a:pt x="20777" y="33374"/>
                  </a:cubicBezTo>
                  <a:cubicBezTo>
                    <a:pt x="20652" y="33332"/>
                    <a:pt x="20485" y="33311"/>
                    <a:pt x="20338" y="33311"/>
                  </a:cubicBezTo>
                  <a:lnTo>
                    <a:pt x="17953" y="33311"/>
                  </a:lnTo>
                  <a:cubicBezTo>
                    <a:pt x="17827" y="33311"/>
                    <a:pt x="17660" y="33311"/>
                    <a:pt x="17555" y="33353"/>
                  </a:cubicBezTo>
                  <a:cubicBezTo>
                    <a:pt x="17262" y="33520"/>
                    <a:pt x="16990" y="33478"/>
                    <a:pt x="16676" y="33478"/>
                  </a:cubicBezTo>
                  <a:lnTo>
                    <a:pt x="14626" y="33478"/>
                  </a:lnTo>
                  <a:cubicBezTo>
                    <a:pt x="14396" y="33478"/>
                    <a:pt x="14187" y="33541"/>
                    <a:pt x="13956" y="33562"/>
                  </a:cubicBezTo>
                  <a:cubicBezTo>
                    <a:pt x="13789" y="33583"/>
                    <a:pt x="13601" y="33625"/>
                    <a:pt x="13454" y="33625"/>
                  </a:cubicBezTo>
                  <a:lnTo>
                    <a:pt x="11697" y="33625"/>
                  </a:lnTo>
                  <a:cubicBezTo>
                    <a:pt x="11508" y="33625"/>
                    <a:pt x="11299" y="33646"/>
                    <a:pt x="11153" y="33688"/>
                  </a:cubicBezTo>
                  <a:cubicBezTo>
                    <a:pt x="10839" y="33792"/>
                    <a:pt x="10525" y="33792"/>
                    <a:pt x="10211" y="33771"/>
                  </a:cubicBezTo>
                  <a:cubicBezTo>
                    <a:pt x="10002" y="33750"/>
                    <a:pt x="9793" y="33729"/>
                    <a:pt x="9583" y="33729"/>
                  </a:cubicBezTo>
                  <a:lnTo>
                    <a:pt x="5754" y="33729"/>
                  </a:lnTo>
                  <a:cubicBezTo>
                    <a:pt x="5503" y="33729"/>
                    <a:pt x="5231" y="33729"/>
                    <a:pt x="4980" y="33646"/>
                  </a:cubicBezTo>
                  <a:cubicBezTo>
                    <a:pt x="4792" y="33583"/>
                    <a:pt x="4604" y="33583"/>
                    <a:pt x="4415" y="33583"/>
                  </a:cubicBezTo>
                  <a:cubicBezTo>
                    <a:pt x="4080" y="33583"/>
                    <a:pt x="3746" y="33625"/>
                    <a:pt x="3411" y="33625"/>
                  </a:cubicBezTo>
                  <a:cubicBezTo>
                    <a:pt x="3181" y="33625"/>
                    <a:pt x="2909" y="33583"/>
                    <a:pt x="2679" y="33562"/>
                  </a:cubicBezTo>
                  <a:cubicBezTo>
                    <a:pt x="2574" y="33562"/>
                    <a:pt x="2490" y="33499"/>
                    <a:pt x="2386" y="33541"/>
                  </a:cubicBezTo>
                  <a:cubicBezTo>
                    <a:pt x="1883" y="33646"/>
                    <a:pt x="1528" y="33353"/>
                    <a:pt x="1130" y="33081"/>
                  </a:cubicBezTo>
                  <a:cubicBezTo>
                    <a:pt x="921" y="32955"/>
                    <a:pt x="754" y="32767"/>
                    <a:pt x="649" y="32516"/>
                  </a:cubicBezTo>
                  <a:cubicBezTo>
                    <a:pt x="523" y="32139"/>
                    <a:pt x="377" y="31784"/>
                    <a:pt x="398" y="31365"/>
                  </a:cubicBezTo>
                  <a:cubicBezTo>
                    <a:pt x="419" y="31030"/>
                    <a:pt x="398" y="30675"/>
                    <a:pt x="398" y="30340"/>
                  </a:cubicBezTo>
                  <a:cubicBezTo>
                    <a:pt x="398" y="30026"/>
                    <a:pt x="398" y="29754"/>
                    <a:pt x="272" y="29461"/>
                  </a:cubicBezTo>
                  <a:cubicBezTo>
                    <a:pt x="230" y="29419"/>
                    <a:pt x="230" y="29377"/>
                    <a:pt x="230" y="29356"/>
                  </a:cubicBezTo>
                  <a:cubicBezTo>
                    <a:pt x="168" y="28247"/>
                    <a:pt x="0" y="27180"/>
                    <a:pt x="189" y="26092"/>
                  </a:cubicBezTo>
                  <a:cubicBezTo>
                    <a:pt x="293" y="25423"/>
                    <a:pt x="272" y="24774"/>
                    <a:pt x="230" y="24084"/>
                  </a:cubicBezTo>
                  <a:cubicBezTo>
                    <a:pt x="189" y="23226"/>
                    <a:pt x="168" y="22347"/>
                    <a:pt x="293" y="21468"/>
                  </a:cubicBezTo>
                  <a:cubicBezTo>
                    <a:pt x="335" y="21154"/>
                    <a:pt x="335" y="20820"/>
                    <a:pt x="335" y="20506"/>
                  </a:cubicBezTo>
                  <a:cubicBezTo>
                    <a:pt x="335" y="19773"/>
                    <a:pt x="293" y="19062"/>
                    <a:pt x="440" y="18372"/>
                  </a:cubicBezTo>
                  <a:cubicBezTo>
                    <a:pt x="523" y="17911"/>
                    <a:pt x="628" y="17472"/>
                    <a:pt x="712" y="17032"/>
                  </a:cubicBezTo>
                  <a:cubicBezTo>
                    <a:pt x="754" y="16802"/>
                    <a:pt x="816" y="16593"/>
                    <a:pt x="816" y="16342"/>
                  </a:cubicBezTo>
                  <a:cubicBezTo>
                    <a:pt x="816" y="16007"/>
                    <a:pt x="858" y="15693"/>
                    <a:pt x="942" y="15400"/>
                  </a:cubicBezTo>
                  <a:cubicBezTo>
                    <a:pt x="1067" y="14961"/>
                    <a:pt x="1151" y="14522"/>
                    <a:pt x="1130" y="14082"/>
                  </a:cubicBezTo>
                  <a:cubicBezTo>
                    <a:pt x="1109" y="13601"/>
                    <a:pt x="1151" y="13162"/>
                    <a:pt x="1235" y="12722"/>
                  </a:cubicBezTo>
                  <a:cubicBezTo>
                    <a:pt x="1381" y="11906"/>
                    <a:pt x="1528" y="11069"/>
                    <a:pt x="1674" y="10253"/>
                  </a:cubicBezTo>
                  <a:cubicBezTo>
                    <a:pt x="1737" y="9960"/>
                    <a:pt x="1800" y="9646"/>
                    <a:pt x="1946" y="9395"/>
                  </a:cubicBezTo>
                  <a:cubicBezTo>
                    <a:pt x="2260" y="8747"/>
                    <a:pt x="2386" y="8035"/>
                    <a:pt x="2511" y="7324"/>
                  </a:cubicBezTo>
                  <a:cubicBezTo>
                    <a:pt x="2595" y="6884"/>
                    <a:pt x="2720" y="6487"/>
                    <a:pt x="2909" y="6089"/>
                  </a:cubicBezTo>
                  <a:cubicBezTo>
                    <a:pt x="3034" y="5775"/>
                    <a:pt x="3160" y="5462"/>
                    <a:pt x="3327" y="5148"/>
                  </a:cubicBezTo>
                  <a:cubicBezTo>
                    <a:pt x="3432" y="4939"/>
                    <a:pt x="3536" y="4771"/>
                    <a:pt x="3641" y="4562"/>
                  </a:cubicBezTo>
                  <a:cubicBezTo>
                    <a:pt x="3725" y="4395"/>
                    <a:pt x="3787" y="4269"/>
                    <a:pt x="3892" y="4102"/>
                  </a:cubicBezTo>
                  <a:cubicBezTo>
                    <a:pt x="4311" y="3348"/>
                    <a:pt x="4771" y="2595"/>
                    <a:pt x="5315" y="1905"/>
                  </a:cubicBezTo>
                  <a:cubicBezTo>
                    <a:pt x="5420" y="1779"/>
                    <a:pt x="5545" y="1654"/>
                    <a:pt x="5650" y="1528"/>
                  </a:cubicBezTo>
                  <a:cubicBezTo>
                    <a:pt x="6759" y="273"/>
                    <a:pt x="8161" y="1"/>
                    <a:pt x="9709" y="314"/>
                  </a:cubicBezTo>
                  <a:cubicBezTo>
                    <a:pt x="10483" y="482"/>
                    <a:pt x="11194" y="838"/>
                    <a:pt x="11885" y="1319"/>
                  </a:cubicBezTo>
                  <a:cubicBezTo>
                    <a:pt x="12785" y="1946"/>
                    <a:pt x="13601" y="2700"/>
                    <a:pt x="14312" y="3516"/>
                  </a:cubicBezTo>
                  <a:cubicBezTo>
                    <a:pt x="15044" y="4353"/>
                    <a:pt x="15672" y="5231"/>
                    <a:pt x="16237" y="6173"/>
                  </a:cubicBezTo>
                  <a:cubicBezTo>
                    <a:pt x="16844" y="7198"/>
                    <a:pt x="17388" y="8224"/>
                    <a:pt x="17890" y="9291"/>
                  </a:cubicBezTo>
                  <a:cubicBezTo>
                    <a:pt x="18371" y="10274"/>
                    <a:pt x="18811" y="11278"/>
                    <a:pt x="19208" y="12325"/>
                  </a:cubicBezTo>
                  <a:cubicBezTo>
                    <a:pt x="19773" y="13894"/>
                    <a:pt x="20254" y="15484"/>
                    <a:pt x="20568" y="17137"/>
                  </a:cubicBezTo>
                  <a:cubicBezTo>
                    <a:pt x="20589" y="17263"/>
                    <a:pt x="20631" y="17388"/>
                    <a:pt x="20610" y="17535"/>
                  </a:cubicBezTo>
                  <a:cubicBezTo>
                    <a:pt x="20485" y="18016"/>
                    <a:pt x="20631" y="18497"/>
                    <a:pt x="20736" y="18957"/>
                  </a:cubicBezTo>
                  <a:cubicBezTo>
                    <a:pt x="20777" y="19125"/>
                    <a:pt x="20777" y="19271"/>
                    <a:pt x="20798" y="19418"/>
                  </a:cubicBezTo>
                  <a:cubicBezTo>
                    <a:pt x="20903" y="20004"/>
                    <a:pt x="21008" y="20610"/>
                    <a:pt x="21133" y="21196"/>
                  </a:cubicBezTo>
                  <a:cubicBezTo>
                    <a:pt x="21217" y="21552"/>
                    <a:pt x="21301" y="21887"/>
                    <a:pt x="21259" y="22263"/>
                  </a:cubicBezTo>
                  <a:cubicBezTo>
                    <a:pt x="21259" y="22452"/>
                    <a:pt x="21259" y="22661"/>
                    <a:pt x="21321" y="22828"/>
                  </a:cubicBezTo>
                  <a:cubicBezTo>
                    <a:pt x="21426" y="23205"/>
                    <a:pt x="21426" y="23540"/>
                    <a:pt x="21426" y="23916"/>
                  </a:cubicBezTo>
                  <a:cubicBezTo>
                    <a:pt x="21426" y="24377"/>
                    <a:pt x="21447" y="24858"/>
                    <a:pt x="21510" y="25318"/>
                  </a:cubicBezTo>
                  <a:cubicBezTo>
                    <a:pt x="21552" y="25904"/>
                    <a:pt x="21552" y="26448"/>
                    <a:pt x="21552" y="27013"/>
                  </a:cubicBezTo>
                  <a:cubicBezTo>
                    <a:pt x="21552" y="27264"/>
                    <a:pt x="21531" y="27473"/>
                    <a:pt x="21656" y="27683"/>
                  </a:cubicBezTo>
                  <a:cubicBezTo>
                    <a:pt x="21719" y="27745"/>
                    <a:pt x="21719" y="27892"/>
                    <a:pt x="21719" y="28017"/>
                  </a:cubicBezTo>
                  <a:cubicBezTo>
                    <a:pt x="21719" y="29733"/>
                    <a:pt x="21677" y="31470"/>
                    <a:pt x="21677" y="33185"/>
                  </a:cubicBezTo>
                  <a:cubicBezTo>
                    <a:pt x="21656" y="33248"/>
                    <a:pt x="21635" y="33332"/>
                    <a:pt x="21614" y="33457"/>
                  </a:cubicBezTo>
                  <a:close/>
                  <a:moveTo>
                    <a:pt x="12408" y="10713"/>
                  </a:moveTo>
                  <a:cubicBezTo>
                    <a:pt x="12492" y="10107"/>
                    <a:pt x="12324" y="9605"/>
                    <a:pt x="12073" y="9102"/>
                  </a:cubicBezTo>
                  <a:cubicBezTo>
                    <a:pt x="12010" y="8998"/>
                    <a:pt x="11969" y="8872"/>
                    <a:pt x="11906" y="8747"/>
                  </a:cubicBezTo>
                  <a:cubicBezTo>
                    <a:pt x="11801" y="8454"/>
                    <a:pt x="11613" y="8224"/>
                    <a:pt x="11362" y="8119"/>
                  </a:cubicBezTo>
                  <a:cubicBezTo>
                    <a:pt x="11006" y="7952"/>
                    <a:pt x="10692" y="7742"/>
                    <a:pt x="10378" y="7533"/>
                  </a:cubicBezTo>
                  <a:cubicBezTo>
                    <a:pt x="10253" y="7470"/>
                    <a:pt x="10127" y="7408"/>
                    <a:pt x="10002" y="7303"/>
                  </a:cubicBezTo>
                  <a:cubicBezTo>
                    <a:pt x="9813" y="7198"/>
                    <a:pt x="9646" y="7177"/>
                    <a:pt x="9437" y="7219"/>
                  </a:cubicBezTo>
                  <a:cubicBezTo>
                    <a:pt x="9186" y="7303"/>
                    <a:pt x="8914" y="7366"/>
                    <a:pt x="8684" y="7470"/>
                  </a:cubicBezTo>
                  <a:cubicBezTo>
                    <a:pt x="8349" y="7617"/>
                    <a:pt x="7972" y="7742"/>
                    <a:pt x="7700" y="8014"/>
                  </a:cubicBezTo>
                  <a:cubicBezTo>
                    <a:pt x="7303" y="8349"/>
                    <a:pt x="6989" y="8768"/>
                    <a:pt x="6717" y="9186"/>
                  </a:cubicBezTo>
                  <a:cubicBezTo>
                    <a:pt x="6570" y="9416"/>
                    <a:pt x="6487" y="9688"/>
                    <a:pt x="6487" y="10002"/>
                  </a:cubicBezTo>
                  <a:lnTo>
                    <a:pt x="6487" y="11195"/>
                  </a:lnTo>
                  <a:cubicBezTo>
                    <a:pt x="6487" y="11383"/>
                    <a:pt x="6528" y="11592"/>
                    <a:pt x="6591" y="11760"/>
                  </a:cubicBezTo>
                  <a:cubicBezTo>
                    <a:pt x="6780" y="12136"/>
                    <a:pt x="7010" y="12513"/>
                    <a:pt x="7324" y="12827"/>
                  </a:cubicBezTo>
                  <a:cubicBezTo>
                    <a:pt x="7428" y="12910"/>
                    <a:pt x="7533" y="13015"/>
                    <a:pt x="7637" y="13057"/>
                  </a:cubicBezTo>
                  <a:cubicBezTo>
                    <a:pt x="7951" y="13162"/>
                    <a:pt x="8244" y="13287"/>
                    <a:pt x="8495" y="13475"/>
                  </a:cubicBezTo>
                  <a:cubicBezTo>
                    <a:pt x="8579" y="13538"/>
                    <a:pt x="8684" y="13559"/>
                    <a:pt x="8767" y="13559"/>
                  </a:cubicBezTo>
                  <a:cubicBezTo>
                    <a:pt x="9521" y="13643"/>
                    <a:pt x="10232" y="13496"/>
                    <a:pt x="10902" y="13182"/>
                  </a:cubicBezTo>
                  <a:cubicBezTo>
                    <a:pt x="10985" y="13162"/>
                    <a:pt x="11048" y="13120"/>
                    <a:pt x="11090" y="13057"/>
                  </a:cubicBezTo>
                  <a:cubicBezTo>
                    <a:pt x="11362" y="12806"/>
                    <a:pt x="11613" y="12555"/>
                    <a:pt x="11822" y="12283"/>
                  </a:cubicBezTo>
                  <a:cubicBezTo>
                    <a:pt x="12282" y="11781"/>
                    <a:pt x="12554" y="11278"/>
                    <a:pt x="12408" y="107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289;p74">
              <a:extLst>
                <a:ext uri="{FF2B5EF4-FFF2-40B4-BE49-F238E27FC236}">
                  <a16:creationId xmlns:a16="http://schemas.microsoft.com/office/drawing/2014/main" id="{332B96FA-A4F3-C44E-A779-771F6E7B8D9B}"/>
                </a:ext>
              </a:extLst>
            </p:cNvPr>
            <p:cNvSpPr/>
            <p:nvPr/>
          </p:nvSpPr>
          <p:spPr>
            <a:xfrm>
              <a:off x="6956438" y="1783750"/>
              <a:ext cx="635575" cy="472900"/>
            </a:xfrm>
            <a:custGeom>
              <a:avLst/>
              <a:gdLst/>
              <a:ahLst/>
              <a:cxnLst/>
              <a:rect l="l" t="t" r="r" b="b"/>
              <a:pathLst>
                <a:path w="25423" h="18916" extrusionOk="0">
                  <a:moveTo>
                    <a:pt x="189" y="6236"/>
                  </a:moveTo>
                  <a:lnTo>
                    <a:pt x="252" y="6173"/>
                  </a:lnTo>
                  <a:cubicBezTo>
                    <a:pt x="461" y="6110"/>
                    <a:pt x="628" y="5964"/>
                    <a:pt x="838" y="5922"/>
                  </a:cubicBezTo>
                  <a:cubicBezTo>
                    <a:pt x="1047" y="5859"/>
                    <a:pt x="1298" y="5922"/>
                    <a:pt x="1528" y="5922"/>
                  </a:cubicBezTo>
                  <a:cubicBezTo>
                    <a:pt x="1988" y="5964"/>
                    <a:pt x="2407" y="5818"/>
                    <a:pt x="2804" y="5525"/>
                  </a:cubicBezTo>
                  <a:cubicBezTo>
                    <a:pt x="3328" y="5169"/>
                    <a:pt x="3851" y="4792"/>
                    <a:pt x="4395" y="4437"/>
                  </a:cubicBezTo>
                  <a:cubicBezTo>
                    <a:pt x="4709" y="4227"/>
                    <a:pt x="4960" y="3976"/>
                    <a:pt x="5169" y="3662"/>
                  </a:cubicBezTo>
                  <a:cubicBezTo>
                    <a:pt x="5294" y="3495"/>
                    <a:pt x="5399" y="3286"/>
                    <a:pt x="5650" y="3181"/>
                  </a:cubicBezTo>
                  <a:cubicBezTo>
                    <a:pt x="5692" y="3349"/>
                    <a:pt x="5692" y="3453"/>
                    <a:pt x="5692" y="3600"/>
                  </a:cubicBezTo>
                  <a:cubicBezTo>
                    <a:pt x="5692" y="4039"/>
                    <a:pt x="5838" y="4248"/>
                    <a:pt x="6299" y="4332"/>
                  </a:cubicBezTo>
                  <a:cubicBezTo>
                    <a:pt x="6780" y="4437"/>
                    <a:pt x="7303" y="4457"/>
                    <a:pt x="7742" y="4185"/>
                  </a:cubicBezTo>
                  <a:cubicBezTo>
                    <a:pt x="8119" y="3955"/>
                    <a:pt x="8496" y="3746"/>
                    <a:pt x="8851" y="3516"/>
                  </a:cubicBezTo>
                  <a:cubicBezTo>
                    <a:pt x="9040" y="3390"/>
                    <a:pt x="9207" y="3223"/>
                    <a:pt x="9395" y="3097"/>
                  </a:cubicBezTo>
                  <a:cubicBezTo>
                    <a:pt x="9835" y="2784"/>
                    <a:pt x="10232" y="2386"/>
                    <a:pt x="10567" y="1947"/>
                  </a:cubicBezTo>
                  <a:cubicBezTo>
                    <a:pt x="11090" y="1256"/>
                    <a:pt x="11655" y="628"/>
                    <a:pt x="12304" y="1"/>
                  </a:cubicBezTo>
                  <a:cubicBezTo>
                    <a:pt x="12388" y="84"/>
                    <a:pt x="12492" y="168"/>
                    <a:pt x="12534" y="252"/>
                  </a:cubicBezTo>
                  <a:cubicBezTo>
                    <a:pt x="13224" y="1298"/>
                    <a:pt x="14187" y="2030"/>
                    <a:pt x="15066" y="2825"/>
                  </a:cubicBezTo>
                  <a:cubicBezTo>
                    <a:pt x="15108" y="2825"/>
                    <a:pt x="15108" y="2867"/>
                    <a:pt x="15128" y="2867"/>
                  </a:cubicBezTo>
                  <a:cubicBezTo>
                    <a:pt x="15903" y="3202"/>
                    <a:pt x="16614" y="3704"/>
                    <a:pt x="17514" y="3767"/>
                  </a:cubicBezTo>
                  <a:cubicBezTo>
                    <a:pt x="18079" y="3830"/>
                    <a:pt x="18623" y="3851"/>
                    <a:pt x="19209" y="3872"/>
                  </a:cubicBezTo>
                  <a:cubicBezTo>
                    <a:pt x="19648" y="3913"/>
                    <a:pt x="20025" y="3767"/>
                    <a:pt x="20338" y="3453"/>
                  </a:cubicBezTo>
                  <a:cubicBezTo>
                    <a:pt x="20380" y="3411"/>
                    <a:pt x="20401" y="3390"/>
                    <a:pt x="20464" y="3349"/>
                  </a:cubicBezTo>
                  <a:lnTo>
                    <a:pt x="20548" y="3349"/>
                  </a:lnTo>
                  <a:cubicBezTo>
                    <a:pt x="20610" y="3495"/>
                    <a:pt x="20715" y="3621"/>
                    <a:pt x="20820" y="3746"/>
                  </a:cubicBezTo>
                  <a:cubicBezTo>
                    <a:pt x="21071" y="4081"/>
                    <a:pt x="21343" y="4395"/>
                    <a:pt x="21803" y="4499"/>
                  </a:cubicBezTo>
                  <a:cubicBezTo>
                    <a:pt x="21866" y="4541"/>
                    <a:pt x="21971" y="4562"/>
                    <a:pt x="22054" y="4604"/>
                  </a:cubicBezTo>
                  <a:cubicBezTo>
                    <a:pt x="22682" y="5064"/>
                    <a:pt x="23393" y="4918"/>
                    <a:pt x="24105" y="4918"/>
                  </a:cubicBezTo>
                  <a:cubicBezTo>
                    <a:pt x="24335" y="4918"/>
                    <a:pt x="24481" y="4792"/>
                    <a:pt x="24628" y="4646"/>
                  </a:cubicBezTo>
                  <a:lnTo>
                    <a:pt x="25004" y="4165"/>
                  </a:lnTo>
                  <a:cubicBezTo>
                    <a:pt x="25172" y="4227"/>
                    <a:pt x="25276" y="4290"/>
                    <a:pt x="25297" y="4437"/>
                  </a:cubicBezTo>
                  <a:cubicBezTo>
                    <a:pt x="25360" y="4667"/>
                    <a:pt x="25402" y="4918"/>
                    <a:pt x="25402" y="5169"/>
                  </a:cubicBezTo>
                  <a:cubicBezTo>
                    <a:pt x="25402" y="6006"/>
                    <a:pt x="25423" y="6843"/>
                    <a:pt x="25402" y="7680"/>
                  </a:cubicBezTo>
                  <a:cubicBezTo>
                    <a:pt x="25381" y="8370"/>
                    <a:pt x="25214" y="9061"/>
                    <a:pt x="25172" y="9772"/>
                  </a:cubicBezTo>
                  <a:cubicBezTo>
                    <a:pt x="25109" y="10316"/>
                    <a:pt x="24942" y="10839"/>
                    <a:pt x="24732" y="11341"/>
                  </a:cubicBezTo>
                  <a:cubicBezTo>
                    <a:pt x="24481" y="11802"/>
                    <a:pt x="24272" y="12304"/>
                    <a:pt x="24063" y="12806"/>
                  </a:cubicBezTo>
                  <a:cubicBezTo>
                    <a:pt x="24000" y="13015"/>
                    <a:pt x="23833" y="13183"/>
                    <a:pt x="23686" y="13350"/>
                  </a:cubicBezTo>
                  <a:cubicBezTo>
                    <a:pt x="23184" y="13873"/>
                    <a:pt x="22682" y="14396"/>
                    <a:pt x="22222" y="14940"/>
                  </a:cubicBezTo>
                  <a:cubicBezTo>
                    <a:pt x="21950" y="15233"/>
                    <a:pt x="21636" y="15442"/>
                    <a:pt x="21447" y="15777"/>
                  </a:cubicBezTo>
                  <a:cubicBezTo>
                    <a:pt x="20820" y="16196"/>
                    <a:pt x="20338" y="16802"/>
                    <a:pt x="19543" y="16991"/>
                  </a:cubicBezTo>
                  <a:cubicBezTo>
                    <a:pt x="19188" y="17095"/>
                    <a:pt x="18832" y="17242"/>
                    <a:pt x="18476" y="17367"/>
                  </a:cubicBezTo>
                  <a:cubicBezTo>
                    <a:pt x="17932" y="17556"/>
                    <a:pt x="17367" y="17765"/>
                    <a:pt x="16802" y="17953"/>
                  </a:cubicBezTo>
                  <a:cubicBezTo>
                    <a:pt x="16196" y="18142"/>
                    <a:pt x="15631" y="18309"/>
                    <a:pt x="15024" y="18497"/>
                  </a:cubicBezTo>
                  <a:cubicBezTo>
                    <a:pt x="14731" y="18581"/>
                    <a:pt x="14438" y="18686"/>
                    <a:pt x="14124" y="18686"/>
                  </a:cubicBezTo>
                  <a:cubicBezTo>
                    <a:pt x="13789" y="18706"/>
                    <a:pt x="13476" y="18895"/>
                    <a:pt x="13141" y="18895"/>
                  </a:cubicBezTo>
                  <a:cubicBezTo>
                    <a:pt x="12701" y="18916"/>
                    <a:pt x="12283" y="18916"/>
                    <a:pt x="11823" y="18895"/>
                  </a:cubicBezTo>
                  <a:cubicBezTo>
                    <a:pt x="11676" y="18895"/>
                    <a:pt x="11488" y="18874"/>
                    <a:pt x="11341" y="18790"/>
                  </a:cubicBezTo>
                  <a:cubicBezTo>
                    <a:pt x="11132" y="18686"/>
                    <a:pt x="10944" y="18686"/>
                    <a:pt x="10735" y="18686"/>
                  </a:cubicBezTo>
                  <a:lnTo>
                    <a:pt x="10295" y="18686"/>
                  </a:lnTo>
                  <a:cubicBezTo>
                    <a:pt x="9082" y="18769"/>
                    <a:pt x="7931" y="18476"/>
                    <a:pt x="6759" y="18183"/>
                  </a:cubicBezTo>
                  <a:cubicBezTo>
                    <a:pt x="5922" y="17974"/>
                    <a:pt x="5169" y="17618"/>
                    <a:pt x="4437" y="17137"/>
                  </a:cubicBezTo>
                  <a:cubicBezTo>
                    <a:pt x="3851" y="16781"/>
                    <a:pt x="3286" y="16321"/>
                    <a:pt x="2867" y="15756"/>
                  </a:cubicBezTo>
                  <a:cubicBezTo>
                    <a:pt x="2512" y="15275"/>
                    <a:pt x="2177" y="14794"/>
                    <a:pt x="1821" y="14313"/>
                  </a:cubicBezTo>
                  <a:cubicBezTo>
                    <a:pt x="1340" y="13664"/>
                    <a:pt x="984" y="12952"/>
                    <a:pt x="691" y="12220"/>
                  </a:cubicBezTo>
                  <a:cubicBezTo>
                    <a:pt x="377" y="11383"/>
                    <a:pt x="210" y="10546"/>
                    <a:pt x="147" y="9688"/>
                  </a:cubicBezTo>
                  <a:cubicBezTo>
                    <a:pt x="63" y="8851"/>
                    <a:pt x="43" y="8015"/>
                    <a:pt x="1" y="7178"/>
                  </a:cubicBezTo>
                  <a:cubicBezTo>
                    <a:pt x="1" y="6947"/>
                    <a:pt x="1" y="6738"/>
                    <a:pt x="43" y="6487"/>
                  </a:cubicBezTo>
                  <a:cubicBezTo>
                    <a:pt x="147" y="6424"/>
                    <a:pt x="189" y="6320"/>
                    <a:pt x="189" y="6236"/>
                  </a:cubicBezTo>
                  <a:close/>
                  <a:moveTo>
                    <a:pt x="15275" y="9877"/>
                  </a:moveTo>
                  <a:lnTo>
                    <a:pt x="13643" y="9877"/>
                  </a:lnTo>
                  <a:cubicBezTo>
                    <a:pt x="13538" y="9877"/>
                    <a:pt x="13434" y="9919"/>
                    <a:pt x="13287" y="9939"/>
                  </a:cubicBezTo>
                  <a:cubicBezTo>
                    <a:pt x="12325" y="10191"/>
                    <a:pt x="11467" y="10672"/>
                    <a:pt x="10525" y="10944"/>
                  </a:cubicBezTo>
                  <a:cubicBezTo>
                    <a:pt x="10421" y="10965"/>
                    <a:pt x="10316" y="11048"/>
                    <a:pt x="10211" y="11090"/>
                  </a:cubicBezTo>
                  <a:cubicBezTo>
                    <a:pt x="9605" y="11341"/>
                    <a:pt x="8977" y="11509"/>
                    <a:pt x="8412" y="11802"/>
                  </a:cubicBezTo>
                  <a:cubicBezTo>
                    <a:pt x="8370" y="11823"/>
                    <a:pt x="8328" y="11802"/>
                    <a:pt x="8307" y="11823"/>
                  </a:cubicBezTo>
                  <a:cubicBezTo>
                    <a:pt x="8035" y="11906"/>
                    <a:pt x="7805" y="11990"/>
                    <a:pt x="7533" y="12074"/>
                  </a:cubicBezTo>
                  <a:cubicBezTo>
                    <a:pt x="7282" y="12136"/>
                    <a:pt x="7010" y="12283"/>
                    <a:pt x="6738" y="12304"/>
                  </a:cubicBezTo>
                  <a:cubicBezTo>
                    <a:pt x="6675" y="12304"/>
                    <a:pt x="6592" y="12325"/>
                    <a:pt x="6571" y="12346"/>
                  </a:cubicBezTo>
                  <a:cubicBezTo>
                    <a:pt x="6529" y="12408"/>
                    <a:pt x="6445" y="12492"/>
                    <a:pt x="6424" y="12555"/>
                  </a:cubicBezTo>
                  <a:cubicBezTo>
                    <a:pt x="6424" y="12618"/>
                    <a:pt x="6466" y="12722"/>
                    <a:pt x="6529" y="12743"/>
                  </a:cubicBezTo>
                  <a:cubicBezTo>
                    <a:pt x="6634" y="12806"/>
                    <a:pt x="6759" y="12848"/>
                    <a:pt x="6864" y="12869"/>
                  </a:cubicBezTo>
                  <a:cubicBezTo>
                    <a:pt x="6926" y="13224"/>
                    <a:pt x="6989" y="13496"/>
                    <a:pt x="7052" y="13810"/>
                  </a:cubicBezTo>
                  <a:cubicBezTo>
                    <a:pt x="7073" y="14020"/>
                    <a:pt x="7198" y="14187"/>
                    <a:pt x="7324" y="14375"/>
                  </a:cubicBezTo>
                  <a:cubicBezTo>
                    <a:pt x="7847" y="15003"/>
                    <a:pt x="8517" y="15380"/>
                    <a:pt x="9249" y="15673"/>
                  </a:cubicBezTo>
                  <a:cubicBezTo>
                    <a:pt x="9709" y="15861"/>
                    <a:pt x="10191" y="15965"/>
                    <a:pt x="10672" y="16007"/>
                  </a:cubicBezTo>
                  <a:cubicBezTo>
                    <a:pt x="11613" y="16112"/>
                    <a:pt x="12555" y="15903"/>
                    <a:pt x="13496" y="15840"/>
                  </a:cubicBezTo>
                  <a:cubicBezTo>
                    <a:pt x="13580" y="15840"/>
                    <a:pt x="13685" y="15777"/>
                    <a:pt x="13768" y="15735"/>
                  </a:cubicBezTo>
                  <a:cubicBezTo>
                    <a:pt x="14020" y="15589"/>
                    <a:pt x="14292" y="15484"/>
                    <a:pt x="14522" y="15338"/>
                  </a:cubicBezTo>
                  <a:cubicBezTo>
                    <a:pt x="14773" y="15149"/>
                    <a:pt x="15045" y="14961"/>
                    <a:pt x="15296" y="14752"/>
                  </a:cubicBezTo>
                  <a:cubicBezTo>
                    <a:pt x="15589" y="14229"/>
                    <a:pt x="15882" y="13685"/>
                    <a:pt x="15861" y="13057"/>
                  </a:cubicBezTo>
                  <a:cubicBezTo>
                    <a:pt x="15819" y="12325"/>
                    <a:pt x="15819" y="11613"/>
                    <a:pt x="15819" y="10881"/>
                  </a:cubicBezTo>
                  <a:cubicBezTo>
                    <a:pt x="15819" y="10546"/>
                    <a:pt x="15777" y="10253"/>
                    <a:pt x="15463" y="10086"/>
                  </a:cubicBezTo>
                  <a:cubicBezTo>
                    <a:pt x="15421" y="10044"/>
                    <a:pt x="15359" y="9981"/>
                    <a:pt x="15275" y="9877"/>
                  </a:cubicBezTo>
                  <a:close/>
                  <a:moveTo>
                    <a:pt x="5587" y="8517"/>
                  </a:moveTo>
                  <a:cubicBezTo>
                    <a:pt x="5545" y="8370"/>
                    <a:pt x="5504" y="8224"/>
                    <a:pt x="5441" y="8056"/>
                  </a:cubicBezTo>
                  <a:cubicBezTo>
                    <a:pt x="5378" y="7889"/>
                    <a:pt x="5190" y="7784"/>
                    <a:pt x="4981" y="7826"/>
                  </a:cubicBezTo>
                  <a:cubicBezTo>
                    <a:pt x="4688" y="7889"/>
                    <a:pt x="4478" y="8203"/>
                    <a:pt x="4562" y="8454"/>
                  </a:cubicBezTo>
                  <a:cubicBezTo>
                    <a:pt x="4583" y="8579"/>
                    <a:pt x="4667" y="8684"/>
                    <a:pt x="4709" y="8831"/>
                  </a:cubicBezTo>
                  <a:cubicBezTo>
                    <a:pt x="4813" y="9040"/>
                    <a:pt x="5001" y="9103"/>
                    <a:pt x="5190" y="9061"/>
                  </a:cubicBezTo>
                  <a:cubicBezTo>
                    <a:pt x="5420" y="8998"/>
                    <a:pt x="5608" y="8768"/>
                    <a:pt x="5587" y="8517"/>
                  </a:cubicBezTo>
                  <a:close/>
                  <a:moveTo>
                    <a:pt x="13162" y="7157"/>
                  </a:moveTo>
                  <a:cubicBezTo>
                    <a:pt x="13162" y="7094"/>
                    <a:pt x="13141" y="6989"/>
                    <a:pt x="13099" y="6885"/>
                  </a:cubicBezTo>
                  <a:cubicBezTo>
                    <a:pt x="13036" y="6654"/>
                    <a:pt x="12848" y="6550"/>
                    <a:pt x="12576" y="6571"/>
                  </a:cubicBezTo>
                  <a:cubicBezTo>
                    <a:pt x="12388" y="6592"/>
                    <a:pt x="12220" y="6759"/>
                    <a:pt x="12220" y="7010"/>
                  </a:cubicBezTo>
                  <a:cubicBezTo>
                    <a:pt x="12220" y="7178"/>
                    <a:pt x="12241" y="7366"/>
                    <a:pt x="12325" y="7512"/>
                  </a:cubicBezTo>
                  <a:cubicBezTo>
                    <a:pt x="12408" y="7722"/>
                    <a:pt x="12639" y="7805"/>
                    <a:pt x="12848" y="7701"/>
                  </a:cubicBezTo>
                  <a:cubicBezTo>
                    <a:pt x="13057" y="7596"/>
                    <a:pt x="13162" y="7429"/>
                    <a:pt x="13162" y="7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290;p74">
              <a:extLst>
                <a:ext uri="{FF2B5EF4-FFF2-40B4-BE49-F238E27FC236}">
                  <a16:creationId xmlns:a16="http://schemas.microsoft.com/office/drawing/2014/main" id="{C8606534-C74A-0348-B50D-BEB84DF17D10}"/>
                </a:ext>
              </a:extLst>
            </p:cNvPr>
            <p:cNvSpPr/>
            <p:nvPr/>
          </p:nvSpPr>
          <p:spPr>
            <a:xfrm>
              <a:off x="7392713" y="2349750"/>
              <a:ext cx="534100" cy="545600"/>
            </a:xfrm>
            <a:custGeom>
              <a:avLst/>
              <a:gdLst/>
              <a:ahLst/>
              <a:cxnLst/>
              <a:rect l="l" t="t" r="r" b="b"/>
              <a:pathLst>
                <a:path w="21364" h="21824" extrusionOk="0">
                  <a:moveTo>
                    <a:pt x="21363" y="12659"/>
                  </a:moveTo>
                  <a:lnTo>
                    <a:pt x="21363" y="14751"/>
                  </a:lnTo>
                  <a:cubicBezTo>
                    <a:pt x="21363" y="14981"/>
                    <a:pt x="21342" y="15191"/>
                    <a:pt x="21217" y="15400"/>
                  </a:cubicBezTo>
                  <a:cubicBezTo>
                    <a:pt x="21028" y="15714"/>
                    <a:pt x="20986" y="16049"/>
                    <a:pt x="20735" y="16362"/>
                  </a:cubicBezTo>
                  <a:cubicBezTo>
                    <a:pt x="20421" y="16781"/>
                    <a:pt x="20087" y="17157"/>
                    <a:pt x="19647" y="17429"/>
                  </a:cubicBezTo>
                  <a:cubicBezTo>
                    <a:pt x="19313" y="17639"/>
                    <a:pt x="19041" y="17953"/>
                    <a:pt x="18622" y="18036"/>
                  </a:cubicBezTo>
                  <a:cubicBezTo>
                    <a:pt x="18224" y="18455"/>
                    <a:pt x="17701" y="18538"/>
                    <a:pt x="17178" y="18622"/>
                  </a:cubicBezTo>
                  <a:cubicBezTo>
                    <a:pt x="16655" y="18685"/>
                    <a:pt x="16132" y="18790"/>
                    <a:pt x="15609" y="18894"/>
                  </a:cubicBezTo>
                  <a:cubicBezTo>
                    <a:pt x="15400" y="18957"/>
                    <a:pt x="15232" y="18999"/>
                    <a:pt x="15023" y="19082"/>
                  </a:cubicBezTo>
                  <a:cubicBezTo>
                    <a:pt x="14856" y="19145"/>
                    <a:pt x="14709" y="19208"/>
                    <a:pt x="14542" y="19271"/>
                  </a:cubicBezTo>
                  <a:cubicBezTo>
                    <a:pt x="14249" y="19375"/>
                    <a:pt x="13998" y="19501"/>
                    <a:pt x="13705" y="19606"/>
                  </a:cubicBezTo>
                  <a:cubicBezTo>
                    <a:pt x="13600" y="19668"/>
                    <a:pt x="13496" y="19710"/>
                    <a:pt x="13391" y="19731"/>
                  </a:cubicBezTo>
                  <a:cubicBezTo>
                    <a:pt x="12952" y="19878"/>
                    <a:pt x="12533" y="19982"/>
                    <a:pt x="12094" y="20087"/>
                  </a:cubicBezTo>
                  <a:cubicBezTo>
                    <a:pt x="11926" y="20129"/>
                    <a:pt x="11738" y="20150"/>
                    <a:pt x="11592" y="20233"/>
                  </a:cubicBezTo>
                  <a:cubicBezTo>
                    <a:pt x="11278" y="20359"/>
                    <a:pt x="10985" y="20547"/>
                    <a:pt x="10629" y="20568"/>
                  </a:cubicBezTo>
                  <a:cubicBezTo>
                    <a:pt x="10587" y="20568"/>
                    <a:pt x="10587" y="20568"/>
                    <a:pt x="10566" y="20610"/>
                  </a:cubicBezTo>
                  <a:cubicBezTo>
                    <a:pt x="10127" y="20861"/>
                    <a:pt x="9625" y="20986"/>
                    <a:pt x="9123" y="21133"/>
                  </a:cubicBezTo>
                  <a:cubicBezTo>
                    <a:pt x="8307" y="21342"/>
                    <a:pt x="7512" y="21614"/>
                    <a:pt x="6633" y="21656"/>
                  </a:cubicBezTo>
                  <a:cubicBezTo>
                    <a:pt x="6256" y="21656"/>
                    <a:pt x="5859" y="21719"/>
                    <a:pt x="5461" y="21761"/>
                  </a:cubicBezTo>
                  <a:cubicBezTo>
                    <a:pt x="5147" y="21782"/>
                    <a:pt x="4875" y="21823"/>
                    <a:pt x="4582" y="21719"/>
                  </a:cubicBezTo>
                  <a:cubicBezTo>
                    <a:pt x="4499" y="21698"/>
                    <a:pt x="4415" y="21698"/>
                    <a:pt x="4352" y="21719"/>
                  </a:cubicBezTo>
                  <a:cubicBezTo>
                    <a:pt x="3871" y="21823"/>
                    <a:pt x="3452" y="21656"/>
                    <a:pt x="2971" y="21656"/>
                  </a:cubicBezTo>
                  <a:cubicBezTo>
                    <a:pt x="2887" y="21656"/>
                    <a:pt x="2783" y="21593"/>
                    <a:pt x="2657" y="21551"/>
                  </a:cubicBezTo>
                  <a:cubicBezTo>
                    <a:pt x="2532" y="21489"/>
                    <a:pt x="2406" y="21405"/>
                    <a:pt x="2302" y="21447"/>
                  </a:cubicBezTo>
                  <a:cubicBezTo>
                    <a:pt x="1799" y="21489"/>
                    <a:pt x="1402" y="21175"/>
                    <a:pt x="963" y="21028"/>
                  </a:cubicBezTo>
                  <a:cubicBezTo>
                    <a:pt x="837" y="20966"/>
                    <a:pt x="732" y="20882"/>
                    <a:pt x="732" y="20735"/>
                  </a:cubicBezTo>
                  <a:cubicBezTo>
                    <a:pt x="732" y="20652"/>
                    <a:pt x="711" y="20547"/>
                    <a:pt x="649" y="20526"/>
                  </a:cubicBezTo>
                  <a:cubicBezTo>
                    <a:pt x="272" y="20254"/>
                    <a:pt x="293" y="19794"/>
                    <a:pt x="188" y="19396"/>
                  </a:cubicBezTo>
                  <a:cubicBezTo>
                    <a:pt x="84" y="19041"/>
                    <a:pt x="84" y="18643"/>
                    <a:pt x="21" y="18266"/>
                  </a:cubicBezTo>
                  <a:cubicBezTo>
                    <a:pt x="0" y="17932"/>
                    <a:pt x="105" y="17639"/>
                    <a:pt x="314" y="17388"/>
                  </a:cubicBezTo>
                  <a:cubicBezTo>
                    <a:pt x="439" y="17199"/>
                    <a:pt x="544" y="16990"/>
                    <a:pt x="690" y="16802"/>
                  </a:cubicBezTo>
                  <a:cubicBezTo>
                    <a:pt x="921" y="16530"/>
                    <a:pt x="1151" y="16258"/>
                    <a:pt x="1381" y="16007"/>
                  </a:cubicBezTo>
                  <a:cubicBezTo>
                    <a:pt x="1527" y="15860"/>
                    <a:pt x="1674" y="15756"/>
                    <a:pt x="1799" y="15609"/>
                  </a:cubicBezTo>
                  <a:cubicBezTo>
                    <a:pt x="2092" y="15295"/>
                    <a:pt x="2364" y="14919"/>
                    <a:pt x="2720" y="14688"/>
                  </a:cubicBezTo>
                  <a:cubicBezTo>
                    <a:pt x="2783" y="14668"/>
                    <a:pt x="2804" y="14605"/>
                    <a:pt x="2825" y="14563"/>
                  </a:cubicBezTo>
                  <a:cubicBezTo>
                    <a:pt x="3411" y="13831"/>
                    <a:pt x="4164" y="13287"/>
                    <a:pt x="4938" y="12784"/>
                  </a:cubicBezTo>
                  <a:cubicBezTo>
                    <a:pt x="5336" y="12554"/>
                    <a:pt x="5670" y="12261"/>
                    <a:pt x="5963" y="11885"/>
                  </a:cubicBezTo>
                  <a:cubicBezTo>
                    <a:pt x="6131" y="11675"/>
                    <a:pt x="6340" y="11529"/>
                    <a:pt x="6507" y="11320"/>
                  </a:cubicBezTo>
                  <a:cubicBezTo>
                    <a:pt x="6591" y="11236"/>
                    <a:pt x="6675" y="11194"/>
                    <a:pt x="6696" y="11111"/>
                  </a:cubicBezTo>
                  <a:cubicBezTo>
                    <a:pt x="6863" y="10713"/>
                    <a:pt x="7198" y="10462"/>
                    <a:pt x="7491" y="10148"/>
                  </a:cubicBezTo>
                  <a:cubicBezTo>
                    <a:pt x="7867" y="9730"/>
                    <a:pt x="8160" y="9248"/>
                    <a:pt x="8349" y="8704"/>
                  </a:cubicBezTo>
                  <a:cubicBezTo>
                    <a:pt x="8453" y="8390"/>
                    <a:pt x="8600" y="8118"/>
                    <a:pt x="8579" y="7784"/>
                  </a:cubicBezTo>
                  <a:lnTo>
                    <a:pt x="8579" y="7742"/>
                  </a:lnTo>
                  <a:cubicBezTo>
                    <a:pt x="8872" y="7010"/>
                    <a:pt x="8788" y="6235"/>
                    <a:pt x="8851" y="5482"/>
                  </a:cubicBezTo>
                  <a:cubicBezTo>
                    <a:pt x="8872" y="5189"/>
                    <a:pt x="8872" y="4917"/>
                    <a:pt x="8955" y="4645"/>
                  </a:cubicBezTo>
                  <a:cubicBezTo>
                    <a:pt x="8997" y="4436"/>
                    <a:pt x="9081" y="4206"/>
                    <a:pt x="9206" y="4017"/>
                  </a:cubicBezTo>
                  <a:cubicBezTo>
                    <a:pt x="9437" y="3704"/>
                    <a:pt x="9625" y="3390"/>
                    <a:pt x="9834" y="3076"/>
                  </a:cubicBezTo>
                  <a:cubicBezTo>
                    <a:pt x="10002" y="2846"/>
                    <a:pt x="10169" y="2616"/>
                    <a:pt x="10378" y="2427"/>
                  </a:cubicBezTo>
                  <a:cubicBezTo>
                    <a:pt x="10964" y="1925"/>
                    <a:pt x="11487" y="1381"/>
                    <a:pt x="12136" y="1004"/>
                  </a:cubicBezTo>
                  <a:cubicBezTo>
                    <a:pt x="12324" y="900"/>
                    <a:pt x="12470" y="774"/>
                    <a:pt x="12638" y="649"/>
                  </a:cubicBezTo>
                  <a:cubicBezTo>
                    <a:pt x="13077" y="314"/>
                    <a:pt x="13559" y="42"/>
                    <a:pt x="14123" y="21"/>
                  </a:cubicBezTo>
                  <a:cubicBezTo>
                    <a:pt x="14542" y="0"/>
                    <a:pt x="14981" y="63"/>
                    <a:pt x="15379" y="251"/>
                  </a:cubicBezTo>
                  <a:cubicBezTo>
                    <a:pt x="15965" y="523"/>
                    <a:pt x="16530" y="753"/>
                    <a:pt x="17011" y="1193"/>
                  </a:cubicBezTo>
                  <a:cubicBezTo>
                    <a:pt x="17053" y="1256"/>
                    <a:pt x="17116" y="1297"/>
                    <a:pt x="17178" y="1318"/>
                  </a:cubicBezTo>
                  <a:cubicBezTo>
                    <a:pt x="17429" y="1402"/>
                    <a:pt x="17597" y="1569"/>
                    <a:pt x="17701" y="1820"/>
                  </a:cubicBezTo>
                  <a:cubicBezTo>
                    <a:pt x="17743" y="1883"/>
                    <a:pt x="17764" y="1925"/>
                    <a:pt x="17806" y="1946"/>
                  </a:cubicBezTo>
                  <a:cubicBezTo>
                    <a:pt x="18078" y="2113"/>
                    <a:pt x="18204" y="2364"/>
                    <a:pt x="18371" y="2574"/>
                  </a:cubicBezTo>
                  <a:cubicBezTo>
                    <a:pt x="18894" y="3201"/>
                    <a:pt x="19229" y="3913"/>
                    <a:pt x="19647" y="4603"/>
                  </a:cubicBezTo>
                  <a:cubicBezTo>
                    <a:pt x="19752" y="4771"/>
                    <a:pt x="19836" y="4959"/>
                    <a:pt x="19898" y="5168"/>
                  </a:cubicBezTo>
                  <a:cubicBezTo>
                    <a:pt x="19961" y="5294"/>
                    <a:pt x="20003" y="5461"/>
                    <a:pt x="20087" y="5587"/>
                  </a:cubicBezTo>
                  <a:cubicBezTo>
                    <a:pt x="20463" y="6089"/>
                    <a:pt x="20589" y="6696"/>
                    <a:pt x="20735" y="7261"/>
                  </a:cubicBezTo>
                  <a:cubicBezTo>
                    <a:pt x="20840" y="7658"/>
                    <a:pt x="20840" y="8098"/>
                    <a:pt x="20986" y="8495"/>
                  </a:cubicBezTo>
                  <a:cubicBezTo>
                    <a:pt x="21154" y="9039"/>
                    <a:pt x="21133" y="9646"/>
                    <a:pt x="21300" y="10211"/>
                  </a:cubicBezTo>
                  <a:cubicBezTo>
                    <a:pt x="21342" y="10378"/>
                    <a:pt x="21321" y="10567"/>
                    <a:pt x="21321" y="10713"/>
                  </a:cubicBezTo>
                  <a:cubicBezTo>
                    <a:pt x="21363" y="11341"/>
                    <a:pt x="21363" y="11989"/>
                    <a:pt x="21363" y="126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291;p74">
              <a:extLst>
                <a:ext uri="{FF2B5EF4-FFF2-40B4-BE49-F238E27FC236}">
                  <a16:creationId xmlns:a16="http://schemas.microsoft.com/office/drawing/2014/main" id="{1986155D-124B-784A-A5AA-85C2A922C0C1}"/>
                </a:ext>
              </a:extLst>
            </p:cNvPr>
            <p:cNvSpPr/>
            <p:nvPr/>
          </p:nvSpPr>
          <p:spPr>
            <a:xfrm>
              <a:off x="6906738" y="1494475"/>
              <a:ext cx="706200" cy="422700"/>
            </a:xfrm>
            <a:custGeom>
              <a:avLst/>
              <a:gdLst/>
              <a:ahLst/>
              <a:cxnLst/>
              <a:rect l="l" t="t" r="r" b="b"/>
              <a:pathLst>
                <a:path w="28248" h="16908" extrusionOk="0">
                  <a:moveTo>
                    <a:pt x="23435" y="880"/>
                  </a:moveTo>
                  <a:cubicBezTo>
                    <a:pt x="23519" y="1382"/>
                    <a:pt x="23394" y="1738"/>
                    <a:pt x="23017" y="2031"/>
                  </a:cubicBezTo>
                  <a:cubicBezTo>
                    <a:pt x="22787" y="2240"/>
                    <a:pt x="22557" y="2449"/>
                    <a:pt x="22285" y="2658"/>
                  </a:cubicBezTo>
                  <a:cubicBezTo>
                    <a:pt x="21971" y="2909"/>
                    <a:pt x="21762" y="3265"/>
                    <a:pt x="21510" y="3537"/>
                  </a:cubicBezTo>
                  <a:cubicBezTo>
                    <a:pt x="21615" y="3851"/>
                    <a:pt x="21762" y="3997"/>
                    <a:pt x="22117" y="3997"/>
                  </a:cubicBezTo>
                  <a:cubicBezTo>
                    <a:pt x="23498" y="3956"/>
                    <a:pt x="23310" y="3914"/>
                    <a:pt x="24356" y="4541"/>
                  </a:cubicBezTo>
                  <a:cubicBezTo>
                    <a:pt x="24858" y="4855"/>
                    <a:pt x="25319" y="5190"/>
                    <a:pt x="25821" y="5525"/>
                  </a:cubicBezTo>
                  <a:cubicBezTo>
                    <a:pt x="25925" y="5609"/>
                    <a:pt x="26009" y="5713"/>
                    <a:pt x="26093" y="5818"/>
                  </a:cubicBezTo>
                  <a:cubicBezTo>
                    <a:pt x="26448" y="6341"/>
                    <a:pt x="26825" y="6906"/>
                    <a:pt x="27181" y="7429"/>
                  </a:cubicBezTo>
                  <a:cubicBezTo>
                    <a:pt x="27913" y="8475"/>
                    <a:pt x="28227" y="9647"/>
                    <a:pt x="28227" y="10902"/>
                  </a:cubicBezTo>
                  <a:cubicBezTo>
                    <a:pt x="28227" y="11007"/>
                    <a:pt x="28248" y="11132"/>
                    <a:pt x="28206" y="11237"/>
                  </a:cubicBezTo>
                  <a:cubicBezTo>
                    <a:pt x="28039" y="11572"/>
                    <a:pt x="28122" y="11927"/>
                    <a:pt x="28122" y="12241"/>
                  </a:cubicBezTo>
                  <a:cubicBezTo>
                    <a:pt x="28122" y="12764"/>
                    <a:pt x="28122" y="13308"/>
                    <a:pt x="28080" y="13832"/>
                  </a:cubicBezTo>
                  <a:cubicBezTo>
                    <a:pt x="28039" y="14271"/>
                    <a:pt x="27892" y="14396"/>
                    <a:pt x="27390" y="14501"/>
                  </a:cubicBezTo>
                  <a:cubicBezTo>
                    <a:pt x="27264" y="14376"/>
                    <a:pt x="27285" y="14187"/>
                    <a:pt x="27264" y="14041"/>
                  </a:cubicBezTo>
                  <a:cubicBezTo>
                    <a:pt x="27244" y="13957"/>
                    <a:pt x="27202" y="13852"/>
                    <a:pt x="27181" y="13769"/>
                  </a:cubicBezTo>
                  <a:cubicBezTo>
                    <a:pt x="27160" y="13748"/>
                    <a:pt x="27097" y="13727"/>
                    <a:pt x="27055" y="13706"/>
                  </a:cubicBezTo>
                  <a:cubicBezTo>
                    <a:pt x="27034" y="13706"/>
                    <a:pt x="26972" y="13727"/>
                    <a:pt x="26951" y="13748"/>
                  </a:cubicBezTo>
                  <a:cubicBezTo>
                    <a:pt x="26930" y="13769"/>
                    <a:pt x="26888" y="13811"/>
                    <a:pt x="26888" y="13852"/>
                  </a:cubicBezTo>
                  <a:cubicBezTo>
                    <a:pt x="26846" y="14187"/>
                    <a:pt x="26679" y="14501"/>
                    <a:pt x="26574" y="14815"/>
                  </a:cubicBezTo>
                  <a:cubicBezTo>
                    <a:pt x="26469" y="15129"/>
                    <a:pt x="26260" y="15380"/>
                    <a:pt x="26030" y="15652"/>
                  </a:cubicBezTo>
                  <a:cubicBezTo>
                    <a:pt x="25737" y="15652"/>
                    <a:pt x="25402" y="15694"/>
                    <a:pt x="25088" y="15652"/>
                  </a:cubicBezTo>
                  <a:cubicBezTo>
                    <a:pt x="24963" y="15652"/>
                    <a:pt x="24837" y="15610"/>
                    <a:pt x="24733" y="15547"/>
                  </a:cubicBezTo>
                  <a:cubicBezTo>
                    <a:pt x="24544" y="15484"/>
                    <a:pt x="24377" y="15380"/>
                    <a:pt x="24210" y="15317"/>
                  </a:cubicBezTo>
                  <a:cubicBezTo>
                    <a:pt x="23917" y="15233"/>
                    <a:pt x="23707" y="15066"/>
                    <a:pt x="23540" y="14815"/>
                  </a:cubicBezTo>
                  <a:cubicBezTo>
                    <a:pt x="23331" y="14564"/>
                    <a:pt x="23101" y="14292"/>
                    <a:pt x="22891" y="14041"/>
                  </a:cubicBezTo>
                  <a:cubicBezTo>
                    <a:pt x="22745" y="13873"/>
                    <a:pt x="22578" y="13727"/>
                    <a:pt x="22473" y="13518"/>
                  </a:cubicBezTo>
                  <a:cubicBezTo>
                    <a:pt x="22389" y="13350"/>
                    <a:pt x="22243" y="13225"/>
                    <a:pt x="22075" y="13099"/>
                  </a:cubicBezTo>
                  <a:cubicBezTo>
                    <a:pt x="21950" y="12974"/>
                    <a:pt x="21762" y="12974"/>
                    <a:pt x="21615" y="13036"/>
                  </a:cubicBezTo>
                  <a:cubicBezTo>
                    <a:pt x="21448" y="13120"/>
                    <a:pt x="21385" y="13308"/>
                    <a:pt x="21406" y="13497"/>
                  </a:cubicBezTo>
                  <a:cubicBezTo>
                    <a:pt x="21427" y="13622"/>
                    <a:pt x="21490" y="13748"/>
                    <a:pt x="21552" y="13852"/>
                  </a:cubicBezTo>
                  <a:cubicBezTo>
                    <a:pt x="21762" y="14062"/>
                    <a:pt x="21720" y="14292"/>
                    <a:pt x="21699" y="14564"/>
                  </a:cubicBezTo>
                  <a:lnTo>
                    <a:pt x="21301" y="14648"/>
                  </a:lnTo>
                  <a:cubicBezTo>
                    <a:pt x="20653" y="14668"/>
                    <a:pt x="19962" y="14668"/>
                    <a:pt x="19313" y="14480"/>
                  </a:cubicBezTo>
                  <a:cubicBezTo>
                    <a:pt x="18707" y="14313"/>
                    <a:pt x="18100" y="14124"/>
                    <a:pt x="17619" y="13727"/>
                  </a:cubicBezTo>
                  <a:cubicBezTo>
                    <a:pt x="16572" y="12890"/>
                    <a:pt x="15568" y="12032"/>
                    <a:pt x="14857" y="10798"/>
                  </a:cubicBezTo>
                  <a:cubicBezTo>
                    <a:pt x="14899" y="10505"/>
                    <a:pt x="14961" y="10170"/>
                    <a:pt x="14815" y="9751"/>
                  </a:cubicBezTo>
                  <a:cubicBezTo>
                    <a:pt x="14585" y="10065"/>
                    <a:pt x="14376" y="10358"/>
                    <a:pt x="14124" y="10609"/>
                  </a:cubicBezTo>
                  <a:cubicBezTo>
                    <a:pt x="13915" y="10881"/>
                    <a:pt x="13685" y="11132"/>
                    <a:pt x="13476" y="11404"/>
                  </a:cubicBezTo>
                  <a:cubicBezTo>
                    <a:pt x="12953" y="12032"/>
                    <a:pt x="12409" y="12618"/>
                    <a:pt x="11886" y="13246"/>
                  </a:cubicBezTo>
                  <a:cubicBezTo>
                    <a:pt x="11697" y="13455"/>
                    <a:pt x="11509" y="13664"/>
                    <a:pt x="11279" y="13852"/>
                  </a:cubicBezTo>
                  <a:cubicBezTo>
                    <a:pt x="10986" y="14062"/>
                    <a:pt x="10714" y="14292"/>
                    <a:pt x="10421" y="14501"/>
                  </a:cubicBezTo>
                  <a:lnTo>
                    <a:pt x="9710" y="14982"/>
                  </a:lnTo>
                  <a:cubicBezTo>
                    <a:pt x="9249" y="15233"/>
                    <a:pt x="9249" y="15233"/>
                    <a:pt x="8622" y="15171"/>
                  </a:cubicBezTo>
                  <a:cubicBezTo>
                    <a:pt x="8475" y="14920"/>
                    <a:pt x="8538" y="14689"/>
                    <a:pt x="8642" y="14459"/>
                  </a:cubicBezTo>
                  <a:cubicBezTo>
                    <a:pt x="8998" y="13643"/>
                    <a:pt x="9354" y="12806"/>
                    <a:pt x="9877" y="12095"/>
                  </a:cubicBezTo>
                  <a:cubicBezTo>
                    <a:pt x="10002" y="11886"/>
                    <a:pt x="10149" y="11676"/>
                    <a:pt x="10254" y="11467"/>
                  </a:cubicBezTo>
                  <a:cubicBezTo>
                    <a:pt x="10358" y="11258"/>
                    <a:pt x="10421" y="11049"/>
                    <a:pt x="10463" y="10839"/>
                  </a:cubicBezTo>
                  <a:cubicBezTo>
                    <a:pt x="10400" y="10714"/>
                    <a:pt x="10295" y="10714"/>
                    <a:pt x="10212" y="10798"/>
                  </a:cubicBezTo>
                  <a:cubicBezTo>
                    <a:pt x="10023" y="10944"/>
                    <a:pt x="9835" y="11132"/>
                    <a:pt x="9710" y="11342"/>
                  </a:cubicBezTo>
                  <a:cubicBezTo>
                    <a:pt x="9396" y="11781"/>
                    <a:pt x="9082" y="12262"/>
                    <a:pt x="8768" y="12702"/>
                  </a:cubicBezTo>
                  <a:cubicBezTo>
                    <a:pt x="8663" y="12869"/>
                    <a:pt x="8538" y="12995"/>
                    <a:pt x="8412" y="13120"/>
                  </a:cubicBezTo>
                  <a:cubicBezTo>
                    <a:pt x="7701" y="13706"/>
                    <a:pt x="7010" y="14292"/>
                    <a:pt x="6466" y="15024"/>
                  </a:cubicBezTo>
                  <a:cubicBezTo>
                    <a:pt x="6383" y="15129"/>
                    <a:pt x="6278" y="15233"/>
                    <a:pt x="6173" y="15296"/>
                  </a:cubicBezTo>
                  <a:cubicBezTo>
                    <a:pt x="5588" y="15715"/>
                    <a:pt x="4960" y="16133"/>
                    <a:pt x="4353" y="16552"/>
                  </a:cubicBezTo>
                  <a:cubicBezTo>
                    <a:pt x="4123" y="16698"/>
                    <a:pt x="3872" y="16782"/>
                    <a:pt x="3621" y="16782"/>
                  </a:cubicBezTo>
                  <a:cubicBezTo>
                    <a:pt x="2888" y="16803"/>
                    <a:pt x="2156" y="16865"/>
                    <a:pt x="1340" y="16907"/>
                  </a:cubicBezTo>
                  <a:cubicBezTo>
                    <a:pt x="775" y="16363"/>
                    <a:pt x="378" y="15694"/>
                    <a:pt x="315" y="14815"/>
                  </a:cubicBezTo>
                  <a:cubicBezTo>
                    <a:pt x="294" y="14376"/>
                    <a:pt x="210" y="13936"/>
                    <a:pt x="85" y="13497"/>
                  </a:cubicBezTo>
                  <a:cubicBezTo>
                    <a:pt x="43" y="13350"/>
                    <a:pt x="1" y="13204"/>
                    <a:pt x="1" y="13036"/>
                  </a:cubicBezTo>
                  <a:cubicBezTo>
                    <a:pt x="1" y="12597"/>
                    <a:pt x="43" y="12137"/>
                    <a:pt x="85" y="11676"/>
                  </a:cubicBezTo>
                  <a:cubicBezTo>
                    <a:pt x="106" y="11342"/>
                    <a:pt x="315" y="11091"/>
                    <a:pt x="524" y="10839"/>
                  </a:cubicBezTo>
                  <a:cubicBezTo>
                    <a:pt x="691" y="10672"/>
                    <a:pt x="796" y="10484"/>
                    <a:pt x="901" y="10295"/>
                  </a:cubicBezTo>
                  <a:cubicBezTo>
                    <a:pt x="1194" y="9772"/>
                    <a:pt x="1466" y="9228"/>
                    <a:pt x="1759" y="8705"/>
                  </a:cubicBezTo>
                  <a:cubicBezTo>
                    <a:pt x="1884" y="8475"/>
                    <a:pt x="2072" y="8266"/>
                    <a:pt x="2240" y="8057"/>
                  </a:cubicBezTo>
                  <a:cubicBezTo>
                    <a:pt x="3014" y="7052"/>
                    <a:pt x="3956" y="6236"/>
                    <a:pt x="4981" y="5504"/>
                  </a:cubicBezTo>
                  <a:cubicBezTo>
                    <a:pt x="5420" y="5169"/>
                    <a:pt x="5943" y="4876"/>
                    <a:pt x="6445" y="4646"/>
                  </a:cubicBezTo>
                  <a:cubicBezTo>
                    <a:pt x="7115" y="4332"/>
                    <a:pt x="7826" y="4039"/>
                    <a:pt x="8559" y="3809"/>
                  </a:cubicBezTo>
                  <a:cubicBezTo>
                    <a:pt x="8956" y="3684"/>
                    <a:pt x="9375" y="3600"/>
                    <a:pt x="9772" y="3516"/>
                  </a:cubicBezTo>
                  <a:cubicBezTo>
                    <a:pt x="10546" y="3370"/>
                    <a:pt x="11342" y="3244"/>
                    <a:pt x="12116" y="3098"/>
                  </a:cubicBezTo>
                  <a:cubicBezTo>
                    <a:pt x="12409" y="3056"/>
                    <a:pt x="12702" y="3056"/>
                    <a:pt x="12953" y="3035"/>
                  </a:cubicBezTo>
                  <a:cubicBezTo>
                    <a:pt x="13497" y="2993"/>
                    <a:pt x="14062" y="2993"/>
                    <a:pt x="14606" y="2993"/>
                  </a:cubicBezTo>
                  <a:cubicBezTo>
                    <a:pt x="14961" y="2993"/>
                    <a:pt x="15338" y="3035"/>
                    <a:pt x="15673" y="3056"/>
                  </a:cubicBezTo>
                  <a:cubicBezTo>
                    <a:pt x="15987" y="3077"/>
                    <a:pt x="16300" y="3181"/>
                    <a:pt x="16593" y="3307"/>
                  </a:cubicBezTo>
                  <a:cubicBezTo>
                    <a:pt x="16949" y="3495"/>
                    <a:pt x="17326" y="3621"/>
                    <a:pt x="17681" y="3788"/>
                  </a:cubicBezTo>
                  <a:cubicBezTo>
                    <a:pt x="17744" y="3809"/>
                    <a:pt x="17786" y="3809"/>
                    <a:pt x="17849" y="3809"/>
                  </a:cubicBezTo>
                  <a:cubicBezTo>
                    <a:pt x="17974" y="3809"/>
                    <a:pt x="18100" y="3704"/>
                    <a:pt x="18142" y="3579"/>
                  </a:cubicBezTo>
                  <a:cubicBezTo>
                    <a:pt x="18163" y="3453"/>
                    <a:pt x="18142" y="3349"/>
                    <a:pt x="18058" y="3265"/>
                  </a:cubicBezTo>
                  <a:cubicBezTo>
                    <a:pt x="17974" y="3181"/>
                    <a:pt x="17870" y="3140"/>
                    <a:pt x="17765" y="3077"/>
                  </a:cubicBezTo>
                  <a:cubicBezTo>
                    <a:pt x="17263" y="2763"/>
                    <a:pt x="16782" y="2449"/>
                    <a:pt x="16300" y="2114"/>
                  </a:cubicBezTo>
                  <a:cubicBezTo>
                    <a:pt x="16217" y="2052"/>
                    <a:pt x="16175" y="1989"/>
                    <a:pt x="16091" y="1926"/>
                  </a:cubicBezTo>
                  <a:cubicBezTo>
                    <a:pt x="15903" y="1717"/>
                    <a:pt x="15694" y="1507"/>
                    <a:pt x="15443" y="1382"/>
                  </a:cubicBezTo>
                  <a:cubicBezTo>
                    <a:pt x="15171" y="1256"/>
                    <a:pt x="15108" y="1047"/>
                    <a:pt x="15129" y="775"/>
                  </a:cubicBezTo>
                  <a:lnTo>
                    <a:pt x="15129" y="733"/>
                  </a:lnTo>
                  <a:cubicBezTo>
                    <a:pt x="15129" y="147"/>
                    <a:pt x="15317" y="1"/>
                    <a:pt x="15861" y="106"/>
                  </a:cubicBezTo>
                  <a:cubicBezTo>
                    <a:pt x="16468" y="231"/>
                    <a:pt x="17033" y="419"/>
                    <a:pt x="17472" y="880"/>
                  </a:cubicBezTo>
                  <a:cubicBezTo>
                    <a:pt x="17535" y="943"/>
                    <a:pt x="17577" y="1005"/>
                    <a:pt x="17640" y="1047"/>
                  </a:cubicBezTo>
                  <a:cubicBezTo>
                    <a:pt x="18163" y="1382"/>
                    <a:pt x="18560" y="1884"/>
                    <a:pt x="18895" y="2407"/>
                  </a:cubicBezTo>
                  <a:cubicBezTo>
                    <a:pt x="19021" y="2575"/>
                    <a:pt x="19104" y="2784"/>
                    <a:pt x="19209" y="2993"/>
                  </a:cubicBezTo>
                  <a:cubicBezTo>
                    <a:pt x="19230" y="3056"/>
                    <a:pt x="19334" y="3140"/>
                    <a:pt x="19397" y="3140"/>
                  </a:cubicBezTo>
                  <a:cubicBezTo>
                    <a:pt x="19460" y="3098"/>
                    <a:pt x="19544" y="3056"/>
                    <a:pt x="19627" y="2993"/>
                  </a:cubicBezTo>
                  <a:cubicBezTo>
                    <a:pt x="19648" y="2993"/>
                    <a:pt x="19648" y="2972"/>
                    <a:pt x="19648" y="2951"/>
                  </a:cubicBezTo>
                  <a:cubicBezTo>
                    <a:pt x="19627" y="2533"/>
                    <a:pt x="19941" y="2261"/>
                    <a:pt x="20150" y="1947"/>
                  </a:cubicBezTo>
                  <a:cubicBezTo>
                    <a:pt x="20276" y="1780"/>
                    <a:pt x="20402" y="1633"/>
                    <a:pt x="20590" y="1528"/>
                  </a:cubicBezTo>
                  <a:cubicBezTo>
                    <a:pt x="20674" y="1507"/>
                    <a:pt x="20715" y="1466"/>
                    <a:pt x="20778" y="1403"/>
                  </a:cubicBezTo>
                  <a:cubicBezTo>
                    <a:pt x="21343" y="859"/>
                    <a:pt x="22117" y="796"/>
                    <a:pt x="22808" y="671"/>
                  </a:cubicBezTo>
                  <a:cubicBezTo>
                    <a:pt x="23059" y="566"/>
                    <a:pt x="23226" y="754"/>
                    <a:pt x="23435" y="8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292;p74">
              <a:extLst>
                <a:ext uri="{FF2B5EF4-FFF2-40B4-BE49-F238E27FC236}">
                  <a16:creationId xmlns:a16="http://schemas.microsoft.com/office/drawing/2014/main" id="{F5565F31-8652-454A-85EA-3BBAF115E05D}"/>
                </a:ext>
              </a:extLst>
            </p:cNvPr>
            <p:cNvSpPr/>
            <p:nvPr/>
          </p:nvSpPr>
          <p:spPr>
            <a:xfrm>
              <a:off x="4841588" y="2747300"/>
              <a:ext cx="458775" cy="505325"/>
            </a:xfrm>
            <a:custGeom>
              <a:avLst/>
              <a:gdLst/>
              <a:ahLst/>
              <a:cxnLst/>
              <a:rect l="l" t="t" r="r" b="b"/>
              <a:pathLst>
                <a:path w="18351" h="20213" extrusionOk="0">
                  <a:moveTo>
                    <a:pt x="1193" y="544"/>
                  </a:moveTo>
                  <a:cubicBezTo>
                    <a:pt x="1361" y="565"/>
                    <a:pt x="1402" y="565"/>
                    <a:pt x="1486" y="586"/>
                  </a:cubicBezTo>
                  <a:cubicBezTo>
                    <a:pt x="2198" y="795"/>
                    <a:pt x="2888" y="795"/>
                    <a:pt x="3620" y="795"/>
                  </a:cubicBezTo>
                  <a:cubicBezTo>
                    <a:pt x="4081" y="795"/>
                    <a:pt x="4541" y="837"/>
                    <a:pt x="4980" y="879"/>
                  </a:cubicBezTo>
                  <a:cubicBezTo>
                    <a:pt x="5775" y="983"/>
                    <a:pt x="6571" y="963"/>
                    <a:pt x="7366" y="963"/>
                  </a:cubicBezTo>
                  <a:cubicBezTo>
                    <a:pt x="7596" y="963"/>
                    <a:pt x="7868" y="879"/>
                    <a:pt x="8098" y="816"/>
                  </a:cubicBezTo>
                  <a:cubicBezTo>
                    <a:pt x="8914" y="670"/>
                    <a:pt x="9688" y="502"/>
                    <a:pt x="10504" y="356"/>
                  </a:cubicBezTo>
                  <a:cubicBezTo>
                    <a:pt x="10797" y="293"/>
                    <a:pt x="11048" y="209"/>
                    <a:pt x="11320" y="126"/>
                  </a:cubicBezTo>
                  <a:cubicBezTo>
                    <a:pt x="11446" y="105"/>
                    <a:pt x="11571" y="42"/>
                    <a:pt x="11697" y="0"/>
                  </a:cubicBezTo>
                  <a:cubicBezTo>
                    <a:pt x="11781" y="126"/>
                    <a:pt x="11864" y="230"/>
                    <a:pt x="11927" y="335"/>
                  </a:cubicBezTo>
                  <a:cubicBezTo>
                    <a:pt x="12199" y="858"/>
                    <a:pt x="12471" y="1381"/>
                    <a:pt x="12743" y="1904"/>
                  </a:cubicBezTo>
                  <a:cubicBezTo>
                    <a:pt x="12848" y="2113"/>
                    <a:pt x="12994" y="2302"/>
                    <a:pt x="13057" y="2490"/>
                  </a:cubicBezTo>
                  <a:cubicBezTo>
                    <a:pt x="13413" y="3390"/>
                    <a:pt x="13852" y="4227"/>
                    <a:pt x="14291" y="5064"/>
                  </a:cubicBezTo>
                  <a:cubicBezTo>
                    <a:pt x="14375" y="5210"/>
                    <a:pt x="14459" y="5398"/>
                    <a:pt x="14563" y="5608"/>
                  </a:cubicBezTo>
                  <a:cubicBezTo>
                    <a:pt x="14417" y="5608"/>
                    <a:pt x="14312" y="5629"/>
                    <a:pt x="14250" y="5629"/>
                  </a:cubicBezTo>
                  <a:cubicBezTo>
                    <a:pt x="13664" y="5608"/>
                    <a:pt x="13120" y="5566"/>
                    <a:pt x="12576" y="5398"/>
                  </a:cubicBezTo>
                  <a:cubicBezTo>
                    <a:pt x="12366" y="5356"/>
                    <a:pt x="12115" y="5336"/>
                    <a:pt x="11885" y="5273"/>
                  </a:cubicBezTo>
                  <a:cubicBezTo>
                    <a:pt x="11592" y="5210"/>
                    <a:pt x="11341" y="5147"/>
                    <a:pt x="11069" y="5064"/>
                  </a:cubicBezTo>
                  <a:cubicBezTo>
                    <a:pt x="10860" y="5001"/>
                    <a:pt x="10630" y="4917"/>
                    <a:pt x="10421" y="4917"/>
                  </a:cubicBezTo>
                  <a:cubicBezTo>
                    <a:pt x="9751" y="4854"/>
                    <a:pt x="9144" y="4561"/>
                    <a:pt x="8558" y="4248"/>
                  </a:cubicBezTo>
                  <a:cubicBezTo>
                    <a:pt x="8014" y="3934"/>
                    <a:pt x="7491" y="3620"/>
                    <a:pt x="7094" y="3097"/>
                  </a:cubicBezTo>
                  <a:cubicBezTo>
                    <a:pt x="6989" y="2971"/>
                    <a:pt x="6863" y="2846"/>
                    <a:pt x="6654" y="2908"/>
                  </a:cubicBezTo>
                  <a:cubicBezTo>
                    <a:pt x="6508" y="2971"/>
                    <a:pt x="6487" y="3201"/>
                    <a:pt x="6571" y="3411"/>
                  </a:cubicBezTo>
                  <a:cubicBezTo>
                    <a:pt x="6759" y="3724"/>
                    <a:pt x="6947" y="4017"/>
                    <a:pt x="7240" y="4248"/>
                  </a:cubicBezTo>
                  <a:cubicBezTo>
                    <a:pt x="7889" y="4833"/>
                    <a:pt x="8642" y="5273"/>
                    <a:pt x="9479" y="5566"/>
                  </a:cubicBezTo>
                  <a:cubicBezTo>
                    <a:pt x="9667" y="5629"/>
                    <a:pt x="9876" y="5691"/>
                    <a:pt x="10086" y="5712"/>
                  </a:cubicBezTo>
                  <a:cubicBezTo>
                    <a:pt x="10400" y="5754"/>
                    <a:pt x="10693" y="5796"/>
                    <a:pt x="10944" y="5963"/>
                  </a:cubicBezTo>
                  <a:cubicBezTo>
                    <a:pt x="10985" y="5984"/>
                    <a:pt x="11027" y="5984"/>
                    <a:pt x="11048" y="5984"/>
                  </a:cubicBezTo>
                  <a:cubicBezTo>
                    <a:pt x="11822" y="6131"/>
                    <a:pt x="12576" y="6298"/>
                    <a:pt x="13329" y="6424"/>
                  </a:cubicBezTo>
                  <a:cubicBezTo>
                    <a:pt x="13831" y="6507"/>
                    <a:pt x="14354" y="6549"/>
                    <a:pt x="14856" y="6612"/>
                  </a:cubicBezTo>
                  <a:cubicBezTo>
                    <a:pt x="14961" y="6612"/>
                    <a:pt x="15024" y="6654"/>
                    <a:pt x="15128" y="6696"/>
                  </a:cubicBezTo>
                  <a:cubicBezTo>
                    <a:pt x="15317" y="7072"/>
                    <a:pt x="15484" y="7491"/>
                    <a:pt x="15651" y="7888"/>
                  </a:cubicBezTo>
                  <a:cubicBezTo>
                    <a:pt x="16216" y="9144"/>
                    <a:pt x="16739" y="10399"/>
                    <a:pt x="17283" y="11655"/>
                  </a:cubicBezTo>
                  <a:cubicBezTo>
                    <a:pt x="17367" y="11843"/>
                    <a:pt x="17430" y="12052"/>
                    <a:pt x="17493" y="12240"/>
                  </a:cubicBezTo>
                  <a:cubicBezTo>
                    <a:pt x="17639" y="12763"/>
                    <a:pt x="17807" y="13245"/>
                    <a:pt x="18058" y="13726"/>
                  </a:cubicBezTo>
                  <a:cubicBezTo>
                    <a:pt x="18204" y="13956"/>
                    <a:pt x="18246" y="14249"/>
                    <a:pt x="18351" y="14542"/>
                  </a:cubicBezTo>
                  <a:cubicBezTo>
                    <a:pt x="17974" y="14960"/>
                    <a:pt x="17702" y="15400"/>
                    <a:pt x="17325" y="15756"/>
                  </a:cubicBezTo>
                  <a:cubicBezTo>
                    <a:pt x="16907" y="16153"/>
                    <a:pt x="16447" y="16467"/>
                    <a:pt x="15944" y="16739"/>
                  </a:cubicBezTo>
                  <a:cubicBezTo>
                    <a:pt x="15442" y="16990"/>
                    <a:pt x="14919" y="17220"/>
                    <a:pt x="14396" y="17471"/>
                  </a:cubicBezTo>
                  <a:cubicBezTo>
                    <a:pt x="14312" y="17513"/>
                    <a:pt x="14208" y="17534"/>
                    <a:pt x="14145" y="17576"/>
                  </a:cubicBezTo>
                  <a:cubicBezTo>
                    <a:pt x="13664" y="17890"/>
                    <a:pt x="13203" y="18204"/>
                    <a:pt x="12701" y="18476"/>
                  </a:cubicBezTo>
                  <a:cubicBezTo>
                    <a:pt x="12471" y="18622"/>
                    <a:pt x="12220" y="18727"/>
                    <a:pt x="11969" y="18831"/>
                  </a:cubicBezTo>
                  <a:cubicBezTo>
                    <a:pt x="11153" y="19082"/>
                    <a:pt x="10337" y="19375"/>
                    <a:pt x="9542" y="19605"/>
                  </a:cubicBezTo>
                  <a:cubicBezTo>
                    <a:pt x="8977" y="19773"/>
                    <a:pt x="8454" y="19898"/>
                    <a:pt x="7868" y="19898"/>
                  </a:cubicBezTo>
                  <a:cubicBezTo>
                    <a:pt x="7282" y="19898"/>
                    <a:pt x="6675" y="20003"/>
                    <a:pt x="6131" y="20149"/>
                  </a:cubicBezTo>
                  <a:cubicBezTo>
                    <a:pt x="5985" y="20212"/>
                    <a:pt x="5796" y="20212"/>
                    <a:pt x="5629" y="20212"/>
                  </a:cubicBezTo>
                  <a:lnTo>
                    <a:pt x="3118" y="20212"/>
                  </a:lnTo>
                  <a:cubicBezTo>
                    <a:pt x="2783" y="20212"/>
                    <a:pt x="2490" y="20149"/>
                    <a:pt x="2177" y="19919"/>
                  </a:cubicBezTo>
                  <a:cubicBezTo>
                    <a:pt x="2239" y="19501"/>
                    <a:pt x="2009" y="19103"/>
                    <a:pt x="1863" y="18727"/>
                  </a:cubicBezTo>
                  <a:cubicBezTo>
                    <a:pt x="1821" y="18559"/>
                    <a:pt x="1758" y="18434"/>
                    <a:pt x="1758" y="18266"/>
                  </a:cubicBezTo>
                  <a:cubicBezTo>
                    <a:pt x="1800" y="17848"/>
                    <a:pt x="1633" y="17492"/>
                    <a:pt x="1528" y="17116"/>
                  </a:cubicBezTo>
                  <a:cubicBezTo>
                    <a:pt x="1423" y="16676"/>
                    <a:pt x="1319" y="16216"/>
                    <a:pt x="1214" y="15756"/>
                  </a:cubicBezTo>
                  <a:cubicBezTo>
                    <a:pt x="1109" y="15295"/>
                    <a:pt x="1068" y="14856"/>
                    <a:pt x="1068" y="14375"/>
                  </a:cubicBezTo>
                  <a:cubicBezTo>
                    <a:pt x="1068" y="14270"/>
                    <a:pt x="1005" y="14165"/>
                    <a:pt x="984" y="14040"/>
                  </a:cubicBezTo>
                  <a:cubicBezTo>
                    <a:pt x="963" y="13935"/>
                    <a:pt x="900" y="13851"/>
                    <a:pt x="921" y="13747"/>
                  </a:cubicBezTo>
                  <a:cubicBezTo>
                    <a:pt x="984" y="13140"/>
                    <a:pt x="754" y="12596"/>
                    <a:pt x="712" y="11989"/>
                  </a:cubicBezTo>
                  <a:cubicBezTo>
                    <a:pt x="712" y="11968"/>
                    <a:pt x="712" y="11927"/>
                    <a:pt x="691" y="11885"/>
                  </a:cubicBezTo>
                  <a:cubicBezTo>
                    <a:pt x="461" y="11424"/>
                    <a:pt x="545" y="10880"/>
                    <a:pt x="398" y="10399"/>
                  </a:cubicBezTo>
                  <a:cubicBezTo>
                    <a:pt x="377" y="10315"/>
                    <a:pt x="356" y="10190"/>
                    <a:pt x="377" y="10106"/>
                  </a:cubicBezTo>
                  <a:cubicBezTo>
                    <a:pt x="503" y="9792"/>
                    <a:pt x="377" y="9478"/>
                    <a:pt x="356" y="9165"/>
                  </a:cubicBezTo>
                  <a:cubicBezTo>
                    <a:pt x="356" y="8851"/>
                    <a:pt x="356" y="8516"/>
                    <a:pt x="335" y="8202"/>
                  </a:cubicBezTo>
                  <a:cubicBezTo>
                    <a:pt x="335" y="8077"/>
                    <a:pt x="273" y="7951"/>
                    <a:pt x="252" y="7805"/>
                  </a:cubicBezTo>
                  <a:cubicBezTo>
                    <a:pt x="231" y="7658"/>
                    <a:pt x="147" y="7491"/>
                    <a:pt x="189" y="7323"/>
                  </a:cubicBezTo>
                  <a:cubicBezTo>
                    <a:pt x="231" y="7177"/>
                    <a:pt x="168" y="7051"/>
                    <a:pt x="147" y="6926"/>
                  </a:cubicBezTo>
                  <a:cubicBezTo>
                    <a:pt x="63" y="6549"/>
                    <a:pt x="21" y="6214"/>
                    <a:pt x="105" y="5859"/>
                  </a:cubicBezTo>
                  <a:cubicBezTo>
                    <a:pt x="105" y="5796"/>
                    <a:pt x="126" y="5754"/>
                    <a:pt x="126" y="5691"/>
                  </a:cubicBezTo>
                  <a:cubicBezTo>
                    <a:pt x="1" y="5064"/>
                    <a:pt x="210" y="4478"/>
                    <a:pt x="335" y="3913"/>
                  </a:cubicBezTo>
                  <a:cubicBezTo>
                    <a:pt x="419" y="3578"/>
                    <a:pt x="524" y="3264"/>
                    <a:pt x="482" y="2929"/>
                  </a:cubicBezTo>
                  <a:cubicBezTo>
                    <a:pt x="482" y="2867"/>
                    <a:pt x="482" y="2825"/>
                    <a:pt x="524" y="2762"/>
                  </a:cubicBezTo>
                  <a:cubicBezTo>
                    <a:pt x="754" y="1988"/>
                    <a:pt x="963" y="1276"/>
                    <a:pt x="1193" y="5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293;p74">
              <a:extLst>
                <a:ext uri="{FF2B5EF4-FFF2-40B4-BE49-F238E27FC236}">
                  <a16:creationId xmlns:a16="http://schemas.microsoft.com/office/drawing/2014/main" id="{F7E6D344-9B90-4048-B966-AAE214487288}"/>
                </a:ext>
              </a:extLst>
            </p:cNvPr>
            <p:cNvSpPr/>
            <p:nvPr/>
          </p:nvSpPr>
          <p:spPr>
            <a:xfrm>
              <a:off x="4735413" y="2269175"/>
              <a:ext cx="578025" cy="480225"/>
            </a:xfrm>
            <a:custGeom>
              <a:avLst/>
              <a:gdLst/>
              <a:ahLst/>
              <a:cxnLst/>
              <a:rect l="l" t="t" r="r" b="b"/>
              <a:pathLst>
                <a:path w="23121" h="19209" extrusionOk="0">
                  <a:moveTo>
                    <a:pt x="0" y="12367"/>
                  </a:moveTo>
                  <a:cubicBezTo>
                    <a:pt x="314" y="12178"/>
                    <a:pt x="628" y="12011"/>
                    <a:pt x="963" y="11927"/>
                  </a:cubicBezTo>
                  <a:cubicBezTo>
                    <a:pt x="1276" y="11865"/>
                    <a:pt x="1548" y="11739"/>
                    <a:pt x="1779" y="11551"/>
                  </a:cubicBezTo>
                  <a:cubicBezTo>
                    <a:pt x="1988" y="11425"/>
                    <a:pt x="2197" y="11300"/>
                    <a:pt x="2385" y="11132"/>
                  </a:cubicBezTo>
                  <a:cubicBezTo>
                    <a:pt x="3013" y="10672"/>
                    <a:pt x="3264" y="10065"/>
                    <a:pt x="3097" y="9312"/>
                  </a:cubicBezTo>
                  <a:lnTo>
                    <a:pt x="3097" y="9207"/>
                  </a:lnTo>
                  <a:cubicBezTo>
                    <a:pt x="3369" y="8998"/>
                    <a:pt x="3683" y="8789"/>
                    <a:pt x="3955" y="8538"/>
                  </a:cubicBezTo>
                  <a:cubicBezTo>
                    <a:pt x="4478" y="8098"/>
                    <a:pt x="4896" y="7575"/>
                    <a:pt x="5001" y="6906"/>
                  </a:cubicBezTo>
                  <a:cubicBezTo>
                    <a:pt x="5043" y="6529"/>
                    <a:pt x="5022" y="6152"/>
                    <a:pt x="5022" y="5776"/>
                  </a:cubicBezTo>
                  <a:cubicBezTo>
                    <a:pt x="5022" y="5671"/>
                    <a:pt x="5001" y="5587"/>
                    <a:pt x="5001" y="5483"/>
                  </a:cubicBezTo>
                  <a:cubicBezTo>
                    <a:pt x="5356" y="5253"/>
                    <a:pt x="5838" y="5232"/>
                    <a:pt x="6152" y="4897"/>
                  </a:cubicBezTo>
                  <a:cubicBezTo>
                    <a:pt x="6465" y="4541"/>
                    <a:pt x="6758" y="4207"/>
                    <a:pt x="6968" y="3788"/>
                  </a:cubicBezTo>
                  <a:cubicBezTo>
                    <a:pt x="7177" y="3370"/>
                    <a:pt x="7030" y="2930"/>
                    <a:pt x="7135" y="2491"/>
                  </a:cubicBezTo>
                  <a:cubicBezTo>
                    <a:pt x="7512" y="2386"/>
                    <a:pt x="7846" y="2240"/>
                    <a:pt x="8181" y="2198"/>
                  </a:cubicBezTo>
                  <a:cubicBezTo>
                    <a:pt x="8976" y="2030"/>
                    <a:pt x="9604" y="1591"/>
                    <a:pt x="10232" y="1089"/>
                  </a:cubicBezTo>
                  <a:cubicBezTo>
                    <a:pt x="10650" y="754"/>
                    <a:pt x="10734" y="587"/>
                    <a:pt x="10985" y="1"/>
                  </a:cubicBezTo>
                  <a:cubicBezTo>
                    <a:pt x="11173" y="22"/>
                    <a:pt x="11194" y="168"/>
                    <a:pt x="11299" y="315"/>
                  </a:cubicBezTo>
                  <a:cubicBezTo>
                    <a:pt x="11424" y="524"/>
                    <a:pt x="11592" y="691"/>
                    <a:pt x="11843" y="775"/>
                  </a:cubicBezTo>
                  <a:cubicBezTo>
                    <a:pt x="12010" y="838"/>
                    <a:pt x="12136" y="942"/>
                    <a:pt x="12261" y="1047"/>
                  </a:cubicBezTo>
                  <a:cubicBezTo>
                    <a:pt x="12387" y="1152"/>
                    <a:pt x="12554" y="1256"/>
                    <a:pt x="12701" y="1256"/>
                  </a:cubicBezTo>
                  <a:cubicBezTo>
                    <a:pt x="13224" y="1277"/>
                    <a:pt x="13789" y="1277"/>
                    <a:pt x="14270" y="1110"/>
                  </a:cubicBezTo>
                  <a:cubicBezTo>
                    <a:pt x="14458" y="1068"/>
                    <a:pt x="14626" y="963"/>
                    <a:pt x="14772" y="838"/>
                  </a:cubicBezTo>
                  <a:cubicBezTo>
                    <a:pt x="14856" y="754"/>
                    <a:pt x="14960" y="670"/>
                    <a:pt x="15086" y="566"/>
                  </a:cubicBezTo>
                  <a:cubicBezTo>
                    <a:pt x="15191" y="691"/>
                    <a:pt x="15295" y="838"/>
                    <a:pt x="15379" y="942"/>
                  </a:cubicBezTo>
                  <a:cubicBezTo>
                    <a:pt x="15609" y="1319"/>
                    <a:pt x="15923" y="1675"/>
                    <a:pt x="16237" y="1989"/>
                  </a:cubicBezTo>
                  <a:cubicBezTo>
                    <a:pt x="16655" y="2407"/>
                    <a:pt x="17199" y="2574"/>
                    <a:pt x="17785" y="2637"/>
                  </a:cubicBezTo>
                  <a:lnTo>
                    <a:pt x="18120" y="2637"/>
                  </a:lnTo>
                  <a:cubicBezTo>
                    <a:pt x="18559" y="2658"/>
                    <a:pt x="18936" y="2470"/>
                    <a:pt x="19250" y="2156"/>
                  </a:cubicBezTo>
                  <a:lnTo>
                    <a:pt x="19898" y="1507"/>
                  </a:lnTo>
                  <a:cubicBezTo>
                    <a:pt x="20108" y="1738"/>
                    <a:pt x="20212" y="1947"/>
                    <a:pt x="20380" y="2198"/>
                  </a:cubicBezTo>
                  <a:cubicBezTo>
                    <a:pt x="20484" y="2365"/>
                    <a:pt x="20610" y="2533"/>
                    <a:pt x="20735" y="2679"/>
                  </a:cubicBezTo>
                  <a:cubicBezTo>
                    <a:pt x="21217" y="3181"/>
                    <a:pt x="21572" y="3265"/>
                    <a:pt x="22200" y="2993"/>
                  </a:cubicBezTo>
                  <a:cubicBezTo>
                    <a:pt x="22284" y="2972"/>
                    <a:pt x="22346" y="2951"/>
                    <a:pt x="22451" y="2930"/>
                  </a:cubicBezTo>
                  <a:cubicBezTo>
                    <a:pt x="22681" y="3370"/>
                    <a:pt x="22870" y="3830"/>
                    <a:pt x="22974" y="4311"/>
                  </a:cubicBezTo>
                  <a:cubicBezTo>
                    <a:pt x="23037" y="4855"/>
                    <a:pt x="23100" y="5399"/>
                    <a:pt x="23100" y="5964"/>
                  </a:cubicBezTo>
                  <a:cubicBezTo>
                    <a:pt x="23121" y="6529"/>
                    <a:pt x="23100" y="7136"/>
                    <a:pt x="23100" y="7701"/>
                  </a:cubicBezTo>
                  <a:cubicBezTo>
                    <a:pt x="23121" y="9333"/>
                    <a:pt x="22807" y="10881"/>
                    <a:pt x="22179" y="12367"/>
                  </a:cubicBezTo>
                  <a:cubicBezTo>
                    <a:pt x="22095" y="12555"/>
                    <a:pt x="21991" y="12764"/>
                    <a:pt x="21928" y="12911"/>
                  </a:cubicBezTo>
                  <a:cubicBezTo>
                    <a:pt x="21656" y="13392"/>
                    <a:pt x="21363" y="13831"/>
                    <a:pt x="21133" y="14292"/>
                  </a:cubicBezTo>
                  <a:cubicBezTo>
                    <a:pt x="20798" y="14982"/>
                    <a:pt x="20254" y="15484"/>
                    <a:pt x="19668" y="15945"/>
                  </a:cubicBezTo>
                  <a:cubicBezTo>
                    <a:pt x="19061" y="16426"/>
                    <a:pt x="18413" y="16865"/>
                    <a:pt x="17785" y="17305"/>
                  </a:cubicBezTo>
                  <a:cubicBezTo>
                    <a:pt x="17639" y="17409"/>
                    <a:pt x="17429" y="17514"/>
                    <a:pt x="17241" y="17598"/>
                  </a:cubicBezTo>
                  <a:cubicBezTo>
                    <a:pt x="16551" y="17849"/>
                    <a:pt x="15860" y="18142"/>
                    <a:pt x="15170" y="18372"/>
                  </a:cubicBezTo>
                  <a:cubicBezTo>
                    <a:pt x="14751" y="18518"/>
                    <a:pt x="14333" y="18581"/>
                    <a:pt x="13914" y="18686"/>
                  </a:cubicBezTo>
                  <a:cubicBezTo>
                    <a:pt x="13307" y="18832"/>
                    <a:pt x="12722" y="18937"/>
                    <a:pt x="12136" y="19062"/>
                  </a:cubicBezTo>
                  <a:cubicBezTo>
                    <a:pt x="11382" y="19209"/>
                    <a:pt x="10587" y="19209"/>
                    <a:pt x="9813" y="19146"/>
                  </a:cubicBezTo>
                  <a:cubicBezTo>
                    <a:pt x="8914" y="19062"/>
                    <a:pt x="8035" y="18958"/>
                    <a:pt x="7135" y="18979"/>
                  </a:cubicBezTo>
                  <a:cubicBezTo>
                    <a:pt x="6696" y="18979"/>
                    <a:pt x="6277" y="18958"/>
                    <a:pt x="5838" y="19000"/>
                  </a:cubicBezTo>
                  <a:cubicBezTo>
                    <a:pt x="5566" y="19041"/>
                    <a:pt x="5315" y="19000"/>
                    <a:pt x="5043" y="18979"/>
                  </a:cubicBezTo>
                  <a:cubicBezTo>
                    <a:pt x="4896" y="18958"/>
                    <a:pt x="4729" y="18874"/>
                    <a:pt x="4582" y="18832"/>
                  </a:cubicBezTo>
                  <a:cubicBezTo>
                    <a:pt x="4561" y="18832"/>
                    <a:pt x="4499" y="18790"/>
                    <a:pt x="4478" y="18769"/>
                  </a:cubicBezTo>
                  <a:cubicBezTo>
                    <a:pt x="3850" y="18414"/>
                    <a:pt x="3264" y="17995"/>
                    <a:pt x="2595" y="17723"/>
                  </a:cubicBezTo>
                  <a:cubicBezTo>
                    <a:pt x="2364" y="17619"/>
                    <a:pt x="2197" y="17472"/>
                    <a:pt x="2092" y="17200"/>
                  </a:cubicBezTo>
                  <a:cubicBezTo>
                    <a:pt x="2051" y="17054"/>
                    <a:pt x="1946" y="16907"/>
                    <a:pt x="1799" y="16782"/>
                  </a:cubicBezTo>
                  <a:cubicBezTo>
                    <a:pt x="1590" y="16572"/>
                    <a:pt x="1465" y="16342"/>
                    <a:pt x="1381" y="16049"/>
                  </a:cubicBezTo>
                  <a:cubicBezTo>
                    <a:pt x="1214" y="15526"/>
                    <a:pt x="942" y="15024"/>
                    <a:pt x="732" y="14543"/>
                  </a:cubicBezTo>
                  <a:cubicBezTo>
                    <a:pt x="628" y="14292"/>
                    <a:pt x="544" y="14041"/>
                    <a:pt x="481" y="13769"/>
                  </a:cubicBezTo>
                  <a:cubicBezTo>
                    <a:pt x="293" y="13329"/>
                    <a:pt x="167" y="12869"/>
                    <a:pt x="0" y="12367"/>
                  </a:cubicBezTo>
                  <a:close/>
                  <a:moveTo>
                    <a:pt x="10127" y="12388"/>
                  </a:moveTo>
                  <a:cubicBezTo>
                    <a:pt x="10546" y="13413"/>
                    <a:pt x="10797" y="13810"/>
                    <a:pt x="11466" y="14417"/>
                  </a:cubicBezTo>
                  <a:cubicBezTo>
                    <a:pt x="11822" y="14752"/>
                    <a:pt x="12199" y="15066"/>
                    <a:pt x="12575" y="15380"/>
                  </a:cubicBezTo>
                  <a:cubicBezTo>
                    <a:pt x="12722" y="15484"/>
                    <a:pt x="12889" y="15589"/>
                    <a:pt x="13077" y="15631"/>
                  </a:cubicBezTo>
                  <a:cubicBezTo>
                    <a:pt x="13831" y="15882"/>
                    <a:pt x="14605" y="16028"/>
                    <a:pt x="15379" y="15945"/>
                  </a:cubicBezTo>
                  <a:lnTo>
                    <a:pt x="15776" y="15945"/>
                  </a:lnTo>
                  <a:cubicBezTo>
                    <a:pt x="16216" y="15945"/>
                    <a:pt x="16634" y="15819"/>
                    <a:pt x="17011" y="15568"/>
                  </a:cubicBezTo>
                  <a:cubicBezTo>
                    <a:pt x="17283" y="15359"/>
                    <a:pt x="17555" y="15108"/>
                    <a:pt x="17806" y="14857"/>
                  </a:cubicBezTo>
                  <a:cubicBezTo>
                    <a:pt x="18308" y="14375"/>
                    <a:pt x="18517" y="13790"/>
                    <a:pt x="18517" y="13120"/>
                  </a:cubicBezTo>
                  <a:lnTo>
                    <a:pt x="18517" y="11425"/>
                  </a:lnTo>
                  <a:cubicBezTo>
                    <a:pt x="18517" y="11028"/>
                    <a:pt x="18517" y="10651"/>
                    <a:pt x="18392" y="10253"/>
                  </a:cubicBezTo>
                  <a:cubicBezTo>
                    <a:pt x="18329" y="10128"/>
                    <a:pt x="18371" y="9940"/>
                    <a:pt x="18329" y="9814"/>
                  </a:cubicBezTo>
                  <a:cubicBezTo>
                    <a:pt x="18287" y="9563"/>
                    <a:pt x="18225" y="9333"/>
                    <a:pt x="18120" y="9103"/>
                  </a:cubicBezTo>
                  <a:cubicBezTo>
                    <a:pt x="18078" y="8998"/>
                    <a:pt x="17953" y="8872"/>
                    <a:pt x="17848" y="8831"/>
                  </a:cubicBezTo>
                  <a:cubicBezTo>
                    <a:pt x="17450" y="8789"/>
                    <a:pt x="17053" y="8726"/>
                    <a:pt x="16697" y="8998"/>
                  </a:cubicBezTo>
                  <a:cubicBezTo>
                    <a:pt x="16404" y="9207"/>
                    <a:pt x="16048" y="9354"/>
                    <a:pt x="15714" y="9458"/>
                  </a:cubicBezTo>
                  <a:cubicBezTo>
                    <a:pt x="15588" y="9521"/>
                    <a:pt x="15484" y="9563"/>
                    <a:pt x="15358" y="9647"/>
                  </a:cubicBezTo>
                  <a:cubicBezTo>
                    <a:pt x="15086" y="9835"/>
                    <a:pt x="14772" y="9961"/>
                    <a:pt x="14479" y="10065"/>
                  </a:cubicBezTo>
                  <a:cubicBezTo>
                    <a:pt x="14144" y="10191"/>
                    <a:pt x="13810" y="10295"/>
                    <a:pt x="13496" y="10484"/>
                  </a:cubicBezTo>
                  <a:cubicBezTo>
                    <a:pt x="13182" y="10672"/>
                    <a:pt x="12868" y="10818"/>
                    <a:pt x="12533" y="10965"/>
                  </a:cubicBezTo>
                  <a:cubicBezTo>
                    <a:pt x="11864" y="11195"/>
                    <a:pt x="11215" y="11425"/>
                    <a:pt x="10608" y="11823"/>
                  </a:cubicBezTo>
                  <a:cubicBezTo>
                    <a:pt x="10420" y="11969"/>
                    <a:pt x="10232" y="12137"/>
                    <a:pt x="10127" y="12388"/>
                  </a:cubicBezTo>
                  <a:close/>
                  <a:moveTo>
                    <a:pt x="8809" y="9040"/>
                  </a:moveTo>
                  <a:cubicBezTo>
                    <a:pt x="8788" y="8684"/>
                    <a:pt x="8642" y="8391"/>
                    <a:pt x="8495" y="8098"/>
                  </a:cubicBezTo>
                  <a:cubicBezTo>
                    <a:pt x="8432" y="7973"/>
                    <a:pt x="8286" y="7952"/>
                    <a:pt x="8160" y="7994"/>
                  </a:cubicBezTo>
                  <a:cubicBezTo>
                    <a:pt x="7909" y="8098"/>
                    <a:pt x="7679" y="8266"/>
                    <a:pt x="7658" y="8559"/>
                  </a:cubicBezTo>
                  <a:cubicBezTo>
                    <a:pt x="7616" y="8914"/>
                    <a:pt x="7909" y="9416"/>
                    <a:pt x="8265" y="9542"/>
                  </a:cubicBezTo>
                  <a:cubicBezTo>
                    <a:pt x="8453" y="9626"/>
                    <a:pt x="8704" y="9521"/>
                    <a:pt x="8788" y="9333"/>
                  </a:cubicBezTo>
                  <a:cubicBezTo>
                    <a:pt x="8788" y="9228"/>
                    <a:pt x="8809" y="9124"/>
                    <a:pt x="8809" y="9040"/>
                  </a:cubicBezTo>
                  <a:close/>
                  <a:moveTo>
                    <a:pt x="17576" y="4479"/>
                  </a:moveTo>
                  <a:cubicBezTo>
                    <a:pt x="17241" y="4479"/>
                    <a:pt x="17136" y="4541"/>
                    <a:pt x="17074" y="4855"/>
                  </a:cubicBezTo>
                  <a:cubicBezTo>
                    <a:pt x="17053" y="4939"/>
                    <a:pt x="17053" y="5023"/>
                    <a:pt x="17053" y="5106"/>
                  </a:cubicBezTo>
                  <a:cubicBezTo>
                    <a:pt x="17032" y="5525"/>
                    <a:pt x="17262" y="5734"/>
                    <a:pt x="17681" y="5671"/>
                  </a:cubicBezTo>
                  <a:cubicBezTo>
                    <a:pt x="18057" y="5629"/>
                    <a:pt x="18204" y="5420"/>
                    <a:pt x="18183" y="5043"/>
                  </a:cubicBezTo>
                  <a:cubicBezTo>
                    <a:pt x="18162" y="4939"/>
                    <a:pt x="18120" y="4813"/>
                    <a:pt x="18099" y="4709"/>
                  </a:cubicBezTo>
                  <a:cubicBezTo>
                    <a:pt x="18057" y="4583"/>
                    <a:pt x="17973" y="4479"/>
                    <a:pt x="17806" y="4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294;p74">
              <a:extLst>
                <a:ext uri="{FF2B5EF4-FFF2-40B4-BE49-F238E27FC236}">
                  <a16:creationId xmlns:a16="http://schemas.microsoft.com/office/drawing/2014/main" id="{9BBC92A2-0573-D34E-8EE2-B29DED19691C}"/>
                </a:ext>
              </a:extLst>
            </p:cNvPr>
            <p:cNvSpPr/>
            <p:nvPr/>
          </p:nvSpPr>
          <p:spPr>
            <a:xfrm>
              <a:off x="7258788" y="2203800"/>
              <a:ext cx="357825" cy="566525"/>
            </a:xfrm>
            <a:custGeom>
              <a:avLst/>
              <a:gdLst/>
              <a:ahLst/>
              <a:cxnLst/>
              <a:rect l="l" t="t" r="r" b="b"/>
              <a:pathLst>
                <a:path w="14313" h="22661" extrusionOk="0">
                  <a:moveTo>
                    <a:pt x="9500" y="0"/>
                  </a:moveTo>
                  <a:cubicBezTo>
                    <a:pt x="9625" y="105"/>
                    <a:pt x="9751" y="189"/>
                    <a:pt x="9856" y="293"/>
                  </a:cubicBezTo>
                  <a:cubicBezTo>
                    <a:pt x="9981" y="419"/>
                    <a:pt x="10065" y="544"/>
                    <a:pt x="10190" y="649"/>
                  </a:cubicBezTo>
                  <a:cubicBezTo>
                    <a:pt x="10944" y="1256"/>
                    <a:pt x="11446" y="2072"/>
                    <a:pt x="12053" y="2804"/>
                  </a:cubicBezTo>
                  <a:cubicBezTo>
                    <a:pt x="12387" y="3557"/>
                    <a:pt x="12973" y="4122"/>
                    <a:pt x="13371" y="4855"/>
                  </a:cubicBezTo>
                  <a:cubicBezTo>
                    <a:pt x="13559" y="5252"/>
                    <a:pt x="13747" y="5671"/>
                    <a:pt x="13852" y="6110"/>
                  </a:cubicBezTo>
                  <a:cubicBezTo>
                    <a:pt x="13998" y="6696"/>
                    <a:pt x="14250" y="7219"/>
                    <a:pt x="14270" y="7826"/>
                  </a:cubicBezTo>
                  <a:cubicBezTo>
                    <a:pt x="14270" y="7993"/>
                    <a:pt x="14312" y="8161"/>
                    <a:pt x="14312" y="8349"/>
                  </a:cubicBezTo>
                  <a:cubicBezTo>
                    <a:pt x="14312" y="8726"/>
                    <a:pt x="14229" y="9060"/>
                    <a:pt x="13957" y="9395"/>
                  </a:cubicBezTo>
                  <a:cubicBezTo>
                    <a:pt x="13685" y="9730"/>
                    <a:pt x="13517" y="10169"/>
                    <a:pt x="13517" y="10630"/>
                  </a:cubicBezTo>
                  <a:cubicBezTo>
                    <a:pt x="13517" y="11111"/>
                    <a:pt x="13434" y="11571"/>
                    <a:pt x="13392" y="12052"/>
                  </a:cubicBezTo>
                  <a:cubicBezTo>
                    <a:pt x="13392" y="12136"/>
                    <a:pt x="13371" y="12199"/>
                    <a:pt x="13371" y="12283"/>
                  </a:cubicBezTo>
                  <a:cubicBezTo>
                    <a:pt x="13392" y="12889"/>
                    <a:pt x="13224" y="13433"/>
                    <a:pt x="12994" y="13977"/>
                  </a:cubicBezTo>
                  <a:cubicBezTo>
                    <a:pt x="12910" y="14166"/>
                    <a:pt x="12869" y="14375"/>
                    <a:pt x="12806" y="14584"/>
                  </a:cubicBezTo>
                  <a:cubicBezTo>
                    <a:pt x="12743" y="14877"/>
                    <a:pt x="12597" y="15128"/>
                    <a:pt x="12366" y="15296"/>
                  </a:cubicBezTo>
                  <a:cubicBezTo>
                    <a:pt x="12032" y="15547"/>
                    <a:pt x="11843" y="15902"/>
                    <a:pt x="11634" y="16216"/>
                  </a:cubicBezTo>
                  <a:cubicBezTo>
                    <a:pt x="11529" y="16384"/>
                    <a:pt x="11404" y="16551"/>
                    <a:pt x="11237" y="16677"/>
                  </a:cubicBezTo>
                  <a:cubicBezTo>
                    <a:pt x="11027" y="16865"/>
                    <a:pt x="10881" y="17074"/>
                    <a:pt x="10713" y="17262"/>
                  </a:cubicBezTo>
                  <a:cubicBezTo>
                    <a:pt x="10525" y="17493"/>
                    <a:pt x="10295" y="17702"/>
                    <a:pt x="10044" y="17827"/>
                  </a:cubicBezTo>
                  <a:cubicBezTo>
                    <a:pt x="9353" y="18204"/>
                    <a:pt x="8809" y="18685"/>
                    <a:pt x="8203" y="19166"/>
                  </a:cubicBezTo>
                  <a:lnTo>
                    <a:pt x="7972" y="19397"/>
                  </a:lnTo>
                  <a:cubicBezTo>
                    <a:pt x="7533" y="19941"/>
                    <a:pt x="7094" y="20464"/>
                    <a:pt x="6529" y="20924"/>
                  </a:cubicBezTo>
                  <a:cubicBezTo>
                    <a:pt x="6194" y="21196"/>
                    <a:pt x="5943" y="21594"/>
                    <a:pt x="5483" y="21782"/>
                  </a:cubicBezTo>
                  <a:cubicBezTo>
                    <a:pt x="5357" y="21824"/>
                    <a:pt x="5252" y="22012"/>
                    <a:pt x="5169" y="22179"/>
                  </a:cubicBezTo>
                  <a:cubicBezTo>
                    <a:pt x="5043" y="22410"/>
                    <a:pt x="4876" y="22493"/>
                    <a:pt x="4625" y="22514"/>
                  </a:cubicBezTo>
                  <a:cubicBezTo>
                    <a:pt x="4143" y="22535"/>
                    <a:pt x="3683" y="22598"/>
                    <a:pt x="3202" y="22640"/>
                  </a:cubicBezTo>
                  <a:cubicBezTo>
                    <a:pt x="2762" y="22661"/>
                    <a:pt x="2344" y="22556"/>
                    <a:pt x="1926" y="22493"/>
                  </a:cubicBezTo>
                  <a:cubicBezTo>
                    <a:pt x="1382" y="22389"/>
                    <a:pt x="858" y="22284"/>
                    <a:pt x="294" y="22138"/>
                  </a:cubicBezTo>
                  <a:cubicBezTo>
                    <a:pt x="252" y="22075"/>
                    <a:pt x="231" y="21970"/>
                    <a:pt x="210" y="21866"/>
                  </a:cubicBezTo>
                  <a:cubicBezTo>
                    <a:pt x="126" y="21259"/>
                    <a:pt x="84" y="20652"/>
                    <a:pt x="21" y="20045"/>
                  </a:cubicBezTo>
                  <a:cubicBezTo>
                    <a:pt x="1" y="19815"/>
                    <a:pt x="21" y="19606"/>
                    <a:pt x="42" y="19376"/>
                  </a:cubicBezTo>
                  <a:cubicBezTo>
                    <a:pt x="105" y="19062"/>
                    <a:pt x="84" y="18769"/>
                    <a:pt x="42" y="18455"/>
                  </a:cubicBezTo>
                  <a:cubicBezTo>
                    <a:pt x="21" y="18141"/>
                    <a:pt x="1" y="17806"/>
                    <a:pt x="1" y="17493"/>
                  </a:cubicBezTo>
                  <a:cubicBezTo>
                    <a:pt x="21" y="15735"/>
                    <a:pt x="63" y="14019"/>
                    <a:pt x="105" y="12262"/>
                  </a:cubicBezTo>
                  <a:cubicBezTo>
                    <a:pt x="105" y="12178"/>
                    <a:pt x="105" y="12094"/>
                    <a:pt x="126" y="11990"/>
                  </a:cubicBezTo>
                  <a:cubicBezTo>
                    <a:pt x="231" y="11927"/>
                    <a:pt x="335" y="11843"/>
                    <a:pt x="440" y="11780"/>
                  </a:cubicBezTo>
                  <a:cubicBezTo>
                    <a:pt x="545" y="11739"/>
                    <a:pt x="628" y="11655"/>
                    <a:pt x="733" y="11634"/>
                  </a:cubicBezTo>
                  <a:cubicBezTo>
                    <a:pt x="1695" y="11195"/>
                    <a:pt x="2532" y="10588"/>
                    <a:pt x="3390" y="9981"/>
                  </a:cubicBezTo>
                  <a:cubicBezTo>
                    <a:pt x="3871" y="9667"/>
                    <a:pt x="4290" y="9228"/>
                    <a:pt x="4834" y="8956"/>
                  </a:cubicBezTo>
                  <a:cubicBezTo>
                    <a:pt x="5629" y="8286"/>
                    <a:pt x="6257" y="7470"/>
                    <a:pt x="6675" y="6529"/>
                  </a:cubicBezTo>
                  <a:cubicBezTo>
                    <a:pt x="6780" y="6278"/>
                    <a:pt x="6801" y="5985"/>
                    <a:pt x="6843" y="5692"/>
                  </a:cubicBezTo>
                  <a:cubicBezTo>
                    <a:pt x="6884" y="5608"/>
                    <a:pt x="6822" y="5503"/>
                    <a:pt x="6780" y="5441"/>
                  </a:cubicBezTo>
                  <a:cubicBezTo>
                    <a:pt x="6696" y="5252"/>
                    <a:pt x="6466" y="5252"/>
                    <a:pt x="6361" y="5399"/>
                  </a:cubicBezTo>
                  <a:cubicBezTo>
                    <a:pt x="6278" y="5503"/>
                    <a:pt x="6215" y="5650"/>
                    <a:pt x="6194" y="5775"/>
                  </a:cubicBezTo>
                  <a:cubicBezTo>
                    <a:pt x="5985" y="6424"/>
                    <a:pt x="5545" y="6968"/>
                    <a:pt x="5127" y="7491"/>
                  </a:cubicBezTo>
                  <a:cubicBezTo>
                    <a:pt x="4918" y="7763"/>
                    <a:pt x="4646" y="7993"/>
                    <a:pt x="4395" y="8223"/>
                  </a:cubicBezTo>
                  <a:cubicBezTo>
                    <a:pt x="4290" y="8328"/>
                    <a:pt x="4164" y="8412"/>
                    <a:pt x="4018" y="8495"/>
                  </a:cubicBezTo>
                  <a:cubicBezTo>
                    <a:pt x="3704" y="8642"/>
                    <a:pt x="3432" y="8830"/>
                    <a:pt x="3223" y="9102"/>
                  </a:cubicBezTo>
                  <a:cubicBezTo>
                    <a:pt x="3223" y="9123"/>
                    <a:pt x="3181" y="9123"/>
                    <a:pt x="3160" y="9144"/>
                  </a:cubicBezTo>
                  <a:cubicBezTo>
                    <a:pt x="3034" y="9249"/>
                    <a:pt x="2909" y="9353"/>
                    <a:pt x="2742" y="9437"/>
                  </a:cubicBezTo>
                  <a:cubicBezTo>
                    <a:pt x="1967" y="9897"/>
                    <a:pt x="1235" y="10504"/>
                    <a:pt x="335" y="10818"/>
                  </a:cubicBezTo>
                  <a:cubicBezTo>
                    <a:pt x="210" y="10734"/>
                    <a:pt x="252" y="10609"/>
                    <a:pt x="294" y="10504"/>
                  </a:cubicBezTo>
                  <a:cubicBezTo>
                    <a:pt x="440" y="9437"/>
                    <a:pt x="524" y="8370"/>
                    <a:pt x="482" y="7261"/>
                  </a:cubicBezTo>
                  <a:cubicBezTo>
                    <a:pt x="482" y="7010"/>
                    <a:pt x="545" y="6738"/>
                    <a:pt x="586" y="6487"/>
                  </a:cubicBezTo>
                  <a:cubicBezTo>
                    <a:pt x="733" y="5692"/>
                    <a:pt x="691" y="4876"/>
                    <a:pt x="775" y="4101"/>
                  </a:cubicBezTo>
                  <a:cubicBezTo>
                    <a:pt x="817" y="3934"/>
                    <a:pt x="817" y="3767"/>
                    <a:pt x="838" y="3599"/>
                  </a:cubicBezTo>
                  <a:cubicBezTo>
                    <a:pt x="879" y="3390"/>
                    <a:pt x="984" y="3181"/>
                    <a:pt x="1047" y="2951"/>
                  </a:cubicBezTo>
                  <a:cubicBezTo>
                    <a:pt x="1298" y="2846"/>
                    <a:pt x="1591" y="2888"/>
                    <a:pt x="1821" y="2888"/>
                  </a:cubicBezTo>
                  <a:cubicBezTo>
                    <a:pt x="2302" y="2930"/>
                    <a:pt x="2762" y="2846"/>
                    <a:pt x="3202" y="2679"/>
                  </a:cubicBezTo>
                  <a:cubicBezTo>
                    <a:pt x="4018" y="2428"/>
                    <a:pt x="4855" y="2218"/>
                    <a:pt x="5671" y="1946"/>
                  </a:cubicBezTo>
                  <a:cubicBezTo>
                    <a:pt x="6340" y="1716"/>
                    <a:pt x="7031" y="1465"/>
                    <a:pt x="7680" y="1172"/>
                  </a:cubicBezTo>
                  <a:cubicBezTo>
                    <a:pt x="7868" y="1088"/>
                    <a:pt x="8056" y="963"/>
                    <a:pt x="8203" y="858"/>
                  </a:cubicBezTo>
                  <a:cubicBezTo>
                    <a:pt x="8621" y="565"/>
                    <a:pt x="9040" y="293"/>
                    <a:pt x="9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295;p74">
              <a:extLst>
                <a:ext uri="{FF2B5EF4-FFF2-40B4-BE49-F238E27FC236}">
                  <a16:creationId xmlns:a16="http://schemas.microsoft.com/office/drawing/2014/main" id="{BA184028-8C09-1D49-8BE5-265F03E2D095}"/>
                </a:ext>
              </a:extLst>
            </p:cNvPr>
            <p:cNvSpPr/>
            <p:nvPr/>
          </p:nvSpPr>
          <p:spPr>
            <a:xfrm>
              <a:off x="4614563" y="2949200"/>
              <a:ext cx="285625" cy="463475"/>
            </a:xfrm>
            <a:custGeom>
              <a:avLst/>
              <a:gdLst/>
              <a:ahLst/>
              <a:cxnLst/>
              <a:rect l="l" t="t" r="r" b="b"/>
              <a:pathLst>
                <a:path w="11425" h="18539" extrusionOk="0">
                  <a:moveTo>
                    <a:pt x="8558" y="1172"/>
                  </a:moveTo>
                  <a:cubicBezTo>
                    <a:pt x="8579" y="1298"/>
                    <a:pt x="8600" y="1340"/>
                    <a:pt x="8579" y="1382"/>
                  </a:cubicBezTo>
                  <a:cubicBezTo>
                    <a:pt x="8517" y="2072"/>
                    <a:pt x="8684" y="2679"/>
                    <a:pt x="8830" y="3348"/>
                  </a:cubicBezTo>
                  <a:cubicBezTo>
                    <a:pt x="8935" y="3725"/>
                    <a:pt x="9019" y="4123"/>
                    <a:pt x="9123" y="4499"/>
                  </a:cubicBezTo>
                  <a:cubicBezTo>
                    <a:pt x="9207" y="4834"/>
                    <a:pt x="9228" y="5211"/>
                    <a:pt x="9270" y="5566"/>
                  </a:cubicBezTo>
                  <a:cubicBezTo>
                    <a:pt x="9333" y="6110"/>
                    <a:pt x="9458" y="6696"/>
                    <a:pt x="9437" y="7261"/>
                  </a:cubicBezTo>
                  <a:cubicBezTo>
                    <a:pt x="9667" y="7952"/>
                    <a:pt x="9646" y="8684"/>
                    <a:pt x="9898" y="9353"/>
                  </a:cubicBezTo>
                  <a:cubicBezTo>
                    <a:pt x="10023" y="9646"/>
                    <a:pt x="10044" y="9981"/>
                    <a:pt x="10086" y="10295"/>
                  </a:cubicBezTo>
                  <a:cubicBezTo>
                    <a:pt x="10107" y="10462"/>
                    <a:pt x="10170" y="10651"/>
                    <a:pt x="10190" y="10797"/>
                  </a:cubicBezTo>
                  <a:cubicBezTo>
                    <a:pt x="10211" y="11027"/>
                    <a:pt x="10295" y="11237"/>
                    <a:pt x="10274" y="11488"/>
                  </a:cubicBezTo>
                  <a:cubicBezTo>
                    <a:pt x="10253" y="11822"/>
                    <a:pt x="10379" y="12157"/>
                    <a:pt x="10421" y="12471"/>
                  </a:cubicBezTo>
                  <a:cubicBezTo>
                    <a:pt x="10463" y="12680"/>
                    <a:pt x="10609" y="12806"/>
                    <a:pt x="10818" y="12806"/>
                  </a:cubicBezTo>
                  <a:cubicBezTo>
                    <a:pt x="11027" y="12827"/>
                    <a:pt x="11237" y="12827"/>
                    <a:pt x="11425" y="13078"/>
                  </a:cubicBezTo>
                  <a:cubicBezTo>
                    <a:pt x="11425" y="14647"/>
                    <a:pt x="11425" y="16237"/>
                    <a:pt x="11404" y="17848"/>
                  </a:cubicBezTo>
                  <a:cubicBezTo>
                    <a:pt x="11404" y="17932"/>
                    <a:pt x="11383" y="18037"/>
                    <a:pt x="11341" y="18141"/>
                  </a:cubicBezTo>
                  <a:cubicBezTo>
                    <a:pt x="11090" y="18162"/>
                    <a:pt x="10860" y="18225"/>
                    <a:pt x="10588" y="18225"/>
                  </a:cubicBezTo>
                  <a:cubicBezTo>
                    <a:pt x="9960" y="18204"/>
                    <a:pt x="9354" y="18351"/>
                    <a:pt x="8726" y="18267"/>
                  </a:cubicBezTo>
                  <a:cubicBezTo>
                    <a:pt x="8579" y="18246"/>
                    <a:pt x="8412" y="18246"/>
                    <a:pt x="8286" y="18309"/>
                  </a:cubicBezTo>
                  <a:cubicBezTo>
                    <a:pt x="7973" y="18434"/>
                    <a:pt x="7638" y="18455"/>
                    <a:pt x="7303" y="18497"/>
                  </a:cubicBezTo>
                  <a:cubicBezTo>
                    <a:pt x="7052" y="18497"/>
                    <a:pt x="6822" y="18539"/>
                    <a:pt x="6592" y="18434"/>
                  </a:cubicBezTo>
                  <a:cubicBezTo>
                    <a:pt x="6069" y="18497"/>
                    <a:pt x="5587" y="18309"/>
                    <a:pt x="5127" y="18037"/>
                  </a:cubicBezTo>
                  <a:cubicBezTo>
                    <a:pt x="4897" y="17911"/>
                    <a:pt x="4688" y="17974"/>
                    <a:pt x="4499" y="18141"/>
                  </a:cubicBezTo>
                  <a:cubicBezTo>
                    <a:pt x="4374" y="18037"/>
                    <a:pt x="4227" y="17953"/>
                    <a:pt x="4102" y="17890"/>
                  </a:cubicBezTo>
                  <a:cubicBezTo>
                    <a:pt x="3955" y="17786"/>
                    <a:pt x="3809" y="17639"/>
                    <a:pt x="3662" y="17514"/>
                  </a:cubicBezTo>
                  <a:cubicBezTo>
                    <a:pt x="3537" y="17409"/>
                    <a:pt x="3432" y="17283"/>
                    <a:pt x="3286" y="17158"/>
                  </a:cubicBezTo>
                  <a:cubicBezTo>
                    <a:pt x="3160" y="17011"/>
                    <a:pt x="3056" y="16865"/>
                    <a:pt x="2909" y="16760"/>
                  </a:cubicBezTo>
                  <a:cubicBezTo>
                    <a:pt x="2742" y="16656"/>
                    <a:pt x="2616" y="16488"/>
                    <a:pt x="2532" y="16342"/>
                  </a:cubicBezTo>
                  <a:cubicBezTo>
                    <a:pt x="2240" y="15819"/>
                    <a:pt x="1926" y="15296"/>
                    <a:pt x="1779" y="14689"/>
                  </a:cubicBezTo>
                  <a:cubicBezTo>
                    <a:pt x="1696" y="14396"/>
                    <a:pt x="1570" y="14124"/>
                    <a:pt x="1444" y="13852"/>
                  </a:cubicBezTo>
                  <a:cubicBezTo>
                    <a:pt x="1403" y="13789"/>
                    <a:pt x="1361" y="13664"/>
                    <a:pt x="1361" y="13601"/>
                  </a:cubicBezTo>
                  <a:cubicBezTo>
                    <a:pt x="1382" y="13141"/>
                    <a:pt x="1193" y="12743"/>
                    <a:pt x="1089" y="12304"/>
                  </a:cubicBezTo>
                  <a:cubicBezTo>
                    <a:pt x="1047" y="12178"/>
                    <a:pt x="1047" y="12032"/>
                    <a:pt x="1005" y="11864"/>
                  </a:cubicBezTo>
                  <a:lnTo>
                    <a:pt x="1005" y="11634"/>
                  </a:lnTo>
                  <a:cubicBezTo>
                    <a:pt x="796" y="10944"/>
                    <a:pt x="796" y="10211"/>
                    <a:pt x="566" y="9542"/>
                  </a:cubicBezTo>
                  <a:cubicBezTo>
                    <a:pt x="524" y="9416"/>
                    <a:pt x="524" y="9249"/>
                    <a:pt x="482" y="9102"/>
                  </a:cubicBezTo>
                  <a:cubicBezTo>
                    <a:pt x="461" y="8935"/>
                    <a:pt x="440" y="8809"/>
                    <a:pt x="377" y="8642"/>
                  </a:cubicBezTo>
                  <a:cubicBezTo>
                    <a:pt x="231" y="8224"/>
                    <a:pt x="147" y="7805"/>
                    <a:pt x="147" y="7366"/>
                  </a:cubicBezTo>
                  <a:cubicBezTo>
                    <a:pt x="147" y="7115"/>
                    <a:pt x="147" y="6843"/>
                    <a:pt x="43" y="6592"/>
                  </a:cubicBezTo>
                  <a:cubicBezTo>
                    <a:pt x="1" y="6445"/>
                    <a:pt x="1" y="6299"/>
                    <a:pt x="22" y="6131"/>
                  </a:cubicBezTo>
                  <a:cubicBezTo>
                    <a:pt x="126" y="5378"/>
                    <a:pt x="315" y="4646"/>
                    <a:pt x="628" y="3976"/>
                  </a:cubicBezTo>
                  <a:cubicBezTo>
                    <a:pt x="691" y="3788"/>
                    <a:pt x="796" y="3579"/>
                    <a:pt x="859" y="3390"/>
                  </a:cubicBezTo>
                  <a:cubicBezTo>
                    <a:pt x="963" y="3139"/>
                    <a:pt x="1068" y="2867"/>
                    <a:pt x="1340" y="2721"/>
                  </a:cubicBezTo>
                  <a:cubicBezTo>
                    <a:pt x="1465" y="2637"/>
                    <a:pt x="1570" y="2449"/>
                    <a:pt x="1612" y="2323"/>
                  </a:cubicBezTo>
                  <a:cubicBezTo>
                    <a:pt x="1905" y="1716"/>
                    <a:pt x="2344" y="1277"/>
                    <a:pt x="2825" y="838"/>
                  </a:cubicBezTo>
                  <a:cubicBezTo>
                    <a:pt x="3097" y="566"/>
                    <a:pt x="3453" y="356"/>
                    <a:pt x="3809" y="210"/>
                  </a:cubicBezTo>
                  <a:cubicBezTo>
                    <a:pt x="4332" y="1"/>
                    <a:pt x="4876" y="63"/>
                    <a:pt x="5441" y="231"/>
                  </a:cubicBezTo>
                  <a:cubicBezTo>
                    <a:pt x="5692" y="273"/>
                    <a:pt x="5964" y="356"/>
                    <a:pt x="6215" y="419"/>
                  </a:cubicBezTo>
                  <a:cubicBezTo>
                    <a:pt x="6696" y="524"/>
                    <a:pt x="7136" y="628"/>
                    <a:pt x="7575" y="796"/>
                  </a:cubicBezTo>
                  <a:cubicBezTo>
                    <a:pt x="7701" y="858"/>
                    <a:pt x="7868" y="900"/>
                    <a:pt x="7994" y="963"/>
                  </a:cubicBezTo>
                  <a:cubicBezTo>
                    <a:pt x="8245" y="1026"/>
                    <a:pt x="8391" y="1089"/>
                    <a:pt x="8558" y="1172"/>
                  </a:cubicBezTo>
                  <a:close/>
                  <a:moveTo>
                    <a:pt x="4709" y="8496"/>
                  </a:moveTo>
                  <a:cubicBezTo>
                    <a:pt x="4625" y="8579"/>
                    <a:pt x="4583" y="8600"/>
                    <a:pt x="4541" y="8684"/>
                  </a:cubicBezTo>
                  <a:cubicBezTo>
                    <a:pt x="4374" y="9040"/>
                    <a:pt x="4332" y="9437"/>
                    <a:pt x="4437" y="9856"/>
                  </a:cubicBezTo>
                  <a:cubicBezTo>
                    <a:pt x="4583" y="10337"/>
                    <a:pt x="4709" y="10818"/>
                    <a:pt x="4855" y="11278"/>
                  </a:cubicBezTo>
                  <a:cubicBezTo>
                    <a:pt x="5273" y="12366"/>
                    <a:pt x="5859" y="13371"/>
                    <a:pt x="7010" y="13894"/>
                  </a:cubicBezTo>
                  <a:cubicBezTo>
                    <a:pt x="7136" y="13936"/>
                    <a:pt x="7240" y="14019"/>
                    <a:pt x="7345" y="14061"/>
                  </a:cubicBezTo>
                  <a:cubicBezTo>
                    <a:pt x="7450" y="14124"/>
                    <a:pt x="7554" y="14145"/>
                    <a:pt x="7659" y="14145"/>
                  </a:cubicBezTo>
                  <a:lnTo>
                    <a:pt x="9082" y="14061"/>
                  </a:lnTo>
                  <a:cubicBezTo>
                    <a:pt x="9354" y="14040"/>
                    <a:pt x="9500" y="13852"/>
                    <a:pt x="9500" y="13538"/>
                  </a:cubicBezTo>
                  <a:cubicBezTo>
                    <a:pt x="9312" y="13434"/>
                    <a:pt x="9102" y="13413"/>
                    <a:pt x="8893" y="13392"/>
                  </a:cubicBezTo>
                  <a:cubicBezTo>
                    <a:pt x="8642" y="13371"/>
                    <a:pt x="8454" y="13329"/>
                    <a:pt x="8203" y="13371"/>
                  </a:cubicBezTo>
                  <a:cubicBezTo>
                    <a:pt x="7847" y="13392"/>
                    <a:pt x="7533" y="13287"/>
                    <a:pt x="7240" y="13078"/>
                  </a:cubicBezTo>
                  <a:lnTo>
                    <a:pt x="6843" y="12848"/>
                  </a:lnTo>
                  <a:cubicBezTo>
                    <a:pt x="6592" y="12701"/>
                    <a:pt x="6403" y="12492"/>
                    <a:pt x="6236" y="12262"/>
                  </a:cubicBezTo>
                  <a:cubicBezTo>
                    <a:pt x="5755" y="11613"/>
                    <a:pt x="5399" y="10881"/>
                    <a:pt x="5148" y="10086"/>
                  </a:cubicBezTo>
                  <a:cubicBezTo>
                    <a:pt x="5043" y="9814"/>
                    <a:pt x="4939" y="9521"/>
                    <a:pt x="4960" y="9207"/>
                  </a:cubicBezTo>
                  <a:cubicBezTo>
                    <a:pt x="4960" y="8935"/>
                    <a:pt x="4918" y="8705"/>
                    <a:pt x="4709" y="84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296;p74">
              <a:extLst>
                <a:ext uri="{FF2B5EF4-FFF2-40B4-BE49-F238E27FC236}">
                  <a16:creationId xmlns:a16="http://schemas.microsoft.com/office/drawing/2014/main" id="{251631F5-535F-3347-BD47-639CF2F9E963}"/>
                </a:ext>
              </a:extLst>
            </p:cNvPr>
            <p:cNvSpPr/>
            <p:nvPr/>
          </p:nvSpPr>
          <p:spPr>
            <a:xfrm>
              <a:off x="4922663" y="3127050"/>
              <a:ext cx="509000" cy="310750"/>
            </a:xfrm>
            <a:custGeom>
              <a:avLst/>
              <a:gdLst/>
              <a:ahLst/>
              <a:cxnLst/>
              <a:rect l="l" t="t" r="r" b="b"/>
              <a:pathLst>
                <a:path w="20360" h="12430" extrusionOk="0">
                  <a:moveTo>
                    <a:pt x="147" y="11927"/>
                  </a:moveTo>
                  <a:cubicBezTo>
                    <a:pt x="105" y="11467"/>
                    <a:pt x="22" y="11027"/>
                    <a:pt x="22" y="10588"/>
                  </a:cubicBezTo>
                  <a:cubicBezTo>
                    <a:pt x="1" y="9186"/>
                    <a:pt x="1" y="7784"/>
                    <a:pt x="1" y="6382"/>
                  </a:cubicBezTo>
                  <a:cubicBezTo>
                    <a:pt x="1" y="6215"/>
                    <a:pt x="22" y="6089"/>
                    <a:pt x="22" y="5901"/>
                  </a:cubicBezTo>
                  <a:cubicBezTo>
                    <a:pt x="231" y="5901"/>
                    <a:pt x="377" y="5880"/>
                    <a:pt x="545" y="5880"/>
                  </a:cubicBezTo>
                  <a:lnTo>
                    <a:pt x="2574" y="5880"/>
                  </a:lnTo>
                  <a:cubicBezTo>
                    <a:pt x="2825" y="5880"/>
                    <a:pt x="3035" y="5817"/>
                    <a:pt x="3265" y="5776"/>
                  </a:cubicBezTo>
                  <a:cubicBezTo>
                    <a:pt x="3369" y="5755"/>
                    <a:pt x="3474" y="5713"/>
                    <a:pt x="3600" y="5692"/>
                  </a:cubicBezTo>
                  <a:cubicBezTo>
                    <a:pt x="4185" y="5629"/>
                    <a:pt x="4771" y="5566"/>
                    <a:pt x="5357" y="5462"/>
                  </a:cubicBezTo>
                  <a:cubicBezTo>
                    <a:pt x="6089" y="5315"/>
                    <a:pt x="6801" y="5106"/>
                    <a:pt x="7491" y="4918"/>
                  </a:cubicBezTo>
                  <a:cubicBezTo>
                    <a:pt x="7701" y="4855"/>
                    <a:pt x="7910" y="4750"/>
                    <a:pt x="8161" y="4708"/>
                  </a:cubicBezTo>
                  <a:cubicBezTo>
                    <a:pt x="8328" y="4646"/>
                    <a:pt x="8517" y="4583"/>
                    <a:pt x="8684" y="4520"/>
                  </a:cubicBezTo>
                  <a:cubicBezTo>
                    <a:pt x="8789" y="4478"/>
                    <a:pt x="8893" y="4395"/>
                    <a:pt x="8977" y="4395"/>
                  </a:cubicBezTo>
                  <a:cubicBezTo>
                    <a:pt x="9667" y="4311"/>
                    <a:pt x="10170" y="3892"/>
                    <a:pt x="10651" y="3495"/>
                  </a:cubicBezTo>
                  <a:cubicBezTo>
                    <a:pt x="10797" y="3390"/>
                    <a:pt x="10944" y="3348"/>
                    <a:pt x="11111" y="3265"/>
                  </a:cubicBezTo>
                  <a:cubicBezTo>
                    <a:pt x="11634" y="3035"/>
                    <a:pt x="12178" y="2763"/>
                    <a:pt x="12701" y="2532"/>
                  </a:cubicBezTo>
                  <a:cubicBezTo>
                    <a:pt x="13245" y="2302"/>
                    <a:pt x="13727" y="1967"/>
                    <a:pt x="14187" y="1591"/>
                  </a:cubicBezTo>
                  <a:cubicBezTo>
                    <a:pt x="14584" y="1298"/>
                    <a:pt x="14919" y="942"/>
                    <a:pt x="15191" y="503"/>
                  </a:cubicBezTo>
                  <a:cubicBezTo>
                    <a:pt x="15296" y="314"/>
                    <a:pt x="15421" y="147"/>
                    <a:pt x="15547" y="1"/>
                  </a:cubicBezTo>
                  <a:cubicBezTo>
                    <a:pt x="15861" y="42"/>
                    <a:pt x="16091" y="210"/>
                    <a:pt x="16300" y="398"/>
                  </a:cubicBezTo>
                  <a:cubicBezTo>
                    <a:pt x="16489" y="524"/>
                    <a:pt x="16677" y="670"/>
                    <a:pt x="16865" y="817"/>
                  </a:cubicBezTo>
                  <a:cubicBezTo>
                    <a:pt x="16907" y="858"/>
                    <a:pt x="16991" y="879"/>
                    <a:pt x="17033" y="942"/>
                  </a:cubicBezTo>
                  <a:cubicBezTo>
                    <a:pt x="17514" y="1444"/>
                    <a:pt x="18079" y="1654"/>
                    <a:pt x="18748" y="1758"/>
                  </a:cubicBezTo>
                  <a:cubicBezTo>
                    <a:pt x="19104" y="1800"/>
                    <a:pt x="19502" y="1800"/>
                    <a:pt x="19836" y="1988"/>
                  </a:cubicBezTo>
                  <a:cubicBezTo>
                    <a:pt x="19941" y="2030"/>
                    <a:pt x="20046" y="2093"/>
                    <a:pt x="20129" y="2177"/>
                  </a:cubicBezTo>
                  <a:cubicBezTo>
                    <a:pt x="20318" y="2344"/>
                    <a:pt x="20359" y="2637"/>
                    <a:pt x="20213" y="2846"/>
                  </a:cubicBezTo>
                  <a:cubicBezTo>
                    <a:pt x="20025" y="3076"/>
                    <a:pt x="19983" y="3369"/>
                    <a:pt x="19920" y="3641"/>
                  </a:cubicBezTo>
                  <a:cubicBezTo>
                    <a:pt x="19857" y="3851"/>
                    <a:pt x="19794" y="4060"/>
                    <a:pt x="19711" y="4290"/>
                  </a:cubicBezTo>
                  <a:cubicBezTo>
                    <a:pt x="19627" y="4520"/>
                    <a:pt x="19522" y="4729"/>
                    <a:pt x="19418" y="4959"/>
                  </a:cubicBezTo>
                  <a:cubicBezTo>
                    <a:pt x="19271" y="5336"/>
                    <a:pt x="19125" y="5692"/>
                    <a:pt x="18811" y="5985"/>
                  </a:cubicBezTo>
                  <a:cubicBezTo>
                    <a:pt x="18748" y="6068"/>
                    <a:pt x="18665" y="6194"/>
                    <a:pt x="18644" y="6320"/>
                  </a:cubicBezTo>
                  <a:cubicBezTo>
                    <a:pt x="18434" y="7094"/>
                    <a:pt x="17932" y="7659"/>
                    <a:pt x="17305" y="8098"/>
                  </a:cubicBezTo>
                  <a:cubicBezTo>
                    <a:pt x="16802" y="8475"/>
                    <a:pt x="16300" y="8809"/>
                    <a:pt x="15735" y="8998"/>
                  </a:cubicBezTo>
                  <a:cubicBezTo>
                    <a:pt x="15631" y="9019"/>
                    <a:pt x="15526" y="9081"/>
                    <a:pt x="15421" y="9144"/>
                  </a:cubicBezTo>
                  <a:cubicBezTo>
                    <a:pt x="14794" y="9667"/>
                    <a:pt x="14061" y="9939"/>
                    <a:pt x="13266" y="10190"/>
                  </a:cubicBezTo>
                  <a:cubicBezTo>
                    <a:pt x="12952" y="10295"/>
                    <a:pt x="12618" y="10400"/>
                    <a:pt x="12387" y="10672"/>
                  </a:cubicBezTo>
                  <a:cubicBezTo>
                    <a:pt x="12304" y="10755"/>
                    <a:pt x="12199" y="10776"/>
                    <a:pt x="12095" y="10818"/>
                  </a:cubicBezTo>
                  <a:cubicBezTo>
                    <a:pt x="11864" y="10923"/>
                    <a:pt x="11592" y="11027"/>
                    <a:pt x="11362" y="11174"/>
                  </a:cubicBezTo>
                  <a:cubicBezTo>
                    <a:pt x="11132" y="11278"/>
                    <a:pt x="10923" y="11383"/>
                    <a:pt x="10651" y="11404"/>
                  </a:cubicBezTo>
                  <a:cubicBezTo>
                    <a:pt x="10546" y="11404"/>
                    <a:pt x="10483" y="11425"/>
                    <a:pt x="10400" y="11467"/>
                  </a:cubicBezTo>
                  <a:cubicBezTo>
                    <a:pt x="9500" y="11906"/>
                    <a:pt x="8538" y="11990"/>
                    <a:pt x="7596" y="12094"/>
                  </a:cubicBezTo>
                  <a:lnTo>
                    <a:pt x="7491" y="12094"/>
                  </a:lnTo>
                  <a:cubicBezTo>
                    <a:pt x="7031" y="12283"/>
                    <a:pt x="6529" y="12199"/>
                    <a:pt x="6027" y="12241"/>
                  </a:cubicBezTo>
                  <a:cubicBezTo>
                    <a:pt x="5880" y="12241"/>
                    <a:pt x="5692" y="12241"/>
                    <a:pt x="5566" y="12366"/>
                  </a:cubicBezTo>
                  <a:cubicBezTo>
                    <a:pt x="5504" y="12429"/>
                    <a:pt x="5357" y="12429"/>
                    <a:pt x="5253" y="12429"/>
                  </a:cubicBezTo>
                  <a:lnTo>
                    <a:pt x="2281" y="12429"/>
                  </a:lnTo>
                  <a:lnTo>
                    <a:pt x="2240" y="12429"/>
                  </a:lnTo>
                  <a:cubicBezTo>
                    <a:pt x="1905" y="12429"/>
                    <a:pt x="1612" y="12178"/>
                    <a:pt x="1235" y="12241"/>
                  </a:cubicBezTo>
                  <a:cubicBezTo>
                    <a:pt x="900" y="12283"/>
                    <a:pt x="607" y="12136"/>
                    <a:pt x="294" y="12053"/>
                  </a:cubicBezTo>
                  <a:cubicBezTo>
                    <a:pt x="231" y="12011"/>
                    <a:pt x="231" y="12011"/>
                    <a:pt x="147" y="119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297;p74">
              <a:extLst>
                <a:ext uri="{FF2B5EF4-FFF2-40B4-BE49-F238E27FC236}">
                  <a16:creationId xmlns:a16="http://schemas.microsoft.com/office/drawing/2014/main" id="{9B516C24-9A80-4B4A-96CB-E613A76CD7F0}"/>
                </a:ext>
              </a:extLst>
            </p:cNvPr>
            <p:cNvSpPr/>
            <p:nvPr/>
          </p:nvSpPr>
          <p:spPr>
            <a:xfrm>
              <a:off x="5428488" y="3056950"/>
              <a:ext cx="711425" cy="207175"/>
            </a:xfrm>
            <a:custGeom>
              <a:avLst/>
              <a:gdLst/>
              <a:ahLst/>
              <a:cxnLst/>
              <a:rect l="l" t="t" r="r" b="b"/>
              <a:pathLst>
                <a:path w="28457" h="8287" extrusionOk="0">
                  <a:moveTo>
                    <a:pt x="28457" y="22"/>
                  </a:moveTo>
                  <a:cubicBezTo>
                    <a:pt x="28373" y="440"/>
                    <a:pt x="28143" y="796"/>
                    <a:pt x="28038" y="1152"/>
                  </a:cubicBezTo>
                  <a:cubicBezTo>
                    <a:pt x="27934" y="1549"/>
                    <a:pt x="27892" y="1947"/>
                    <a:pt x="27808" y="2302"/>
                  </a:cubicBezTo>
                  <a:cubicBezTo>
                    <a:pt x="27683" y="2365"/>
                    <a:pt x="27578" y="2386"/>
                    <a:pt x="27474" y="2407"/>
                  </a:cubicBezTo>
                  <a:cubicBezTo>
                    <a:pt x="25318" y="2763"/>
                    <a:pt x="23226" y="3370"/>
                    <a:pt x="21113" y="3955"/>
                  </a:cubicBezTo>
                  <a:cubicBezTo>
                    <a:pt x="19899" y="4290"/>
                    <a:pt x="18686" y="4541"/>
                    <a:pt x="17472" y="4855"/>
                  </a:cubicBezTo>
                  <a:cubicBezTo>
                    <a:pt x="17347" y="4897"/>
                    <a:pt x="17242" y="4918"/>
                    <a:pt x="17075" y="4855"/>
                  </a:cubicBezTo>
                  <a:cubicBezTo>
                    <a:pt x="17012" y="4813"/>
                    <a:pt x="16844" y="4834"/>
                    <a:pt x="16740" y="4834"/>
                  </a:cubicBezTo>
                  <a:cubicBezTo>
                    <a:pt x="15463" y="5023"/>
                    <a:pt x="14187" y="5148"/>
                    <a:pt x="12911" y="5420"/>
                  </a:cubicBezTo>
                  <a:cubicBezTo>
                    <a:pt x="11446" y="5713"/>
                    <a:pt x="10002" y="6069"/>
                    <a:pt x="8559" y="6487"/>
                  </a:cubicBezTo>
                  <a:cubicBezTo>
                    <a:pt x="7805" y="6696"/>
                    <a:pt x="6989" y="6780"/>
                    <a:pt x="6194" y="6906"/>
                  </a:cubicBezTo>
                  <a:cubicBezTo>
                    <a:pt x="5776" y="6989"/>
                    <a:pt x="5336" y="6989"/>
                    <a:pt x="4897" y="7031"/>
                  </a:cubicBezTo>
                  <a:cubicBezTo>
                    <a:pt x="4499" y="7094"/>
                    <a:pt x="4102" y="7219"/>
                    <a:pt x="3746" y="7303"/>
                  </a:cubicBezTo>
                  <a:cubicBezTo>
                    <a:pt x="3328" y="7408"/>
                    <a:pt x="2888" y="7450"/>
                    <a:pt x="2470" y="7596"/>
                  </a:cubicBezTo>
                  <a:cubicBezTo>
                    <a:pt x="2093" y="7701"/>
                    <a:pt x="1758" y="7826"/>
                    <a:pt x="1382" y="7952"/>
                  </a:cubicBezTo>
                  <a:cubicBezTo>
                    <a:pt x="1256" y="8015"/>
                    <a:pt x="1110" y="8077"/>
                    <a:pt x="963" y="8140"/>
                  </a:cubicBezTo>
                  <a:cubicBezTo>
                    <a:pt x="629" y="8287"/>
                    <a:pt x="336" y="8245"/>
                    <a:pt x="105" y="7952"/>
                  </a:cubicBezTo>
                  <a:cubicBezTo>
                    <a:pt x="85" y="7910"/>
                    <a:pt x="22" y="7847"/>
                    <a:pt x="1" y="7805"/>
                  </a:cubicBezTo>
                  <a:cubicBezTo>
                    <a:pt x="168" y="7387"/>
                    <a:pt x="419" y="6947"/>
                    <a:pt x="440" y="6487"/>
                  </a:cubicBezTo>
                  <a:cubicBezTo>
                    <a:pt x="482" y="6048"/>
                    <a:pt x="524" y="5608"/>
                    <a:pt x="545" y="5127"/>
                  </a:cubicBezTo>
                  <a:cubicBezTo>
                    <a:pt x="921" y="4960"/>
                    <a:pt x="1277" y="4960"/>
                    <a:pt x="1675" y="4918"/>
                  </a:cubicBezTo>
                  <a:cubicBezTo>
                    <a:pt x="5315" y="4416"/>
                    <a:pt x="8956" y="3788"/>
                    <a:pt x="12534" y="3014"/>
                  </a:cubicBezTo>
                  <a:cubicBezTo>
                    <a:pt x="14145" y="2679"/>
                    <a:pt x="15777" y="2365"/>
                    <a:pt x="17367" y="2030"/>
                  </a:cubicBezTo>
                  <a:cubicBezTo>
                    <a:pt x="17451" y="2010"/>
                    <a:pt x="17535" y="2010"/>
                    <a:pt x="17577" y="1989"/>
                  </a:cubicBezTo>
                  <a:cubicBezTo>
                    <a:pt x="19104" y="1507"/>
                    <a:pt x="20694" y="1277"/>
                    <a:pt x="22243" y="1026"/>
                  </a:cubicBezTo>
                  <a:cubicBezTo>
                    <a:pt x="24230" y="670"/>
                    <a:pt x="26239" y="357"/>
                    <a:pt x="28248" y="43"/>
                  </a:cubicBezTo>
                  <a:cubicBezTo>
                    <a:pt x="28331" y="1"/>
                    <a:pt x="28352" y="1"/>
                    <a:pt x="2845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98;p74">
              <a:extLst>
                <a:ext uri="{FF2B5EF4-FFF2-40B4-BE49-F238E27FC236}">
                  <a16:creationId xmlns:a16="http://schemas.microsoft.com/office/drawing/2014/main" id="{534F2ABA-B8FD-4048-BE82-492C084F4016}"/>
                </a:ext>
              </a:extLst>
            </p:cNvPr>
            <p:cNvSpPr/>
            <p:nvPr/>
          </p:nvSpPr>
          <p:spPr>
            <a:xfrm>
              <a:off x="6556288" y="2833075"/>
              <a:ext cx="620925" cy="192000"/>
            </a:xfrm>
            <a:custGeom>
              <a:avLst/>
              <a:gdLst/>
              <a:ahLst/>
              <a:cxnLst/>
              <a:rect l="l" t="t" r="r" b="b"/>
              <a:pathLst>
                <a:path w="24837" h="7680" extrusionOk="0">
                  <a:moveTo>
                    <a:pt x="24836" y="1"/>
                  </a:moveTo>
                  <a:cubicBezTo>
                    <a:pt x="24732" y="210"/>
                    <a:pt x="24669" y="335"/>
                    <a:pt x="24627" y="461"/>
                  </a:cubicBezTo>
                  <a:cubicBezTo>
                    <a:pt x="24481" y="691"/>
                    <a:pt x="24355" y="921"/>
                    <a:pt x="24230" y="1130"/>
                  </a:cubicBezTo>
                  <a:cubicBezTo>
                    <a:pt x="24146" y="1298"/>
                    <a:pt x="24062" y="1423"/>
                    <a:pt x="24000" y="1591"/>
                  </a:cubicBezTo>
                  <a:cubicBezTo>
                    <a:pt x="23916" y="1737"/>
                    <a:pt x="23811" y="1925"/>
                    <a:pt x="23728" y="2072"/>
                  </a:cubicBezTo>
                  <a:cubicBezTo>
                    <a:pt x="23581" y="2428"/>
                    <a:pt x="23602" y="2742"/>
                    <a:pt x="23832" y="3055"/>
                  </a:cubicBezTo>
                  <a:cubicBezTo>
                    <a:pt x="23895" y="3097"/>
                    <a:pt x="23916" y="3160"/>
                    <a:pt x="24000" y="3286"/>
                  </a:cubicBezTo>
                  <a:cubicBezTo>
                    <a:pt x="23686" y="3369"/>
                    <a:pt x="23414" y="3432"/>
                    <a:pt x="23121" y="3495"/>
                  </a:cubicBezTo>
                  <a:cubicBezTo>
                    <a:pt x="22807" y="3537"/>
                    <a:pt x="22493" y="3599"/>
                    <a:pt x="22179" y="3725"/>
                  </a:cubicBezTo>
                  <a:cubicBezTo>
                    <a:pt x="22033" y="3809"/>
                    <a:pt x="21844" y="3788"/>
                    <a:pt x="21698" y="3809"/>
                  </a:cubicBezTo>
                  <a:cubicBezTo>
                    <a:pt x="21238" y="3850"/>
                    <a:pt x="20777" y="3830"/>
                    <a:pt x="20359" y="4060"/>
                  </a:cubicBezTo>
                  <a:cubicBezTo>
                    <a:pt x="20254" y="4122"/>
                    <a:pt x="20087" y="4122"/>
                    <a:pt x="19961" y="4122"/>
                  </a:cubicBezTo>
                  <a:cubicBezTo>
                    <a:pt x="19396" y="4185"/>
                    <a:pt x="18790" y="4248"/>
                    <a:pt x="18204" y="4353"/>
                  </a:cubicBezTo>
                  <a:cubicBezTo>
                    <a:pt x="17869" y="4415"/>
                    <a:pt x="17555" y="4520"/>
                    <a:pt x="17220" y="4541"/>
                  </a:cubicBezTo>
                  <a:cubicBezTo>
                    <a:pt x="15672" y="4646"/>
                    <a:pt x="14165" y="4897"/>
                    <a:pt x="12659" y="5190"/>
                  </a:cubicBezTo>
                  <a:cubicBezTo>
                    <a:pt x="11676" y="5378"/>
                    <a:pt x="10671" y="5671"/>
                    <a:pt x="9688" y="5922"/>
                  </a:cubicBezTo>
                  <a:cubicBezTo>
                    <a:pt x="7637" y="6445"/>
                    <a:pt x="5608" y="6968"/>
                    <a:pt x="3515" y="7261"/>
                  </a:cubicBezTo>
                  <a:cubicBezTo>
                    <a:pt x="2992" y="7324"/>
                    <a:pt x="2469" y="7449"/>
                    <a:pt x="1946" y="7554"/>
                  </a:cubicBezTo>
                  <a:cubicBezTo>
                    <a:pt x="1653" y="7596"/>
                    <a:pt x="1402" y="7679"/>
                    <a:pt x="1109" y="7554"/>
                  </a:cubicBezTo>
                  <a:cubicBezTo>
                    <a:pt x="732" y="6863"/>
                    <a:pt x="398" y="6194"/>
                    <a:pt x="0" y="5462"/>
                  </a:cubicBezTo>
                  <a:cubicBezTo>
                    <a:pt x="105" y="5399"/>
                    <a:pt x="209" y="5357"/>
                    <a:pt x="314" y="5315"/>
                  </a:cubicBezTo>
                  <a:cubicBezTo>
                    <a:pt x="3411" y="4562"/>
                    <a:pt x="6528" y="3830"/>
                    <a:pt x="9625" y="3265"/>
                  </a:cubicBezTo>
                  <a:cubicBezTo>
                    <a:pt x="12387" y="2742"/>
                    <a:pt x="15149" y="2239"/>
                    <a:pt x="17890" y="1653"/>
                  </a:cubicBezTo>
                  <a:cubicBezTo>
                    <a:pt x="19417" y="1340"/>
                    <a:pt x="20924" y="963"/>
                    <a:pt x="22430" y="586"/>
                  </a:cubicBezTo>
                  <a:cubicBezTo>
                    <a:pt x="23079" y="440"/>
                    <a:pt x="23748" y="273"/>
                    <a:pt x="24418" y="126"/>
                  </a:cubicBezTo>
                  <a:cubicBezTo>
                    <a:pt x="24544" y="42"/>
                    <a:pt x="24627" y="42"/>
                    <a:pt x="24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99;p74">
              <a:extLst>
                <a:ext uri="{FF2B5EF4-FFF2-40B4-BE49-F238E27FC236}">
                  <a16:creationId xmlns:a16="http://schemas.microsoft.com/office/drawing/2014/main" id="{C78F73EC-1654-794D-AB88-4F1D5C185902}"/>
                </a:ext>
              </a:extLst>
            </p:cNvPr>
            <p:cNvSpPr/>
            <p:nvPr/>
          </p:nvSpPr>
          <p:spPr>
            <a:xfrm>
              <a:off x="7169863" y="2779725"/>
              <a:ext cx="210300" cy="162700"/>
            </a:xfrm>
            <a:custGeom>
              <a:avLst/>
              <a:gdLst/>
              <a:ahLst/>
              <a:cxnLst/>
              <a:rect l="l" t="t" r="r" b="b"/>
              <a:pathLst>
                <a:path w="8412" h="6508" extrusionOk="0">
                  <a:moveTo>
                    <a:pt x="1" y="4624"/>
                  </a:moveTo>
                  <a:cubicBezTo>
                    <a:pt x="105" y="4415"/>
                    <a:pt x="147" y="4290"/>
                    <a:pt x="231" y="4143"/>
                  </a:cubicBezTo>
                  <a:cubicBezTo>
                    <a:pt x="293" y="4039"/>
                    <a:pt x="377" y="3892"/>
                    <a:pt x="419" y="3787"/>
                  </a:cubicBezTo>
                  <a:cubicBezTo>
                    <a:pt x="524" y="3411"/>
                    <a:pt x="775" y="3097"/>
                    <a:pt x="1005" y="2783"/>
                  </a:cubicBezTo>
                  <a:cubicBezTo>
                    <a:pt x="1340" y="2386"/>
                    <a:pt x="1570" y="1946"/>
                    <a:pt x="1800" y="1465"/>
                  </a:cubicBezTo>
                  <a:cubicBezTo>
                    <a:pt x="1988" y="1109"/>
                    <a:pt x="2260" y="795"/>
                    <a:pt x="2511" y="440"/>
                  </a:cubicBezTo>
                  <a:cubicBezTo>
                    <a:pt x="2532" y="398"/>
                    <a:pt x="2574" y="377"/>
                    <a:pt x="2637" y="335"/>
                  </a:cubicBezTo>
                  <a:cubicBezTo>
                    <a:pt x="3034" y="272"/>
                    <a:pt x="3369" y="0"/>
                    <a:pt x="3788" y="126"/>
                  </a:cubicBezTo>
                  <a:cubicBezTo>
                    <a:pt x="4374" y="21"/>
                    <a:pt x="4897" y="230"/>
                    <a:pt x="5441" y="335"/>
                  </a:cubicBezTo>
                  <a:cubicBezTo>
                    <a:pt x="6110" y="502"/>
                    <a:pt x="6822" y="482"/>
                    <a:pt x="7533" y="377"/>
                  </a:cubicBezTo>
                  <a:cubicBezTo>
                    <a:pt x="7784" y="335"/>
                    <a:pt x="8056" y="293"/>
                    <a:pt x="8328" y="314"/>
                  </a:cubicBezTo>
                  <a:cubicBezTo>
                    <a:pt x="8307" y="502"/>
                    <a:pt x="8286" y="691"/>
                    <a:pt x="8265" y="837"/>
                  </a:cubicBezTo>
                  <a:lnTo>
                    <a:pt x="8265" y="1360"/>
                  </a:lnTo>
                  <a:cubicBezTo>
                    <a:pt x="8265" y="1591"/>
                    <a:pt x="8265" y="1842"/>
                    <a:pt x="8224" y="2093"/>
                  </a:cubicBezTo>
                  <a:cubicBezTo>
                    <a:pt x="8182" y="2323"/>
                    <a:pt x="8307" y="2574"/>
                    <a:pt x="8328" y="2825"/>
                  </a:cubicBezTo>
                  <a:cubicBezTo>
                    <a:pt x="8370" y="3013"/>
                    <a:pt x="8328" y="3181"/>
                    <a:pt x="8328" y="3411"/>
                  </a:cubicBezTo>
                  <a:cubicBezTo>
                    <a:pt x="8328" y="3515"/>
                    <a:pt x="8370" y="3620"/>
                    <a:pt x="8370" y="3746"/>
                  </a:cubicBezTo>
                  <a:cubicBezTo>
                    <a:pt x="8370" y="3850"/>
                    <a:pt x="8412" y="3976"/>
                    <a:pt x="8391" y="4080"/>
                  </a:cubicBezTo>
                  <a:cubicBezTo>
                    <a:pt x="8203" y="4750"/>
                    <a:pt x="8056" y="5440"/>
                    <a:pt x="7742" y="6068"/>
                  </a:cubicBezTo>
                  <a:cubicBezTo>
                    <a:pt x="7617" y="6319"/>
                    <a:pt x="7428" y="6424"/>
                    <a:pt x="7156" y="6424"/>
                  </a:cubicBezTo>
                  <a:lnTo>
                    <a:pt x="7010" y="6424"/>
                  </a:lnTo>
                  <a:cubicBezTo>
                    <a:pt x="6487" y="6319"/>
                    <a:pt x="5964" y="6403"/>
                    <a:pt x="5399" y="6466"/>
                  </a:cubicBezTo>
                  <a:cubicBezTo>
                    <a:pt x="5022" y="6508"/>
                    <a:pt x="4625" y="6487"/>
                    <a:pt x="4227" y="6319"/>
                  </a:cubicBezTo>
                  <a:cubicBezTo>
                    <a:pt x="3809" y="6173"/>
                    <a:pt x="3369" y="6068"/>
                    <a:pt x="2930" y="5943"/>
                  </a:cubicBezTo>
                  <a:cubicBezTo>
                    <a:pt x="2658" y="5859"/>
                    <a:pt x="2365" y="5775"/>
                    <a:pt x="2114" y="5671"/>
                  </a:cubicBezTo>
                  <a:cubicBezTo>
                    <a:pt x="1465" y="5420"/>
                    <a:pt x="838" y="5127"/>
                    <a:pt x="168" y="4834"/>
                  </a:cubicBezTo>
                  <a:cubicBezTo>
                    <a:pt x="210" y="4750"/>
                    <a:pt x="126" y="4708"/>
                    <a:pt x="1" y="46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00;p74">
              <a:extLst>
                <a:ext uri="{FF2B5EF4-FFF2-40B4-BE49-F238E27FC236}">
                  <a16:creationId xmlns:a16="http://schemas.microsoft.com/office/drawing/2014/main" id="{4284B3FE-B0CB-8542-97A7-0436891ABEF5}"/>
                </a:ext>
              </a:extLst>
            </p:cNvPr>
            <p:cNvSpPr/>
            <p:nvPr/>
          </p:nvSpPr>
          <p:spPr>
            <a:xfrm>
              <a:off x="4445613" y="1943300"/>
              <a:ext cx="888225" cy="863125"/>
            </a:xfrm>
            <a:custGeom>
              <a:avLst/>
              <a:gdLst/>
              <a:ahLst/>
              <a:cxnLst/>
              <a:rect l="l" t="t" r="r" b="b"/>
              <a:pathLst>
                <a:path w="35529" h="34525" extrusionOk="0">
                  <a:moveTo>
                    <a:pt x="6173" y="7261"/>
                  </a:moveTo>
                  <a:cubicBezTo>
                    <a:pt x="5943" y="6863"/>
                    <a:pt x="5859" y="6445"/>
                    <a:pt x="5796" y="6026"/>
                  </a:cubicBezTo>
                  <a:lnTo>
                    <a:pt x="5796" y="5922"/>
                  </a:lnTo>
                  <a:cubicBezTo>
                    <a:pt x="5796" y="5441"/>
                    <a:pt x="6361" y="4666"/>
                    <a:pt x="6801" y="4541"/>
                  </a:cubicBezTo>
                  <a:cubicBezTo>
                    <a:pt x="7386" y="4353"/>
                    <a:pt x="7993" y="4185"/>
                    <a:pt x="8579" y="4248"/>
                  </a:cubicBezTo>
                  <a:cubicBezTo>
                    <a:pt x="8893" y="4269"/>
                    <a:pt x="9186" y="4248"/>
                    <a:pt x="9500" y="4248"/>
                  </a:cubicBezTo>
                  <a:cubicBezTo>
                    <a:pt x="9730" y="4248"/>
                    <a:pt x="9939" y="4269"/>
                    <a:pt x="10190" y="4394"/>
                  </a:cubicBezTo>
                  <a:cubicBezTo>
                    <a:pt x="10232" y="4541"/>
                    <a:pt x="10253" y="4708"/>
                    <a:pt x="10337" y="4876"/>
                  </a:cubicBezTo>
                  <a:cubicBezTo>
                    <a:pt x="10399" y="5001"/>
                    <a:pt x="10462" y="5169"/>
                    <a:pt x="10567" y="5273"/>
                  </a:cubicBezTo>
                  <a:cubicBezTo>
                    <a:pt x="10839" y="5524"/>
                    <a:pt x="11195" y="5524"/>
                    <a:pt x="11487" y="5273"/>
                  </a:cubicBezTo>
                  <a:cubicBezTo>
                    <a:pt x="11780" y="5001"/>
                    <a:pt x="11801" y="4646"/>
                    <a:pt x="11571" y="4353"/>
                  </a:cubicBezTo>
                  <a:cubicBezTo>
                    <a:pt x="11404" y="4164"/>
                    <a:pt x="11257" y="4018"/>
                    <a:pt x="11069" y="3850"/>
                  </a:cubicBezTo>
                  <a:cubicBezTo>
                    <a:pt x="10943" y="3411"/>
                    <a:pt x="11132" y="3076"/>
                    <a:pt x="11467" y="2783"/>
                  </a:cubicBezTo>
                  <a:cubicBezTo>
                    <a:pt x="11822" y="2469"/>
                    <a:pt x="12220" y="2239"/>
                    <a:pt x="12722" y="2156"/>
                  </a:cubicBezTo>
                  <a:cubicBezTo>
                    <a:pt x="12743" y="2156"/>
                    <a:pt x="12806" y="2135"/>
                    <a:pt x="12827" y="2135"/>
                  </a:cubicBezTo>
                  <a:cubicBezTo>
                    <a:pt x="13538" y="1842"/>
                    <a:pt x="14270" y="1884"/>
                    <a:pt x="15024" y="1884"/>
                  </a:cubicBezTo>
                  <a:cubicBezTo>
                    <a:pt x="15316" y="1884"/>
                    <a:pt x="15547" y="1988"/>
                    <a:pt x="15651" y="2281"/>
                  </a:cubicBezTo>
                  <a:cubicBezTo>
                    <a:pt x="15693" y="2407"/>
                    <a:pt x="15756" y="2511"/>
                    <a:pt x="15840" y="2658"/>
                  </a:cubicBezTo>
                  <a:cubicBezTo>
                    <a:pt x="15902" y="2762"/>
                    <a:pt x="15986" y="2867"/>
                    <a:pt x="16091" y="2972"/>
                  </a:cubicBezTo>
                  <a:cubicBezTo>
                    <a:pt x="16363" y="3181"/>
                    <a:pt x="16823" y="3202"/>
                    <a:pt x="17032" y="2993"/>
                  </a:cubicBezTo>
                  <a:cubicBezTo>
                    <a:pt x="17241" y="2804"/>
                    <a:pt x="17262" y="2302"/>
                    <a:pt x="17053" y="2051"/>
                  </a:cubicBezTo>
                  <a:cubicBezTo>
                    <a:pt x="16948" y="1925"/>
                    <a:pt x="16823" y="1821"/>
                    <a:pt x="16697" y="1674"/>
                  </a:cubicBezTo>
                  <a:cubicBezTo>
                    <a:pt x="16614" y="1612"/>
                    <a:pt x="16509" y="1549"/>
                    <a:pt x="16425" y="1507"/>
                  </a:cubicBezTo>
                  <a:cubicBezTo>
                    <a:pt x="16404" y="1193"/>
                    <a:pt x="16509" y="942"/>
                    <a:pt x="16718" y="775"/>
                  </a:cubicBezTo>
                  <a:cubicBezTo>
                    <a:pt x="16802" y="712"/>
                    <a:pt x="16844" y="628"/>
                    <a:pt x="16928" y="565"/>
                  </a:cubicBezTo>
                  <a:cubicBezTo>
                    <a:pt x="17409" y="0"/>
                    <a:pt x="17974" y="0"/>
                    <a:pt x="18622" y="147"/>
                  </a:cubicBezTo>
                  <a:cubicBezTo>
                    <a:pt x="19564" y="314"/>
                    <a:pt x="20359" y="775"/>
                    <a:pt x="21133" y="1298"/>
                  </a:cubicBezTo>
                  <a:cubicBezTo>
                    <a:pt x="21384" y="1444"/>
                    <a:pt x="21531" y="1653"/>
                    <a:pt x="21552" y="1905"/>
                  </a:cubicBezTo>
                  <a:cubicBezTo>
                    <a:pt x="21594" y="2009"/>
                    <a:pt x="21594" y="2156"/>
                    <a:pt x="21614" y="2260"/>
                  </a:cubicBezTo>
                  <a:cubicBezTo>
                    <a:pt x="21656" y="2407"/>
                    <a:pt x="21824" y="2553"/>
                    <a:pt x="21970" y="2574"/>
                  </a:cubicBezTo>
                  <a:cubicBezTo>
                    <a:pt x="22179" y="2595"/>
                    <a:pt x="22368" y="2490"/>
                    <a:pt x="22430" y="2281"/>
                  </a:cubicBezTo>
                  <a:cubicBezTo>
                    <a:pt x="22451" y="2156"/>
                    <a:pt x="22472" y="2009"/>
                    <a:pt x="22472" y="1884"/>
                  </a:cubicBezTo>
                  <a:cubicBezTo>
                    <a:pt x="22472" y="1674"/>
                    <a:pt x="22598" y="1549"/>
                    <a:pt x="22744" y="1423"/>
                  </a:cubicBezTo>
                  <a:cubicBezTo>
                    <a:pt x="23205" y="1005"/>
                    <a:pt x="23749" y="1026"/>
                    <a:pt x="24314" y="1109"/>
                  </a:cubicBezTo>
                  <a:cubicBezTo>
                    <a:pt x="24523" y="1130"/>
                    <a:pt x="24690" y="1214"/>
                    <a:pt x="24899" y="1277"/>
                  </a:cubicBezTo>
                  <a:cubicBezTo>
                    <a:pt x="25674" y="1633"/>
                    <a:pt x="26260" y="2177"/>
                    <a:pt x="26824" y="2783"/>
                  </a:cubicBezTo>
                  <a:cubicBezTo>
                    <a:pt x="26866" y="2825"/>
                    <a:pt x="26929" y="2909"/>
                    <a:pt x="26950" y="2951"/>
                  </a:cubicBezTo>
                  <a:cubicBezTo>
                    <a:pt x="26971" y="3034"/>
                    <a:pt x="26971" y="3118"/>
                    <a:pt x="26992" y="3202"/>
                  </a:cubicBezTo>
                  <a:cubicBezTo>
                    <a:pt x="26887" y="3306"/>
                    <a:pt x="26783" y="3411"/>
                    <a:pt x="26720" y="3516"/>
                  </a:cubicBezTo>
                  <a:cubicBezTo>
                    <a:pt x="26552" y="3683"/>
                    <a:pt x="26511" y="3934"/>
                    <a:pt x="26636" y="4143"/>
                  </a:cubicBezTo>
                  <a:cubicBezTo>
                    <a:pt x="26741" y="4353"/>
                    <a:pt x="26929" y="4394"/>
                    <a:pt x="27159" y="4415"/>
                  </a:cubicBezTo>
                  <a:cubicBezTo>
                    <a:pt x="27578" y="4478"/>
                    <a:pt x="27892" y="4353"/>
                    <a:pt x="28038" y="3892"/>
                  </a:cubicBezTo>
                  <a:lnTo>
                    <a:pt x="28561" y="3892"/>
                  </a:lnTo>
                  <a:cubicBezTo>
                    <a:pt x="28812" y="3892"/>
                    <a:pt x="29021" y="3955"/>
                    <a:pt x="29231" y="4081"/>
                  </a:cubicBezTo>
                  <a:cubicBezTo>
                    <a:pt x="29482" y="4248"/>
                    <a:pt x="29775" y="4353"/>
                    <a:pt x="30026" y="4499"/>
                  </a:cubicBezTo>
                  <a:cubicBezTo>
                    <a:pt x="30193" y="4583"/>
                    <a:pt x="30319" y="4687"/>
                    <a:pt x="30423" y="4813"/>
                  </a:cubicBezTo>
                  <a:cubicBezTo>
                    <a:pt x="30612" y="5085"/>
                    <a:pt x="30800" y="5336"/>
                    <a:pt x="30925" y="5650"/>
                  </a:cubicBezTo>
                  <a:cubicBezTo>
                    <a:pt x="31051" y="5964"/>
                    <a:pt x="31072" y="6278"/>
                    <a:pt x="30842" y="6612"/>
                  </a:cubicBezTo>
                  <a:cubicBezTo>
                    <a:pt x="30591" y="6989"/>
                    <a:pt x="30758" y="7324"/>
                    <a:pt x="31239" y="7345"/>
                  </a:cubicBezTo>
                  <a:cubicBezTo>
                    <a:pt x="31679" y="7345"/>
                    <a:pt x="32097" y="7386"/>
                    <a:pt x="32537" y="7345"/>
                  </a:cubicBezTo>
                  <a:cubicBezTo>
                    <a:pt x="32892" y="7324"/>
                    <a:pt x="33164" y="7428"/>
                    <a:pt x="33436" y="7638"/>
                  </a:cubicBezTo>
                  <a:cubicBezTo>
                    <a:pt x="33750" y="7910"/>
                    <a:pt x="34085" y="8161"/>
                    <a:pt x="34399" y="8454"/>
                  </a:cubicBezTo>
                  <a:cubicBezTo>
                    <a:pt x="34922" y="8914"/>
                    <a:pt x="35006" y="9583"/>
                    <a:pt x="34922" y="10232"/>
                  </a:cubicBezTo>
                  <a:cubicBezTo>
                    <a:pt x="34922" y="10316"/>
                    <a:pt x="34838" y="10420"/>
                    <a:pt x="34817" y="10483"/>
                  </a:cubicBezTo>
                  <a:cubicBezTo>
                    <a:pt x="34713" y="10734"/>
                    <a:pt x="34587" y="10964"/>
                    <a:pt x="34441" y="11195"/>
                  </a:cubicBezTo>
                  <a:cubicBezTo>
                    <a:pt x="34315" y="11425"/>
                    <a:pt x="34273" y="11697"/>
                    <a:pt x="34273" y="11948"/>
                  </a:cubicBezTo>
                  <a:cubicBezTo>
                    <a:pt x="34273" y="12157"/>
                    <a:pt x="34210" y="12366"/>
                    <a:pt x="34190" y="12555"/>
                  </a:cubicBezTo>
                  <a:cubicBezTo>
                    <a:pt x="34524" y="12868"/>
                    <a:pt x="35027" y="12827"/>
                    <a:pt x="35529" y="12994"/>
                  </a:cubicBezTo>
                  <a:cubicBezTo>
                    <a:pt x="35340" y="13078"/>
                    <a:pt x="35236" y="13140"/>
                    <a:pt x="35152" y="13161"/>
                  </a:cubicBezTo>
                  <a:cubicBezTo>
                    <a:pt x="34754" y="13245"/>
                    <a:pt x="34482" y="13454"/>
                    <a:pt x="34231" y="13789"/>
                  </a:cubicBezTo>
                  <a:cubicBezTo>
                    <a:pt x="34190" y="13831"/>
                    <a:pt x="34127" y="13894"/>
                    <a:pt x="34085" y="13998"/>
                  </a:cubicBezTo>
                  <a:cubicBezTo>
                    <a:pt x="33897" y="13685"/>
                    <a:pt x="33708" y="13392"/>
                    <a:pt x="33562" y="13099"/>
                  </a:cubicBezTo>
                  <a:cubicBezTo>
                    <a:pt x="33353" y="12743"/>
                    <a:pt x="33018" y="12555"/>
                    <a:pt x="32620" y="12450"/>
                  </a:cubicBezTo>
                  <a:cubicBezTo>
                    <a:pt x="32495" y="12555"/>
                    <a:pt x="32516" y="12659"/>
                    <a:pt x="32578" y="12764"/>
                  </a:cubicBezTo>
                  <a:cubicBezTo>
                    <a:pt x="32850" y="13392"/>
                    <a:pt x="33143" y="13998"/>
                    <a:pt x="33436" y="14626"/>
                  </a:cubicBezTo>
                  <a:cubicBezTo>
                    <a:pt x="33478" y="14752"/>
                    <a:pt x="33541" y="14856"/>
                    <a:pt x="33583" y="14982"/>
                  </a:cubicBezTo>
                  <a:cubicBezTo>
                    <a:pt x="33646" y="15128"/>
                    <a:pt x="33562" y="15254"/>
                    <a:pt x="33457" y="15337"/>
                  </a:cubicBezTo>
                  <a:cubicBezTo>
                    <a:pt x="33353" y="15400"/>
                    <a:pt x="33206" y="15400"/>
                    <a:pt x="33102" y="15296"/>
                  </a:cubicBezTo>
                  <a:cubicBezTo>
                    <a:pt x="32997" y="15191"/>
                    <a:pt x="32850" y="15086"/>
                    <a:pt x="32788" y="14961"/>
                  </a:cubicBezTo>
                  <a:cubicBezTo>
                    <a:pt x="32516" y="14501"/>
                    <a:pt x="32181" y="14082"/>
                    <a:pt x="32014" y="13580"/>
                  </a:cubicBezTo>
                  <a:cubicBezTo>
                    <a:pt x="31909" y="13266"/>
                    <a:pt x="31741" y="13161"/>
                    <a:pt x="31469" y="13182"/>
                  </a:cubicBezTo>
                  <a:cubicBezTo>
                    <a:pt x="31281" y="13203"/>
                    <a:pt x="31135" y="13266"/>
                    <a:pt x="31072" y="13454"/>
                  </a:cubicBezTo>
                  <a:cubicBezTo>
                    <a:pt x="31030" y="13580"/>
                    <a:pt x="30967" y="13685"/>
                    <a:pt x="30925" y="13810"/>
                  </a:cubicBezTo>
                  <a:cubicBezTo>
                    <a:pt x="30758" y="14208"/>
                    <a:pt x="30444" y="14459"/>
                    <a:pt x="30172" y="14731"/>
                  </a:cubicBezTo>
                  <a:cubicBezTo>
                    <a:pt x="30089" y="14773"/>
                    <a:pt x="30005" y="14835"/>
                    <a:pt x="29900" y="14835"/>
                  </a:cubicBezTo>
                  <a:cubicBezTo>
                    <a:pt x="29335" y="14877"/>
                    <a:pt x="28770" y="14814"/>
                    <a:pt x="28331" y="14333"/>
                  </a:cubicBezTo>
                  <a:cubicBezTo>
                    <a:pt x="27912" y="13915"/>
                    <a:pt x="27620" y="13454"/>
                    <a:pt x="27306" y="12973"/>
                  </a:cubicBezTo>
                  <a:cubicBezTo>
                    <a:pt x="27243" y="12848"/>
                    <a:pt x="27243" y="12680"/>
                    <a:pt x="27201" y="12534"/>
                  </a:cubicBezTo>
                  <a:cubicBezTo>
                    <a:pt x="27180" y="12408"/>
                    <a:pt x="27201" y="12262"/>
                    <a:pt x="27180" y="12136"/>
                  </a:cubicBezTo>
                  <a:cubicBezTo>
                    <a:pt x="27159" y="11990"/>
                    <a:pt x="27055" y="11885"/>
                    <a:pt x="26866" y="11843"/>
                  </a:cubicBezTo>
                  <a:cubicBezTo>
                    <a:pt x="26720" y="11822"/>
                    <a:pt x="26552" y="11843"/>
                    <a:pt x="26469" y="12011"/>
                  </a:cubicBezTo>
                  <a:cubicBezTo>
                    <a:pt x="26343" y="12199"/>
                    <a:pt x="26239" y="12408"/>
                    <a:pt x="26218" y="12638"/>
                  </a:cubicBezTo>
                  <a:cubicBezTo>
                    <a:pt x="26134" y="13099"/>
                    <a:pt x="25841" y="13371"/>
                    <a:pt x="25381" y="13454"/>
                  </a:cubicBezTo>
                  <a:cubicBezTo>
                    <a:pt x="25109" y="13496"/>
                    <a:pt x="24858" y="13475"/>
                    <a:pt x="24586" y="13496"/>
                  </a:cubicBezTo>
                  <a:lnTo>
                    <a:pt x="24544" y="13496"/>
                  </a:lnTo>
                  <a:cubicBezTo>
                    <a:pt x="24460" y="13475"/>
                    <a:pt x="24376" y="13475"/>
                    <a:pt x="24335" y="13412"/>
                  </a:cubicBezTo>
                  <a:cubicBezTo>
                    <a:pt x="24104" y="13161"/>
                    <a:pt x="23686" y="13182"/>
                    <a:pt x="23498" y="12868"/>
                  </a:cubicBezTo>
                  <a:cubicBezTo>
                    <a:pt x="23393" y="12659"/>
                    <a:pt x="23267" y="12471"/>
                    <a:pt x="23100" y="12304"/>
                  </a:cubicBezTo>
                  <a:cubicBezTo>
                    <a:pt x="22954" y="12094"/>
                    <a:pt x="22870" y="11843"/>
                    <a:pt x="22849" y="11571"/>
                  </a:cubicBezTo>
                  <a:cubicBezTo>
                    <a:pt x="22807" y="11174"/>
                    <a:pt x="22744" y="10776"/>
                    <a:pt x="22661" y="10379"/>
                  </a:cubicBezTo>
                  <a:cubicBezTo>
                    <a:pt x="22577" y="10023"/>
                    <a:pt x="22389" y="9709"/>
                    <a:pt x="22158" y="9437"/>
                  </a:cubicBezTo>
                  <a:cubicBezTo>
                    <a:pt x="22075" y="9332"/>
                    <a:pt x="21970" y="9228"/>
                    <a:pt x="21845" y="9228"/>
                  </a:cubicBezTo>
                  <a:cubicBezTo>
                    <a:pt x="21698" y="9228"/>
                    <a:pt x="21552" y="9311"/>
                    <a:pt x="21489" y="9500"/>
                  </a:cubicBezTo>
                  <a:cubicBezTo>
                    <a:pt x="21531" y="9583"/>
                    <a:pt x="21594" y="9688"/>
                    <a:pt x="21656" y="9751"/>
                  </a:cubicBezTo>
                  <a:cubicBezTo>
                    <a:pt x="22054" y="10420"/>
                    <a:pt x="22158" y="11090"/>
                    <a:pt x="22033" y="11822"/>
                  </a:cubicBezTo>
                  <a:cubicBezTo>
                    <a:pt x="21970" y="12115"/>
                    <a:pt x="21907" y="12429"/>
                    <a:pt x="21845" y="12722"/>
                  </a:cubicBezTo>
                  <a:cubicBezTo>
                    <a:pt x="21761" y="13099"/>
                    <a:pt x="21531" y="13392"/>
                    <a:pt x="21217" y="13622"/>
                  </a:cubicBezTo>
                  <a:cubicBezTo>
                    <a:pt x="20694" y="14019"/>
                    <a:pt x="20150" y="14333"/>
                    <a:pt x="19501" y="14459"/>
                  </a:cubicBezTo>
                  <a:cubicBezTo>
                    <a:pt x="19250" y="14521"/>
                    <a:pt x="19020" y="14605"/>
                    <a:pt x="18790" y="14647"/>
                  </a:cubicBezTo>
                  <a:cubicBezTo>
                    <a:pt x="18706" y="14668"/>
                    <a:pt x="18601" y="14668"/>
                    <a:pt x="18497" y="14668"/>
                  </a:cubicBezTo>
                  <a:cubicBezTo>
                    <a:pt x="18392" y="14521"/>
                    <a:pt x="18288" y="14396"/>
                    <a:pt x="18183" y="14249"/>
                  </a:cubicBezTo>
                  <a:cubicBezTo>
                    <a:pt x="18057" y="14103"/>
                    <a:pt x="17890" y="14019"/>
                    <a:pt x="17681" y="14019"/>
                  </a:cubicBezTo>
                  <a:lnTo>
                    <a:pt x="17158" y="14019"/>
                  </a:lnTo>
                  <a:cubicBezTo>
                    <a:pt x="16697" y="14040"/>
                    <a:pt x="16488" y="14501"/>
                    <a:pt x="16739" y="14877"/>
                  </a:cubicBezTo>
                  <a:cubicBezTo>
                    <a:pt x="16844" y="15045"/>
                    <a:pt x="17011" y="15149"/>
                    <a:pt x="17200" y="15254"/>
                  </a:cubicBezTo>
                  <a:cubicBezTo>
                    <a:pt x="17367" y="15358"/>
                    <a:pt x="17576" y="15400"/>
                    <a:pt x="17765" y="15484"/>
                  </a:cubicBezTo>
                  <a:cubicBezTo>
                    <a:pt x="18162" y="16551"/>
                    <a:pt x="17200" y="17681"/>
                    <a:pt x="16195" y="17681"/>
                  </a:cubicBezTo>
                  <a:cubicBezTo>
                    <a:pt x="16174" y="17660"/>
                    <a:pt x="16091" y="17639"/>
                    <a:pt x="16070" y="17576"/>
                  </a:cubicBezTo>
                  <a:cubicBezTo>
                    <a:pt x="15756" y="17221"/>
                    <a:pt x="15337" y="17221"/>
                    <a:pt x="14919" y="17242"/>
                  </a:cubicBezTo>
                  <a:cubicBezTo>
                    <a:pt x="14480" y="17283"/>
                    <a:pt x="14291" y="17744"/>
                    <a:pt x="14521" y="18099"/>
                  </a:cubicBezTo>
                  <a:cubicBezTo>
                    <a:pt x="14710" y="18392"/>
                    <a:pt x="14940" y="18643"/>
                    <a:pt x="15358" y="18622"/>
                  </a:cubicBezTo>
                  <a:cubicBezTo>
                    <a:pt x="15463" y="18622"/>
                    <a:pt x="15547" y="18643"/>
                    <a:pt x="15630" y="18643"/>
                  </a:cubicBezTo>
                  <a:cubicBezTo>
                    <a:pt x="15672" y="18706"/>
                    <a:pt x="15735" y="18748"/>
                    <a:pt x="15735" y="18811"/>
                  </a:cubicBezTo>
                  <a:cubicBezTo>
                    <a:pt x="15860" y="19480"/>
                    <a:pt x="15860" y="20150"/>
                    <a:pt x="15337" y="20673"/>
                  </a:cubicBezTo>
                  <a:cubicBezTo>
                    <a:pt x="15065" y="20924"/>
                    <a:pt x="14814" y="21154"/>
                    <a:pt x="14500" y="21343"/>
                  </a:cubicBezTo>
                  <a:cubicBezTo>
                    <a:pt x="14312" y="21447"/>
                    <a:pt x="14082" y="21468"/>
                    <a:pt x="13852" y="21531"/>
                  </a:cubicBezTo>
                  <a:cubicBezTo>
                    <a:pt x="13684" y="21552"/>
                    <a:pt x="13538" y="21531"/>
                    <a:pt x="13391" y="21552"/>
                  </a:cubicBezTo>
                  <a:cubicBezTo>
                    <a:pt x="13245" y="21573"/>
                    <a:pt x="13119" y="21740"/>
                    <a:pt x="13078" y="21928"/>
                  </a:cubicBezTo>
                  <a:cubicBezTo>
                    <a:pt x="13057" y="22075"/>
                    <a:pt x="13161" y="22263"/>
                    <a:pt x="13329" y="22347"/>
                  </a:cubicBezTo>
                  <a:cubicBezTo>
                    <a:pt x="13391" y="22368"/>
                    <a:pt x="13475" y="22368"/>
                    <a:pt x="13538" y="22389"/>
                  </a:cubicBezTo>
                  <a:cubicBezTo>
                    <a:pt x="13747" y="22451"/>
                    <a:pt x="13873" y="22577"/>
                    <a:pt x="13873" y="22786"/>
                  </a:cubicBezTo>
                  <a:cubicBezTo>
                    <a:pt x="13894" y="23037"/>
                    <a:pt x="13810" y="23288"/>
                    <a:pt x="13601" y="23435"/>
                  </a:cubicBezTo>
                  <a:cubicBezTo>
                    <a:pt x="13161" y="23749"/>
                    <a:pt x="12743" y="24146"/>
                    <a:pt x="12199" y="24230"/>
                  </a:cubicBezTo>
                  <a:cubicBezTo>
                    <a:pt x="12094" y="24251"/>
                    <a:pt x="11969" y="24272"/>
                    <a:pt x="11885" y="24335"/>
                  </a:cubicBezTo>
                  <a:cubicBezTo>
                    <a:pt x="11467" y="24607"/>
                    <a:pt x="10985" y="24607"/>
                    <a:pt x="10525" y="24586"/>
                  </a:cubicBezTo>
                  <a:cubicBezTo>
                    <a:pt x="10253" y="24586"/>
                    <a:pt x="10002" y="24607"/>
                    <a:pt x="9730" y="24565"/>
                  </a:cubicBezTo>
                  <a:cubicBezTo>
                    <a:pt x="9604" y="24146"/>
                    <a:pt x="9583" y="23874"/>
                    <a:pt x="9667" y="23435"/>
                  </a:cubicBezTo>
                  <a:cubicBezTo>
                    <a:pt x="9709" y="23184"/>
                    <a:pt x="9730" y="22912"/>
                    <a:pt x="9709" y="22661"/>
                  </a:cubicBezTo>
                  <a:cubicBezTo>
                    <a:pt x="9688" y="22368"/>
                    <a:pt x="9793" y="22096"/>
                    <a:pt x="10044" y="21928"/>
                  </a:cubicBezTo>
                  <a:cubicBezTo>
                    <a:pt x="10106" y="21907"/>
                    <a:pt x="10127" y="21845"/>
                    <a:pt x="10148" y="21824"/>
                  </a:cubicBezTo>
                  <a:cubicBezTo>
                    <a:pt x="10106" y="21635"/>
                    <a:pt x="9981" y="21635"/>
                    <a:pt x="9834" y="21615"/>
                  </a:cubicBezTo>
                  <a:cubicBezTo>
                    <a:pt x="9709" y="21594"/>
                    <a:pt x="9604" y="21615"/>
                    <a:pt x="9521" y="21719"/>
                  </a:cubicBezTo>
                  <a:cubicBezTo>
                    <a:pt x="9353" y="22033"/>
                    <a:pt x="9102" y="22326"/>
                    <a:pt x="9060" y="22744"/>
                  </a:cubicBezTo>
                  <a:cubicBezTo>
                    <a:pt x="8998" y="23205"/>
                    <a:pt x="8935" y="23707"/>
                    <a:pt x="8579" y="24125"/>
                  </a:cubicBezTo>
                  <a:cubicBezTo>
                    <a:pt x="8474" y="24251"/>
                    <a:pt x="8454" y="24439"/>
                    <a:pt x="8537" y="24607"/>
                  </a:cubicBezTo>
                  <a:cubicBezTo>
                    <a:pt x="8579" y="24774"/>
                    <a:pt x="8663" y="24941"/>
                    <a:pt x="8746" y="25088"/>
                  </a:cubicBezTo>
                  <a:cubicBezTo>
                    <a:pt x="8684" y="25276"/>
                    <a:pt x="8558" y="25381"/>
                    <a:pt x="8412" y="25444"/>
                  </a:cubicBezTo>
                  <a:cubicBezTo>
                    <a:pt x="8119" y="25590"/>
                    <a:pt x="7951" y="25841"/>
                    <a:pt x="7784" y="26071"/>
                  </a:cubicBezTo>
                  <a:cubicBezTo>
                    <a:pt x="7512" y="26448"/>
                    <a:pt x="7386" y="26845"/>
                    <a:pt x="7428" y="27306"/>
                  </a:cubicBezTo>
                  <a:cubicBezTo>
                    <a:pt x="7470" y="27536"/>
                    <a:pt x="7470" y="27808"/>
                    <a:pt x="7428" y="28038"/>
                  </a:cubicBezTo>
                  <a:cubicBezTo>
                    <a:pt x="7407" y="28331"/>
                    <a:pt x="7491" y="28624"/>
                    <a:pt x="7700" y="28833"/>
                  </a:cubicBezTo>
                  <a:cubicBezTo>
                    <a:pt x="7909" y="29084"/>
                    <a:pt x="8140" y="29356"/>
                    <a:pt x="8370" y="29586"/>
                  </a:cubicBezTo>
                  <a:cubicBezTo>
                    <a:pt x="8516" y="29733"/>
                    <a:pt x="8684" y="29879"/>
                    <a:pt x="8851" y="30005"/>
                  </a:cubicBezTo>
                  <a:cubicBezTo>
                    <a:pt x="9039" y="30193"/>
                    <a:pt x="9270" y="30298"/>
                    <a:pt x="9500" y="30319"/>
                  </a:cubicBezTo>
                  <a:cubicBezTo>
                    <a:pt x="9814" y="30340"/>
                    <a:pt x="10127" y="30423"/>
                    <a:pt x="10441" y="30507"/>
                  </a:cubicBezTo>
                  <a:cubicBezTo>
                    <a:pt x="11048" y="30612"/>
                    <a:pt x="11655" y="30633"/>
                    <a:pt x="12241" y="30423"/>
                  </a:cubicBezTo>
                  <a:cubicBezTo>
                    <a:pt x="12429" y="30361"/>
                    <a:pt x="12659" y="30340"/>
                    <a:pt x="12847" y="30319"/>
                  </a:cubicBezTo>
                  <a:cubicBezTo>
                    <a:pt x="12973" y="30716"/>
                    <a:pt x="12973" y="30716"/>
                    <a:pt x="13287" y="31051"/>
                  </a:cubicBezTo>
                  <a:cubicBezTo>
                    <a:pt x="13350" y="31135"/>
                    <a:pt x="13454" y="31177"/>
                    <a:pt x="13475" y="31260"/>
                  </a:cubicBezTo>
                  <a:cubicBezTo>
                    <a:pt x="13559" y="31616"/>
                    <a:pt x="13852" y="31721"/>
                    <a:pt x="14166" y="31867"/>
                  </a:cubicBezTo>
                  <a:cubicBezTo>
                    <a:pt x="14542" y="32014"/>
                    <a:pt x="14940" y="32202"/>
                    <a:pt x="15379" y="32390"/>
                  </a:cubicBezTo>
                  <a:cubicBezTo>
                    <a:pt x="15128" y="32871"/>
                    <a:pt x="14793" y="33248"/>
                    <a:pt x="14417" y="33583"/>
                  </a:cubicBezTo>
                  <a:cubicBezTo>
                    <a:pt x="14333" y="33667"/>
                    <a:pt x="14166" y="33667"/>
                    <a:pt x="14061" y="33646"/>
                  </a:cubicBezTo>
                  <a:cubicBezTo>
                    <a:pt x="13580" y="33583"/>
                    <a:pt x="13182" y="33374"/>
                    <a:pt x="12827" y="33081"/>
                  </a:cubicBezTo>
                  <a:cubicBezTo>
                    <a:pt x="12659" y="32955"/>
                    <a:pt x="12492" y="32830"/>
                    <a:pt x="12303" y="32746"/>
                  </a:cubicBezTo>
                  <a:cubicBezTo>
                    <a:pt x="11864" y="32537"/>
                    <a:pt x="11341" y="32599"/>
                    <a:pt x="11048" y="33143"/>
                  </a:cubicBezTo>
                  <a:cubicBezTo>
                    <a:pt x="10943" y="33332"/>
                    <a:pt x="10860" y="33499"/>
                    <a:pt x="10755" y="33687"/>
                  </a:cubicBezTo>
                  <a:cubicBezTo>
                    <a:pt x="10630" y="33897"/>
                    <a:pt x="10504" y="34106"/>
                    <a:pt x="10316" y="34294"/>
                  </a:cubicBezTo>
                  <a:cubicBezTo>
                    <a:pt x="10211" y="34399"/>
                    <a:pt x="10044" y="34483"/>
                    <a:pt x="9918" y="34503"/>
                  </a:cubicBezTo>
                  <a:cubicBezTo>
                    <a:pt x="9667" y="34524"/>
                    <a:pt x="9395" y="34524"/>
                    <a:pt x="9144" y="34503"/>
                  </a:cubicBezTo>
                  <a:cubicBezTo>
                    <a:pt x="9039" y="34503"/>
                    <a:pt x="8893" y="34441"/>
                    <a:pt x="8830" y="34378"/>
                  </a:cubicBezTo>
                  <a:cubicBezTo>
                    <a:pt x="8579" y="34169"/>
                    <a:pt x="8328" y="33959"/>
                    <a:pt x="8161" y="33667"/>
                  </a:cubicBezTo>
                  <a:cubicBezTo>
                    <a:pt x="7930" y="33185"/>
                    <a:pt x="7679" y="32767"/>
                    <a:pt x="7617" y="32223"/>
                  </a:cubicBezTo>
                  <a:cubicBezTo>
                    <a:pt x="7596" y="31972"/>
                    <a:pt x="7407" y="31804"/>
                    <a:pt x="7177" y="31804"/>
                  </a:cubicBezTo>
                  <a:cubicBezTo>
                    <a:pt x="6905" y="31783"/>
                    <a:pt x="6738" y="31888"/>
                    <a:pt x="6633" y="32118"/>
                  </a:cubicBezTo>
                  <a:cubicBezTo>
                    <a:pt x="6591" y="32202"/>
                    <a:pt x="6570" y="32307"/>
                    <a:pt x="6529" y="32390"/>
                  </a:cubicBezTo>
                  <a:cubicBezTo>
                    <a:pt x="6277" y="32851"/>
                    <a:pt x="5922" y="33143"/>
                    <a:pt x="5378" y="33123"/>
                  </a:cubicBezTo>
                  <a:cubicBezTo>
                    <a:pt x="4876" y="33081"/>
                    <a:pt x="4457" y="32934"/>
                    <a:pt x="4018" y="32725"/>
                  </a:cubicBezTo>
                  <a:cubicBezTo>
                    <a:pt x="3913" y="32662"/>
                    <a:pt x="3808" y="32599"/>
                    <a:pt x="3746" y="32516"/>
                  </a:cubicBezTo>
                  <a:cubicBezTo>
                    <a:pt x="3348" y="31888"/>
                    <a:pt x="2992" y="31260"/>
                    <a:pt x="3013" y="30465"/>
                  </a:cubicBezTo>
                  <a:cubicBezTo>
                    <a:pt x="3034" y="29503"/>
                    <a:pt x="3034" y="28540"/>
                    <a:pt x="3181" y="27578"/>
                  </a:cubicBezTo>
                  <a:cubicBezTo>
                    <a:pt x="3223" y="27117"/>
                    <a:pt x="3348" y="26678"/>
                    <a:pt x="3495" y="26239"/>
                  </a:cubicBezTo>
                  <a:cubicBezTo>
                    <a:pt x="3536" y="26071"/>
                    <a:pt x="3662" y="25946"/>
                    <a:pt x="3746" y="25820"/>
                  </a:cubicBezTo>
                  <a:cubicBezTo>
                    <a:pt x="3808" y="25716"/>
                    <a:pt x="3871" y="25611"/>
                    <a:pt x="3767" y="25506"/>
                  </a:cubicBezTo>
                  <a:cubicBezTo>
                    <a:pt x="3725" y="25444"/>
                    <a:pt x="3599" y="25423"/>
                    <a:pt x="3516" y="25485"/>
                  </a:cubicBezTo>
                  <a:cubicBezTo>
                    <a:pt x="3244" y="25611"/>
                    <a:pt x="2972" y="25590"/>
                    <a:pt x="2679" y="25590"/>
                  </a:cubicBezTo>
                  <a:cubicBezTo>
                    <a:pt x="2260" y="25611"/>
                    <a:pt x="1946" y="25444"/>
                    <a:pt x="1632" y="25192"/>
                  </a:cubicBezTo>
                  <a:cubicBezTo>
                    <a:pt x="1026" y="24690"/>
                    <a:pt x="607" y="24084"/>
                    <a:pt x="272" y="23393"/>
                  </a:cubicBezTo>
                  <a:cubicBezTo>
                    <a:pt x="189" y="23205"/>
                    <a:pt x="147" y="22996"/>
                    <a:pt x="105" y="22786"/>
                  </a:cubicBezTo>
                  <a:cubicBezTo>
                    <a:pt x="0" y="21970"/>
                    <a:pt x="147" y="21196"/>
                    <a:pt x="419" y="20422"/>
                  </a:cubicBezTo>
                  <a:cubicBezTo>
                    <a:pt x="565" y="20087"/>
                    <a:pt x="795" y="19752"/>
                    <a:pt x="1047" y="19480"/>
                  </a:cubicBezTo>
                  <a:cubicBezTo>
                    <a:pt x="1402" y="19125"/>
                    <a:pt x="1821" y="18811"/>
                    <a:pt x="2197" y="18497"/>
                  </a:cubicBezTo>
                  <a:cubicBezTo>
                    <a:pt x="2407" y="18330"/>
                    <a:pt x="2658" y="18225"/>
                    <a:pt x="2930" y="18371"/>
                  </a:cubicBezTo>
                  <a:cubicBezTo>
                    <a:pt x="3076" y="18413"/>
                    <a:pt x="3223" y="18392"/>
                    <a:pt x="3390" y="18392"/>
                  </a:cubicBezTo>
                  <a:cubicBezTo>
                    <a:pt x="3662" y="18413"/>
                    <a:pt x="3913" y="18371"/>
                    <a:pt x="4122" y="18183"/>
                  </a:cubicBezTo>
                  <a:cubicBezTo>
                    <a:pt x="4227" y="18099"/>
                    <a:pt x="4332" y="18058"/>
                    <a:pt x="4436" y="17974"/>
                  </a:cubicBezTo>
                  <a:cubicBezTo>
                    <a:pt x="4373" y="17786"/>
                    <a:pt x="4227" y="17744"/>
                    <a:pt x="4060" y="17723"/>
                  </a:cubicBezTo>
                  <a:cubicBezTo>
                    <a:pt x="3955" y="17681"/>
                    <a:pt x="3829" y="17681"/>
                    <a:pt x="3725" y="17681"/>
                  </a:cubicBezTo>
                  <a:cubicBezTo>
                    <a:pt x="3495" y="17660"/>
                    <a:pt x="3285" y="17555"/>
                    <a:pt x="3139" y="17346"/>
                  </a:cubicBezTo>
                  <a:cubicBezTo>
                    <a:pt x="3034" y="17158"/>
                    <a:pt x="2867" y="17053"/>
                    <a:pt x="2720" y="16907"/>
                  </a:cubicBezTo>
                  <a:cubicBezTo>
                    <a:pt x="2260" y="16321"/>
                    <a:pt x="1779" y="15756"/>
                    <a:pt x="1737" y="14961"/>
                  </a:cubicBezTo>
                  <a:cubicBezTo>
                    <a:pt x="1737" y="14710"/>
                    <a:pt x="1716" y="14438"/>
                    <a:pt x="1737" y="14187"/>
                  </a:cubicBezTo>
                  <a:cubicBezTo>
                    <a:pt x="1758" y="13496"/>
                    <a:pt x="2197" y="13057"/>
                    <a:pt x="2888" y="13036"/>
                  </a:cubicBezTo>
                  <a:cubicBezTo>
                    <a:pt x="2972" y="13036"/>
                    <a:pt x="3034" y="13036"/>
                    <a:pt x="3139" y="13057"/>
                  </a:cubicBezTo>
                  <a:cubicBezTo>
                    <a:pt x="3223" y="13161"/>
                    <a:pt x="3285" y="13266"/>
                    <a:pt x="3348" y="13371"/>
                  </a:cubicBezTo>
                  <a:cubicBezTo>
                    <a:pt x="3432" y="13454"/>
                    <a:pt x="3516" y="13559"/>
                    <a:pt x="3599" y="13601"/>
                  </a:cubicBezTo>
                  <a:cubicBezTo>
                    <a:pt x="3829" y="13789"/>
                    <a:pt x="4143" y="13768"/>
                    <a:pt x="4332" y="13580"/>
                  </a:cubicBezTo>
                  <a:cubicBezTo>
                    <a:pt x="4499" y="13392"/>
                    <a:pt x="4541" y="13078"/>
                    <a:pt x="4352" y="12848"/>
                  </a:cubicBezTo>
                  <a:cubicBezTo>
                    <a:pt x="4227" y="12701"/>
                    <a:pt x="4080" y="12513"/>
                    <a:pt x="3913" y="12429"/>
                  </a:cubicBezTo>
                  <a:cubicBezTo>
                    <a:pt x="3495" y="12199"/>
                    <a:pt x="3348" y="11801"/>
                    <a:pt x="3327" y="11383"/>
                  </a:cubicBezTo>
                  <a:cubicBezTo>
                    <a:pt x="3285" y="10881"/>
                    <a:pt x="3285" y="10358"/>
                    <a:pt x="3327" y="9835"/>
                  </a:cubicBezTo>
                  <a:cubicBezTo>
                    <a:pt x="3411" y="9249"/>
                    <a:pt x="3704" y="8767"/>
                    <a:pt x="4332" y="8579"/>
                  </a:cubicBezTo>
                  <a:cubicBezTo>
                    <a:pt x="4583" y="8516"/>
                    <a:pt x="4813" y="8433"/>
                    <a:pt x="5085" y="8328"/>
                  </a:cubicBezTo>
                  <a:cubicBezTo>
                    <a:pt x="5399" y="8223"/>
                    <a:pt x="5713" y="8223"/>
                    <a:pt x="6005" y="8412"/>
                  </a:cubicBezTo>
                  <a:cubicBezTo>
                    <a:pt x="6215" y="8537"/>
                    <a:pt x="6445" y="8621"/>
                    <a:pt x="6696" y="8579"/>
                  </a:cubicBezTo>
                  <a:cubicBezTo>
                    <a:pt x="7156" y="8558"/>
                    <a:pt x="7365" y="8161"/>
                    <a:pt x="7156" y="7784"/>
                  </a:cubicBezTo>
                  <a:cubicBezTo>
                    <a:pt x="7052" y="7575"/>
                    <a:pt x="6863" y="7428"/>
                    <a:pt x="6633" y="7386"/>
                  </a:cubicBezTo>
                  <a:cubicBezTo>
                    <a:pt x="6529" y="7261"/>
                    <a:pt x="6361" y="7261"/>
                    <a:pt x="6173" y="7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01;p74">
              <a:extLst>
                <a:ext uri="{FF2B5EF4-FFF2-40B4-BE49-F238E27FC236}">
                  <a16:creationId xmlns:a16="http://schemas.microsoft.com/office/drawing/2014/main" id="{4556B55E-05D0-4E49-9517-DC87481AD31A}"/>
                </a:ext>
              </a:extLst>
            </p:cNvPr>
            <p:cNvSpPr/>
            <p:nvPr/>
          </p:nvSpPr>
          <p:spPr>
            <a:xfrm>
              <a:off x="5299813" y="2376950"/>
              <a:ext cx="134450" cy="253200"/>
            </a:xfrm>
            <a:custGeom>
              <a:avLst/>
              <a:gdLst/>
              <a:ahLst/>
              <a:cxnLst/>
              <a:rect l="l" t="t" r="r" b="b"/>
              <a:pathLst>
                <a:path w="5378" h="10128" extrusionOk="0">
                  <a:moveTo>
                    <a:pt x="1465" y="984"/>
                  </a:moveTo>
                  <a:cubicBezTo>
                    <a:pt x="2093" y="816"/>
                    <a:pt x="2532" y="398"/>
                    <a:pt x="3035" y="0"/>
                  </a:cubicBezTo>
                  <a:cubicBezTo>
                    <a:pt x="3160" y="126"/>
                    <a:pt x="3265" y="272"/>
                    <a:pt x="3390" y="377"/>
                  </a:cubicBezTo>
                  <a:cubicBezTo>
                    <a:pt x="3495" y="460"/>
                    <a:pt x="3662" y="523"/>
                    <a:pt x="3788" y="607"/>
                  </a:cubicBezTo>
                  <a:cubicBezTo>
                    <a:pt x="3872" y="649"/>
                    <a:pt x="3955" y="732"/>
                    <a:pt x="4018" y="753"/>
                  </a:cubicBezTo>
                  <a:cubicBezTo>
                    <a:pt x="4416" y="900"/>
                    <a:pt x="4625" y="1214"/>
                    <a:pt x="4897" y="1486"/>
                  </a:cubicBezTo>
                  <a:cubicBezTo>
                    <a:pt x="4980" y="1590"/>
                    <a:pt x="5022" y="1758"/>
                    <a:pt x="5043" y="1904"/>
                  </a:cubicBezTo>
                  <a:cubicBezTo>
                    <a:pt x="5064" y="2113"/>
                    <a:pt x="5043" y="2323"/>
                    <a:pt x="5043" y="2490"/>
                  </a:cubicBezTo>
                  <a:cubicBezTo>
                    <a:pt x="4792" y="2846"/>
                    <a:pt x="4499" y="2950"/>
                    <a:pt x="4102" y="2929"/>
                  </a:cubicBezTo>
                  <a:cubicBezTo>
                    <a:pt x="3934" y="2929"/>
                    <a:pt x="3788" y="2929"/>
                    <a:pt x="3662" y="2992"/>
                  </a:cubicBezTo>
                  <a:cubicBezTo>
                    <a:pt x="3369" y="3055"/>
                    <a:pt x="3286" y="3369"/>
                    <a:pt x="3453" y="3641"/>
                  </a:cubicBezTo>
                  <a:cubicBezTo>
                    <a:pt x="3495" y="3725"/>
                    <a:pt x="3579" y="3787"/>
                    <a:pt x="3641" y="3850"/>
                  </a:cubicBezTo>
                  <a:cubicBezTo>
                    <a:pt x="3976" y="4101"/>
                    <a:pt x="4332" y="4373"/>
                    <a:pt x="4708" y="4582"/>
                  </a:cubicBezTo>
                  <a:cubicBezTo>
                    <a:pt x="5022" y="4771"/>
                    <a:pt x="5232" y="5001"/>
                    <a:pt x="5315" y="5357"/>
                  </a:cubicBezTo>
                  <a:cubicBezTo>
                    <a:pt x="5378" y="5650"/>
                    <a:pt x="5357" y="5922"/>
                    <a:pt x="5127" y="6152"/>
                  </a:cubicBezTo>
                  <a:cubicBezTo>
                    <a:pt x="4834" y="6445"/>
                    <a:pt x="4541" y="6696"/>
                    <a:pt x="4185" y="6884"/>
                  </a:cubicBezTo>
                  <a:cubicBezTo>
                    <a:pt x="3872" y="7010"/>
                    <a:pt x="3788" y="7261"/>
                    <a:pt x="3809" y="7595"/>
                  </a:cubicBezTo>
                  <a:cubicBezTo>
                    <a:pt x="3809" y="7742"/>
                    <a:pt x="3872" y="7909"/>
                    <a:pt x="3997" y="7972"/>
                  </a:cubicBezTo>
                  <a:cubicBezTo>
                    <a:pt x="4290" y="8139"/>
                    <a:pt x="4416" y="8474"/>
                    <a:pt x="4604" y="8663"/>
                  </a:cubicBezTo>
                  <a:cubicBezTo>
                    <a:pt x="4625" y="8872"/>
                    <a:pt x="4541" y="8955"/>
                    <a:pt x="4436" y="9018"/>
                  </a:cubicBezTo>
                  <a:cubicBezTo>
                    <a:pt x="3997" y="9311"/>
                    <a:pt x="3579" y="9625"/>
                    <a:pt x="3118" y="9918"/>
                  </a:cubicBezTo>
                  <a:cubicBezTo>
                    <a:pt x="2867" y="10064"/>
                    <a:pt x="2595" y="10127"/>
                    <a:pt x="2302" y="10127"/>
                  </a:cubicBezTo>
                  <a:lnTo>
                    <a:pt x="942" y="10127"/>
                  </a:lnTo>
                  <a:cubicBezTo>
                    <a:pt x="503" y="10127"/>
                    <a:pt x="189" y="9939"/>
                    <a:pt x="1" y="9520"/>
                  </a:cubicBezTo>
                  <a:cubicBezTo>
                    <a:pt x="1" y="9458"/>
                    <a:pt x="22" y="9416"/>
                    <a:pt x="42" y="9353"/>
                  </a:cubicBezTo>
                  <a:cubicBezTo>
                    <a:pt x="670" y="8286"/>
                    <a:pt x="1026" y="7135"/>
                    <a:pt x="1256" y="5942"/>
                  </a:cubicBezTo>
                  <a:cubicBezTo>
                    <a:pt x="1382" y="5273"/>
                    <a:pt x="1403" y="4624"/>
                    <a:pt x="1444" y="3955"/>
                  </a:cubicBezTo>
                  <a:cubicBezTo>
                    <a:pt x="1465" y="3160"/>
                    <a:pt x="1444" y="2406"/>
                    <a:pt x="1444" y="1611"/>
                  </a:cubicBezTo>
                  <a:cubicBezTo>
                    <a:pt x="1465" y="1381"/>
                    <a:pt x="1465" y="1214"/>
                    <a:pt x="1465" y="9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02;p74">
              <a:extLst>
                <a:ext uri="{FF2B5EF4-FFF2-40B4-BE49-F238E27FC236}">
                  <a16:creationId xmlns:a16="http://schemas.microsoft.com/office/drawing/2014/main" id="{7EA55CA1-6E0B-CC47-89F2-7D65D13ED1DC}"/>
                </a:ext>
              </a:extLst>
            </p:cNvPr>
            <p:cNvSpPr/>
            <p:nvPr/>
          </p:nvSpPr>
          <p:spPr>
            <a:xfrm>
              <a:off x="4763388" y="2576250"/>
              <a:ext cx="103600" cy="109350"/>
            </a:xfrm>
            <a:custGeom>
              <a:avLst/>
              <a:gdLst/>
              <a:ahLst/>
              <a:cxnLst/>
              <a:rect l="l" t="t" r="r" b="b"/>
              <a:pathLst>
                <a:path w="4144" h="4374" extrusionOk="0">
                  <a:moveTo>
                    <a:pt x="2804" y="209"/>
                  </a:moveTo>
                  <a:cubicBezTo>
                    <a:pt x="2930" y="711"/>
                    <a:pt x="3056" y="1214"/>
                    <a:pt x="3202" y="1674"/>
                  </a:cubicBezTo>
                  <a:cubicBezTo>
                    <a:pt x="3265" y="1967"/>
                    <a:pt x="3369" y="2260"/>
                    <a:pt x="3495" y="2532"/>
                  </a:cubicBezTo>
                  <a:cubicBezTo>
                    <a:pt x="3725" y="3013"/>
                    <a:pt x="3913" y="3473"/>
                    <a:pt x="4144" y="3976"/>
                  </a:cubicBezTo>
                  <a:cubicBezTo>
                    <a:pt x="4060" y="4038"/>
                    <a:pt x="3997" y="4101"/>
                    <a:pt x="3913" y="4143"/>
                  </a:cubicBezTo>
                  <a:cubicBezTo>
                    <a:pt x="3620" y="4248"/>
                    <a:pt x="3286" y="4373"/>
                    <a:pt x="3014" y="4373"/>
                  </a:cubicBezTo>
                  <a:cubicBezTo>
                    <a:pt x="2595" y="4373"/>
                    <a:pt x="2135" y="4289"/>
                    <a:pt x="1758" y="4164"/>
                  </a:cubicBezTo>
                  <a:cubicBezTo>
                    <a:pt x="1131" y="3955"/>
                    <a:pt x="670" y="3473"/>
                    <a:pt x="294" y="2950"/>
                  </a:cubicBezTo>
                  <a:cubicBezTo>
                    <a:pt x="231" y="2908"/>
                    <a:pt x="189" y="2825"/>
                    <a:pt x="189" y="2762"/>
                  </a:cubicBezTo>
                  <a:cubicBezTo>
                    <a:pt x="147" y="2155"/>
                    <a:pt x="1" y="1548"/>
                    <a:pt x="419" y="1004"/>
                  </a:cubicBezTo>
                  <a:cubicBezTo>
                    <a:pt x="503" y="900"/>
                    <a:pt x="607" y="795"/>
                    <a:pt x="670" y="711"/>
                  </a:cubicBezTo>
                  <a:cubicBezTo>
                    <a:pt x="817" y="607"/>
                    <a:pt x="963" y="523"/>
                    <a:pt x="1089" y="419"/>
                  </a:cubicBezTo>
                  <a:cubicBezTo>
                    <a:pt x="1277" y="230"/>
                    <a:pt x="1465" y="84"/>
                    <a:pt x="1716" y="63"/>
                  </a:cubicBezTo>
                  <a:cubicBezTo>
                    <a:pt x="2051" y="0"/>
                    <a:pt x="2386" y="63"/>
                    <a:pt x="2804" y="2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03;p74">
              <a:extLst>
                <a:ext uri="{FF2B5EF4-FFF2-40B4-BE49-F238E27FC236}">
                  <a16:creationId xmlns:a16="http://schemas.microsoft.com/office/drawing/2014/main" id="{00207DFA-3B5F-1341-BE23-179EDF405EF0}"/>
                </a:ext>
              </a:extLst>
            </p:cNvPr>
            <p:cNvSpPr/>
            <p:nvPr/>
          </p:nvSpPr>
          <p:spPr>
            <a:xfrm>
              <a:off x="5523188" y="3461300"/>
              <a:ext cx="111950" cy="90525"/>
            </a:xfrm>
            <a:custGeom>
              <a:avLst/>
              <a:gdLst/>
              <a:ahLst/>
              <a:cxnLst/>
              <a:rect l="l" t="t" r="r" b="b"/>
              <a:pathLst>
                <a:path w="4478" h="3621" extrusionOk="0">
                  <a:moveTo>
                    <a:pt x="4415" y="3307"/>
                  </a:moveTo>
                  <a:cubicBezTo>
                    <a:pt x="4143" y="3558"/>
                    <a:pt x="3829" y="3579"/>
                    <a:pt x="3473" y="3579"/>
                  </a:cubicBezTo>
                  <a:cubicBezTo>
                    <a:pt x="2887" y="3621"/>
                    <a:pt x="2364" y="3411"/>
                    <a:pt x="1862" y="3181"/>
                  </a:cubicBezTo>
                  <a:cubicBezTo>
                    <a:pt x="1779" y="3160"/>
                    <a:pt x="1737" y="3097"/>
                    <a:pt x="1674" y="3056"/>
                  </a:cubicBezTo>
                  <a:cubicBezTo>
                    <a:pt x="1109" y="2470"/>
                    <a:pt x="460" y="1989"/>
                    <a:pt x="105" y="1193"/>
                  </a:cubicBezTo>
                  <a:cubicBezTo>
                    <a:pt x="21" y="984"/>
                    <a:pt x="0" y="796"/>
                    <a:pt x="84" y="587"/>
                  </a:cubicBezTo>
                  <a:cubicBezTo>
                    <a:pt x="167" y="419"/>
                    <a:pt x="209" y="210"/>
                    <a:pt x="293" y="1"/>
                  </a:cubicBezTo>
                  <a:cubicBezTo>
                    <a:pt x="753" y="1"/>
                    <a:pt x="1214" y="43"/>
                    <a:pt x="1653" y="252"/>
                  </a:cubicBezTo>
                  <a:cubicBezTo>
                    <a:pt x="2155" y="482"/>
                    <a:pt x="2636" y="754"/>
                    <a:pt x="3055" y="1068"/>
                  </a:cubicBezTo>
                  <a:cubicBezTo>
                    <a:pt x="3641" y="1486"/>
                    <a:pt x="4080" y="2030"/>
                    <a:pt x="4352" y="2679"/>
                  </a:cubicBezTo>
                  <a:cubicBezTo>
                    <a:pt x="4457" y="2930"/>
                    <a:pt x="4478" y="3097"/>
                    <a:pt x="4415" y="33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04;p74">
              <a:extLst>
                <a:ext uri="{FF2B5EF4-FFF2-40B4-BE49-F238E27FC236}">
                  <a16:creationId xmlns:a16="http://schemas.microsoft.com/office/drawing/2014/main" id="{AFA931F2-F22C-1C4C-A639-0F4BD2703146}"/>
                </a:ext>
              </a:extLst>
            </p:cNvPr>
            <p:cNvSpPr/>
            <p:nvPr/>
          </p:nvSpPr>
          <p:spPr>
            <a:xfrm>
              <a:off x="7609788" y="1786375"/>
              <a:ext cx="79525" cy="110925"/>
            </a:xfrm>
            <a:custGeom>
              <a:avLst/>
              <a:gdLst/>
              <a:ahLst/>
              <a:cxnLst/>
              <a:rect l="l" t="t" r="r" b="b"/>
              <a:pathLst>
                <a:path w="3181" h="4437" extrusionOk="0">
                  <a:moveTo>
                    <a:pt x="189" y="4164"/>
                  </a:moveTo>
                  <a:cubicBezTo>
                    <a:pt x="84" y="3934"/>
                    <a:pt x="0" y="3725"/>
                    <a:pt x="147" y="3495"/>
                  </a:cubicBezTo>
                  <a:cubicBezTo>
                    <a:pt x="565" y="2867"/>
                    <a:pt x="628" y="2093"/>
                    <a:pt x="712" y="1360"/>
                  </a:cubicBezTo>
                  <a:cubicBezTo>
                    <a:pt x="754" y="1005"/>
                    <a:pt x="774" y="607"/>
                    <a:pt x="816" y="272"/>
                  </a:cubicBezTo>
                  <a:cubicBezTo>
                    <a:pt x="1067" y="42"/>
                    <a:pt x="1339" y="0"/>
                    <a:pt x="1611" y="0"/>
                  </a:cubicBezTo>
                  <a:cubicBezTo>
                    <a:pt x="1946" y="0"/>
                    <a:pt x="2197" y="168"/>
                    <a:pt x="2490" y="293"/>
                  </a:cubicBezTo>
                  <a:cubicBezTo>
                    <a:pt x="2532" y="314"/>
                    <a:pt x="2553" y="377"/>
                    <a:pt x="2595" y="419"/>
                  </a:cubicBezTo>
                  <a:cubicBezTo>
                    <a:pt x="2971" y="1298"/>
                    <a:pt x="3181" y="2176"/>
                    <a:pt x="2720" y="3034"/>
                  </a:cubicBezTo>
                  <a:cubicBezTo>
                    <a:pt x="2386" y="3641"/>
                    <a:pt x="1883" y="4122"/>
                    <a:pt x="1193" y="4332"/>
                  </a:cubicBezTo>
                  <a:cubicBezTo>
                    <a:pt x="942" y="4394"/>
                    <a:pt x="670" y="4436"/>
                    <a:pt x="440" y="4248"/>
                  </a:cubicBezTo>
                  <a:cubicBezTo>
                    <a:pt x="398" y="4185"/>
                    <a:pt x="293" y="4185"/>
                    <a:pt x="189" y="4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05;p74">
              <a:extLst>
                <a:ext uri="{FF2B5EF4-FFF2-40B4-BE49-F238E27FC236}">
                  <a16:creationId xmlns:a16="http://schemas.microsoft.com/office/drawing/2014/main" id="{0DB925FC-ABDF-EE47-B87C-C3BD646BF0BC}"/>
                </a:ext>
              </a:extLst>
            </p:cNvPr>
            <p:cNvSpPr/>
            <p:nvPr/>
          </p:nvSpPr>
          <p:spPr>
            <a:xfrm>
              <a:off x="7383813" y="3035500"/>
              <a:ext cx="106725" cy="69075"/>
            </a:xfrm>
            <a:custGeom>
              <a:avLst/>
              <a:gdLst/>
              <a:ahLst/>
              <a:cxnLst/>
              <a:rect l="l" t="t" r="r" b="b"/>
              <a:pathLst>
                <a:path w="4269" h="2763" extrusionOk="0">
                  <a:moveTo>
                    <a:pt x="0" y="2491"/>
                  </a:moveTo>
                  <a:cubicBezTo>
                    <a:pt x="168" y="2093"/>
                    <a:pt x="356" y="1759"/>
                    <a:pt x="712" y="1549"/>
                  </a:cubicBezTo>
                  <a:cubicBezTo>
                    <a:pt x="984" y="1382"/>
                    <a:pt x="1214" y="1152"/>
                    <a:pt x="1486" y="963"/>
                  </a:cubicBezTo>
                  <a:cubicBezTo>
                    <a:pt x="1632" y="838"/>
                    <a:pt x="1800" y="712"/>
                    <a:pt x="1967" y="608"/>
                  </a:cubicBezTo>
                  <a:cubicBezTo>
                    <a:pt x="2260" y="461"/>
                    <a:pt x="2574" y="357"/>
                    <a:pt x="2804" y="127"/>
                  </a:cubicBezTo>
                  <a:cubicBezTo>
                    <a:pt x="2867" y="85"/>
                    <a:pt x="2992" y="43"/>
                    <a:pt x="3076" y="43"/>
                  </a:cubicBezTo>
                  <a:cubicBezTo>
                    <a:pt x="3369" y="22"/>
                    <a:pt x="3662" y="1"/>
                    <a:pt x="3934" y="1"/>
                  </a:cubicBezTo>
                  <a:cubicBezTo>
                    <a:pt x="4248" y="336"/>
                    <a:pt x="4269" y="733"/>
                    <a:pt x="4122" y="1089"/>
                  </a:cubicBezTo>
                  <a:cubicBezTo>
                    <a:pt x="3997" y="1445"/>
                    <a:pt x="3787" y="1779"/>
                    <a:pt x="3536" y="2072"/>
                  </a:cubicBezTo>
                  <a:cubicBezTo>
                    <a:pt x="3181" y="2491"/>
                    <a:pt x="2658" y="2721"/>
                    <a:pt x="2114" y="2742"/>
                  </a:cubicBezTo>
                  <a:cubicBezTo>
                    <a:pt x="1653" y="2763"/>
                    <a:pt x="1193" y="2763"/>
                    <a:pt x="754" y="2742"/>
                  </a:cubicBezTo>
                  <a:cubicBezTo>
                    <a:pt x="461" y="2721"/>
                    <a:pt x="419" y="2700"/>
                    <a:pt x="0" y="24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06;p74">
              <a:extLst>
                <a:ext uri="{FF2B5EF4-FFF2-40B4-BE49-F238E27FC236}">
                  <a16:creationId xmlns:a16="http://schemas.microsoft.com/office/drawing/2014/main" id="{9F6BA220-AB1A-D240-AB5F-09507369300F}"/>
                </a:ext>
              </a:extLst>
            </p:cNvPr>
            <p:cNvSpPr/>
            <p:nvPr/>
          </p:nvSpPr>
          <p:spPr>
            <a:xfrm>
              <a:off x="5310813" y="2282775"/>
              <a:ext cx="60175" cy="99950"/>
            </a:xfrm>
            <a:custGeom>
              <a:avLst/>
              <a:gdLst/>
              <a:ahLst/>
              <a:cxnLst/>
              <a:rect l="l" t="t" r="r" b="b"/>
              <a:pathLst>
                <a:path w="2407" h="3998" extrusionOk="0">
                  <a:moveTo>
                    <a:pt x="942" y="3997"/>
                  </a:moveTo>
                  <a:cubicBezTo>
                    <a:pt x="858" y="3286"/>
                    <a:pt x="544" y="2658"/>
                    <a:pt x="314" y="2051"/>
                  </a:cubicBezTo>
                  <a:cubicBezTo>
                    <a:pt x="209" y="1779"/>
                    <a:pt x="272" y="1466"/>
                    <a:pt x="21" y="1256"/>
                  </a:cubicBezTo>
                  <a:cubicBezTo>
                    <a:pt x="63" y="1005"/>
                    <a:pt x="0" y="733"/>
                    <a:pt x="105" y="503"/>
                  </a:cubicBezTo>
                  <a:cubicBezTo>
                    <a:pt x="209" y="294"/>
                    <a:pt x="439" y="210"/>
                    <a:pt x="649" y="126"/>
                  </a:cubicBezTo>
                  <a:cubicBezTo>
                    <a:pt x="1025" y="1"/>
                    <a:pt x="1318" y="231"/>
                    <a:pt x="1653" y="189"/>
                  </a:cubicBezTo>
                  <a:cubicBezTo>
                    <a:pt x="1946" y="398"/>
                    <a:pt x="2176" y="629"/>
                    <a:pt x="2218" y="1005"/>
                  </a:cubicBezTo>
                  <a:cubicBezTo>
                    <a:pt x="2281" y="1256"/>
                    <a:pt x="2323" y="1528"/>
                    <a:pt x="2364" y="1779"/>
                  </a:cubicBezTo>
                  <a:cubicBezTo>
                    <a:pt x="2406" y="2428"/>
                    <a:pt x="2281" y="3035"/>
                    <a:pt x="1737" y="3453"/>
                  </a:cubicBezTo>
                  <a:cubicBezTo>
                    <a:pt x="1548" y="3663"/>
                    <a:pt x="1318" y="3893"/>
                    <a:pt x="942" y="39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07;p74">
              <a:extLst>
                <a:ext uri="{FF2B5EF4-FFF2-40B4-BE49-F238E27FC236}">
                  <a16:creationId xmlns:a16="http://schemas.microsoft.com/office/drawing/2014/main" id="{5DF45382-2CE9-014F-A0AD-D5C5140A8165}"/>
                </a:ext>
              </a:extLst>
            </p:cNvPr>
            <p:cNvSpPr/>
            <p:nvPr/>
          </p:nvSpPr>
          <p:spPr>
            <a:xfrm>
              <a:off x="6871713" y="1961600"/>
              <a:ext cx="68550" cy="81100"/>
            </a:xfrm>
            <a:custGeom>
              <a:avLst/>
              <a:gdLst/>
              <a:ahLst/>
              <a:cxnLst/>
              <a:rect l="l" t="t" r="r" b="b"/>
              <a:pathLst>
                <a:path w="2742" h="3244" extrusionOk="0">
                  <a:moveTo>
                    <a:pt x="523" y="43"/>
                  </a:moveTo>
                  <a:cubicBezTo>
                    <a:pt x="753" y="43"/>
                    <a:pt x="1025" y="1"/>
                    <a:pt x="1256" y="43"/>
                  </a:cubicBezTo>
                  <a:cubicBezTo>
                    <a:pt x="1590" y="84"/>
                    <a:pt x="1883" y="273"/>
                    <a:pt x="2134" y="503"/>
                  </a:cubicBezTo>
                  <a:cubicBezTo>
                    <a:pt x="2323" y="670"/>
                    <a:pt x="2448" y="880"/>
                    <a:pt x="2636" y="1047"/>
                  </a:cubicBezTo>
                  <a:cubicBezTo>
                    <a:pt x="2720" y="1633"/>
                    <a:pt x="2741" y="2721"/>
                    <a:pt x="2678" y="3139"/>
                  </a:cubicBezTo>
                  <a:cubicBezTo>
                    <a:pt x="2239" y="3244"/>
                    <a:pt x="1841" y="3223"/>
                    <a:pt x="1486" y="2888"/>
                  </a:cubicBezTo>
                  <a:cubicBezTo>
                    <a:pt x="1402" y="2825"/>
                    <a:pt x="1318" y="2763"/>
                    <a:pt x="1256" y="2721"/>
                  </a:cubicBezTo>
                  <a:cubicBezTo>
                    <a:pt x="774" y="2470"/>
                    <a:pt x="419" y="2093"/>
                    <a:pt x="105" y="1654"/>
                  </a:cubicBezTo>
                  <a:cubicBezTo>
                    <a:pt x="42" y="1570"/>
                    <a:pt x="0" y="1465"/>
                    <a:pt x="0" y="1403"/>
                  </a:cubicBezTo>
                  <a:cubicBezTo>
                    <a:pt x="84" y="1026"/>
                    <a:pt x="188" y="670"/>
                    <a:pt x="314" y="315"/>
                  </a:cubicBezTo>
                  <a:cubicBezTo>
                    <a:pt x="356" y="210"/>
                    <a:pt x="439" y="147"/>
                    <a:pt x="523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08;p74">
              <a:extLst>
                <a:ext uri="{FF2B5EF4-FFF2-40B4-BE49-F238E27FC236}">
                  <a16:creationId xmlns:a16="http://schemas.microsoft.com/office/drawing/2014/main" id="{AF9BDA77-0F1C-C24C-96F8-1C70D99011BD}"/>
                </a:ext>
              </a:extLst>
            </p:cNvPr>
            <p:cNvSpPr/>
            <p:nvPr/>
          </p:nvSpPr>
          <p:spPr>
            <a:xfrm>
              <a:off x="7148938" y="3110825"/>
              <a:ext cx="97325" cy="74850"/>
            </a:xfrm>
            <a:custGeom>
              <a:avLst/>
              <a:gdLst/>
              <a:ahLst/>
              <a:cxnLst/>
              <a:rect l="l" t="t" r="r" b="b"/>
              <a:pathLst>
                <a:path w="3893" h="2994" extrusionOk="0">
                  <a:moveTo>
                    <a:pt x="3641" y="1"/>
                  </a:moveTo>
                  <a:cubicBezTo>
                    <a:pt x="3746" y="147"/>
                    <a:pt x="3809" y="273"/>
                    <a:pt x="3892" y="378"/>
                  </a:cubicBezTo>
                  <a:cubicBezTo>
                    <a:pt x="3871" y="440"/>
                    <a:pt x="3871" y="482"/>
                    <a:pt x="3871" y="524"/>
                  </a:cubicBezTo>
                  <a:cubicBezTo>
                    <a:pt x="3704" y="775"/>
                    <a:pt x="3579" y="1047"/>
                    <a:pt x="3390" y="1298"/>
                  </a:cubicBezTo>
                  <a:cubicBezTo>
                    <a:pt x="3055" y="1800"/>
                    <a:pt x="2532" y="2135"/>
                    <a:pt x="2009" y="2449"/>
                  </a:cubicBezTo>
                  <a:cubicBezTo>
                    <a:pt x="1800" y="2575"/>
                    <a:pt x="1591" y="2679"/>
                    <a:pt x="1361" y="2784"/>
                  </a:cubicBezTo>
                  <a:cubicBezTo>
                    <a:pt x="921" y="2993"/>
                    <a:pt x="440" y="2993"/>
                    <a:pt x="1" y="2742"/>
                  </a:cubicBezTo>
                  <a:cubicBezTo>
                    <a:pt x="22" y="2470"/>
                    <a:pt x="84" y="2219"/>
                    <a:pt x="252" y="2010"/>
                  </a:cubicBezTo>
                  <a:cubicBezTo>
                    <a:pt x="398" y="1821"/>
                    <a:pt x="503" y="1612"/>
                    <a:pt x="628" y="1424"/>
                  </a:cubicBezTo>
                  <a:cubicBezTo>
                    <a:pt x="921" y="984"/>
                    <a:pt x="1361" y="691"/>
                    <a:pt x="1800" y="378"/>
                  </a:cubicBezTo>
                  <a:cubicBezTo>
                    <a:pt x="1926" y="273"/>
                    <a:pt x="2114" y="231"/>
                    <a:pt x="2260" y="189"/>
                  </a:cubicBezTo>
                  <a:cubicBezTo>
                    <a:pt x="2700" y="127"/>
                    <a:pt x="3139" y="64"/>
                    <a:pt x="3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09;p74">
              <a:extLst>
                <a:ext uri="{FF2B5EF4-FFF2-40B4-BE49-F238E27FC236}">
                  <a16:creationId xmlns:a16="http://schemas.microsoft.com/office/drawing/2014/main" id="{FFA7DEA1-E943-7A40-8394-E62C8BF407C0}"/>
                </a:ext>
              </a:extLst>
            </p:cNvPr>
            <p:cNvSpPr/>
            <p:nvPr/>
          </p:nvSpPr>
          <p:spPr>
            <a:xfrm>
              <a:off x="5185788" y="3586850"/>
              <a:ext cx="113525" cy="48675"/>
            </a:xfrm>
            <a:custGeom>
              <a:avLst/>
              <a:gdLst/>
              <a:ahLst/>
              <a:cxnLst/>
              <a:rect l="l" t="t" r="r" b="b"/>
              <a:pathLst>
                <a:path w="4541" h="1947" extrusionOk="0">
                  <a:moveTo>
                    <a:pt x="0" y="21"/>
                  </a:moveTo>
                  <a:cubicBezTo>
                    <a:pt x="168" y="21"/>
                    <a:pt x="251" y="0"/>
                    <a:pt x="356" y="0"/>
                  </a:cubicBezTo>
                  <a:cubicBezTo>
                    <a:pt x="733" y="0"/>
                    <a:pt x="1130" y="42"/>
                    <a:pt x="1528" y="21"/>
                  </a:cubicBezTo>
                  <a:cubicBezTo>
                    <a:pt x="2051" y="0"/>
                    <a:pt x="2553" y="126"/>
                    <a:pt x="3013" y="272"/>
                  </a:cubicBezTo>
                  <a:cubicBezTo>
                    <a:pt x="3097" y="314"/>
                    <a:pt x="3202" y="356"/>
                    <a:pt x="3285" y="377"/>
                  </a:cubicBezTo>
                  <a:cubicBezTo>
                    <a:pt x="3536" y="524"/>
                    <a:pt x="3808" y="670"/>
                    <a:pt x="4080" y="796"/>
                  </a:cubicBezTo>
                  <a:cubicBezTo>
                    <a:pt x="4394" y="963"/>
                    <a:pt x="4541" y="1172"/>
                    <a:pt x="4499" y="1465"/>
                  </a:cubicBezTo>
                  <a:cubicBezTo>
                    <a:pt x="4499" y="1591"/>
                    <a:pt x="4436" y="1716"/>
                    <a:pt x="4331" y="1779"/>
                  </a:cubicBezTo>
                  <a:cubicBezTo>
                    <a:pt x="4143" y="1884"/>
                    <a:pt x="3955" y="1946"/>
                    <a:pt x="3746" y="1946"/>
                  </a:cubicBezTo>
                  <a:lnTo>
                    <a:pt x="2616" y="1946"/>
                  </a:lnTo>
                  <a:cubicBezTo>
                    <a:pt x="2239" y="1925"/>
                    <a:pt x="1842" y="1779"/>
                    <a:pt x="1507" y="1612"/>
                  </a:cubicBezTo>
                  <a:cubicBezTo>
                    <a:pt x="942" y="1381"/>
                    <a:pt x="293" y="670"/>
                    <a:pt x="0" y="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10;p74">
              <a:extLst>
                <a:ext uri="{FF2B5EF4-FFF2-40B4-BE49-F238E27FC236}">
                  <a16:creationId xmlns:a16="http://schemas.microsoft.com/office/drawing/2014/main" id="{F385846D-F552-7142-B4A9-8741C0875AF8}"/>
                </a:ext>
              </a:extLst>
            </p:cNvPr>
            <p:cNvSpPr/>
            <p:nvPr/>
          </p:nvSpPr>
          <p:spPr>
            <a:xfrm>
              <a:off x="6950163" y="2665175"/>
              <a:ext cx="73775" cy="190425"/>
            </a:xfrm>
            <a:custGeom>
              <a:avLst/>
              <a:gdLst/>
              <a:ahLst/>
              <a:cxnLst/>
              <a:rect l="l" t="t" r="r" b="b"/>
              <a:pathLst>
                <a:path w="2951" h="7617" extrusionOk="0">
                  <a:moveTo>
                    <a:pt x="22" y="63"/>
                  </a:moveTo>
                  <a:lnTo>
                    <a:pt x="524" y="63"/>
                  </a:lnTo>
                  <a:cubicBezTo>
                    <a:pt x="545" y="209"/>
                    <a:pt x="566" y="377"/>
                    <a:pt x="607" y="502"/>
                  </a:cubicBezTo>
                  <a:cubicBezTo>
                    <a:pt x="649" y="732"/>
                    <a:pt x="754" y="816"/>
                    <a:pt x="1026" y="816"/>
                  </a:cubicBezTo>
                  <a:cubicBezTo>
                    <a:pt x="1089" y="816"/>
                    <a:pt x="1172" y="816"/>
                    <a:pt x="1256" y="795"/>
                  </a:cubicBezTo>
                  <a:cubicBezTo>
                    <a:pt x="1277" y="795"/>
                    <a:pt x="1298" y="774"/>
                    <a:pt x="1361" y="732"/>
                  </a:cubicBezTo>
                  <a:cubicBezTo>
                    <a:pt x="1465" y="523"/>
                    <a:pt x="1172" y="293"/>
                    <a:pt x="1403" y="63"/>
                  </a:cubicBezTo>
                  <a:cubicBezTo>
                    <a:pt x="1612" y="0"/>
                    <a:pt x="1884" y="0"/>
                    <a:pt x="2135" y="63"/>
                  </a:cubicBezTo>
                  <a:cubicBezTo>
                    <a:pt x="2177" y="105"/>
                    <a:pt x="2198" y="167"/>
                    <a:pt x="2177" y="188"/>
                  </a:cubicBezTo>
                  <a:cubicBezTo>
                    <a:pt x="1988" y="544"/>
                    <a:pt x="2030" y="942"/>
                    <a:pt x="2072" y="1339"/>
                  </a:cubicBezTo>
                  <a:cubicBezTo>
                    <a:pt x="2114" y="1967"/>
                    <a:pt x="2302" y="2574"/>
                    <a:pt x="2302" y="3201"/>
                  </a:cubicBezTo>
                  <a:cubicBezTo>
                    <a:pt x="2302" y="3327"/>
                    <a:pt x="2344" y="3452"/>
                    <a:pt x="2386" y="3578"/>
                  </a:cubicBezTo>
                  <a:cubicBezTo>
                    <a:pt x="2407" y="3724"/>
                    <a:pt x="2449" y="3850"/>
                    <a:pt x="2428" y="3976"/>
                  </a:cubicBezTo>
                  <a:cubicBezTo>
                    <a:pt x="2407" y="4478"/>
                    <a:pt x="2532" y="4959"/>
                    <a:pt x="2658" y="5419"/>
                  </a:cubicBezTo>
                  <a:cubicBezTo>
                    <a:pt x="2700" y="5503"/>
                    <a:pt x="2742" y="5608"/>
                    <a:pt x="2742" y="5670"/>
                  </a:cubicBezTo>
                  <a:cubicBezTo>
                    <a:pt x="2742" y="6152"/>
                    <a:pt x="2804" y="6633"/>
                    <a:pt x="2930" y="7072"/>
                  </a:cubicBezTo>
                  <a:cubicBezTo>
                    <a:pt x="2951" y="7114"/>
                    <a:pt x="2888" y="7219"/>
                    <a:pt x="2888" y="7302"/>
                  </a:cubicBezTo>
                  <a:cubicBezTo>
                    <a:pt x="2428" y="7449"/>
                    <a:pt x="1947" y="7595"/>
                    <a:pt x="1465" y="7616"/>
                  </a:cubicBezTo>
                  <a:cubicBezTo>
                    <a:pt x="1361" y="7219"/>
                    <a:pt x="1172" y="6863"/>
                    <a:pt x="1193" y="6465"/>
                  </a:cubicBezTo>
                  <a:cubicBezTo>
                    <a:pt x="1193" y="6445"/>
                    <a:pt x="1193" y="6382"/>
                    <a:pt x="1172" y="6361"/>
                  </a:cubicBezTo>
                  <a:cubicBezTo>
                    <a:pt x="796" y="5315"/>
                    <a:pt x="796" y="4185"/>
                    <a:pt x="482" y="3139"/>
                  </a:cubicBezTo>
                  <a:cubicBezTo>
                    <a:pt x="314" y="2490"/>
                    <a:pt x="210" y="1820"/>
                    <a:pt x="63" y="1130"/>
                  </a:cubicBezTo>
                  <a:cubicBezTo>
                    <a:pt x="1" y="795"/>
                    <a:pt x="22" y="439"/>
                    <a:pt x="22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11;p74">
              <a:extLst>
                <a:ext uri="{FF2B5EF4-FFF2-40B4-BE49-F238E27FC236}">
                  <a16:creationId xmlns:a16="http://schemas.microsoft.com/office/drawing/2014/main" id="{7E0CA80C-620D-504B-8A71-99E42CFF5980}"/>
                </a:ext>
              </a:extLst>
            </p:cNvPr>
            <p:cNvSpPr/>
            <p:nvPr/>
          </p:nvSpPr>
          <p:spPr>
            <a:xfrm>
              <a:off x="5517938" y="2947100"/>
              <a:ext cx="88425" cy="196200"/>
            </a:xfrm>
            <a:custGeom>
              <a:avLst/>
              <a:gdLst/>
              <a:ahLst/>
              <a:cxnLst/>
              <a:rect l="l" t="t" r="r" b="b"/>
              <a:pathLst>
                <a:path w="3537" h="7848" extrusionOk="0">
                  <a:moveTo>
                    <a:pt x="1" y="859"/>
                  </a:moveTo>
                  <a:cubicBezTo>
                    <a:pt x="147" y="796"/>
                    <a:pt x="189" y="733"/>
                    <a:pt x="273" y="712"/>
                  </a:cubicBezTo>
                  <a:cubicBezTo>
                    <a:pt x="440" y="629"/>
                    <a:pt x="608" y="587"/>
                    <a:pt x="754" y="524"/>
                  </a:cubicBezTo>
                  <a:cubicBezTo>
                    <a:pt x="1026" y="670"/>
                    <a:pt x="921" y="942"/>
                    <a:pt x="1026" y="1110"/>
                  </a:cubicBezTo>
                  <a:cubicBezTo>
                    <a:pt x="1214" y="1194"/>
                    <a:pt x="1340" y="1068"/>
                    <a:pt x="1486" y="1026"/>
                  </a:cubicBezTo>
                  <a:cubicBezTo>
                    <a:pt x="1570" y="963"/>
                    <a:pt x="1654" y="838"/>
                    <a:pt x="1654" y="733"/>
                  </a:cubicBezTo>
                  <a:cubicBezTo>
                    <a:pt x="1654" y="587"/>
                    <a:pt x="1612" y="398"/>
                    <a:pt x="1570" y="210"/>
                  </a:cubicBezTo>
                  <a:cubicBezTo>
                    <a:pt x="1717" y="126"/>
                    <a:pt x="1842" y="85"/>
                    <a:pt x="1968" y="1"/>
                  </a:cubicBezTo>
                  <a:cubicBezTo>
                    <a:pt x="2009" y="64"/>
                    <a:pt x="2072" y="85"/>
                    <a:pt x="2093" y="126"/>
                  </a:cubicBezTo>
                  <a:cubicBezTo>
                    <a:pt x="2261" y="587"/>
                    <a:pt x="2407" y="1026"/>
                    <a:pt x="2470" y="1486"/>
                  </a:cubicBezTo>
                  <a:cubicBezTo>
                    <a:pt x="2616" y="2428"/>
                    <a:pt x="2763" y="3411"/>
                    <a:pt x="2993" y="4353"/>
                  </a:cubicBezTo>
                  <a:cubicBezTo>
                    <a:pt x="3139" y="4981"/>
                    <a:pt x="3244" y="5608"/>
                    <a:pt x="3328" y="6236"/>
                  </a:cubicBezTo>
                  <a:cubicBezTo>
                    <a:pt x="3369" y="6613"/>
                    <a:pt x="3537" y="6989"/>
                    <a:pt x="3537" y="7408"/>
                  </a:cubicBezTo>
                  <a:cubicBezTo>
                    <a:pt x="3537" y="7429"/>
                    <a:pt x="3516" y="7492"/>
                    <a:pt x="3516" y="7533"/>
                  </a:cubicBezTo>
                  <a:cubicBezTo>
                    <a:pt x="3097" y="7764"/>
                    <a:pt x="2595" y="7701"/>
                    <a:pt x="2177" y="7847"/>
                  </a:cubicBezTo>
                  <a:cubicBezTo>
                    <a:pt x="1989" y="7743"/>
                    <a:pt x="1968" y="7596"/>
                    <a:pt x="1947" y="7408"/>
                  </a:cubicBezTo>
                  <a:cubicBezTo>
                    <a:pt x="1905" y="7240"/>
                    <a:pt x="1947" y="7073"/>
                    <a:pt x="1863" y="6906"/>
                  </a:cubicBezTo>
                  <a:cubicBezTo>
                    <a:pt x="1675" y="6487"/>
                    <a:pt x="1591" y="6048"/>
                    <a:pt x="1549" y="5608"/>
                  </a:cubicBezTo>
                  <a:cubicBezTo>
                    <a:pt x="1528" y="5253"/>
                    <a:pt x="1445" y="4918"/>
                    <a:pt x="1277" y="4604"/>
                  </a:cubicBezTo>
                  <a:cubicBezTo>
                    <a:pt x="1235" y="4499"/>
                    <a:pt x="1214" y="4353"/>
                    <a:pt x="1193" y="4207"/>
                  </a:cubicBezTo>
                  <a:cubicBezTo>
                    <a:pt x="1152" y="3935"/>
                    <a:pt x="1089" y="3663"/>
                    <a:pt x="963" y="3411"/>
                  </a:cubicBezTo>
                  <a:cubicBezTo>
                    <a:pt x="921" y="3265"/>
                    <a:pt x="921" y="3139"/>
                    <a:pt x="880" y="3014"/>
                  </a:cubicBezTo>
                  <a:cubicBezTo>
                    <a:pt x="817" y="2805"/>
                    <a:pt x="775" y="2574"/>
                    <a:pt x="691" y="2365"/>
                  </a:cubicBezTo>
                  <a:cubicBezTo>
                    <a:pt x="670" y="2219"/>
                    <a:pt x="587" y="2093"/>
                    <a:pt x="587" y="1968"/>
                  </a:cubicBezTo>
                  <a:cubicBezTo>
                    <a:pt x="587" y="1570"/>
                    <a:pt x="398" y="1194"/>
                    <a:pt x="1" y="8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12;p74">
              <a:extLst>
                <a:ext uri="{FF2B5EF4-FFF2-40B4-BE49-F238E27FC236}">
                  <a16:creationId xmlns:a16="http://schemas.microsoft.com/office/drawing/2014/main" id="{57344837-3ACD-B84B-ACE9-BE0910C212A4}"/>
                </a:ext>
              </a:extLst>
            </p:cNvPr>
            <p:cNvSpPr/>
            <p:nvPr/>
          </p:nvSpPr>
          <p:spPr>
            <a:xfrm>
              <a:off x="6926638" y="2591925"/>
              <a:ext cx="63300" cy="54950"/>
            </a:xfrm>
            <a:custGeom>
              <a:avLst/>
              <a:gdLst/>
              <a:ahLst/>
              <a:cxnLst/>
              <a:rect l="l" t="t" r="r" b="b"/>
              <a:pathLst>
                <a:path w="2532" h="2198" extrusionOk="0">
                  <a:moveTo>
                    <a:pt x="1611" y="2198"/>
                  </a:moveTo>
                  <a:lnTo>
                    <a:pt x="105" y="2198"/>
                  </a:lnTo>
                  <a:cubicBezTo>
                    <a:pt x="0" y="1800"/>
                    <a:pt x="21" y="1424"/>
                    <a:pt x="42" y="1047"/>
                  </a:cubicBezTo>
                  <a:cubicBezTo>
                    <a:pt x="188" y="1047"/>
                    <a:pt x="188" y="1152"/>
                    <a:pt x="209" y="1214"/>
                  </a:cubicBezTo>
                  <a:cubicBezTo>
                    <a:pt x="251" y="1340"/>
                    <a:pt x="314" y="1507"/>
                    <a:pt x="356" y="1633"/>
                  </a:cubicBezTo>
                  <a:cubicBezTo>
                    <a:pt x="398" y="1716"/>
                    <a:pt x="398" y="1821"/>
                    <a:pt x="439" y="1884"/>
                  </a:cubicBezTo>
                  <a:cubicBezTo>
                    <a:pt x="502" y="1968"/>
                    <a:pt x="565" y="2030"/>
                    <a:pt x="649" y="2051"/>
                  </a:cubicBezTo>
                  <a:cubicBezTo>
                    <a:pt x="774" y="2072"/>
                    <a:pt x="858" y="1988"/>
                    <a:pt x="921" y="1884"/>
                  </a:cubicBezTo>
                  <a:cubicBezTo>
                    <a:pt x="1025" y="1633"/>
                    <a:pt x="1025" y="1361"/>
                    <a:pt x="921" y="1131"/>
                  </a:cubicBezTo>
                  <a:cubicBezTo>
                    <a:pt x="837" y="942"/>
                    <a:pt x="753" y="733"/>
                    <a:pt x="670" y="566"/>
                  </a:cubicBezTo>
                  <a:cubicBezTo>
                    <a:pt x="649" y="419"/>
                    <a:pt x="649" y="294"/>
                    <a:pt x="649" y="189"/>
                  </a:cubicBezTo>
                  <a:cubicBezTo>
                    <a:pt x="1172" y="1"/>
                    <a:pt x="1925" y="1"/>
                    <a:pt x="2532" y="147"/>
                  </a:cubicBezTo>
                  <a:cubicBezTo>
                    <a:pt x="2385" y="503"/>
                    <a:pt x="2218" y="838"/>
                    <a:pt x="2072" y="1193"/>
                  </a:cubicBezTo>
                  <a:cubicBezTo>
                    <a:pt x="1904" y="1528"/>
                    <a:pt x="1758" y="1863"/>
                    <a:pt x="1611" y="21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13;p74">
              <a:extLst>
                <a:ext uri="{FF2B5EF4-FFF2-40B4-BE49-F238E27FC236}">
                  <a16:creationId xmlns:a16="http://schemas.microsoft.com/office/drawing/2014/main" id="{0ECE155C-D166-3F4F-A646-9B6F53144C53}"/>
                </a:ext>
              </a:extLst>
            </p:cNvPr>
            <p:cNvSpPr/>
            <p:nvPr/>
          </p:nvSpPr>
          <p:spPr>
            <a:xfrm>
              <a:off x="5505913" y="2878050"/>
              <a:ext cx="76400" cy="57575"/>
            </a:xfrm>
            <a:custGeom>
              <a:avLst/>
              <a:gdLst/>
              <a:ahLst/>
              <a:cxnLst/>
              <a:rect l="l" t="t" r="r" b="b"/>
              <a:pathLst>
                <a:path w="3056" h="2303" extrusionOk="0">
                  <a:moveTo>
                    <a:pt x="1" y="775"/>
                  </a:moveTo>
                  <a:cubicBezTo>
                    <a:pt x="105" y="524"/>
                    <a:pt x="314" y="482"/>
                    <a:pt x="482" y="419"/>
                  </a:cubicBezTo>
                  <a:cubicBezTo>
                    <a:pt x="879" y="252"/>
                    <a:pt x="1235" y="1"/>
                    <a:pt x="1695" y="22"/>
                  </a:cubicBezTo>
                  <a:cubicBezTo>
                    <a:pt x="1884" y="210"/>
                    <a:pt x="1884" y="378"/>
                    <a:pt x="1884" y="566"/>
                  </a:cubicBezTo>
                  <a:lnTo>
                    <a:pt x="1884" y="1089"/>
                  </a:lnTo>
                  <a:cubicBezTo>
                    <a:pt x="1884" y="1361"/>
                    <a:pt x="1967" y="1570"/>
                    <a:pt x="2156" y="1738"/>
                  </a:cubicBezTo>
                  <a:cubicBezTo>
                    <a:pt x="2218" y="1800"/>
                    <a:pt x="2344" y="1821"/>
                    <a:pt x="2428" y="1821"/>
                  </a:cubicBezTo>
                  <a:cubicBezTo>
                    <a:pt x="2553" y="1800"/>
                    <a:pt x="2616" y="1696"/>
                    <a:pt x="2616" y="1570"/>
                  </a:cubicBezTo>
                  <a:cubicBezTo>
                    <a:pt x="2616" y="1466"/>
                    <a:pt x="2616" y="1382"/>
                    <a:pt x="2574" y="1277"/>
                  </a:cubicBezTo>
                  <a:cubicBezTo>
                    <a:pt x="2532" y="1068"/>
                    <a:pt x="2553" y="817"/>
                    <a:pt x="2574" y="566"/>
                  </a:cubicBezTo>
                  <a:cubicBezTo>
                    <a:pt x="2658" y="650"/>
                    <a:pt x="2679" y="671"/>
                    <a:pt x="2721" y="733"/>
                  </a:cubicBezTo>
                  <a:cubicBezTo>
                    <a:pt x="2804" y="1047"/>
                    <a:pt x="2972" y="1340"/>
                    <a:pt x="3055" y="1696"/>
                  </a:cubicBezTo>
                  <a:cubicBezTo>
                    <a:pt x="2574" y="1926"/>
                    <a:pt x="2114" y="2114"/>
                    <a:pt x="1612" y="2303"/>
                  </a:cubicBezTo>
                  <a:cubicBezTo>
                    <a:pt x="1068" y="1800"/>
                    <a:pt x="628" y="1173"/>
                    <a:pt x="1" y="7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14;p74">
              <a:extLst>
                <a:ext uri="{FF2B5EF4-FFF2-40B4-BE49-F238E27FC236}">
                  <a16:creationId xmlns:a16="http://schemas.microsoft.com/office/drawing/2014/main" id="{9F455D3A-4B5D-3647-BCE1-0AC4C9C2D2F2}"/>
                </a:ext>
              </a:extLst>
            </p:cNvPr>
            <p:cNvSpPr/>
            <p:nvPr/>
          </p:nvSpPr>
          <p:spPr>
            <a:xfrm>
              <a:off x="6988863" y="2597150"/>
              <a:ext cx="37700" cy="53925"/>
            </a:xfrm>
            <a:custGeom>
              <a:avLst/>
              <a:gdLst/>
              <a:ahLst/>
              <a:cxnLst/>
              <a:rect l="l" t="t" r="r" b="b"/>
              <a:pathLst>
                <a:path w="1508" h="2157" extrusionOk="0">
                  <a:moveTo>
                    <a:pt x="1" y="1968"/>
                  </a:moveTo>
                  <a:cubicBezTo>
                    <a:pt x="210" y="1403"/>
                    <a:pt x="357" y="817"/>
                    <a:pt x="754" y="357"/>
                  </a:cubicBezTo>
                  <a:cubicBezTo>
                    <a:pt x="1005" y="1"/>
                    <a:pt x="1068" y="1"/>
                    <a:pt x="1507" y="252"/>
                  </a:cubicBezTo>
                  <a:cubicBezTo>
                    <a:pt x="1487" y="733"/>
                    <a:pt x="1424" y="1235"/>
                    <a:pt x="1403" y="1779"/>
                  </a:cubicBezTo>
                  <a:cubicBezTo>
                    <a:pt x="943" y="1863"/>
                    <a:pt x="524" y="2156"/>
                    <a:pt x="1" y="1968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15;p74">
              <a:extLst>
                <a:ext uri="{FF2B5EF4-FFF2-40B4-BE49-F238E27FC236}">
                  <a16:creationId xmlns:a16="http://schemas.microsoft.com/office/drawing/2014/main" id="{9F86B0BE-6439-A440-8B72-6DABB5F2B41E}"/>
                </a:ext>
              </a:extLst>
            </p:cNvPr>
            <p:cNvSpPr/>
            <p:nvPr/>
          </p:nvSpPr>
          <p:spPr>
            <a:xfrm>
              <a:off x="5474538" y="2908400"/>
              <a:ext cx="52325" cy="43450"/>
            </a:xfrm>
            <a:custGeom>
              <a:avLst/>
              <a:gdLst/>
              <a:ahLst/>
              <a:cxnLst/>
              <a:rect l="l" t="t" r="r" b="b"/>
              <a:pathLst>
                <a:path w="2093" h="1738" extrusionOk="0">
                  <a:moveTo>
                    <a:pt x="670" y="1695"/>
                  </a:moveTo>
                  <a:cubicBezTo>
                    <a:pt x="440" y="1235"/>
                    <a:pt x="230" y="796"/>
                    <a:pt x="0" y="314"/>
                  </a:cubicBezTo>
                  <a:cubicBezTo>
                    <a:pt x="84" y="210"/>
                    <a:pt x="209" y="105"/>
                    <a:pt x="335" y="1"/>
                  </a:cubicBezTo>
                  <a:cubicBezTo>
                    <a:pt x="1109" y="210"/>
                    <a:pt x="1528" y="837"/>
                    <a:pt x="2092" y="1381"/>
                  </a:cubicBezTo>
                  <a:cubicBezTo>
                    <a:pt x="1632" y="1737"/>
                    <a:pt x="1172" y="1653"/>
                    <a:pt x="670" y="1695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316;p74">
              <a:extLst>
                <a:ext uri="{FF2B5EF4-FFF2-40B4-BE49-F238E27FC236}">
                  <a16:creationId xmlns:a16="http://schemas.microsoft.com/office/drawing/2014/main" id="{5C6CE1D3-139E-294C-B6AF-360843AF1D81}"/>
                </a:ext>
              </a:extLst>
            </p:cNvPr>
            <p:cNvSpPr/>
            <p:nvPr/>
          </p:nvSpPr>
          <p:spPr>
            <a:xfrm>
              <a:off x="5581763" y="2866025"/>
              <a:ext cx="35600" cy="46575"/>
            </a:xfrm>
            <a:custGeom>
              <a:avLst/>
              <a:gdLst/>
              <a:ahLst/>
              <a:cxnLst/>
              <a:rect l="l" t="t" r="r" b="b"/>
              <a:pathLst>
                <a:path w="1424" h="1863" extrusionOk="0">
                  <a:moveTo>
                    <a:pt x="754" y="1863"/>
                  </a:moveTo>
                  <a:cubicBezTo>
                    <a:pt x="482" y="1256"/>
                    <a:pt x="231" y="649"/>
                    <a:pt x="0" y="105"/>
                  </a:cubicBezTo>
                  <a:cubicBezTo>
                    <a:pt x="63" y="1"/>
                    <a:pt x="126" y="1"/>
                    <a:pt x="210" y="43"/>
                  </a:cubicBezTo>
                  <a:cubicBezTo>
                    <a:pt x="335" y="147"/>
                    <a:pt x="482" y="231"/>
                    <a:pt x="628" y="335"/>
                  </a:cubicBezTo>
                  <a:cubicBezTo>
                    <a:pt x="900" y="545"/>
                    <a:pt x="1151" y="817"/>
                    <a:pt x="1277" y="1152"/>
                  </a:cubicBezTo>
                  <a:cubicBezTo>
                    <a:pt x="1423" y="1549"/>
                    <a:pt x="1360" y="1675"/>
                    <a:pt x="963" y="1821"/>
                  </a:cubicBezTo>
                  <a:cubicBezTo>
                    <a:pt x="900" y="1863"/>
                    <a:pt x="837" y="1863"/>
                    <a:pt x="754" y="1863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17;p74">
              <a:extLst>
                <a:ext uri="{FF2B5EF4-FFF2-40B4-BE49-F238E27FC236}">
                  <a16:creationId xmlns:a16="http://schemas.microsoft.com/office/drawing/2014/main" id="{DAA28FED-9169-FA48-9998-651E2CC72633}"/>
                </a:ext>
              </a:extLst>
            </p:cNvPr>
            <p:cNvSpPr/>
            <p:nvPr/>
          </p:nvSpPr>
          <p:spPr>
            <a:xfrm>
              <a:off x="6885838" y="2597675"/>
              <a:ext cx="23025" cy="50775"/>
            </a:xfrm>
            <a:custGeom>
              <a:avLst/>
              <a:gdLst/>
              <a:ahLst/>
              <a:cxnLst/>
              <a:rect l="l" t="t" r="r" b="b"/>
              <a:pathLst>
                <a:path w="921" h="2031" extrusionOk="0">
                  <a:moveTo>
                    <a:pt x="837" y="1"/>
                  </a:moveTo>
                  <a:cubicBezTo>
                    <a:pt x="921" y="357"/>
                    <a:pt x="921" y="1424"/>
                    <a:pt x="816" y="1947"/>
                  </a:cubicBezTo>
                  <a:cubicBezTo>
                    <a:pt x="816" y="1947"/>
                    <a:pt x="795" y="1968"/>
                    <a:pt x="774" y="1968"/>
                  </a:cubicBezTo>
                  <a:cubicBezTo>
                    <a:pt x="209" y="2030"/>
                    <a:pt x="0" y="1821"/>
                    <a:pt x="84" y="1256"/>
                  </a:cubicBezTo>
                  <a:cubicBezTo>
                    <a:pt x="167" y="859"/>
                    <a:pt x="419" y="378"/>
                    <a:pt x="837" y="1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318;p74">
              <a:extLst>
                <a:ext uri="{FF2B5EF4-FFF2-40B4-BE49-F238E27FC236}">
                  <a16:creationId xmlns:a16="http://schemas.microsoft.com/office/drawing/2014/main" id="{EC63A0F6-9422-8144-B2E6-94079F50ED57}"/>
                </a:ext>
              </a:extLst>
            </p:cNvPr>
            <p:cNvSpPr/>
            <p:nvPr/>
          </p:nvSpPr>
          <p:spPr>
            <a:xfrm>
              <a:off x="7041713" y="2617550"/>
              <a:ext cx="6300" cy="18875"/>
            </a:xfrm>
            <a:custGeom>
              <a:avLst/>
              <a:gdLst/>
              <a:ahLst/>
              <a:cxnLst/>
              <a:rect l="l" t="t" r="r" b="b"/>
              <a:pathLst>
                <a:path w="252" h="755" extrusionOk="0">
                  <a:moveTo>
                    <a:pt x="0" y="754"/>
                  </a:moveTo>
                  <a:lnTo>
                    <a:pt x="0" y="1"/>
                  </a:lnTo>
                  <a:cubicBezTo>
                    <a:pt x="189" y="189"/>
                    <a:pt x="251" y="336"/>
                    <a:pt x="251" y="503"/>
                  </a:cubicBezTo>
                  <a:cubicBezTo>
                    <a:pt x="251" y="545"/>
                    <a:pt x="147" y="608"/>
                    <a:pt x="0" y="754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19;p74">
              <a:extLst>
                <a:ext uri="{FF2B5EF4-FFF2-40B4-BE49-F238E27FC236}">
                  <a16:creationId xmlns:a16="http://schemas.microsoft.com/office/drawing/2014/main" id="{32446B0A-16F6-D045-8A98-AB319F879937}"/>
                </a:ext>
              </a:extLst>
            </p:cNvPr>
            <p:cNvSpPr/>
            <p:nvPr/>
          </p:nvSpPr>
          <p:spPr>
            <a:xfrm>
              <a:off x="5462488" y="2934550"/>
              <a:ext cx="9450" cy="18350"/>
            </a:xfrm>
            <a:custGeom>
              <a:avLst/>
              <a:gdLst/>
              <a:ahLst/>
              <a:cxnLst/>
              <a:rect l="l" t="t" r="r" b="b"/>
              <a:pathLst>
                <a:path w="378" h="734" extrusionOk="0">
                  <a:moveTo>
                    <a:pt x="85" y="1"/>
                  </a:moveTo>
                  <a:cubicBezTo>
                    <a:pt x="231" y="273"/>
                    <a:pt x="315" y="482"/>
                    <a:pt x="378" y="712"/>
                  </a:cubicBezTo>
                  <a:cubicBezTo>
                    <a:pt x="294" y="712"/>
                    <a:pt x="210" y="733"/>
                    <a:pt x="126" y="733"/>
                  </a:cubicBezTo>
                  <a:cubicBezTo>
                    <a:pt x="1" y="503"/>
                    <a:pt x="22" y="294"/>
                    <a:pt x="85" y="1"/>
                  </a:cubicBezTo>
                  <a:close/>
                </a:path>
              </a:pathLst>
            </a:custGeom>
            <a:solidFill>
              <a:srgbClr val="FFC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20;p74">
              <a:extLst>
                <a:ext uri="{FF2B5EF4-FFF2-40B4-BE49-F238E27FC236}">
                  <a16:creationId xmlns:a16="http://schemas.microsoft.com/office/drawing/2014/main" id="{D579F459-F25C-7F40-BBA2-B9DB8450DEF6}"/>
                </a:ext>
              </a:extLst>
            </p:cNvPr>
            <p:cNvSpPr/>
            <p:nvPr/>
          </p:nvSpPr>
          <p:spPr>
            <a:xfrm>
              <a:off x="6297338" y="2995750"/>
              <a:ext cx="113550" cy="121400"/>
            </a:xfrm>
            <a:custGeom>
              <a:avLst/>
              <a:gdLst/>
              <a:ahLst/>
              <a:cxnLst/>
              <a:rect l="l" t="t" r="r" b="b"/>
              <a:pathLst>
                <a:path w="4542" h="4856" extrusionOk="0">
                  <a:moveTo>
                    <a:pt x="147" y="2637"/>
                  </a:moveTo>
                  <a:lnTo>
                    <a:pt x="147" y="2574"/>
                  </a:lnTo>
                  <a:cubicBezTo>
                    <a:pt x="1" y="1612"/>
                    <a:pt x="629" y="1047"/>
                    <a:pt x="1319" y="545"/>
                  </a:cubicBezTo>
                  <a:cubicBezTo>
                    <a:pt x="1528" y="356"/>
                    <a:pt x="1800" y="273"/>
                    <a:pt x="2072" y="147"/>
                  </a:cubicBezTo>
                  <a:cubicBezTo>
                    <a:pt x="2407" y="1"/>
                    <a:pt x="2763" y="43"/>
                    <a:pt x="3014" y="273"/>
                  </a:cubicBezTo>
                  <a:cubicBezTo>
                    <a:pt x="3202" y="440"/>
                    <a:pt x="3412" y="587"/>
                    <a:pt x="3642" y="670"/>
                  </a:cubicBezTo>
                  <a:cubicBezTo>
                    <a:pt x="3851" y="754"/>
                    <a:pt x="3976" y="880"/>
                    <a:pt x="4060" y="1089"/>
                  </a:cubicBezTo>
                  <a:cubicBezTo>
                    <a:pt x="4144" y="1361"/>
                    <a:pt x="4248" y="1591"/>
                    <a:pt x="4353" y="1821"/>
                  </a:cubicBezTo>
                  <a:cubicBezTo>
                    <a:pt x="4541" y="2261"/>
                    <a:pt x="4500" y="2721"/>
                    <a:pt x="4437" y="3160"/>
                  </a:cubicBezTo>
                  <a:cubicBezTo>
                    <a:pt x="4374" y="3390"/>
                    <a:pt x="4228" y="3600"/>
                    <a:pt x="4081" y="3809"/>
                  </a:cubicBezTo>
                  <a:cubicBezTo>
                    <a:pt x="3537" y="4604"/>
                    <a:pt x="2784" y="4855"/>
                    <a:pt x="1863" y="4771"/>
                  </a:cubicBezTo>
                  <a:cubicBezTo>
                    <a:pt x="1403" y="4562"/>
                    <a:pt x="901" y="4437"/>
                    <a:pt x="566" y="4039"/>
                  </a:cubicBezTo>
                  <a:cubicBezTo>
                    <a:pt x="273" y="3725"/>
                    <a:pt x="85" y="3369"/>
                    <a:pt x="147" y="2888"/>
                  </a:cubicBezTo>
                  <a:cubicBezTo>
                    <a:pt x="168" y="2846"/>
                    <a:pt x="147" y="2742"/>
                    <a:pt x="147" y="26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21;p74">
              <a:extLst>
                <a:ext uri="{FF2B5EF4-FFF2-40B4-BE49-F238E27FC236}">
                  <a16:creationId xmlns:a16="http://schemas.microsoft.com/office/drawing/2014/main" id="{EA23881E-3624-9440-A2EC-79D0BED2ABB0}"/>
                </a:ext>
              </a:extLst>
            </p:cNvPr>
            <p:cNvSpPr/>
            <p:nvPr/>
          </p:nvSpPr>
          <p:spPr>
            <a:xfrm>
              <a:off x="7148413" y="2044775"/>
              <a:ext cx="187300" cy="121900"/>
            </a:xfrm>
            <a:custGeom>
              <a:avLst/>
              <a:gdLst/>
              <a:ahLst/>
              <a:cxnLst/>
              <a:rect l="l" t="t" r="r" b="b"/>
              <a:pathLst>
                <a:path w="7492" h="4876" extrusionOk="0">
                  <a:moveTo>
                    <a:pt x="105" y="2219"/>
                  </a:moveTo>
                  <a:cubicBezTo>
                    <a:pt x="147" y="2198"/>
                    <a:pt x="189" y="2156"/>
                    <a:pt x="273" y="2156"/>
                  </a:cubicBezTo>
                  <a:cubicBezTo>
                    <a:pt x="900" y="1988"/>
                    <a:pt x="1486" y="1695"/>
                    <a:pt x="2093" y="1486"/>
                  </a:cubicBezTo>
                  <a:cubicBezTo>
                    <a:pt x="2135" y="1465"/>
                    <a:pt x="2198" y="1465"/>
                    <a:pt x="2240" y="1465"/>
                  </a:cubicBezTo>
                  <a:cubicBezTo>
                    <a:pt x="2888" y="1193"/>
                    <a:pt x="3558" y="963"/>
                    <a:pt x="4206" y="712"/>
                  </a:cubicBezTo>
                  <a:cubicBezTo>
                    <a:pt x="4771" y="503"/>
                    <a:pt x="5336" y="273"/>
                    <a:pt x="5901" y="105"/>
                  </a:cubicBezTo>
                  <a:cubicBezTo>
                    <a:pt x="6278" y="1"/>
                    <a:pt x="6696" y="63"/>
                    <a:pt x="7073" y="63"/>
                  </a:cubicBezTo>
                  <a:cubicBezTo>
                    <a:pt x="7282" y="63"/>
                    <a:pt x="7429" y="231"/>
                    <a:pt x="7470" y="419"/>
                  </a:cubicBezTo>
                  <a:cubicBezTo>
                    <a:pt x="7491" y="524"/>
                    <a:pt x="7491" y="649"/>
                    <a:pt x="7491" y="754"/>
                  </a:cubicBezTo>
                  <a:cubicBezTo>
                    <a:pt x="7491" y="1340"/>
                    <a:pt x="7470" y="1947"/>
                    <a:pt x="7491" y="2511"/>
                  </a:cubicBezTo>
                  <a:cubicBezTo>
                    <a:pt x="7491" y="2930"/>
                    <a:pt x="7366" y="3286"/>
                    <a:pt x="7177" y="3641"/>
                  </a:cubicBezTo>
                  <a:lnTo>
                    <a:pt x="7115" y="3788"/>
                  </a:lnTo>
                  <a:cubicBezTo>
                    <a:pt x="6613" y="4185"/>
                    <a:pt x="6110" y="4562"/>
                    <a:pt x="5462" y="4604"/>
                  </a:cubicBezTo>
                  <a:cubicBezTo>
                    <a:pt x="5148" y="4625"/>
                    <a:pt x="4855" y="4604"/>
                    <a:pt x="4562" y="4771"/>
                  </a:cubicBezTo>
                  <a:cubicBezTo>
                    <a:pt x="4520" y="4792"/>
                    <a:pt x="4457" y="4792"/>
                    <a:pt x="4416" y="4792"/>
                  </a:cubicBezTo>
                  <a:cubicBezTo>
                    <a:pt x="3265" y="4876"/>
                    <a:pt x="2135" y="4708"/>
                    <a:pt x="1151" y="4102"/>
                  </a:cubicBezTo>
                  <a:cubicBezTo>
                    <a:pt x="838" y="3934"/>
                    <a:pt x="566" y="3662"/>
                    <a:pt x="356" y="3369"/>
                  </a:cubicBezTo>
                  <a:cubicBezTo>
                    <a:pt x="231" y="3223"/>
                    <a:pt x="168" y="2951"/>
                    <a:pt x="126" y="2742"/>
                  </a:cubicBezTo>
                  <a:cubicBezTo>
                    <a:pt x="22" y="2574"/>
                    <a:pt x="1" y="2407"/>
                    <a:pt x="105" y="2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22;p74">
              <a:extLst>
                <a:ext uri="{FF2B5EF4-FFF2-40B4-BE49-F238E27FC236}">
                  <a16:creationId xmlns:a16="http://schemas.microsoft.com/office/drawing/2014/main" id="{2C691E2E-05CF-5745-8F98-995FC776439B}"/>
                </a:ext>
              </a:extLst>
            </p:cNvPr>
            <p:cNvSpPr/>
            <p:nvPr/>
          </p:nvSpPr>
          <p:spPr>
            <a:xfrm>
              <a:off x="5012113" y="2508225"/>
              <a:ext cx="168475" cy="140225"/>
            </a:xfrm>
            <a:custGeom>
              <a:avLst/>
              <a:gdLst/>
              <a:ahLst/>
              <a:cxnLst/>
              <a:rect l="l" t="t" r="r" b="b"/>
              <a:pathLst>
                <a:path w="6739" h="5609" extrusionOk="0">
                  <a:moveTo>
                    <a:pt x="1" y="2721"/>
                  </a:moveTo>
                  <a:cubicBezTo>
                    <a:pt x="210" y="2658"/>
                    <a:pt x="398" y="2595"/>
                    <a:pt x="566" y="2533"/>
                  </a:cubicBezTo>
                  <a:cubicBezTo>
                    <a:pt x="1131" y="2365"/>
                    <a:pt x="1675" y="2156"/>
                    <a:pt x="2219" y="1968"/>
                  </a:cubicBezTo>
                  <a:cubicBezTo>
                    <a:pt x="2323" y="1947"/>
                    <a:pt x="2428" y="1884"/>
                    <a:pt x="2532" y="1842"/>
                  </a:cubicBezTo>
                  <a:cubicBezTo>
                    <a:pt x="2930" y="1549"/>
                    <a:pt x="3432" y="1382"/>
                    <a:pt x="3872" y="1215"/>
                  </a:cubicBezTo>
                  <a:cubicBezTo>
                    <a:pt x="4164" y="1110"/>
                    <a:pt x="4416" y="943"/>
                    <a:pt x="4688" y="817"/>
                  </a:cubicBezTo>
                  <a:cubicBezTo>
                    <a:pt x="4813" y="754"/>
                    <a:pt x="4918" y="691"/>
                    <a:pt x="5043" y="629"/>
                  </a:cubicBezTo>
                  <a:cubicBezTo>
                    <a:pt x="5357" y="482"/>
                    <a:pt x="5671" y="336"/>
                    <a:pt x="5964" y="189"/>
                  </a:cubicBezTo>
                  <a:cubicBezTo>
                    <a:pt x="6110" y="106"/>
                    <a:pt x="6257" y="1"/>
                    <a:pt x="6466" y="106"/>
                  </a:cubicBezTo>
                  <a:cubicBezTo>
                    <a:pt x="6487" y="189"/>
                    <a:pt x="6508" y="273"/>
                    <a:pt x="6508" y="378"/>
                  </a:cubicBezTo>
                  <a:cubicBezTo>
                    <a:pt x="6529" y="503"/>
                    <a:pt x="6508" y="629"/>
                    <a:pt x="6529" y="754"/>
                  </a:cubicBezTo>
                  <a:cubicBezTo>
                    <a:pt x="6738" y="1319"/>
                    <a:pt x="6696" y="1884"/>
                    <a:pt x="6696" y="2470"/>
                  </a:cubicBezTo>
                  <a:lnTo>
                    <a:pt x="6696" y="3537"/>
                  </a:lnTo>
                  <a:cubicBezTo>
                    <a:pt x="6696" y="4039"/>
                    <a:pt x="6529" y="4458"/>
                    <a:pt x="6152" y="4792"/>
                  </a:cubicBezTo>
                  <a:cubicBezTo>
                    <a:pt x="5964" y="4939"/>
                    <a:pt x="5776" y="5127"/>
                    <a:pt x="5587" y="5253"/>
                  </a:cubicBezTo>
                  <a:cubicBezTo>
                    <a:pt x="5336" y="5462"/>
                    <a:pt x="5022" y="5546"/>
                    <a:pt x="4688" y="5546"/>
                  </a:cubicBezTo>
                  <a:cubicBezTo>
                    <a:pt x="4457" y="5546"/>
                    <a:pt x="4269" y="5525"/>
                    <a:pt x="4060" y="5546"/>
                  </a:cubicBezTo>
                  <a:cubicBezTo>
                    <a:pt x="3474" y="5608"/>
                    <a:pt x="2930" y="5441"/>
                    <a:pt x="2365" y="5295"/>
                  </a:cubicBezTo>
                  <a:cubicBezTo>
                    <a:pt x="2239" y="5253"/>
                    <a:pt x="2114" y="5190"/>
                    <a:pt x="2030" y="5106"/>
                  </a:cubicBezTo>
                  <a:cubicBezTo>
                    <a:pt x="1591" y="4709"/>
                    <a:pt x="1151" y="4353"/>
                    <a:pt x="733" y="3935"/>
                  </a:cubicBezTo>
                  <a:cubicBezTo>
                    <a:pt x="356" y="3579"/>
                    <a:pt x="189" y="3181"/>
                    <a:pt x="1" y="2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23;p74">
              <a:extLst>
                <a:ext uri="{FF2B5EF4-FFF2-40B4-BE49-F238E27FC236}">
                  <a16:creationId xmlns:a16="http://schemas.microsoft.com/office/drawing/2014/main" id="{BDDC7A3B-7DEA-B84B-86C6-49EAFF17834F}"/>
                </a:ext>
              </a:extLst>
            </p:cNvPr>
            <p:cNvSpPr/>
            <p:nvPr/>
          </p:nvSpPr>
          <p:spPr>
            <a:xfrm>
              <a:off x="7362363" y="1930225"/>
              <a:ext cx="142825" cy="138125"/>
            </a:xfrm>
            <a:custGeom>
              <a:avLst/>
              <a:gdLst/>
              <a:ahLst/>
              <a:cxnLst/>
              <a:rect l="l" t="t" r="r" b="b"/>
              <a:pathLst>
                <a:path w="5713" h="5525" extrusionOk="0">
                  <a:moveTo>
                    <a:pt x="5001" y="1005"/>
                  </a:moveTo>
                  <a:cubicBezTo>
                    <a:pt x="4687" y="419"/>
                    <a:pt x="4143" y="0"/>
                    <a:pt x="3474" y="147"/>
                  </a:cubicBezTo>
                  <a:cubicBezTo>
                    <a:pt x="3369" y="168"/>
                    <a:pt x="3265" y="189"/>
                    <a:pt x="3181" y="210"/>
                  </a:cubicBezTo>
                  <a:cubicBezTo>
                    <a:pt x="1612" y="63"/>
                    <a:pt x="0" y="1528"/>
                    <a:pt x="252" y="3118"/>
                  </a:cubicBezTo>
                  <a:cubicBezTo>
                    <a:pt x="482" y="4896"/>
                    <a:pt x="2553" y="5524"/>
                    <a:pt x="4018" y="4771"/>
                  </a:cubicBezTo>
                  <a:cubicBezTo>
                    <a:pt x="5420" y="4080"/>
                    <a:pt x="5713" y="2344"/>
                    <a:pt x="5001" y="10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24;p74">
              <a:extLst>
                <a:ext uri="{FF2B5EF4-FFF2-40B4-BE49-F238E27FC236}">
                  <a16:creationId xmlns:a16="http://schemas.microsoft.com/office/drawing/2014/main" id="{8194ED46-8943-0848-935E-9B72742432C2}"/>
                </a:ext>
              </a:extLst>
            </p:cNvPr>
            <p:cNvSpPr/>
            <p:nvPr/>
          </p:nvSpPr>
          <p:spPr>
            <a:xfrm>
              <a:off x="6968988" y="2010250"/>
              <a:ext cx="127150" cy="123475"/>
            </a:xfrm>
            <a:custGeom>
              <a:avLst/>
              <a:gdLst/>
              <a:ahLst/>
              <a:cxnLst/>
              <a:rect l="l" t="t" r="r" b="b"/>
              <a:pathLst>
                <a:path w="5086" h="4939" extrusionOk="0">
                  <a:moveTo>
                    <a:pt x="4918" y="1821"/>
                  </a:moveTo>
                  <a:cubicBezTo>
                    <a:pt x="4667" y="356"/>
                    <a:pt x="2721" y="1"/>
                    <a:pt x="1612" y="754"/>
                  </a:cubicBezTo>
                  <a:cubicBezTo>
                    <a:pt x="963" y="796"/>
                    <a:pt x="273" y="1193"/>
                    <a:pt x="106" y="1884"/>
                  </a:cubicBezTo>
                  <a:cubicBezTo>
                    <a:pt x="1" y="2281"/>
                    <a:pt x="189" y="2888"/>
                    <a:pt x="419" y="3328"/>
                  </a:cubicBezTo>
                  <a:cubicBezTo>
                    <a:pt x="419" y="3453"/>
                    <a:pt x="419" y="3579"/>
                    <a:pt x="440" y="3704"/>
                  </a:cubicBezTo>
                  <a:cubicBezTo>
                    <a:pt x="670" y="4897"/>
                    <a:pt x="2219" y="4939"/>
                    <a:pt x="3119" y="4708"/>
                  </a:cubicBezTo>
                  <a:cubicBezTo>
                    <a:pt x="3558" y="4583"/>
                    <a:pt x="3914" y="4374"/>
                    <a:pt x="4227" y="4081"/>
                  </a:cubicBezTo>
                  <a:cubicBezTo>
                    <a:pt x="4311" y="4018"/>
                    <a:pt x="4395" y="3955"/>
                    <a:pt x="4437" y="3872"/>
                  </a:cubicBezTo>
                  <a:cubicBezTo>
                    <a:pt x="4897" y="3286"/>
                    <a:pt x="5085" y="2595"/>
                    <a:pt x="4918" y="18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25;p74">
              <a:extLst>
                <a:ext uri="{FF2B5EF4-FFF2-40B4-BE49-F238E27FC236}">
                  <a16:creationId xmlns:a16="http://schemas.microsoft.com/office/drawing/2014/main" id="{E01BF46B-99EB-1142-B722-E5EF59BDB40C}"/>
                </a:ext>
              </a:extLst>
            </p:cNvPr>
            <p:cNvSpPr/>
            <p:nvPr/>
          </p:nvSpPr>
          <p:spPr>
            <a:xfrm>
              <a:off x="4787188" y="2536475"/>
              <a:ext cx="162175" cy="146500"/>
            </a:xfrm>
            <a:custGeom>
              <a:avLst/>
              <a:gdLst/>
              <a:ahLst/>
              <a:cxnLst/>
              <a:rect l="l" t="t" r="r" b="b"/>
              <a:pathLst>
                <a:path w="6487" h="5860" extrusionOk="0">
                  <a:moveTo>
                    <a:pt x="4332" y="336"/>
                  </a:moveTo>
                  <a:cubicBezTo>
                    <a:pt x="3118" y="1"/>
                    <a:pt x="1779" y="691"/>
                    <a:pt x="1068" y="1675"/>
                  </a:cubicBezTo>
                  <a:cubicBezTo>
                    <a:pt x="0" y="3223"/>
                    <a:pt x="1612" y="4897"/>
                    <a:pt x="3013" y="5357"/>
                  </a:cubicBezTo>
                  <a:cubicBezTo>
                    <a:pt x="4436" y="5859"/>
                    <a:pt x="6194" y="4876"/>
                    <a:pt x="6361" y="3349"/>
                  </a:cubicBezTo>
                  <a:cubicBezTo>
                    <a:pt x="6487" y="2051"/>
                    <a:pt x="5734" y="440"/>
                    <a:pt x="4332" y="3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26;p74">
              <a:extLst>
                <a:ext uri="{FF2B5EF4-FFF2-40B4-BE49-F238E27FC236}">
                  <a16:creationId xmlns:a16="http://schemas.microsoft.com/office/drawing/2014/main" id="{E4962BB4-2F75-3E40-AAD9-054AC4040FC7}"/>
                </a:ext>
              </a:extLst>
            </p:cNvPr>
            <p:cNvSpPr/>
            <p:nvPr/>
          </p:nvSpPr>
          <p:spPr>
            <a:xfrm>
              <a:off x="5182113" y="2400475"/>
              <a:ext cx="137075" cy="119825"/>
            </a:xfrm>
            <a:custGeom>
              <a:avLst/>
              <a:gdLst/>
              <a:ahLst/>
              <a:cxnLst/>
              <a:rect l="l" t="t" r="r" b="b"/>
              <a:pathLst>
                <a:path w="5483" h="4793" extrusionOk="0">
                  <a:moveTo>
                    <a:pt x="5043" y="1424"/>
                  </a:moveTo>
                  <a:cubicBezTo>
                    <a:pt x="4960" y="1172"/>
                    <a:pt x="4855" y="963"/>
                    <a:pt x="4730" y="796"/>
                  </a:cubicBezTo>
                  <a:cubicBezTo>
                    <a:pt x="4206" y="84"/>
                    <a:pt x="3453" y="1"/>
                    <a:pt x="2637" y="105"/>
                  </a:cubicBezTo>
                  <a:cubicBezTo>
                    <a:pt x="1089" y="294"/>
                    <a:pt x="1" y="2051"/>
                    <a:pt x="629" y="3537"/>
                  </a:cubicBezTo>
                  <a:cubicBezTo>
                    <a:pt x="942" y="4290"/>
                    <a:pt x="1591" y="4583"/>
                    <a:pt x="2302" y="4625"/>
                  </a:cubicBezTo>
                  <a:cubicBezTo>
                    <a:pt x="2867" y="4792"/>
                    <a:pt x="3495" y="4583"/>
                    <a:pt x="4018" y="4206"/>
                  </a:cubicBezTo>
                  <a:cubicBezTo>
                    <a:pt x="4186" y="4144"/>
                    <a:pt x="4332" y="4039"/>
                    <a:pt x="4478" y="3934"/>
                  </a:cubicBezTo>
                  <a:cubicBezTo>
                    <a:pt x="5253" y="3348"/>
                    <a:pt x="5483" y="2219"/>
                    <a:pt x="5043" y="14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27;p74">
              <a:extLst>
                <a:ext uri="{FF2B5EF4-FFF2-40B4-BE49-F238E27FC236}">
                  <a16:creationId xmlns:a16="http://schemas.microsoft.com/office/drawing/2014/main" id="{DF7F5F71-1E56-D444-8D0D-D351B3F8D74E}"/>
                </a:ext>
              </a:extLst>
            </p:cNvPr>
            <p:cNvSpPr/>
            <p:nvPr/>
          </p:nvSpPr>
          <p:spPr>
            <a:xfrm>
              <a:off x="4884488" y="3053300"/>
              <a:ext cx="403325" cy="166375"/>
            </a:xfrm>
            <a:custGeom>
              <a:avLst/>
              <a:gdLst/>
              <a:ahLst/>
              <a:cxnLst/>
              <a:rect l="l" t="t" r="r" b="b"/>
              <a:pathLst>
                <a:path w="16133" h="6655" extrusionOk="0">
                  <a:moveTo>
                    <a:pt x="16007" y="419"/>
                  </a:moveTo>
                  <a:cubicBezTo>
                    <a:pt x="15986" y="126"/>
                    <a:pt x="15777" y="0"/>
                    <a:pt x="15505" y="21"/>
                  </a:cubicBezTo>
                  <a:cubicBezTo>
                    <a:pt x="14438" y="168"/>
                    <a:pt x="13873" y="1423"/>
                    <a:pt x="13057" y="2030"/>
                  </a:cubicBezTo>
                  <a:cubicBezTo>
                    <a:pt x="12534" y="2428"/>
                    <a:pt x="11634" y="2658"/>
                    <a:pt x="11069" y="2888"/>
                  </a:cubicBezTo>
                  <a:cubicBezTo>
                    <a:pt x="10357" y="3181"/>
                    <a:pt x="9646" y="3495"/>
                    <a:pt x="8914" y="3746"/>
                  </a:cubicBezTo>
                  <a:cubicBezTo>
                    <a:pt x="7428" y="4311"/>
                    <a:pt x="5922" y="4750"/>
                    <a:pt x="4373" y="5127"/>
                  </a:cubicBezTo>
                  <a:cubicBezTo>
                    <a:pt x="3013" y="5441"/>
                    <a:pt x="1674" y="5022"/>
                    <a:pt x="377" y="5294"/>
                  </a:cubicBezTo>
                  <a:cubicBezTo>
                    <a:pt x="0" y="5378"/>
                    <a:pt x="21" y="5922"/>
                    <a:pt x="377" y="6005"/>
                  </a:cubicBezTo>
                  <a:cubicBezTo>
                    <a:pt x="1674" y="6340"/>
                    <a:pt x="2846" y="6654"/>
                    <a:pt x="4248" y="6424"/>
                  </a:cubicBezTo>
                  <a:cubicBezTo>
                    <a:pt x="6131" y="6110"/>
                    <a:pt x="7951" y="5545"/>
                    <a:pt x="9730" y="4876"/>
                  </a:cubicBezTo>
                  <a:cubicBezTo>
                    <a:pt x="11153" y="4394"/>
                    <a:pt x="12889" y="3829"/>
                    <a:pt x="14103" y="2972"/>
                  </a:cubicBezTo>
                  <a:cubicBezTo>
                    <a:pt x="14731" y="2511"/>
                    <a:pt x="16132" y="1298"/>
                    <a:pt x="16007" y="4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328;p74">
              <a:extLst>
                <a:ext uri="{FF2B5EF4-FFF2-40B4-BE49-F238E27FC236}">
                  <a16:creationId xmlns:a16="http://schemas.microsoft.com/office/drawing/2014/main" id="{A9D5A419-EEA3-DA42-95C8-4591AE891AD2}"/>
                </a:ext>
              </a:extLst>
            </p:cNvPr>
            <p:cNvSpPr/>
            <p:nvPr/>
          </p:nvSpPr>
          <p:spPr>
            <a:xfrm>
              <a:off x="4868788" y="2993675"/>
              <a:ext cx="413275" cy="167400"/>
            </a:xfrm>
            <a:custGeom>
              <a:avLst/>
              <a:gdLst/>
              <a:ahLst/>
              <a:cxnLst/>
              <a:rect l="l" t="t" r="r" b="b"/>
              <a:pathLst>
                <a:path w="16531" h="6696" extrusionOk="0">
                  <a:moveTo>
                    <a:pt x="15651" y="335"/>
                  </a:moveTo>
                  <a:cubicBezTo>
                    <a:pt x="13329" y="2072"/>
                    <a:pt x="10776" y="3139"/>
                    <a:pt x="8077" y="4080"/>
                  </a:cubicBezTo>
                  <a:cubicBezTo>
                    <a:pt x="6717" y="4541"/>
                    <a:pt x="5357" y="5043"/>
                    <a:pt x="3976" y="5482"/>
                  </a:cubicBezTo>
                  <a:cubicBezTo>
                    <a:pt x="2742" y="5880"/>
                    <a:pt x="1423" y="5712"/>
                    <a:pt x="126" y="5942"/>
                  </a:cubicBezTo>
                  <a:cubicBezTo>
                    <a:pt x="1" y="5963"/>
                    <a:pt x="1" y="6193"/>
                    <a:pt x="126" y="6214"/>
                  </a:cubicBezTo>
                  <a:cubicBezTo>
                    <a:pt x="3097" y="6696"/>
                    <a:pt x="5545" y="5880"/>
                    <a:pt x="8286" y="4896"/>
                  </a:cubicBezTo>
                  <a:cubicBezTo>
                    <a:pt x="11069" y="3892"/>
                    <a:pt x="13685" y="2867"/>
                    <a:pt x="16091" y="1088"/>
                  </a:cubicBezTo>
                  <a:cubicBezTo>
                    <a:pt x="16530" y="753"/>
                    <a:pt x="16091" y="0"/>
                    <a:pt x="15651" y="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329;p74">
              <a:extLst>
                <a:ext uri="{FF2B5EF4-FFF2-40B4-BE49-F238E27FC236}">
                  <a16:creationId xmlns:a16="http://schemas.microsoft.com/office/drawing/2014/main" id="{85E97332-8114-BD4A-95E3-DF513D098B2B}"/>
                </a:ext>
              </a:extLst>
            </p:cNvPr>
            <p:cNvSpPr/>
            <p:nvPr/>
          </p:nvSpPr>
          <p:spPr>
            <a:xfrm>
              <a:off x="7797563" y="2998375"/>
              <a:ext cx="137075" cy="311775"/>
            </a:xfrm>
            <a:custGeom>
              <a:avLst/>
              <a:gdLst/>
              <a:ahLst/>
              <a:cxnLst/>
              <a:rect l="l" t="t" r="r" b="b"/>
              <a:pathLst>
                <a:path w="5483" h="12471" extrusionOk="0">
                  <a:moveTo>
                    <a:pt x="5483" y="10734"/>
                  </a:moveTo>
                  <a:cubicBezTo>
                    <a:pt x="5462" y="11257"/>
                    <a:pt x="5420" y="11676"/>
                    <a:pt x="5378" y="12094"/>
                  </a:cubicBezTo>
                  <a:cubicBezTo>
                    <a:pt x="5378" y="12178"/>
                    <a:pt x="5357" y="12283"/>
                    <a:pt x="5315" y="12366"/>
                  </a:cubicBezTo>
                  <a:cubicBezTo>
                    <a:pt x="5274" y="12408"/>
                    <a:pt x="5169" y="12471"/>
                    <a:pt x="5127" y="12471"/>
                  </a:cubicBezTo>
                  <a:cubicBezTo>
                    <a:pt x="5043" y="12450"/>
                    <a:pt x="4939" y="12387"/>
                    <a:pt x="4897" y="12345"/>
                  </a:cubicBezTo>
                  <a:cubicBezTo>
                    <a:pt x="4834" y="12241"/>
                    <a:pt x="4834" y="12136"/>
                    <a:pt x="4834" y="11990"/>
                  </a:cubicBezTo>
                  <a:cubicBezTo>
                    <a:pt x="4751" y="11362"/>
                    <a:pt x="4709" y="10734"/>
                    <a:pt x="4625" y="10148"/>
                  </a:cubicBezTo>
                  <a:cubicBezTo>
                    <a:pt x="4604" y="9897"/>
                    <a:pt x="4541" y="9646"/>
                    <a:pt x="4499" y="9416"/>
                  </a:cubicBezTo>
                  <a:cubicBezTo>
                    <a:pt x="4311" y="8600"/>
                    <a:pt x="4123" y="7784"/>
                    <a:pt x="3914" y="6968"/>
                  </a:cubicBezTo>
                  <a:cubicBezTo>
                    <a:pt x="3893" y="6821"/>
                    <a:pt x="3851" y="6696"/>
                    <a:pt x="3788" y="6529"/>
                  </a:cubicBezTo>
                  <a:lnTo>
                    <a:pt x="3558" y="5901"/>
                  </a:lnTo>
                  <a:cubicBezTo>
                    <a:pt x="2867" y="4080"/>
                    <a:pt x="2867" y="4039"/>
                    <a:pt x="1821" y="2448"/>
                  </a:cubicBezTo>
                  <a:cubicBezTo>
                    <a:pt x="1424" y="1884"/>
                    <a:pt x="942" y="1381"/>
                    <a:pt x="524" y="795"/>
                  </a:cubicBezTo>
                  <a:cubicBezTo>
                    <a:pt x="440" y="670"/>
                    <a:pt x="252" y="628"/>
                    <a:pt x="126" y="523"/>
                  </a:cubicBezTo>
                  <a:cubicBezTo>
                    <a:pt x="1" y="419"/>
                    <a:pt x="22" y="231"/>
                    <a:pt x="189" y="126"/>
                  </a:cubicBezTo>
                  <a:cubicBezTo>
                    <a:pt x="378" y="0"/>
                    <a:pt x="608" y="42"/>
                    <a:pt x="754" y="210"/>
                  </a:cubicBezTo>
                  <a:cubicBezTo>
                    <a:pt x="984" y="419"/>
                    <a:pt x="1194" y="628"/>
                    <a:pt x="1403" y="837"/>
                  </a:cubicBezTo>
                  <a:cubicBezTo>
                    <a:pt x="1549" y="963"/>
                    <a:pt x="1654" y="1151"/>
                    <a:pt x="1779" y="1256"/>
                  </a:cubicBezTo>
                  <a:cubicBezTo>
                    <a:pt x="2198" y="1612"/>
                    <a:pt x="2512" y="2051"/>
                    <a:pt x="2805" y="2532"/>
                  </a:cubicBezTo>
                  <a:cubicBezTo>
                    <a:pt x="2826" y="2616"/>
                    <a:pt x="2867" y="2658"/>
                    <a:pt x="2930" y="2720"/>
                  </a:cubicBezTo>
                  <a:cubicBezTo>
                    <a:pt x="3474" y="3411"/>
                    <a:pt x="3788" y="4206"/>
                    <a:pt x="4102" y="5043"/>
                  </a:cubicBezTo>
                  <a:cubicBezTo>
                    <a:pt x="4479" y="6005"/>
                    <a:pt x="4792" y="6968"/>
                    <a:pt x="5002" y="7972"/>
                  </a:cubicBezTo>
                  <a:cubicBezTo>
                    <a:pt x="5127" y="8579"/>
                    <a:pt x="5274" y="9144"/>
                    <a:pt x="5378" y="9751"/>
                  </a:cubicBezTo>
                  <a:cubicBezTo>
                    <a:pt x="5420" y="10106"/>
                    <a:pt x="5441" y="10483"/>
                    <a:pt x="5483" y="10734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330;p74">
              <a:extLst>
                <a:ext uri="{FF2B5EF4-FFF2-40B4-BE49-F238E27FC236}">
                  <a16:creationId xmlns:a16="http://schemas.microsoft.com/office/drawing/2014/main" id="{B3B04413-ED5B-554D-83B0-B2DCFFD2A327}"/>
                </a:ext>
              </a:extLst>
            </p:cNvPr>
            <p:cNvSpPr/>
            <p:nvPr/>
          </p:nvSpPr>
          <p:spPr>
            <a:xfrm>
              <a:off x="7860863" y="2936125"/>
              <a:ext cx="139175" cy="231225"/>
            </a:xfrm>
            <a:custGeom>
              <a:avLst/>
              <a:gdLst/>
              <a:ahLst/>
              <a:cxnLst/>
              <a:rect l="l" t="t" r="r" b="b"/>
              <a:pathLst>
                <a:path w="5567" h="9249" extrusionOk="0">
                  <a:moveTo>
                    <a:pt x="5462" y="9249"/>
                  </a:moveTo>
                  <a:cubicBezTo>
                    <a:pt x="5399" y="9123"/>
                    <a:pt x="5315" y="9060"/>
                    <a:pt x="5273" y="8998"/>
                  </a:cubicBezTo>
                  <a:cubicBezTo>
                    <a:pt x="5043" y="8370"/>
                    <a:pt x="4792" y="7763"/>
                    <a:pt x="4583" y="7135"/>
                  </a:cubicBezTo>
                  <a:cubicBezTo>
                    <a:pt x="4374" y="6508"/>
                    <a:pt x="4081" y="5901"/>
                    <a:pt x="3767" y="5336"/>
                  </a:cubicBezTo>
                  <a:cubicBezTo>
                    <a:pt x="3432" y="4708"/>
                    <a:pt x="3118" y="4102"/>
                    <a:pt x="2763" y="3474"/>
                  </a:cubicBezTo>
                  <a:cubicBezTo>
                    <a:pt x="2658" y="3265"/>
                    <a:pt x="2532" y="3076"/>
                    <a:pt x="2407" y="2888"/>
                  </a:cubicBezTo>
                  <a:cubicBezTo>
                    <a:pt x="1967" y="2323"/>
                    <a:pt x="1507" y="1779"/>
                    <a:pt x="1047" y="1214"/>
                  </a:cubicBezTo>
                  <a:cubicBezTo>
                    <a:pt x="775" y="900"/>
                    <a:pt x="461" y="691"/>
                    <a:pt x="147" y="461"/>
                  </a:cubicBezTo>
                  <a:cubicBezTo>
                    <a:pt x="84" y="419"/>
                    <a:pt x="1" y="356"/>
                    <a:pt x="1" y="252"/>
                  </a:cubicBezTo>
                  <a:cubicBezTo>
                    <a:pt x="1" y="126"/>
                    <a:pt x="105" y="63"/>
                    <a:pt x="231" y="42"/>
                  </a:cubicBezTo>
                  <a:cubicBezTo>
                    <a:pt x="440" y="0"/>
                    <a:pt x="649" y="21"/>
                    <a:pt x="775" y="231"/>
                  </a:cubicBezTo>
                  <a:cubicBezTo>
                    <a:pt x="859" y="356"/>
                    <a:pt x="963" y="461"/>
                    <a:pt x="1089" y="544"/>
                  </a:cubicBezTo>
                  <a:cubicBezTo>
                    <a:pt x="1382" y="712"/>
                    <a:pt x="1612" y="921"/>
                    <a:pt x="1821" y="1172"/>
                  </a:cubicBezTo>
                  <a:cubicBezTo>
                    <a:pt x="1821" y="1193"/>
                    <a:pt x="1863" y="1193"/>
                    <a:pt x="1863" y="1235"/>
                  </a:cubicBezTo>
                  <a:cubicBezTo>
                    <a:pt x="3014" y="2407"/>
                    <a:pt x="3767" y="3871"/>
                    <a:pt x="4520" y="5315"/>
                  </a:cubicBezTo>
                  <a:cubicBezTo>
                    <a:pt x="5001" y="6194"/>
                    <a:pt x="5252" y="7135"/>
                    <a:pt x="5504" y="8077"/>
                  </a:cubicBezTo>
                  <a:cubicBezTo>
                    <a:pt x="5566" y="8391"/>
                    <a:pt x="5566" y="8705"/>
                    <a:pt x="5566" y="9039"/>
                  </a:cubicBezTo>
                  <a:cubicBezTo>
                    <a:pt x="5566" y="9081"/>
                    <a:pt x="5524" y="9144"/>
                    <a:pt x="5462" y="9249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331;p74">
              <a:extLst>
                <a:ext uri="{FF2B5EF4-FFF2-40B4-BE49-F238E27FC236}">
                  <a16:creationId xmlns:a16="http://schemas.microsoft.com/office/drawing/2014/main" id="{611E7EAF-9CBE-C041-8163-7957A89E20BA}"/>
                </a:ext>
              </a:extLst>
            </p:cNvPr>
            <p:cNvSpPr/>
            <p:nvPr/>
          </p:nvSpPr>
          <p:spPr>
            <a:xfrm>
              <a:off x="6280613" y="2976925"/>
              <a:ext cx="150150" cy="161650"/>
            </a:xfrm>
            <a:custGeom>
              <a:avLst/>
              <a:gdLst/>
              <a:ahLst/>
              <a:cxnLst/>
              <a:rect l="l" t="t" r="r" b="b"/>
              <a:pathLst>
                <a:path w="6006" h="6466" extrusionOk="0">
                  <a:moveTo>
                    <a:pt x="5859" y="3578"/>
                  </a:moveTo>
                  <a:cubicBezTo>
                    <a:pt x="6005" y="4164"/>
                    <a:pt x="5733" y="4666"/>
                    <a:pt x="5357" y="5106"/>
                  </a:cubicBezTo>
                  <a:cubicBezTo>
                    <a:pt x="5127" y="5399"/>
                    <a:pt x="4855" y="5629"/>
                    <a:pt x="4625" y="5901"/>
                  </a:cubicBezTo>
                  <a:cubicBezTo>
                    <a:pt x="4583" y="5943"/>
                    <a:pt x="4499" y="5964"/>
                    <a:pt x="4436" y="6027"/>
                  </a:cubicBezTo>
                  <a:cubicBezTo>
                    <a:pt x="3767" y="6340"/>
                    <a:pt x="3034" y="6466"/>
                    <a:pt x="2302" y="6382"/>
                  </a:cubicBezTo>
                  <a:cubicBezTo>
                    <a:pt x="2197" y="6382"/>
                    <a:pt x="2114" y="6361"/>
                    <a:pt x="2030" y="6319"/>
                  </a:cubicBezTo>
                  <a:cubicBezTo>
                    <a:pt x="1779" y="6131"/>
                    <a:pt x="1486" y="6006"/>
                    <a:pt x="1172" y="5901"/>
                  </a:cubicBezTo>
                  <a:cubicBezTo>
                    <a:pt x="1047" y="5838"/>
                    <a:pt x="942" y="5755"/>
                    <a:pt x="858" y="5671"/>
                  </a:cubicBezTo>
                  <a:cubicBezTo>
                    <a:pt x="544" y="5378"/>
                    <a:pt x="293" y="5001"/>
                    <a:pt x="126" y="4583"/>
                  </a:cubicBezTo>
                  <a:cubicBezTo>
                    <a:pt x="42" y="4436"/>
                    <a:pt x="21" y="4227"/>
                    <a:pt x="21" y="4039"/>
                  </a:cubicBezTo>
                  <a:cubicBezTo>
                    <a:pt x="0" y="3641"/>
                    <a:pt x="21" y="3244"/>
                    <a:pt x="21" y="2825"/>
                  </a:cubicBezTo>
                  <a:cubicBezTo>
                    <a:pt x="21" y="2553"/>
                    <a:pt x="105" y="2260"/>
                    <a:pt x="251" y="2030"/>
                  </a:cubicBezTo>
                  <a:cubicBezTo>
                    <a:pt x="544" y="1612"/>
                    <a:pt x="858" y="1193"/>
                    <a:pt x="1235" y="837"/>
                  </a:cubicBezTo>
                  <a:cubicBezTo>
                    <a:pt x="1507" y="586"/>
                    <a:pt x="1884" y="461"/>
                    <a:pt x="2218" y="293"/>
                  </a:cubicBezTo>
                  <a:cubicBezTo>
                    <a:pt x="2448" y="189"/>
                    <a:pt x="2720" y="147"/>
                    <a:pt x="2972" y="63"/>
                  </a:cubicBezTo>
                  <a:cubicBezTo>
                    <a:pt x="3160" y="1"/>
                    <a:pt x="3348" y="42"/>
                    <a:pt x="3537" y="147"/>
                  </a:cubicBezTo>
                  <a:cubicBezTo>
                    <a:pt x="3662" y="210"/>
                    <a:pt x="3788" y="273"/>
                    <a:pt x="3913" y="377"/>
                  </a:cubicBezTo>
                  <a:cubicBezTo>
                    <a:pt x="4227" y="586"/>
                    <a:pt x="4541" y="796"/>
                    <a:pt x="4897" y="942"/>
                  </a:cubicBezTo>
                  <a:cubicBezTo>
                    <a:pt x="5148" y="1047"/>
                    <a:pt x="5336" y="1298"/>
                    <a:pt x="5441" y="1570"/>
                  </a:cubicBezTo>
                  <a:cubicBezTo>
                    <a:pt x="5482" y="1716"/>
                    <a:pt x="5524" y="1842"/>
                    <a:pt x="5587" y="1946"/>
                  </a:cubicBezTo>
                  <a:cubicBezTo>
                    <a:pt x="5775" y="2449"/>
                    <a:pt x="5943" y="2972"/>
                    <a:pt x="5859" y="3578"/>
                  </a:cubicBezTo>
                  <a:close/>
                  <a:moveTo>
                    <a:pt x="816" y="3390"/>
                  </a:moveTo>
                  <a:lnTo>
                    <a:pt x="816" y="3683"/>
                  </a:lnTo>
                  <a:cubicBezTo>
                    <a:pt x="733" y="4122"/>
                    <a:pt x="942" y="4478"/>
                    <a:pt x="1235" y="4834"/>
                  </a:cubicBezTo>
                  <a:cubicBezTo>
                    <a:pt x="1570" y="5211"/>
                    <a:pt x="2093" y="5357"/>
                    <a:pt x="2532" y="5566"/>
                  </a:cubicBezTo>
                  <a:cubicBezTo>
                    <a:pt x="3453" y="5629"/>
                    <a:pt x="4206" y="5378"/>
                    <a:pt x="4750" y="4583"/>
                  </a:cubicBezTo>
                  <a:cubicBezTo>
                    <a:pt x="4897" y="4374"/>
                    <a:pt x="5064" y="4164"/>
                    <a:pt x="5106" y="3934"/>
                  </a:cubicBezTo>
                  <a:cubicBezTo>
                    <a:pt x="5169" y="3495"/>
                    <a:pt x="5210" y="3014"/>
                    <a:pt x="5022" y="2595"/>
                  </a:cubicBezTo>
                  <a:cubicBezTo>
                    <a:pt x="4917" y="2365"/>
                    <a:pt x="4834" y="2093"/>
                    <a:pt x="4729" y="1863"/>
                  </a:cubicBezTo>
                  <a:cubicBezTo>
                    <a:pt x="4645" y="1653"/>
                    <a:pt x="4520" y="1507"/>
                    <a:pt x="4311" y="1444"/>
                  </a:cubicBezTo>
                  <a:cubicBezTo>
                    <a:pt x="4081" y="1381"/>
                    <a:pt x="3871" y="1235"/>
                    <a:pt x="3683" y="1047"/>
                  </a:cubicBezTo>
                  <a:cubicBezTo>
                    <a:pt x="3390" y="817"/>
                    <a:pt x="3076" y="733"/>
                    <a:pt x="2741" y="921"/>
                  </a:cubicBezTo>
                  <a:cubicBezTo>
                    <a:pt x="2469" y="1047"/>
                    <a:pt x="2197" y="1130"/>
                    <a:pt x="1988" y="1319"/>
                  </a:cubicBezTo>
                  <a:cubicBezTo>
                    <a:pt x="1340" y="1842"/>
                    <a:pt x="670" y="2386"/>
                    <a:pt x="816" y="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332;p74">
              <a:extLst>
                <a:ext uri="{FF2B5EF4-FFF2-40B4-BE49-F238E27FC236}">
                  <a16:creationId xmlns:a16="http://schemas.microsoft.com/office/drawing/2014/main" id="{094289FB-E6C7-0A40-BE1B-A4408428060D}"/>
                </a:ext>
              </a:extLst>
            </p:cNvPr>
            <p:cNvSpPr/>
            <p:nvPr/>
          </p:nvSpPr>
          <p:spPr>
            <a:xfrm>
              <a:off x="7117038" y="2030650"/>
              <a:ext cx="236975" cy="156950"/>
            </a:xfrm>
            <a:custGeom>
              <a:avLst/>
              <a:gdLst/>
              <a:ahLst/>
              <a:cxnLst/>
              <a:rect l="l" t="t" r="r" b="b"/>
              <a:pathLst>
                <a:path w="9479" h="6278" extrusionOk="0">
                  <a:moveTo>
                    <a:pt x="8851" y="1"/>
                  </a:moveTo>
                  <a:cubicBezTo>
                    <a:pt x="8935" y="63"/>
                    <a:pt x="8997" y="168"/>
                    <a:pt x="9060" y="231"/>
                  </a:cubicBezTo>
                  <a:cubicBezTo>
                    <a:pt x="9374" y="419"/>
                    <a:pt x="9437" y="691"/>
                    <a:pt x="9437" y="1047"/>
                  </a:cubicBezTo>
                  <a:cubicBezTo>
                    <a:pt x="9437" y="1779"/>
                    <a:pt x="9437" y="2470"/>
                    <a:pt x="9458" y="3202"/>
                  </a:cubicBezTo>
                  <a:cubicBezTo>
                    <a:pt x="9479" y="3830"/>
                    <a:pt x="9207" y="4395"/>
                    <a:pt x="8914" y="4918"/>
                  </a:cubicBezTo>
                  <a:cubicBezTo>
                    <a:pt x="8642" y="5085"/>
                    <a:pt x="8412" y="5294"/>
                    <a:pt x="8119" y="5483"/>
                  </a:cubicBezTo>
                  <a:cubicBezTo>
                    <a:pt x="7888" y="5650"/>
                    <a:pt x="7637" y="5755"/>
                    <a:pt x="7365" y="5880"/>
                  </a:cubicBezTo>
                  <a:cubicBezTo>
                    <a:pt x="7282" y="5922"/>
                    <a:pt x="7177" y="5964"/>
                    <a:pt x="7114" y="5985"/>
                  </a:cubicBezTo>
                  <a:cubicBezTo>
                    <a:pt x="6152" y="6069"/>
                    <a:pt x="5210" y="6278"/>
                    <a:pt x="4290" y="6173"/>
                  </a:cubicBezTo>
                  <a:cubicBezTo>
                    <a:pt x="3787" y="6110"/>
                    <a:pt x="3306" y="6006"/>
                    <a:pt x="2846" y="5817"/>
                  </a:cubicBezTo>
                  <a:cubicBezTo>
                    <a:pt x="2114" y="5525"/>
                    <a:pt x="1465" y="5148"/>
                    <a:pt x="942" y="4520"/>
                  </a:cubicBezTo>
                  <a:cubicBezTo>
                    <a:pt x="795" y="4353"/>
                    <a:pt x="691" y="4206"/>
                    <a:pt x="649" y="3955"/>
                  </a:cubicBezTo>
                  <a:cubicBezTo>
                    <a:pt x="586" y="3641"/>
                    <a:pt x="523" y="3328"/>
                    <a:pt x="461" y="3014"/>
                  </a:cubicBezTo>
                  <a:cubicBezTo>
                    <a:pt x="356" y="2972"/>
                    <a:pt x="230" y="2951"/>
                    <a:pt x="126" y="2888"/>
                  </a:cubicBezTo>
                  <a:cubicBezTo>
                    <a:pt x="63" y="2867"/>
                    <a:pt x="0" y="2763"/>
                    <a:pt x="21" y="2700"/>
                  </a:cubicBezTo>
                  <a:cubicBezTo>
                    <a:pt x="42" y="2637"/>
                    <a:pt x="105" y="2553"/>
                    <a:pt x="168" y="2491"/>
                  </a:cubicBezTo>
                  <a:cubicBezTo>
                    <a:pt x="210" y="2470"/>
                    <a:pt x="272" y="2449"/>
                    <a:pt x="335" y="2449"/>
                  </a:cubicBezTo>
                  <a:cubicBezTo>
                    <a:pt x="628" y="2449"/>
                    <a:pt x="879" y="2323"/>
                    <a:pt x="1151" y="2219"/>
                  </a:cubicBezTo>
                  <a:cubicBezTo>
                    <a:pt x="1402" y="2135"/>
                    <a:pt x="1632" y="2051"/>
                    <a:pt x="1904" y="1988"/>
                  </a:cubicBezTo>
                  <a:cubicBezTo>
                    <a:pt x="1925" y="1988"/>
                    <a:pt x="1988" y="1988"/>
                    <a:pt x="2009" y="1947"/>
                  </a:cubicBezTo>
                  <a:cubicBezTo>
                    <a:pt x="2574" y="1654"/>
                    <a:pt x="3202" y="1486"/>
                    <a:pt x="3808" y="1235"/>
                  </a:cubicBezTo>
                  <a:cubicBezTo>
                    <a:pt x="3913" y="1193"/>
                    <a:pt x="4018" y="1110"/>
                    <a:pt x="4122" y="1089"/>
                  </a:cubicBezTo>
                  <a:cubicBezTo>
                    <a:pt x="5064" y="817"/>
                    <a:pt x="5964" y="335"/>
                    <a:pt x="6905" y="84"/>
                  </a:cubicBezTo>
                  <a:cubicBezTo>
                    <a:pt x="7010" y="63"/>
                    <a:pt x="7114" y="22"/>
                    <a:pt x="7240" y="22"/>
                  </a:cubicBezTo>
                  <a:cubicBezTo>
                    <a:pt x="7763" y="1"/>
                    <a:pt x="8307" y="1"/>
                    <a:pt x="8851" y="1"/>
                  </a:cubicBezTo>
                  <a:close/>
                  <a:moveTo>
                    <a:pt x="1360" y="2784"/>
                  </a:moveTo>
                  <a:cubicBezTo>
                    <a:pt x="1277" y="2972"/>
                    <a:pt x="1298" y="3160"/>
                    <a:pt x="1318" y="3307"/>
                  </a:cubicBezTo>
                  <a:cubicBezTo>
                    <a:pt x="1381" y="3516"/>
                    <a:pt x="1423" y="3788"/>
                    <a:pt x="1549" y="3934"/>
                  </a:cubicBezTo>
                  <a:cubicBezTo>
                    <a:pt x="1758" y="4227"/>
                    <a:pt x="2030" y="4499"/>
                    <a:pt x="2344" y="4667"/>
                  </a:cubicBezTo>
                  <a:cubicBezTo>
                    <a:pt x="3369" y="5273"/>
                    <a:pt x="4457" y="5420"/>
                    <a:pt x="5608" y="5357"/>
                  </a:cubicBezTo>
                  <a:cubicBezTo>
                    <a:pt x="5671" y="5357"/>
                    <a:pt x="5733" y="5357"/>
                    <a:pt x="5775" y="5336"/>
                  </a:cubicBezTo>
                  <a:cubicBezTo>
                    <a:pt x="6068" y="5190"/>
                    <a:pt x="6340" y="5190"/>
                    <a:pt x="6654" y="5169"/>
                  </a:cubicBezTo>
                  <a:cubicBezTo>
                    <a:pt x="7303" y="5127"/>
                    <a:pt x="7805" y="4750"/>
                    <a:pt x="8307" y="4353"/>
                  </a:cubicBezTo>
                  <a:cubicBezTo>
                    <a:pt x="8349" y="4332"/>
                    <a:pt x="8349" y="4248"/>
                    <a:pt x="8391" y="4206"/>
                  </a:cubicBezTo>
                  <a:cubicBezTo>
                    <a:pt x="8558" y="3851"/>
                    <a:pt x="8704" y="3495"/>
                    <a:pt x="8704" y="3076"/>
                  </a:cubicBezTo>
                  <a:lnTo>
                    <a:pt x="8704" y="1319"/>
                  </a:lnTo>
                  <a:cubicBezTo>
                    <a:pt x="8704" y="1214"/>
                    <a:pt x="8704" y="1089"/>
                    <a:pt x="8663" y="984"/>
                  </a:cubicBezTo>
                  <a:cubicBezTo>
                    <a:pt x="8621" y="775"/>
                    <a:pt x="8495" y="607"/>
                    <a:pt x="8286" y="607"/>
                  </a:cubicBezTo>
                  <a:cubicBezTo>
                    <a:pt x="7888" y="587"/>
                    <a:pt x="7470" y="566"/>
                    <a:pt x="7093" y="670"/>
                  </a:cubicBezTo>
                  <a:cubicBezTo>
                    <a:pt x="6528" y="817"/>
                    <a:pt x="5943" y="1068"/>
                    <a:pt x="5399" y="1277"/>
                  </a:cubicBezTo>
                  <a:cubicBezTo>
                    <a:pt x="4750" y="1507"/>
                    <a:pt x="4101" y="1758"/>
                    <a:pt x="3432" y="2030"/>
                  </a:cubicBezTo>
                  <a:cubicBezTo>
                    <a:pt x="3390" y="2051"/>
                    <a:pt x="3327" y="2051"/>
                    <a:pt x="3285" y="2051"/>
                  </a:cubicBezTo>
                  <a:cubicBezTo>
                    <a:pt x="2678" y="2260"/>
                    <a:pt x="2114" y="2553"/>
                    <a:pt x="1486" y="2700"/>
                  </a:cubicBezTo>
                  <a:cubicBezTo>
                    <a:pt x="1444" y="2721"/>
                    <a:pt x="1402" y="2763"/>
                    <a:pt x="1360" y="27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333;p74">
              <a:extLst>
                <a:ext uri="{FF2B5EF4-FFF2-40B4-BE49-F238E27FC236}">
                  <a16:creationId xmlns:a16="http://schemas.microsoft.com/office/drawing/2014/main" id="{41DD2721-758B-F047-B49A-62FCD8FD6B56}"/>
                </a:ext>
              </a:extLst>
            </p:cNvPr>
            <p:cNvSpPr/>
            <p:nvPr/>
          </p:nvSpPr>
          <p:spPr>
            <a:xfrm>
              <a:off x="7068388" y="1978875"/>
              <a:ext cx="27750" cy="32450"/>
            </a:xfrm>
            <a:custGeom>
              <a:avLst/>
              <a:gdLst/>
              <a:ahLst/>
              <a:cxnLst/>
              <a:rect l="l" t="t" r="r" b="b"/>
              <a:pathLst>
                <a:path w="1110" h="1298" extrusionOk="0">
                  <a:moveTo>
                    <a:pt x="1109" y="712"/>
                  </a:moveTo>
                  <a:cubicBezTo>
                    <a:pt x="1109" y="963"/>
                    <a:pt x="942" y="1193"/>
                    <a:pt x="712" y="1256"/>
                  </a:cubicBezTo>
                  <a:cubicBezTo>
                    <a:pt x="523" y="1298"/>
                    <a:pt x="335" y="1193"/>
                    <a:pt x="231" y="1026"/>
                  </a:cubicBezTo>
                  <a:cubicBezTo>
                    <a:pt x="189" y="921"/>
                    <a:pt x="126" y="774"/>
                    <a:pt x="84" y="649"/>
                  </a:cubicBezTo>
                  <a:cubicBezTo>
                    <a:pt x="0" y="398"/>
                    <a:pt x="210" y="84"/>
                    <a:pt x="503" y="21"/>
                  </a:cubicBezTo>
                  <a:cubicBezTo>
                    <a:pt x="712" y="0"/>
                    <a:pt x="900" y="84"/>
                    <a:pt x="963" y="251"/>
                  </a:cubicBezTo>
                  <a:cubicBezTo>
                    <a:pt x="1047" y="419"/>
                    <a:pt x="1067" y="565"/>
                    <a:pt x="1109" y="7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334;p74">
              <a:extLst>
                <a:ext uri="{FF2B5EF4-FFF2-40B4-BE49-F238E27FC236}">
                  <a16:creationId xmlns:a16="http://schemas.microsoft.com/office/drawing/2014/main" id="{1FDA1E24-A077-EF41-9C7B-7720141875FD}"/>
                </a:ext>
              </a:extLst>
            </p:cNvPr>
            <p:cNvSpPr/>
            <p:nvPr/>
          </p:nvSpPr>
          <p:spPr>
            <a:xfrm>
              <a:off x="7261938" y="1947475"/>
              <a:ext cx="23550" cy="30900"/>
            </a:xfrm>
            <a:custGeom>
              <a:avLst/>
              <a:gdLst/>
              <a:ahLst/>
              <a:cxnLst/>
              <a:rect l="l" t="t" r="r" b="b"/>
              <a:pathLst>
                <a:path w="942" h="1236" extrusionOk="0">
                  <a:moveTo>
                    <a:pt x="942" y="608"/>
                  </a:moveTo>
                  <a:cubicBezTo>
                    <a:pt x="942" y="880"/>
                    <a:pt x="837" y="1047"/>
                    <a:pt x="628" y="1152"/>
                  </a:cubicBezTo>
                  <a:cubicBezTo>
                    <a:pt x="419" y="1235"/>
                    <a:pt x="188" y="1152"/>
                    <a:pt x="105" y="963"/>
                  </a:cubicBezTo>
                  <a:cubicBezTo>
                    <a:pt x="42" y="817"/>
                    <a:pt x="0" y="649"/>
                    <a:pt x="0" y="461"/>
                  </a:cubicBezTo>
                  <a:cubicBezTo>
                    <a:pt x="0" y="210"/>
                    <a:pt x="168" y="43"/>
                    <a:pt x="356" y="22"/>
                  </a:cubicBezTo>
                  <a:cubicBezTo>
                    <a:pt x="628" y="1"/>
                    <a:pt x="816" y="105"/>
                    <a:pt x="879" y="336"/>
                  </a:cubicBezTo>
                  <a:cubicBezTo>
                    <a:pt x="921" y="419"/>
                    <a:pt x="942" y="545"/>
                    <a:pt x="942" y="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335;p74">
              <a:extLst>
                <a:ext uri="{FF2B5EF4-FFF2-40B4-BE49-F238E27FC236}">
                  <a16:creationId xmlns:a16="http://schemas.microsoft.com/office/drawing/2014/main" id="{4CF76552-6B6C-A749-BC58-39CF91CD77C9}"/>
                </a:ext>
              </a:extLst>
            </p:cNvPr>
            <p:cNvSpPr/>
            <p:nvPr/>
          </p:nvSpPr>
          <p:spPr>
            <a:xfrm>
              <a:off x="4988588" y="2487325"/>
              <a:ext cx="211350" cy="182575"/>
            </a:xfrm>
            <a:custGeom>
              <a:avLst/>
              <a:gdLst/>
              <a:ahLst/>
              <a:cxnLst/>
              <a:rect l="l" t="t" r="r" b="b"/>
              <a:pathLst>
                <a:path w="8454" h="7303" extrusionOk="0">
                  <a:moveTo>
                    <a:pt x="0" y="3662"/>
                  </a:moveTo>
                  <a:cubicBezTo>
                    <a:pt x="84" y="3411"/>
                    <a:pt x="293" y="3243"/>
                    <a:pt x="523" y="3097"/>
                  </a:cubicBezTo>
                  <a:cubicBezTo>
                    <a:pt x="1130" y="2699"/>
                    <a:pt x="1779" y="2469"/>
                    <a:pt x="2427" y="2239"/>
                  </a:cubicBezTo>
                  <a:cubicBezTo>
                    <a:pt x="2762" y="2092"/>
                    <a:pt x="3076" y="1946"/>
                    <a:pt x="3390" y="1758"/>
                  </a:cubicBezTo>
                  <a:cubicBezTo>
                    <a:pt x="3704" y="1569"/>
                    <a:pt x="4059" y="1444"/>
                    <a:pt x="4394" y="1339"/>
                  </a:cubicBezTo>
                  <a:cubicBezTo>
                    <a:pt x="4708" y="1235"/>
                    <a:pt x="5001" y="1109"/>
                    <a:pt x="5252" y="921"/>
                  </a:cubicBezTo>
                  <a:cubicBezTo>
                    <a:pt x="5357" y="837"/>
                    <a:pt x="5482" y="795"/>
                    <a:pt x="5629" y="732"/>
                  </a:cubicBezTo>
                  <a:cubicBezTo>
                    <a:pt x="5963" y="628"/>
                    <a:pt x="6298" y="481"/>
                    <a:pt x="6591" y="272"/>
                  </a:cubicBezTo>
                  <a:cubicBezTo>
                    <a:pt x="6947" y="0"/>
                    <a:pt x="7344" y="63"/>
                    <a:pt x="7742" y="105"/>
                  </a:cubicBezTo>
                  <a:cubicBezTo>
                    <a:pt x="7846" y="146"/>
                    <a:pt x="7972" y="230"/>
                    <a:pt x="8035" y="377"/>
                  </a:cubicBezTo>
                  <a:cubicBezTo>
                    <a:pt x="8139" y="607"/>
                    <a:pt x="8181" y="837"/>
                    <a:pt x="8244" y="1088"/>
                  </a:cubicBezTo>
                  <a:cubicBezTo>
                    <a:pt x="8265" y="1235"/>
                    <a:pt x="8244" y="1402"/>
                    <a:pt x="8286" y="1527"/>
                  </a:cubicBezTo>
                  <a:cubicBezTo>
                    <a:pt x="8453" y="1925"/>
                    <a:pt x="8411" y="2302"/>
                    <a:pt x="8411" y="2699"/>
                  </a:cubicBezTo>
                  <a:cubicBezTo>
                    <a:pt x="8411" y="3285"/>
                    <a:pt x="8453" y="3850"/>
                    <a:pt x="8411" y="4394"/>
                  </a:cubicBezTo>
                  <a:cubicBezTo>
                    <a:pt x="8411" y="5084"/>
                    <a:pt x="8202" y="5691"/>
                    <a:pt x="7721" y="6131"/>
                  </a:cubicBezTo>
                  <a:cubicBezTo>
                    <a:pt x="7449" y="6361"/>
                    <a:pt x="7198" y="6633"/>
                    <a:pt x="6905" y="6842"/>
                  </a:cubicBezTo>
                  <a:cubicBezTo>
                    <a:pt x="6528" y="7093"/>
                    <a:pt x="6110" y="7219"/>
                    <a:pt x="5670" y="7219"/>
                  </a:cubicBezTo>
                  <a:lnTo>
                    <a:pt x="5273" y="7219"/>
                  </a:lnTo>
                  <a:cubicBezTo>
                    <a:pt x="4499" y="7302"/>
                    <a:pt x="3745" y="7156"/>
                    <a:pt x="2971" y="6905"/>
                  </a:cubicBezTo>
                  <a:cubicBezTo>
                    <a:pt x="2804" y="6863"/>
                    <a:pt x="2616" y="6779"/>
                    <a:pt x="2490" y="6654"/>
                  </a:cubicBezTo>
                  <a:cubicBezTo>
                    <a:pt x="2092" y="6340"/>
                    <a:pt x="1716" y="6026"/>
                    <a:pt x="1360" y="5691"/>
                  </a:cubicBezTo>
                  <a:cubicBezTo>
                    <a:pt x="711" y="5084"/>
                    <a:pt x="439" y="4687"/>
                    <a:pt x="0" y="3662"/>
                  </a:cubicBezTo>
                  <a:close/>
                  <a:moveTo>
                    <a:pt x="942" y="3557"/>
                  </a:moveTo>
                  <a:cubicBezTo>
                    <a:pt x="1130" y="4017"/>
                    <a:pt x="1339" y="4415"/>
                    <a:pt x="1653" y="4750"/>
                  </a:cubicBezTo>
                  <a:cubicBezTo>
                    <a:pt x="2072" y="5168"/>
                    <a:pt x="2511" y="5524"/>
                    <a:pt x="2950" y="5921"/>
                  </a:cubicBezTo>
                  <a:cubicBezTo>
                    <a:pt x="3055" y="5984"/>
                    <a:pt x="3180" y="6068"/>
                    <a:pt x="3285" y="6110"/>
                  </a:cubicBezTo>
                  <a:cubicBezTo>
                    <a:pt x="3850" y="6256"/>
                    <a:pt x="4394" y="6424"/>
                    <a:pt x="4959" y="6361"/>
                  </a:cubicBezTo>
                  <a:cubicBezTo>
                    <a:pt x="5168" y="6340"/>
                    <a:pt x="5377" y="6361"/>
                    <a:pt x="5587" y="6361"/>
                  </a:cubicBezTo>
                  <a:cubicBezTo>
                    <a:pt x="5942" y="6382"/>
                    <a:pt x="6214" y="6277"/>
                    <a:pt x="6507" y="6068"/>
                  </a:cubicBezTo>
                  <a:lnTo>
                    <a:pt x="7051" y="5608"/>
                  </a:lnTo>
                  <a:cubicBezTo>
                    <a:pt x="7449" y="5273"/>
                    <a:pt x="7616" y="4854"/>
                    <a:pt x="7616" y="4352"/>
                  </a:cubicBezTo>
                  <a:lnTo>
                    <a:pt x="7616" y="3285"/>
                  </a:lnTo>
                  <a:cubicBezTo>
                    <a:pt x="7616" y="2699"/>
                    <a:pt x="7658" y="2155"/>
                    <a:pt x="7449" y="1569"/>
                  </a:cubicBezTo>
                  <a:cubicBezTo>
                    <a:pt x="7407" y="1444"/>
                    <a:pt x="7428" y="1318"/>
                    <a:pt x="7428" y="1193"/>
                  </a:cubicBezTo>
                  <a:cubicBezTo>
                    <a:pt x="7428" y="1109"/>
                    <a:pt x="7365" y="1004"/>
                    <a:pt x="7365" y="921"/>
                  </a:cubicBezTo>
                  <a:cubicBezTo>
                    <a:pt x="7156" y="837"/>
                    <a:pt x="7030" y="921"/>
                    <a:pt x="6884" y="1004"/>
                  </a:cubicBezTo>
                  <a:cubicBezTo>
                    <a:pt x="6591" y="1151"/>
                    <a:pt x="6277" y="1297"/>
                    <a:pt x="5963" y="1444"/>
                  </a:cubicBezTo>
                  <a:cubicBezTo>
                    <a:pt x="5838" y="1507"/>
                    <a:pt x="5733" y="1569"/>
                    <a:pt x="5587" y="1632"/>
                  </a:cubicBezTo>
                  <a:cubicBezTo>
                    <a:pt x="5336" y="1758"/>
                    <a:pt x="5064" y="1925"/>
                    <a:pt x="4792" y="2030"/>
                  </a:cubicBezTo>
                  <a:cubicBezTo>
                    <a:pt x="4331" y="2197"/>
                    <a:pt x="3850" y="2343"/>
                    <a:pt x="3452" y="2657"/>
                  </a:cubicBezTo>
                  <a:cubicBezTo>
                    <a:pt x="3369" y="2720"/>
                    <a:pt x="3243" y="2762"/>
                    <a:pt x="3139" y="2783"/>
                  </a:cubicBezTo>
                  <a:cubicBezTo>
                    <a:pt x="2595" y="2992"/>
                    <a:pt x="2030" y="3180"/>
                    <a:pt x="1486" y="3348"/>
                  </a:cubicBezTo>
                  <a:cubicBezTo>
                    <a:pt x="1297" y="3431"/>
                    <a:pt x="1151" y="3494"/>
                    <a:pt x="942" y="3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336;p74">
              <a:extLst>
                <a:ext uri="{FF2B5EF4-FFF2-40B4-BE49-F238E27FC236}">
                  <a16:creationId xmlns:a16="http://schemas.microsoft.com/office/drawing/2014/main" id="{0A3E2D23-2111-3844-9329-94C371327B70}"/>
                </a:ext>
              </a:extLst>
            </p:cNvPr>
            <p:cNvSpPr/>
            <p:nvPr/>
          </p:nvSpPr>
          <p:spPr>
            <a:xfrm>
              <a:off x="4925288" y="2467950"/>
              <a:ext cx="30350" cy="41875"/>
            </a:xfrm>
            <a:custGeom>
              <a:avLst/>
              <a:gdLst/>
              <a:ahLst/>
              <a:cxnLst/>
              <a:rect l="l" t="t" r="r" b="b"/>
              <a:pathLst>
                <a:path w="1214" h="1675" extrusionOk="0">
                  <a:moveTo>
                    <a:pt x="1214" y="1089"/>
                  </a:moveTo>
                  <a:cubicBezTo>
                    <a:pt x="1193" y="1173"/>
                    <a:pt x="1193" y="1277"/>
                    <a:pt x="1172" y="1382"/>
                  </a:cubicBezTo>
                  <a:cubicBezTo>
                    <a:pt x="1088" y="1591"/>
                    <a:pt x="858" y="1675"/>
                    <a:pt x="649" y="1591"/>
                  </a:cubicBezTo>
                  <a:cubicBezTo>
                    <a:pt x="272" y="1445"/>
                    <a:pt x="0" y="963"/>
                    <a:pt x="42" y="608"/>
                  </a:cubicBezTo>
                  <a:cubicBezTo>
                    <a:pt x="84" y="315"/>
                    <a:pt x="272" y="126"/>
                    <a:pt x="544" y="43"/>
                  </a:cubicBezTo>
                  <a:cubicBezTo>
                    <a:pt x="670" y="1"/>
                    <a:pt x="837" y="22"/>
                    <a:pt x="879" y="147"/>
                  </a:cubicBezTo>
                  <a:cubicBezTo>
                    <a:pt x="1047" y="440"/>
                    <a:pt x="1193" y="733"/>
                    <a:pt x="1214" y="1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337;p74">
              <a:extLst>
                <a:ext uri="{FF2B5EF4-FFF2-40B4-BE49-F238E27FC236}">
                  <a16:creationId xmlns:a16="http://schemas.microsoft.com/office/drawing/2014/main" id="{19EA6A94-3E85-7749-A062-D1D7A9398446}"/>
                </a:ext>
              </a:extLst>
            </p:cNvPr>
            <p:cNvSpPr/>
            <p:nvPr/>
          </p:nvSpPr>
          <p:spPr>
            <a:xfrm>
              <a:off x="5161188" y="2381125"/>
              <a:ext cx="29850" cy="31400"/>
            </a:xfrm>
            <a:custGeom>
              <a:avLst/>
              <a:gdLst/>
              <a:ahLst/>
              <a:cxnLst/>
              <a:rect l="l" t="t" r="r" b="b"/>
              <a:pathLst>
                <a:path w="1194" h="1256" extrusionOk="0">
                  <a:moveTo>
                    <a:pt x="545" y="1"/>
                  </a:moveTo>
                  <a:lnTo>
                    <a:pt x="775" y="1"/>
                  </a:lnTo>
                  <a:cubicBezTo>
                    <a:pt x="942" y="1"/>
                    <a:pt x="1026" y="105"/>
                    <a:pt x="1068" y="231"/>
                  </a:cubicBezTo>
                  <a:cubicBezTo>
                    <a:pt x="1089" y="335"/>
                    <a:pt x="1110" y="440"/>
                    <a:pt x="1152" y="565"/>
                  </a:cubicBezTo>
                  <a:cubicBezTo>
                    <a:pt x="1194" y="921"/>
                    <a:pt x="1026" y="1151"/>
                    <a:pt x="650" y="1193"/>
                  </a:cubicBezTo>
                  <a:cubicBezTo>
                    <a:pt x="231" y="1256"/>
                    <a:pt x="1" y="1026"/>
                    <a:pt x="22" y="607"/>
                  </a:cubicBezTo>
                  <a:cubicBezTo>
                    <a:pt x="22" y="545"/>
                    <a:pt x="43" y="461"/>
                    <a:pt x="43" y="377"/>
                  </a:cubicBezTo>
                  <a:cubicBezTo>
                    <a:pt x="105" y="63"/>
                    <a:pt x="210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338;p74">
              <a:extLst>
                <a:ext uri="{FF2B5EF4-FFF2-40B4-BE49-F238E27FC236}">
                  <a16:creationId xmlns:a16="http://schemas.microsoft.com/office/drawing/2014/main" id="{BB9FAD01-2DB7-E74A-B0C2-D7662C593394}"/>
                </a:ext>
              </a:extLst>
            </p:cNvPr>
            <p:cNvSpPr/>
            <p:nvPr/>
          </p:nvSpPr>
          <p:spPr>
            <a:xfrm>
              <a:off x="4837663" y="3161575"/>
              <a:ext cx="129225" cy="140725"/>
            </a:xfrm>
            <a:custGeom>
              <a:avLst/>
              <a:gdLst/>
              <a:ahLst/>
              <a:cxnLst/>
              <a:rect l="l" t="t" r="r" b="b"/>
              <a:pathLst>
                <a:path w="5169" h="5629" extrusionOk="0">
                  <a:moveTo>
                    <a:pt x="357" y="1"/>
                  </a:moveTo>
                  <a:cubicBezTo>
                    <a:pt x="566" y="210"/>
                    <a:pt x="649" y="440"/>
                    <a:pt x="649" y="691"/>
                  </a:cubicBezTo>
                  <a:cubicBezTo>
                    <a:pt x="649" y="1005"/>
                    <a:pt x="754" y="1277"/>
                    <a:pt x="817" y="1570"/>
                  </a:cubicBezTo>
                  <a:cubicBezTo>
                    <a:pt x="1089" y="2365"/>
                    <a:pt x="1424" y="3097"/>
                    <a:pt x="1926" y="3746"/>
                  </a:cubicBezTo>
                  <a:cubicBezTo>
                    <a:pt x="2093" y="3976"/>
                    <a:pt x="2281" y="4185"/>
                    <a:pt x="2512" y="4311"/>
                  </a:cubicBezTo>
                  <a:lnTo>
                    <a:pt x="2909" y="4562"/>
                  </a:lnTo>
                  <a:cubicBezTo>
                    <a:pt x="3202" y="4771"/>
                    <a:pt x="3516" y="4876"/>
                    <a:pt x="3872" y="4834"/>
                  </a:cubicBezTo>
                  <a:cubicBezTo>
                    <a:pt x="4123" y="4813"/>
                    <a:pt x="4332" y="4876"/>
                    <a:pt x="4562" y="4876"/>
                  </a:cubicBezTo>
                  <a:cubicBezTo>
                    <a:pt x="4771" y="4897"/>
                    <a:pt x="4981" y="4918"/>
                    <a:pt x="5169" y="5022"/>
                  </a:cubicBezTo>
                  <a:cubicBezTo>
                    <a:pt x="5169" y="5336"/>
                    <a:pt x="5022" y="5524"/>
                    <a:pt x="4750" y="5545"/>
                  </a:cubicBezTo>
                  <a:cubicBezTo>
                    <a:pt x="4269" y="5608"/>
                    <a:pt x="3809" y="5629"/>
                    <a:pt x="3328" y="5629"/>
                  </a:cubicBezTo>
                  <a:cubicBezTo>
                    <a:pt x="3223" y="5629"/>
                    <a:pt x="3098" y="5566"/>
                    <a:pt x="3014" y="5545"/>
                  </a:cubicBezTo>
                  <a:cubicBezTo>
                    <a:pt x="2888" y="5503"/>
                    <a:pt x="2784" y="5420"/>
                    <a:pt x="2679" y="5357"/>
                  </a:cubicBezTo>
                  <a:cubicBezTo>
                    <a:pt x="1528" y="4834"/>
                    <a:pt x="984" y="3851"/>
                    <a:pt x="524" y="2742"/>
                  </a:cubicBezTo>
                  <a:cubicBezTo>
                    <a:pt x="357" y="2302"/>
                    <a:pt x="252" y="1800"/>
                    <a:pt x="126" y="1340"/>
                  </a:cubicBezTo>
                  <a:cubicBezTo>
                    <a:pt x="1" y="942"/>
                    <a:pt x="43" y="545"/>
                    <a:pt x="231" y="168"/>
                  </a:cubicBezTo>
                  <a:cubicBezTo>
                    <a:pt x="231" y="126"/>
                    <a:pt x="273" y="84"/>
                    <a:pt x="357" y="1"/>
                  </a:cubicBezTo>
                  <a:close/>
                </a:path>
              </a:pathLst>
            </a:custGeom>
            <a:solidFill>
              <a:srgbClr val="1D3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339;p74">
              <a:extLst>
                <a:ext uri="{FF2B5EF4-FFF2-40B4-BE49-F238E27FC236}">
                  <a16:creationId xmlns:a16="http://schemas.microsoft.com/office/drawing/2014/main" id="{9BAE4005-AB43-9C4C-B6BA-D3857ADF771E}"/>
                </a:ext>
              </a:extLst>
            </p:cNvPr>
            <p:cNvGrpSpPr/>
            <p:nvPr/>
          </p:nvGrpSpPr>
          <p:grpSpPr>
            <a:xfrm rot="-5400000">
              <a:off x="6676625" y="1251225"/>
              <a:ext cx="279350" cy="312825"/>
              <a:chOff x="1835200" y="3337050"/>
              <a:chExt cx="279350" cy="312825"/>
            </a:xfrm>
          </p:grpSpPr>
          <p:sp>
            <p:nvSpPr>
              <p:cNvPr id="248" name="Google Shape;2340;p74">
                <a:extLst>
                  <a:ext uri="{FF2B5EF4-FFF2-40B4-BE49-F238E27FC236}">
                    <a16:creationId xmlns:a16="http://schemas.microsoft.com/office/drawing/2014/main" id="{9361D641-39CE-3448-8F00-E2750C020028}"/>
                  </a:ext>
                </a:extLst>
              </p:cNvPr>
              <p:cNvSpPr/>
              <p:nvPr/>
            </p:nvSpPr>
            <p:spPr>
              <a:xfrm>
                <a:off x="1835200" y="333705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341;p74">
                <a:extLst>
                  <a:ext uri="{FF2B5EF4-FFF2-40B4-BE49-F238E27FC236}">
                    <a16:creationId xmlns:a16="http://schemas.microsoft.com/office/drawing/2014/main" id="{6E253AD4-5D2B-A74F-8259-54867AF017B0}"/>
                  </a:ext>
                </a:extLst>
              </p:cNvPr>
              <p:cNvSpPr/>
              <p:nvPr/>
            </p:nvSpPr>
            <p:spPr>
              <a:xfrm>
                <a:off x="1948725" y="3612700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342;p74">
                <a:extLst>
                  <a:ext uri="{FF2B5EF4-FFF2-40B4-BE49-F238E27FC236}">
                    <a16:creationId xmlns:a16="http://schemas.microsoft.com/office/drawing/2014/main" id="{435FA9DF-CF76-6042-853A-253796AC76E2}"/>
                  </a:ext>
                </a:extLst>
              </p:cNvPr>
              <p:cNvSpPr/>
              <p:nvPr/>
            </p:nvSpPr>
            <p:spPr>
              <a:xfrm>
                <a:off x="1926750" y="3445325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343;p74">
              <a:extLst>
                <a:ext uri="{FF2B5EF4-FFF2-40B4-BE49-F238E27FC236}">
                  <a16:creationId xmlns:a16="http://schemas.microsoft.com/office/drawing/2014/main" id="{7375C270-7EE8-7643-94C5-3416B3469620}"/>
                </a:ext>
              </a:extLst>
            </p:cNvPr>
            <p:cNvSpPr/>
            <p:nvPr/>
          </p:nvSpPr>
          <p:spPr>
            <a:xfrm>
              <a:off x="4426788" y="1479850"/>
              <a:ext cx="3527725" cy="2187050"/>
            </a:xfrm>
            <a:custGeom>
              <a:avLst/>
              <a:gdLst/>
              <a:ahLst/>
              <a:cxnLst/>
              <a:rect l="l" t="t" r="r" b="b"/>
              <a:pathLst>
                <a:path w="141109" h="87482" extrusionOk="0">
                  <a:moveTo>
                    <a:pt x="16090" y="58900"/>
                  </a:moveTo>
                  <a:cubicBezTo>
                    <a:pt x="16090" y="58775"/>
                    <a:pt x="16090" y="58691"/>
                    <a:pt x="16069" y="58607"/>
                  </a:cubicBezTo>
                  <a:cubicBezTo>
                    <a:pt x="16007" y="58398"/>
                    <a:pt x="15923" y="58168"/>
                    <a:pt x="15986" y="57938"/>
                  </a:cubicBezTo>
                  <a:cubicBezTo>
                    <a:pt x="16007" y="57854"/>
                    <a:pt x="15986" y="57749"/>
                    <a:pt x="15965" y="57645"/>
                  </a:cubicBezTo>
                  <a:cubicBezTo>
                    <a:pt x="15923" y="57540"/>
                    <a:pt x="15902" y="57415"/>
                    <a:pt x="15902" y="57310"/>
                  </a:cubicBezTo>
                  <a:cubicBezTo>
                    <a:pt x="15881" y="56368"/>
                    <a:pt x="15860" y="55448"/>
                    <a:pt x="16111" y="54527"/>
                  </a:cubicBezTo>
                  <a:cubicBezTo>
                    <a:pt x="16216" y="54171"/>
                    <a:pt x="16237" y="53795"/>
                    <a:pt x="16321" y="53418"/>
                  </a:cubicBezTo>
                  <a:cubicBezTo>
                    <a:pt x="16341" y="53230"/>
                    <a:pt x="16404" y="53041"/>
                    <a:pt x="16446" y="52853"/>
                  </a:cubicBezTo>
                  <a:cubicBezTo>
                    <a:pt x="16551" y="52477"/>
                    <a:pt x="16697" y="52079"/>
                    <a:pt x="16844" y="51556"/>
                  </a:cubicBezTo>
                  <a:lnTo>
                    <a:pt x="16530" y="51870"/>
                  </a:lnTo>
                  <a:cubicBezTo>
                    <a:pt x="16279" y="52163"/>
                    <a:pt x="16007" y="52414"/>
                    <a:pt x="15777" y="52707"/>
                  </a:cubicBezTo>
                  <a:cubicBezTo>
                    <a:pt x="15588" y="52916"/>
                    <a:pt x="15337" y="53000"/>
                    <a:pt x="15065" y="53000"/>
                  </a:cubicBezTo>
                  <a:cubicBezTo>
                    <a:pt x="14500" y="52958"/>
                    <a:pt x="13935" y="52832"/>
                    <a:pt x="13454" y="52497"/>
                  </a:cubicBezTo>
                  <a:cubicBezTo>
                    <a:pt x="13182" y="52330"/>
                    <a:pt x="12952" y="52163"/>
                    <a:pt x="12680" y="51974"/>
                  </a:cubicBezTo>
                  <a:cubicBezTo>
                    <a:pt x="12617" y="52079"/>
                    <a:pt x="12533" y="52163"/>
                    <a:pt x="12471" y="52225"/>
                  </a:cubicBezTo>
                  <a:cubicBezTo>
                    <a:pt x="12324" y="52497"/>
                    <a:pt x="12199" y="52749"/>
                    <a:pt x="12010" y="53021"/>
                  </a:cubicBezTo>
                  <a:cubicBezTo>
                    <a:pt x="11885" y="53230"/>
                    <a:pt x="11696" y="53418"/>
                    <a:pt x="11508" y="53544"/>
                  </a:cubicBezTo>
                  <a:cubicBezTo>
                    <a:pt x="11006" y="53941"/>
                    <a:pt x="9646" y="53962"/>
                    <a:pt x="9123" y="53565"/>
                  </a:cubicBezTo>
                  <a:cubicBezTo>
                    <a:pt x="8704" y="53251"/>
                    <a:pt x="8349" y="52916"/>
                    <a:pt x="8118" y="52414"/>
                  </a:cubicBezTo>
                  <a:cubicBezTo>
                    <a:pt x="8035" y="52225"/>
                    <a:pt x="7930" y="52058"/>
                    <a:pt x="7826" y="51849"/>
                  </a:cubicBezTo>
                  <a:cubicBezTo>
                    <a:pt x="7595" y="51891"/>
                    <a:pt x="7407" y="52016"/>
                    <a:pt x="7240" y="52184"/>
                  </a:cubicBezTo>
                  <a:cubicBezTo>
                    <a:pt x="7114" y="52309"/>
                    <a:pt x="6989" y="52393"/>
                    <a:pt x="6800" y="52414"/>
                  </a:cubicBezTo>
                  <a:cubicBezTo>
                    <a:pt x="5859" y="52518"/>
                    <a:pt x="5001" y="52330"/>
                    <a:pt x="4185" y="51807"/>
                  </a:cubicBezTo>
                  <a:cubicBezTo>
                    <a:pt x="4080" y="51744"/>
                    <a:pt x="3955" y="51661"/>
                    <a:pt x="3871" y="51556"/>
                  </a:cubicBezTo>
                  <a:cubicBezTo>
                    <a:pt x="3369" y="50761"/>
                    <a:pt x="2888" y="49987"/>
                    <a:pt x="2909" y="48982"/>
                  </a:cubicBezTo>
                  <a:cubicBezTo>
                    <a:pt x="2929" y="47978"/>
                    <a:pt x="2929" y="46953"/>
                    <a:pt x="3055" y="45927"/>
                  </a:cubicBezTo>
                  <a:cubicBezTo>
                    <a:pt x="3097" y="45635"/>
                    <a:pt x="3160" y="45383"/>
                    <a:pt x="3222" y="45091"/>
                  </a:cubicBezTo>
                  <a:cubicBezTo>
                    <a:pt x="3243" y="45007"/>
                    <a:pt x="3243" y="44902"/>
                    <a:pt x="3264" y="44839"/>
                  </a:cubicBezTo>
                  <a:cubicBezTo>
                    <a:pt x="3222" y="44798"/>
                    <a:pt x="3201" y="44777"/>
                    <a:pt x="3139" y="44777"/>
                  </a:cubicBezTo>
                  <a:cubicBezTo>
                    <a:pt x="2532" y="44839"/>
                    <a:pt x="2113" y="44463"/>
                    <a:pt x="1695" y="44128"/>
                  </a:cubicBezTo>
                  <a:cubicBezTo>
                    <a:pt x="1109" y="43605"/>
                    <a:pt x="691" y="42956"/>
                    <a:pt x="335" y="42266"/>
                  </a:cubicBezTo>
                  <a:cubicBezTo>
                    <a:pt x="230" y="42036"/>
                    <a:pt x="126" y="41764"/>
                    <a:pt x="105" y="41513"/>
                  </a:cubicBezTo>
                  <a:cubicBezTo>
                    <a:pt x="0" y="40864"/>
                    <a:pt x="0" y="40236"/>
                    <a:pt x="168" y="39609"/>
                  </a:cubicBezTo>
                  <a:cubicBezTo>
                    <a:pt x="168" y="39567"/>
                    <a:pt x="188" y="39525"/>
                    <a:pt x="188" y="39504"/>
                  </a:cubicBezTo>
                  <a:cubicBezTo>
                    <a:pt x="502" y="37851"/>
                    <a:pt x="1590" y="36826"/>
                    <a:pt x="3034" y="36072"/>
                  </a:cubicBezTo>
                  <a:cubicBezTo>
                    <a:pt x="2846" y="35780"/>
                    <a:pt x="2678" y="35466"/>
                    <a:pt x="2427" y="35215"/>
                  </a:cubicBezTo>
                  <a:cubicBezTo>
                    <a:pt x="1988" y="34650"/>
                    <a:pt x="1841" y="34022"/>
                    <a:pt x="1779" y="33352"/>
                  </a:cubicBezTo>
                  <a:cubicBezTo>
                    <a:pt x="1758" y="33122"/>
                    <a:pt x="1800" y="32850"/>
                    <a:pt x="1779" y="32620"/>
                  </a:cubicBezTo>
                  <a:cubicBezTo>
                    <a:pt x="1758" y="32181"/>
                    <a:pt x="1904" y="31804"/>
                    <a:pt x="2155" y="31448"/>
                  </a:cubicBezTo>
                  <a:cubicBezTo>
                    <a:pt x="2218" y="31302"/>
                    <a:pt x="2385" y="31176"/>
                    <a:pt x="2511" y="31093"/>
                  </a:cubicBezTo>
                  <a:cubicBezTo>
                    <a:pt x="2804" y="30925"/>
                    <a:pt x="3139" y="30737"/>
                    <a:pt x="3432" y="30549"/>
                  </a:cubicBezTo>
                  <a:cubicBezTo>
                    <a:pt x="3201" y="29774"/>
                    <a:pt x="3306" y="28958"/>
                    <a:pt x="3327" y="28163"/>
                  </a:cubicBezTo>
                  <a:cubicBezTo>
                    <a:pt x="3348" y="27494"/>
                    <a:pt x="4101" y="26343"/>
                    <a:pt x="4833" y="26217"/>
                  </a:cubicBezTo>
                  <a:cubicBezTo>
                    <a:pt x="5189" y="26155"/>
                    <a:pt x="5524" y="26008"/>
                    <a:pt x="5859" y="25862"/>
                  </a:cubicBezTo>
                  <a:cubicBezTo>
                    <a:pt x="5880" y="25862"/>
                    <a:pt x="5922" y="25820"/>
                    <a:pt x="5963" y="25799"/>
                  </a:cubicBezTo>
                  <a:cubicBezTo>
                    <a:pt x="5880" y="25485"/>
                    <a:pt x="5838" y="25129"/>
                    <a:pt x="5754" y="24816"/>
                  </a:cubicBezTo>
                  <a:cubicBezTo>
                    <a:pt x="5649" y="24460"/>
                    <a:pt x="5712" y="24125"/>
                    <a:pt x="5859" y="23769"/>
                  </a:cubicBezTo>
                  <a:cubicBezTo>
                    <a:pt x="6026" y="23456"/>
                    <a:pt x="6194" y="23121"/>
                    <a:pt x="6403" y="22828"/>
                  </a:cubicBezTo>
                  <a:cubicBezTo>
                    <a:pt x="6654" y="22514"/>
                    <a:pt x="6968" y="22305"/>
                    <a:pt x="7344" y="22200"/>
                  </a:cubicBezTo>
                  <a:cubicBezTo>
                    <a:pt x="8035" y="22033"/>
                    <a:pt x="8704" y="21844"/>
                    <a:pt x="9416" y="21886"/>
                  </a:cubicBezTo>
                  <a:cubicBezTo>
                    <a:pt x="9918" y="21928"/>
                    <a:pt x="10420" y="21886"/>
                    <a:pt x="10880" y="21886"/>
                  </a:cubicBezTo>
                  <a:cubicBezTo>
                    <a:pt x="10985" y="21656"/>
                    <a:pt x="11048" y="21426"/>
                    <a:pt x="11173" y="21217"/>
                  </a:cubicBezTo>
                  <a:cubicBezTo>
                    <a:pt x="11592" y="20589"/>
                    <a:pt x="12157" y="20108"/>
                    <a:pt x="12889" y="19878"/>
                  </a:cubicBezTo>
                  <a:cubicBezTo>
                    <a:pt x="13266" y="19752"/>
                    <a:pt x="13663" y="19647"/>
                    <a:pt x="14040" y="19564"/>
                  </a:cubicBezTo>
                  <a:cubicBezTo>
                    <a:pt x="14228" y="19522"/>
                    <a:pt x="14416" y="19522"/>
                    <a:pt x="14626" y="19522"/>
                  </a:cubicBezTo>
                  <a:lnTo>
                    <a:pt x="16341" y="19522"/>
                  </a:lnTo>
                  <a:cubicBezTo>
                    <a:pt x="16530" y="18810"/>
                    <a:pt x="17137" y="18434"/>
                    <a:pt x="17597" y="17953"/>
                  </a:cubicBezTo>
                  <a:cubicBezTo>
                    <a:pt x="17660" y="17890"/>
                    <a:pt x="17743" y="17848"/>
                    <a:pt x="17785" y="17848"/>
                  </a:cubicBezTo>
                  <a:cubicBezTo>
                    <a:pt x="18434" y="17660"/>
                    <a:pt x="19062" y="17555"/>
                    <a:pt x="19752" y="17743"/>
                  </a:cubicBezTo>
                  <a:cubicBezTo>
                    <a:pt x="20631" y="17994"/>
                    <a:pt x="21468" y="18287"/>
                    <a:pt x="22200" y="18852"/>
                  </a:cubicBezTo>
                  <a:cubicBezTo>
                    <a:pt x="22388" y="19020"/>
                    <a:pt x="22619" y="19124"/>
                    <a:pt x="22891" y="19271"/>
                  </a:cubicBezTo>
                  <a:cubicBezTo>
                    <a:pt x="23037" y="19208"/>
                    <a:pt x="23204" y="19103"/>
                    <a:pt x="23393" y="18957"/>
                  </a:cubicBezTo>
                  <a:cubicBezTo>
                    <a:pt x="23727" y="18727"/>
                    <a:pt x="24083" y="18643"/>
                    <a:pt x="24502" y="18622"/>
                  </a:cubicBezTo>
                  <a:cubicBezTo>
                    <a:pt x="25234" y="18622"/>
                    <a:pt x="25862" y="18810"/>
                    <a:pt x="26531" y="19145"/>
                  </a:cubicBezTo>
                  <a:cubicBezTo>
                    <a:pt x="27285" y="19543"/>
                    <a:pt x="27849" y="20171"/>
                    <a:pt x="28414" y="20777"/>
                  </a:cubicBezTo>
                  <a:cubicBezTo>
                    <a:pt x="28582" y="20945"/>
                    <a:pt x="28645" y="21238"/>
                    <a:pt x="28770" y="21531"/>
                  </a:cubicBezTo>
                  <a:cubicBezTo>
                    <a:pt x="28958" y="21614"/>
                    <a:pt x="29209" y="21572"/>
                    <a:pt x="29461" y="21551"/>
                  </a:cubicBezTo>
                  <a:cubicBezTo>
                    <a:pt x="29816" y="21531"/>
                    <a:pt x="30151" y="21635"/>
                    <a:pt x="30465" y="21844"/>
                  </a:cubicBezTo>
                  <a:cubicBezTo>
                    <a:pt x="30674" y="21970"/>
                    <a:pt x="30883" y="22095"/>
                    <a:pt x="31134" y="22179"/>
                  </a:cubicBezTo>
                  <a:cubicBezTo>
                    <a:pt x="31448" y="22284"/>
                    <a:pt x="31699" y="22493"/>
                    <a:pt x="31888" y="22765"/>
                  </a:cubicBezTo>
                  <a:cubicBezTo>
                    <a:pt x="32202" y="23121"/>
                    <a:pt x="32411" y="23539"/>
                    <a:pt x="32599" y="23979"/>
                  </a:cubicBezTo>
                  <a:cubicBezTo>
                    <a:pt x="32641" y="24125"/>
                    <a:pt x="32641" y="24272"/>
                    <a:pt x="32662" y="24439"/>
                  </a:cubicBezTo>
                  <a:cubicBezTo>
                    <a:pt x="32704" y="24585"/>
                    <a:pt x="32704" y="24774"/>
                    <a:pt x="32704" y="24920"/>
                  </a:cubicBezTo>
                  <a:cubicBezTo>
                    <a:pt x="32955" y="25067"/>
                    <a:pt x="33185" y="25004"/>
                    <a:pt x="33457" y="25004"/>
                  </a:cubicBezTo>
                  <a:cubicBezTo>
                    <a:pt x="33917" y="24983"/>
                    <a:pt x="34294" y="25108"/>
                    <a:pt x="34650" y="25380"/>
                  </a:cubicBezTo>
                  <a:cubicBezTo>
                    <a:pt x="35110" y="25715"/>
                    <a:pt x="35549" y="26029"/>
                    <a:pt x="35905" y="26448"/>
                  </a:cubicBezTo>
                  <a:cubicBezTo>
                    <a:pt x="36365" y="26908"/>
                    <a:pt x="36533" y="27473"/>
                    <a:pt x="36596" y="28101"/>
                  </a:cubicBezTo>
                  <a:cubicBezTo>
                    <a:pt x="36616" y="28247"/>
                    <a:pt x="36596" y="28435"/>
                    <a:pt x="36596" y="28624"/>
                  </a:cubicBezTo>
                  <a:cubicBezTo>
                    <a:pt x="36616" y="28958"/>
                    <a:pt x="36533" y="29251"/>
                    <a:pt x="36324" y="29523"/>
                  </a:cubicBezTo>
                  <a:cubicBezTo>
                    <a:pt x="36072" y="29900"/>
                    <a:pt x="35884" y="30318"/>
                    <a:pt x="35654" y="30737"/>
                  </a:cubicBezTo>
                  <a:cubicBezTo>
                    <a:pt x="35738" y="30758"/>
                    <a:pt x="35780" y="30779"/>
                    <a:pt x="35842" y="30758"/>
                  </a:cubicBezTo>
                  <a:cubicBezTo>
                    <a:pt x="36428" y="30632"/>
                    <a:pt x="36805" y="31030"/>
                    <a:pt x="37098" y="31448"/>
                  </a:cubicBezTo>
                  <a:cubicBezTo>
                    <a:pt x="37202" y="31595"/>
                    <a:pt x="37307" y="31720"/>
                    <a:pt x="37474" y="31825"/>
                  </a:cubicBezTo>
                  <a:cubicBezTo>
                    <a:pt x="37830" y="32034"/>
                    <a:pt x="38060" y="32390"/>
                    <a:pt x="38269" y="32725"/>
                  </a:cubicBezTo>
                  <a:cubicBezTo>
                    <a:pt x="38311" y="32808"/>
                    <a:pt x="38353" y="32913"/>
                    <a:pt x="38353" y="32976"/>
                  </a:cubicBezTo>
                  <a:cubicBezTo>
                    <a:pt x="38353" y="33290"/>
                    <a:pt x="38458" y="33583"/>
                    <a:pt x="38520" y="33875"/>
                  </a:cubicBezTo>
                  <a:cubicBezTo>
                    <a:pt x="38604" y="34231"/>
                    <a:pt x="38583" y="34587"/>
                    <a:pt x="38458" y="34943"/>
                  </a:cubicBezTo>
                  <a:cubicBezTo>
                    <a:pt x="38395" y="35047"/>
                    <a:pt x="38395" y="35152"/>
                    <a:pt x="38353" y="35277"/>
                  </a:cubicBezTo>
                  <a:cubicBezTo>
                    <a:pt x="38583" y="35466"/>
                    <a:pt x="38793" y="35654"/>
                    <a:pt x="39044" y="35738"/>
                  </a:cubicBezTo>
                  <a:cubicBezTo>
                    <a:pt x="39295" y="35800"/>
                    <a:pt x="39504" y="35947"/>
                    <a:pt x="39671" y="36114"/>
                  </a:cubicBezTo>
                  <a:cubicBezTo>
                    <a:pt x="39901" y="36365"/>
                    <a:pt x="40173" y="36596"/>
                    <a:pt x="40404" y="36847"/>
                  </a:cubicBezTo>
                  <a:cubicBezTo>
                    <a:pt x="40697" y="37140"/>
                    <a:pt x="40864" y="37453"/>
                    <a:pt x="40822" y="37872"/>
                  </a:cubicBezTo>
                  <a:lnTo>
                    <a:pt x="40822" y="38667"/>
                  </a:lnTo>
                  <a:cubicBezTo>
                    <a:pt x="40822" y="38897"/>
                    <a:pt x="40717" y="39044"/>
                    <a:pt x="40550" y="39190"/>
                  </a:cubicBezTo>
                  <a:cubicBezTo>
                    <a:pt x="40341" y="39316"/>
                    <a:pt x="40153" y="39441"/>
                    <a:pt x="39964" y="39567"/>
                  </a:cubicBezTo>
                  <a:cubicBezTo>
                    <a:pt x="39985" y="39755"/>
                    <a:pt x="40132" y="39755"/>
                    <a:pt x="40194" y="39839"/>
                  </a:cubicBezTo>
                  <a:cubicBezTo>
                    <a:pt x="40278" y="39922"/>
                    <a:pt x="40383" y="39985"/>
                    <a:pt x="40487" y="40048"/>
                  </a:cubicBezTo>
                  <a:cubicBezTo>
                    <a:pt x="40989" y="40278"/>
                    <a:pt x="41094" y="40780"/>
                    <a:pt x="41178" y="41220"/>
                  </a:cubicBezTo>
                  <a:cubicBezTo>
                    <a:pt x="41282" y="41806"/>
                    <a:pt x="41136" y="42329"/>
                    <a:pt x="40676" y="42705"/>
                  </a:cubicBezTo>
                  <a:cubicBezTo>
                    <a:pt x="40404" y="42956"/>
                    <a:pt x="40173" y="43186"/>
                    <a:pt x="39881" y="43438"/>
                  </a:cubicBezTo>
                  <a:cubicBezTo>
                    <a:pt x="39964" y="43626"/>
                    <a:pt x="40069" y="43814"/>
                    <a:pt x="40236" y="44002"/>
                  </a:cubicBezTo>
                  <a:cubicBezTo>
                    <a:pt x="40655" y="44463"/>
                    <a:pt x="40613" y="45007"/>
                    <a:pt x="40153" y="45467"/>
                  </a:cubicBezTo>
                  <a:cubicBezTo>
                    <a:pt x="39985" y="45593"/>
                    <a:pt x="39839" y="45718"/>
                    <a:pt x="39650" y="45844"/>
                  </a:cubicBezTo>
                  <a:cubicBezTo>
                    <a:pt x="39399" y="46032"/>
                    <a:pt x="39106" y="46199"/>
                    <a:pt x="38834" y="46409"/>
                  </a:cubicBezTo>
                  <a:cubicBezTo>
                    <a:pt x="38311" y="46785"/>
                    <a:pt x="37725" y="46953"/>
                    <a:pt x="37098" y="46953"/>
                  </a:cubicBezTo>
                  <a:lnTo>
                    <a:pt x="36072" y="46953"/>
                  </a:lnTo>
                  <a:cubicBezTo>
                    <a:pt x="35466" y="46953"/>
                    <a:pt x="34943" y="46848"/>
                    <a:pt x="34503" y="46346"/>
                  </a:cubicBezTo>
                  <a:cubicBezTo>
                    <a:pt x="34419" y="46451"/>
                    <a:pt x="34315" y="46513"/>
                    <a:pt x="34273" y="46618"/>
                  </a:cubicBezTo>
                  <a:cubicBezTo>
                    <a:pt x="33855" y="47392"/>
                    <a:pt x="33227" y="47936"/>
                    <a:pt x="32536" y="48459"/>
                  </a:cubicBezTo>
                  <a:cubicBezTo>
                    <a:pt x="32013" y="48878"/>
                    <a:pt x="31448" y="49233"/>
                    <a:pt x="30925" y="49652"/>
                  </a:cubicBezTo>
                  <a:cubicBezTo>
                    <a:pt x="30549" y="49924"/>
                    <a:pt x="30151" y="50133"/>
                    <a:pt x="29712" y="50280"/>
                  </a:cubicBezTo>
                  <a:cubicBezTo>
                    <a:pt x="29481" y="50342"/>
                    <a:pt x="29251" y="50405"/>
                    <a:pt x="29042" y="50593"/>
                  </a:cubicBezTo>
                  <a:cubicBezTo>
                    <a:pt x="29105" y="50740"/>
                    <a:pt x="29189" y="50907"/>
                    <a:pt x="29251" y="51033"/>
                  </a:cubicBezTo>
                  <a:cubicBezTo>
                    <a:pt x="29879" y="51326"/>
                    <a:pt x="30507" y="51535"/>
                    <a:pt x="31155" y="51598"/>
                  </a:cubicBezTo>
                  <a:cubicBezTo>
                    <a:pt x="31281" y="51640"/>
                    <a:pt x="31406" y="51640"/>
                    <a:pt x="31553" y="51681"/>
                  </a:cubicBezTo>
                  <a:cubicBezTo>
                    <a:pt x="32327" y="52058"/>
                    <a:pt x="33185" y="52079"/>
                    <a:pt x="34022" y="52205"/>
                  </a:cubicBezTo>
                  <a:cubicBezTo>
                    <a:pt x="35947" y="52518"/>
                    <a:pt x="37851" y="52811"/>
                    <a:pt x="39755" y="53104"/>
                  </a:cubicBezTo>
                  <a:cubicBezTo>
                    <a:pt x="41596" y="53355"/>
                    <a:pt x="43333" y="53941"/>
                    <a:pt x="45049" y="54590"/>
                  </a:cubicBezTo>
                  <a:cubicBezTo>
                    <a:pt x="45383" y="54715"/>
                    <a:pt x="45718" y="54799"/>
                    <a:pt x="46116" y="54925"/>
                  </a:cubicBezTo>
                  <a:cubicBezTo>
                    <a:pt x="46137" y="54904"/>
                    <a:pt x="46220" y="54904"/>
                    <a:pt x="46262" y="54841"/>
                  </a:cubicBezTo>
                  <a:cubicBezTo>
                    <a:pt x="46513" y="54694"/>
                    <a:pt x="46743" y="54694"/>
                    <a:pt x="46974" y="54778"/>
                  </a:cubicBezTo>
                  <a:cubicBezTo>
                    <a:pt x="47601" y="54946"/>
                    <a:pt x="48229" y="55197"/>
                    <a:pt x="48731" y="55678"/>
                  </a:cubicBezTo>
                  <a:cubicBezTo>
                    <a:pt x="48940" y="55887"/>
                    <a:pt x="49171" y="56054"/>
                    <a:pt x="49401" y="56201"/>
                  </a:cubicBezTo>
                  <a:cubicBezTo>
                    <a:pt x="49673" y="56389"/>
                    <a:pt x="49777" y="56661"/>
                    <a:pt x="49798" y="56933"/>
                  </a:cubicBezTo>
                  <a:cubicBezTo>
                    <a:pt x="49819" y="57205"/>
                    <a:pt x="49694" y="57352"/>
                    <a:pt x="49401" y="57394"/>
                  </a:cubicBezTo>
                  <a:cubicBezTo>
                    <a:pt x="49338" y="57394"/>
                    <a:pt x="49254" y="57352"/>
                    <a:pt x="49171" y="57352"/>
                  </a:cubicBezTo>
                  <a:cubicBezTo>
                    <a:pt x="49066" y="57143"/>
                    <a:pt x="49024" y="56871"/>
                    <a:pt x="48752" y="56724"/>
                  </a:cubicBezTo>
                  <a:cubicBezTo>
                    <a:pt x="48543" y="56619"/>
                    <a:pt x="48417" y="56389"/>
                    <a:pt x="48187" y="56285"/>
                  </a:cubicBezTo>
                  <a:cubicBezTo>
                    <a:pt x="48145" y="56515"/>
                    <a:pt x="48292" y="56682"/>
                    <a:pt x="48334" y="56829"/>
                  </a:cubicBezTo>
                  <a:cubicBezTo>
                    <a:pt x="48459" y="57289"/>
                    <a:pt x="48250" y="57770"/>
                    <a:pt x="47832" y="57959"/>
                  </a:cubicBezTo>
                  <a:cubicBezTo>
                    <a:pt x="47559" y="58084"/>
                    <a:pt x="47246" y="58168"/>
                    <a:pt x="46974" y="58398"/>
                  </a:cubicBezTo>
                  <a:cubicBezTo>
                    <a:pt x="46932" y="58461"/>
                    <a:pt x="46785" y="58482"/>
                    <a:pt x="46723" y="58482"/>
                  </a:cubicBezTo>
                  <a:cubicBezTo>
                    <a:pt x="46534" y="58503"/>
                    <a:pt x="46367" y="58503"/>
                    <a:pt x="46220" y="58670"/>
                  </a:cubicBezTo>
                  <a:cubicBezTo>
                    <a:pt x="46220" y="58858"/>
                    <a:pt x="46346" y="58984"/>
                    <a:pt x="46430" y="59172"/>
                  </a:cubicBezTo>
                  <a:cubicBezTo>
                    <a:pt x="46576" y="59507"/>
                    <a:pt x="46723" y="59821"/>
                    <a:pt x="46764" y="60176"/>
                  </a:cubicBezTo>
                  <a:cubicBezTo>
                    <a:pt x="46785" y="60344"/>
                    <a:pt x="46827" y="60469"/>
                    <a:pt x="46869" y="60637"/>
                  </a:cubicBezTo>
                  <a:cubicBezTo>
                    <a:pt x="47078" y="61306"/>
                    <a:pt x="47183" y="61997"/>
                    <a:pt x="47308" y="62687"/>
                  </a:cubicBezTo>
                  <a:cubicBezTo>
                    <a:pt x="47350" y="62855"/>
                    <a:pt x="47371" y="63043"/>
                    <a:pt x="47413" y="63189"/>
                  </a:cubicBezTo>
                  <a:cubicBezTo>
                    <a:pt x="47601" y="63629"/>
                    <a:pt x="47664" y="64110"/>
                    <a:pt x="47706" y="64570"/>
                  </a:cubicBezTo>
                  <a:cubicBezTo>
                    <a:pt x="47727" y="64759"/>
                    <a:pt x="47769" y="64947"/>
                    <a:pt x="47811" y="65135"/>
                  </a:cubicBezTo>
                  <a:cubicBezTo>
                    <a:pt x="47915" y="65386"/>
                    <a:pt x="48041" y="65658"/>
                    <a:pt x="47811" y="65993"/>
                  </a:cubicBezTo>
                  <a:cubicBezTo>
                    <a:pt x="48208" y="65972"/>
                    <a:pt x="48501" y="65930"/>
                    <a:pt x="48752" y="65910"/>
                  </a:cubicBezTo>
                  <a:cubicBezTo>
                    <a:pt x="50008" y="65721"/>
                    <a:pt x="51263" y="65554"/>
                    <a:pt x="52518" y="65303"/>
                  </a:cubicBezTo>
                  <a:cubicBezTo>
                    <a:pt x="55301" y="64780"/>
                    <a:pt x="58063" y="64215"/>
                    <a:pt x="60846" y="63692"/>
                  </a:cubicBezTo>
                  <a:cubicBezTo>
                    <a:pt x="62478" y="63378"/>
                    <a:pt x="64152" y="63106"/>
                    <a:pt x="65826" y="62855"/>
                  </a:cubicBezTo>
                  <a:cubicBezTo>
                    <a:pt x="66642" y="62729"/>
                    <a:pt x="67479" y="62625"/>
                    <a:pt x="68316" y="62478"/>
                  </a:cubicBezTo>
                  <a:cubicBezTo>
                    <a:pt x="68483" y="62457"/>
                    <a:pt x="68609" y="62436"/>
                    <a:pt x="68797" y="62373"/>
                  </a:cubicBezTo>
                  <a:cubicBezTo>
                    <a:pt x="68923" y="61934"/>
                    <a:pt x="69027" y="61516"/>
                    <a:pt x="69153" y="61076"/>
                  </a:cubicBezTo>
                  <a:cubicBezTo>
                    <a:pt x="69383" y="60239"/>
                    <a:pt x="69592" y="59381"/>
                    <a:pt x="69885" y="58565"/>
                  </a:cubicBezTo>
                  <a:cubicBezTo>
                    <a:pt x="70157" y="57854"/>
                    <a:pt x="70492" y="57184"/>
                    <a:pt x="70827" y="56494"/>
                  </a:cubicBezTo>
                  <a:cubicBezTo>
                    <a:pt x="71245" y="55678"/>
                    <a:pt x="71747" y="54925"/>
                    <a:pt x="72312" y="54213"/>
                  </a:cubicBezTo>
                  <a:cubicBezTo>
                    <a:pt x="72772" y="53690"/>
                    <a:pt x="73254" y="53230"/>
                    <a:pt x="73860" y="52895"/>
                  </a:cubicBezTo>
                  <a:cubicBezTo>
                    <a:pt x="74300" y="52623"/>
                    <a:pt x="74802" y="52477"/>
                    <a:pt x="75304" y="52393"/>
                  </a:cubicBezTo>
                  <a:cubicBezTo>
                    <a:pt x="76664" y="52163"/>
                    <a:pt x="77941" y="52414"/>
                    <a:pt x="79154" y="53062"/>
                  </a:cubicBezTo>
                  <a:cubicBezTo>
                    <a:pt x="80158" y="53627"/>
                    <a:pt x="81037" y="54318"/>
                    <a:pt x="81832" y="55134"/>
                  </a:cubicBezTo>
                  <a:cubicBezTo>
                    <a:pt x="82753" y="56054"/>
                    <a:pt x="83548" y="57080"/>
                    <a:pt x="84218" y="58168"/>
                  </a:cubicBezTo>
                  <a:cubicBezTo>
                    <a:pt x="84343" y="58356"/>
                    <a:pt x="84448" y="58565"/>
                    <a:pt x="84594" y="58712"/>
                  </a:cubicBezTo>
                  <a:cubicBezTo>
                    <a:pt x="85013" y="58858"/>
                    <a:pt x="85368" y="58795"/>
                    <a:pt x="85766" y="58712"/>
                  </a:cubicBezTo>
                  <a:cubicBezTo>
                    <a:pt x="89218" y="57854"/>
                    <a:pt x="92671" y="57101"/>
                    <a:pt x="96165" y="56473"/>
                  </a:cubicBezTo>
                  <a:cubicBezTo>
                    <a:pt x="97923" y="56159"/>
                    <a:pt x="99680" y="55824"/>
                    <a:pt x="101438" y="55469"/>
                  </a:cubicBezTo>
                  <a:cubicBezTo>
                    <a:pt x="101501" y="55448"/>
                    <a:pt x="101605" y="55427"/>
                    <a:pt x="101668" y="55406"/>
                  </a:cubicBezTo>
                  <a:cubicBezTo>
                    <a:pt x="101752" y="55218"/>
                    <a:pt x="101668" y="55113"/>
                    <a:pt x="101563" y="55029"/>
                  </a:cubicBezTo>
                  <a:cubicBezTo>
                    <a:pt x="101354" y="54841"/>
                    <a:pt x="101270" y="54611"/>
                    <a:pt x="101291" y="54318"/>
                  </a:cubicBezTo>
                  <a:cubicBezTo>
                    <a:pt x="101333" y="54088"/>
                    <a:pt x="101270" y="53878"/>
                    <a:pt x="101187" y="53648"/>
                  </a:cubicBezTo>
                  <a:cubicBezTo>
                    <a:pt x="101061" y="53209"/>
                    <a:pt x="100957" y="52790"/>
                    <a:pt x="100957" y="52309"/>
                  </a:cubicBezTo>
                  <a:cubicBezTo>
                    <a:pt x="100957" y="52058"/>
                    <a:pt x="100915" y="51786"/>
                    <a:pt x="100831" y="51535"/>
                  </a:cubicBezTo>
                  <a:cubicBezTo>
                    <a:pt x="100601" y="50698"/>
                    <a:pt x="100559" y="49861"/>
                    <a:pt x="100392" y="49024"/>
                  </a:cubicBezTo>
                  <a:cubicBezTo>
                    <a:pt x="100329" y="48815"/>
                    <a:pt x="100350" y="48606"/>
                    <a:pt x="100350" y="48396"/>
                  </a:cubicBezTo>
                  <a:lnTo>
                    <a:pt x="100350" y="47706"/>
                  </a:lnTo>
                  <a:cubicBezTo>
                    <a:pt x="100245" y="47580"/>
                    <a:pt x="100099" y="47601"/>
                    <a:pt x="99994" y="47622"/>
                  </a:cubicBezTo>
                  <a:cubicBezTo>
                    <a:pt x="99764" y="47727"/>
                    <a:pt x="99513" y="47706"/>
                    <a:pt x="99283" y="47622"/>
                  </a:cubicBezTo>
                  <a:cubicBezTo>
                    <a:pt x="99157" y="47580"/>
                    <a:pt x="99032" y="47601"/>
                    <a:pt x="98885" y="47601"/>
                  </a:cubicBezTo>
                  <a:cubicBezTo>
                    <a:pt x="98027" y="47601"/>
                    <a:pt x="97776" y="47308"/>
                    <a:pt x="97734" y="46451"/>
                  </a:cubicBezTo>
                  <a:cubicBezTo>
                    <a:pt x="97734" y="46367"/>
                    <a:pt x="97734" y="46262"/>
                    <a:pt x="97713" y="46137"/>
                  </a:cubicBezTo>
                  <a:cubicBezTo>
                    <a:pt x="97630" y="46220"/>
                    <a:pt x="97588" y="46241"/>
                    <a:pt x="97567" y="46262"/>
                  </a:cubicBezTo>
                  <a:cubicBezTo>
                    <a:pt x="97420" y="46513"/>
                    <a:pt x="97316" y="46743"/>
                    <a:pt x="97190" y="46974"/>
                  </a:cubicBezTo>
                  <a:cubicBezTo>
                    <a:pt x="97148" y="47078"/>
                    <a:pt x="97148" y="47183"/>
                    <a:pt x="97148" y="47288"/>
                  </a:cubicBezTo>
                  <a:cubicBezTo>
                    <a:pt x="97169" y="47518"/>
                    <a:pt x="97044" y="47664"/>
                    <a:pt x="96793" y="47706"/>
                  </a:cubicBezTo>
                  <a:cubicBezTo>
                    <a:pt x="96625" y="47727"/>
                    <a:pt x="96458" y="47622"/>
                    <a:pt x="96416" y="47455"/>
                  </a:cubicBezTo>
                  <a:cubicBezTo>
                    <a:pt x="96332" y="47162"/>
                    <a:pt x="96312" y="46890"/>
                    <a:pt x="96458" y="46618"/>
                  </a:cubicBezTo>
                  <a:cubicBezTo>
                    <a:pt x="96667" y="46241"/>
                    <a:pt x="96876" y="45907"/>
                    <a:pt x="97086" y="45509"/>
                  </a:cubicBezTo>
                  <a:cubicBezTo>
                    <a:pt x="97379" y="44944"/>
                    <a:pt x="97881" y="44588"/>
                    <a:pt x="98341" y="44233"/>
                  </a:cubicBezTo>
                  <a:cubicBezTo>
                    <a:pt x="98425" y="44170"/>
                    <a:pt x="98550" y="44149"/>
                    <a:pt x="98655" y="44128"/>
                  </a:cubicBezTo>
                  <a:cubicBezTo>
                    <a:pt x="98781" y="44107"/>
                    <a:pt x="98927" y="44128"/>
                    <a:pt x="99094" y="44128"/>
                  </a:cubicBezTo>
                  <a:cubicBezTo>
                    <a:pt x="99785" y="43521"/>
                    <a:pt x="100496" y="42894"/>
                    <a:pt x="101187" y="42266"/>
                  </a:cubicBezTo>
                  <a:cubicBezTo>
                    <a:pt x="102128" y="41492"/>
                    <a:pt x="103112" y="40697"/>
                    <a:pt x="104179" y="40090"/>
                  </a:cubicBezTo>
                  <a:cubicBezTo>
                    <a:pt x="106271" y="38876"/>
                    <a:pt x="108364" y="37621"/>
                    <a:pt x="110456" y="36386"/>
                  </a:cubicBezTo>
                  <a:cubicBezTo>
                    <a:pt x="110686" y="36219"/>
                    <a:pt x="110895" y="36052"/>
                    <a:pt x="111125" y="35884"/>
                  </a:cubicBezTo>
                  <a:cubicBezTo>
                    <a:pt x="111314" y="35759"/>
                    <a:pt x="111481" y="35591"/>
                    <a:pt x="111690" y="35466"/>
                  </a:cubicBezTo>
                  <a:cubicBezTo>
                    <a:pt x="112255" y="35131"/>
                    <a:pt x="112757" y="34712"/>
                    <a:pt x="113260" y="34210"/>
                  </a:cubicBezTo>
                  <a:cubicBezTo>
                    <a:pt x="113281" y="33896"/>
                    <a:pt x="113322" y="33583"/>
                    <a:pt x="113364" y="33269"/>
                  </a:cubicBezTo>
                  <a:cubicBezTo>
                    <a:pt x="113385" y="32955"/>
                    <a:pt x="113406" y="32641"/>
                    <a:pt x="113532" y="32327"/>
                  </a:cubicBezTo>
                  <a:cubicBezTo>
                    <a:pt x="113615" y="32118"/>
                    <a:pt x="113532" y="32013"/>
                    <a:pt x="113301" y="32013"/>
                  </a:cubicBezTo>
                  <a:cubicBezTo>
                    <a:pt x="112590" y="32013"/>
                    <a:pt x="111900" y="31992"/>
                    <a:pt x="111188" y="32013"/>
                  </a:cubicBezTo>
                  <a:cubicBezTo>
                    <a:pt x="110142" y="32076"/>
                    <a:pt x="109117" y="31825"/>
                    <a:pt x="108092" y="31574"/>
                  </a:cubicBezTo>
                  <a:cubicBezTo>
                    <a:pt x="108029" y="31553"/>
                    <a:pt x="107945" y="31511"/>
                    <a:pt x="107882" y="31511"/>
                  </a:cubicBezTo>
                  <a:cubicBezTo>
                    <a:pt x="106941" y="31281"/>
                    <a:pt x="106062" y="30883"/>
                    <a:pt x="105246" y="30360"/>
                  </a:cubicBezTo>
                  <a:cubicBezTo>
                    <a:pt x="104576" y="29921"/>
                    <a:pt x="103949" y="29419"/>
                    <a:pt x="103467" y="28770"/>
                  </a:cubicBezTo>
                  <a:cubicBezTo>
                    <a:pt x="102923" y="28017"/>
                    <a:pt x="102379" y="27222"/>
                    <a:pt x="101856" y="26448"/>
                  </a:cubicBezTo>
                  <a:cubicBezTo>
                    <a:pt x="101710" y="26238"/>
                    <a:pt x="101605" y="26029"/>
                    <a:pt x="101501" y="25799"/>
                  </a:cubicBezTo>
                  <a:cubicBezTo>
                    <a:pt x="101375" y="25506"/>
                    <a:pt x="101291" y="25213"/>
                    <a:pt x="101166" y="24962"/>
                  </a:cubicBezTo>
                  <a:cubicBezTo>
                    <a:pt x="101019" y="24585"/>
                    <a:pt x="100873" y="24230"/>
                    <a:pt x="100831" y="23811"/>
                  </a:cubicBezTo>
                  <a:cubicBezTo>
                    <a:pt x="100810" y="23665"/>
                    <a:pt x="100747" y="23539"/>
                    <a:pt x="100726" y="23414"/>
                  </a:cubicBezTo>
                  <a:cubicBezTo>
                    <a:pt x="100517" y="23330"/>
                    <a:pt x="100308" y="23393"/>
                    <a:pt x="100099" y="23393"/>
                  </a:cubicBezTo>
                  <a:cubicBezTo>
                    <a:pt x="99617" y="23414"/>
                    <a:pt x="99241" y="23288"/>
                    <a:pt x="98885" y="22995"/>
                  </a:cubicBezTo>
                  <a:cubicBezTo>
                    <a:pt x="98655" y="22807"/>
                    <a:pt x="98425" y="22681"/>
                    <a:pt x="98195" y="22514"/>
                  </a:cubicBezTo>
                  <a:cubicBezTo>
                    <a:pt x="98006" y="22388"/>
                    <a:pt x="97818" y="22242"/>
                    <a:pt x="97692" y="22054"/>
                  </a:cubicBezTo>
                  <a:cubicBezTo>
                    <a:pt x="97567" y="21886"/>
                    <a:pt x="97462" y="21719"/>
                    <a:pt x="97274" y="21614"/>
                  </a:cubicBezTo>
                  <a:cubicBezTo>
                    <a:pt x="97148" y="21531"/>
                    <a:pt x="97086" y="21405"/>
                    <a:pt x="97086" y="21259"/>
                  </a:cubicBezTo>
                  <a:cubicBezTo>
                    <a:pt x="97086" y="21154"/>
                    <a:pt x="97065" y="21028"/>
                    <a:pt x="97086" y="20924"/>
                  </a:cubicBezTo>
                  <a:cubicBezTo>
                    <a:pt x="97148" y="20212"/>
                    <a:pt x="97295" y="19543"/>
                    <a:pt x="97734" y="18957"/>
                  </a:cubicBezTo>
                  <a:cubicBezTo>
                    <a:pt x="97902" y="18790"/>
                    <a:pt x="98048" y="18643"/>
                    <a:pt x="98320" y="18643"/>
                  </a:cubicBezTo>
                  <a:lnTo>
                    <a:pt x="98948" y="18643"/>
                  </a:lnTo>
                  <a:cubicBezTo>
                    <a:pt x="99283" y="18643"/>
                    <a:pt x="99576" y="18727"/>
                    <a:pt x="99827" y="18936"/>
                  </a:cubicBezTo>
                  <a:cubicBezTo>
                    <a:pt x="99994" y="19062"/>
                    <a:pt x="100141" y="19208"/>
                    <a:pt x="100413" y="19229"/>
                  </a:cubicBezTo>
                  <a:cubicBezTo>
                    <a:pt x="100454" y="18999"/>
                    <a:pt x="100496" y="18748"/>
                    <a:pt x="100517" y="18518"/>
                  </a:cubicBezTo>
                  <a:cubicBezTo>
                    <a:pt x="99576" y="18015"/>
                    <a:pt x="98718" y="16718"/>
                    <a:pt x="98676" y="15693"/>
                  </a:cubicBezTo>
                  <a:cubicBezTo>
                    <a:pt x="98676" y="14940"/>
                    <a:pt x="98571" y="14186"/>
                    <a:pt x="98571" y="13412"/>
                  </a:cubicBezTo>
                  <a:cubicBezTo>
                    <a:pt x="98571" y="12324"/>
                    <a:pt x="98864" y="11278"/>
                    <a:pt x="99471" y="10336"/>
                  </a:cubicBezTo>
                  <a:cubicBezTo>
                    <a:pt x="99764" y="9897"/>
                    <a:pt x="100015" y="9416"/>
                    <a:pt x="100308" y="8976"/>
                  </a:cubicBezTo>
                  <a:cubicBezTo>
                    <a:pt x="100496" y="8704"/>
                    <a:pt x="100664" y="8453"/>
                    <a:pt x="100873" y="8181"/>
                  </a:cubicBezTo>
                  <a:lnTo>
                    <a:pt x="100957" y="8118"/>
                  </a:lnTo>
                  <a:cubicBezTo>
                    <a:pt x="101710" y="7114"/>
                    <a:pt x="102651" y="6340"/>
                    <a:pt x="103656" y="5608"/>
                  </a:cubicBezTo>
                  <a:cubicBezTo>
                    <a:pt x="104158" y="5231"/>
                    <a:pt x="104702" y="4917"/>
                    <a:pt x="105267" y="4624"/>
                  </a:cubicBezTo>
                  <a:cubicBezTo>
                    <a:pt x="106041" y="4289"/>
                    <a:pt x="106815" y="3976"/>
                    <a:pt x="107610" y="3725"/>
                  </a:cubicBezTo>
                  <a:cubicBezTo>
                    <a:pt x="108029" y="3557"/>
                    <a:pt x="108447" y="3515"/>
                    <a:pt x="108887" y="3432"/>
                  </a:cubicBezTo>
                  <a:cubicBezTo>
                    <a:pt x="109744" y="3243"/>
                    <a:pt x="110581" y="3055"/>
                    <a:pt x="111481" y="3013"/>
                  </a:cubicBezTo>
                  <a:cubicBezTo>
                    <a:pt x="112067" y="2992"/>
                    <a:pt x="112674" y="2992"/>
                    <a:pt x="113301" y="2992"/>
                  </a:cubicBezTo>
                  <a:cubicBezTo>
                    <a:pt x="113720" y="2992"/>
                    <a:pt x="114118" y="3013"/>
                    <a:pt x="114536" y="3013"/>
                  </a:cubicBezTo>
                  <a:cubicBezTo>
                    <a:pt x="114620" y="2825"/>
                    <a:pt x="114515" y="2783"/>
                    <a:pt x="114410" y="2699"/>
                  </a:cubicBezTo>
                  <a:cubicBezTo>
                    <a:pt x="114243" y="2574"/>
                    <a:pt x="114055" y="2427"/>
                    <a:pt x="113908" y="2302"/>
                  </a:cubicBezTo>
                  <a:cubicBezTo>
                    <a:pt x="113825" y="2218"/>
                    <a:pt x="113720" y="2113"/>
                    <a:pt x="113720" y="2009"/>
                  </a:cubicBezTo>
                  <a:cubicBezTo>
                    <a:pt x="113636" y="1423"/>
                    <a:pt x="113574" y="816"/>
                    <a:pt x="114034" y="293"/>
                  </a:cubicBezTo>
                  <a:cubicBezTo>
                    <a:pt x="114138" y="188"/>
                    <a:pt x="114243" y="63"/>
                    <a:pt x="114410" y="63"/>
                  </a:cubicBezTo>
                  <a:cubicBezTo>
                    <a:pt x="114787" y="63"/>
                    <a:pt x="115185" y="0"/>
                    <a:pt x="115582" y="168"/>
                  </a:cubicBezTo>
                  <a:cubicBezTo>
                    <a:pt x="115938" y="314"/>
                    <a:pt x="116335" y="377"/>
                    <a:pt x="116670" y="628"/>
                  </a:cubicBezTo>
                  <a:cubicBezTo>
                    <a:pt x="116859" y="753"/>
                    <a:pt x="117047" y="921"/>
                    <a:pt x="117193" y="1046"/>
                  </a:cubicBezTo>
                  <a:cubicBezTo>
                    <a:pt x="117298" y="1151"/>
                    <a:pt x="117403" y="1276"/>
                    <a:pt x="117549" y="1360"/>
                  </a:cubicBezTo>
                  <a:cubicBezTo>
                    <a:pt x="117988" y="1590"/>
                    <a:pt x="118239" y="1988"/>
                    <a:pt x="118491" y="2406"/>
                  </a:cubicBezTo>
                  <a:cubicBezTo>
                    <a:pt x="118511" y="2469"/>
                    <a:pt x="118553" y="2490"/>
                    <a:pt x="118595" y="2532"/>
                  </a:cubicBezTo>
                  <a:cubicBezTo>
                    <a:pt x="118616" y="2511"/>
                    <a:pt x="118658" y="2511"/>
                    <a:pt x="118700" y="2490"/>
                  </a:cubicBezTo>
                  <a:cubicBezTo>
                    <a:pt x="118951" y="2051"/>
                    <a:pt x="119348" y="1758"/>
                    <a:pt x="119704" y="1444"/>
                  </a:cubicBezTo>
                  <a:cubicBezTo>
                    <a:pt x="119955" y="1235"/>
                    <a:pt x="120206" y="1109"/>
                    <a:pt x="120499" y="1004"/>
                  </a:cubicBezTo>
                  <a:cubicBezTo>
                    <a:pt x="120939" y="837"/>
                    <a:pt x="121420" y="732"/>
                    <a:pt x="121880" y="649"/>
                  </a:cubicBezTo>
                  <a:cubicBezTo>
                    <a:pt x="122466" y="544"/>
                    <a:pt x="122885" y="837"/>
                    <a:pt x="123261" y="1151"/>
                  </a:cubicBezTo>
                  <a:cubicBezTo>
                    <a:pt x="123366" y="1235"/>
                    <a:pt x="123429" y="1381"/>
                    <a:pt x="123449" y="1486"/>
                  </a:cubicBezTo>
                  <a:cubicBezTo>
                    <a:pt x="123470" y="1758"/>
                    <a:pt x="123470" y="2009"/>
                    <a:pt x="123449" y="2281"/>
                  </a:cubicBezTo>
                  <a:cubicBezTo>
                    <a:pt x="123408" y="2616"/>
                    <a:pt x="123240" y="2929"/>
                    <a:pt x="122947" y="3139"/>
                  </a:cubicBezTo>
                  <a:cubicBezTo>
                    <a:pt x="122675" y="3369"/>
                    <a:pt x="122382" y="3620"/>
                    <a:pt x="122089" y="3871"/>
                  </a:cubicBezTo>
                  <a:cubicBezTo>
                    <a:pt x="122110" y="4038"/>
                    <a:pt x="122215" y="3997"/>
                    <a:pt x="122299" y="3997"/>
                  </a:cubicBezTo>
                  <a:cubicBezTo>
                    <a:pt x="122717" y="3976"/>
                    <a:pt x="123094" y="4101"/>
                    <a:pt x="123449" y="4289"/>
                  </a:cubicBezTo>
                  <a:cubicBezTo>
                    <a:pt x="124245" y="4687"/>
                    <a:pt x="124977" y="5189"/>
                    <a:pt x="125626" y="5733"/>
                  </a:cubicBezTo>
                  <a:cubicBezTo>
                    <a:pt x="125960" y="6026"/>
                    <a:pt x="126232" y="6403"/>
                    <a:pt x="126504" y="6758"/>
                  </a:cubicBezTo>
                  <a:cubicBezTo>
                    <a:pt x="126546" y="6779"/>
                    <a:pt x="126567" y="6821"/>
                    <a:pt x="126567" y="6863"/>
                  </a:cubicBezTo>
                  <a:cubicBezTo>
                    <a:pt x="126588" y="7240"/>
                    <a:pt x="126860" y="7512"/>
                    <a:pt x="127069" y="7805"/>
                  </a:cubicBezTo>
                  <a:cubicBezTo>
                    <a:pt x="127843" y="8851"/>
                    <a:pt x="128241" y="10043"/>
                    <a:pt x="128262" y="11362"/>
                  </a:cubicBezTo>
                  <a:cubicBezTo>
                    <a:pt x="128262" y="11466"/>
                    <a:pt x="128262" y="11529"/>
                    <a:pt x="128283" y="11634"/>
                  </a:cubicBezTo>
                  <a:cubicBezTo>
                    <a:pt x="128450" y="11801"/>
                    <a:pt x="128639" y="11696"/>
                    <a:pt x="128785" y="11696"/>
                  </a:cubicBezTo>
                  <a:cubicBezTo>
                    <a:pt x="129371" y="11634"/>
                    <a:pt x="129852" y="11822"/>
                    <a:pt x="130375" y="12031"/>
                  </a:cubicBezTo>
                  <a:cubicBezTo>
                    <a:pt x="130543" y="12094"/>
                    <a:pt x="130626" y="12199"/>
                    <a:pt x="130689" y="12345"/>
                  </a:cubicBezTo>
                  <a:cubicBezTo>
                    <a:pt x="130961" y="12952"/>
                    <a:pt x="131191" y="13600"/>
                    <a:pt x="131212" y="14249"/>
                  </a:cubicBezTo>
                  <a:cubicBezTo>
                    <a:pt x="131275" y="15065"/>
                    <a:pt x="131066" y="15818"/>
                    <a:pt x="130459" y="16425"/>
                  </a:cubicBezTo>
                  <a:cubicBezTo>
                    <a:pt x="130229" y="16655"/>
                    <a:pt x="129957" y="16906"/>
                    <a:pt x="129706" y="17116"/>
                  </a:cubicBezTo>
                  <a:cubicBezTo>
                    <a:pt x="129183" y="17492"/>
                    <a:pt x="128597" y="17702"/>
                    <a:pt x="127948" y="17534"/>
                  </a:cubicBezTo>
                  <a:lnTo>
                    <a:pt x="127760" y="17534"/>
                  </a:lnTo>
                  <a:cubicBezTo>
                    <a:pt x="127760" y="17660"/>
                    <a:pt x="127739" y="17764"/>
                    <a:pt x="127739" y="17869"/>
                  </a:cubicBezTo>
                  <a:cubicBezTo>
                    <a:pt x="127739" y="18183"/>
                    <a:pt x="127718" y="18476"/>
                    <a:pt x="127739" y="18790"/>
                  </a:cubicBezTo>
                  <a:cubicBezTo>
                    <a:pt x="127822" y="20150"/>
                    <a:pt x="127613" y="21468"/>
                    <a:pt x="127425" y="22807"/>
                  </a:cubicBezTo>
                  <a:cubicBezTo>
                    <a:pt x="127404" y="23016"/>
                    <a:pt x="127320" y="23246"/>
                    <a:pt x="127237" y="23456"/>
                  </a:cubicBezTo>
                  <a:cubicBezTo>
                    <a:pt x="126923" y="24167"/>
                    <a:pt x="126609" y="24878"/>
                    <a:pt x="126295" y="25611"/>
                  </a:cubicBezTo>
                  <a:cubicBezTo>
                    <a:pt x="126190" y="25862"/>
                    <a:pt x="126023" y="26113"/>
                    <a:pt x="125835" y="26322"/>
                  </a:cubicBezTo>
                  <a:cubicBezTo>
                    <a:pt x="125312" y="26845"/>
                    <a:pt x="124830" y="27389"/>
                    <a:pt x="124307" y="27933"/>
                  </a:cubicBezTo>
                  <a:cubicBezTo>
                    <a:pt x="124140" y="28142"/>
                    <a:pt x="123931" y="28352"/>
                    <a:pt x="123742" y="28561"/>
                  </a:cubicBezTo>
                  <a:cubicBezTo>
                    <a:pt x="123742" y="28749"/>
                    <a:pt x="123889" y="28833"/>
                    <a:pt x="123973" y="28937"/>
                  </a:cubicBezTo>
                  <a:cubicBezTo>
                    <a:pt x="124077" y="29063"/>
                    <a:pt x="124182" y="29168"/>
                    <a:pt x="124286" y="29251"/>
                  </a:cubicBezTo>
                  <a:cubicBezTo>
                    <a:pt x="124600" y="29482"/>
                    <a:pt x="124830" y="29774"/>
                    <a:pt x="125081" y="30046"/>
                  </a:cubicBezTo>
                  <a:cubicBezTo>
                    <a:pt x="125333" y="30402"/>
                    <a:pt x="125626" y="30737"/>
                    <a:pt x="125918" y="31072"/>
                  </a:cubicBezTo>
                  <a:cubicBezTo>
                    <a:pt x="126128" y="31344"/>
                    <a:pt x="126337" y="31595"/>
                    <a:pt x="126483" y="31930"/>
                  </a:cubicBezTo>
                  <a:cubicBezTo>
                    <a:pt x="126567" y="32118"/>
                    <a:pt x="126693" y="32243"/>
                    <a:pt x="126797" y="32411"/>
                  </a:cubicBezTo>
                  <a:lnTo>
                    <a:pt x="127592" y="33583"/>
                  </a:lnTo>
                  <a:cubicBezTo>
                    <a:pt x="127634" y="33645"/>
                    <a:pt x="127655" y="33708"/>
                    <a:pt x="127697" y="33771"/>
                  </a:cubicBezTo>
                  <a:cubicBezTo>
                    <a:pt x="127864" y="34315"/>
                    <a:pt x="128053" y="34859"/>
                    <a:pt x="128262" y="35445"/>
                  </a:cubicBezTo>
                  <a:cubicBezTo>
                    <a:pt x="128262" y="35466"/>
                    <a:pt x="128262" y="35528"/>
                    <a:pt x="128283" y="35549"/>
                  </a:cubicBezTo>
                  <a:cubicBezTo>
                    <a:pt x="128492" y="35884"/>
                    <a:pt x="128534" y="36303"/>
                    <a:pt x="128576" y="36721"/>
                  </a:cubicBezTo>
                  <a:cubicBezTo>
                    <a:pt x="128806" y="36637"/>
                    <a:pt x="128973" y="36512"/>
                    <a:pt x="129120" y="36386"/>
                  </a:cubicBezTo>
                  <a:cubicBezTo>
                    <a:pt x="129517" y="35968"/>
                    <a:pt x="129957" y="35633"/>
                    <a:pt x="130459" y="35340"/>
                  </a:cubicBezTo>
                  <a:cubicBezTo>
                    <a:pt x="130626" y="35236"/>
                    <a:pt x="130773" y="35131"/>
                    <a:pt x="130940" y="35005"/>
                  </a:cubicBezTo>
                  <a:cubicBezTo>
                    <a:pt x="131317" y="34650"/>
                    <a:pt x="131798" y="34419"/>
                    <a:pt x="132258" y="34273"/>
                  </a:cubicBezTo>
                  <a:cubicBezTo>
                    <a:pt x="132740" y="34106"/>
                    <a:pt x="133200" y="34106"/>
                    <a:pt x="133723" y="34189"/>
                  </a:cubicBezTo>
                  <a:cubicBezTo>
                    <a:pt x="134455" y="34315"/>
                    <a:pt x="135062" y="34691"/>
                    <a:pt x="135753" y="34963"/>
                  </a:cubicBezTo>
                  <a:cubicBezTo>
                    <a:pt x="135878" y="35026"/>
                    <a:pt x="135962" y="35131"/>
                    <a:pt x="136066" y="35215"/>
                  </a:cubicBezTo>
                  <a:cubicBezTo>
                    <a:pt x="136297" y="35424"/>
                    <a:pt x="136548" y="35633"/>
                    <a:pt x="136903" y="35675"/>
                  </a:cubicBezTo>
                  <a:cubicBezTo>
                    <a:pt x="137029" y="35696"/>
                    <a:pt x="137133" y="35800"/>
                    <a:pt x="137154" y="35947"/>
                  </a:cubicBezTo>
                  <a:cubicBezTo>
                    <a:pt x="137343" y="36491"/>
                    <a:pt x="137698" y="36888"/>
                    <a:pt x="138075" y="37307"/>
                  </a:cubicBezTo>
                  <a:cubicBezTo>
                    <a:pt x="138305" y="37579"/>
                    <a:pt x="138514" y="37935"/>
                    <a:pt x="138724" y="38249"/>
                  </a:cubicBezTo>
                  <a:cubicBezTo>
                    <a:pt x="139058" y="38793"/>
                    <a:pt x="139435" y="39316"/>
                    <a:pt x="139644" y="39943"/>
                  </a:cubicBezTo>
                  <a:cubicBezTo>
                    <a:pt x="139665" y="39985"/>
                    <a:pt x="139665" y="40048"/>
                    <a:pt x="139728" y="40090"/>
                  </a:cubicBezTo>
                  <a:cubicBezTo>
                    <a:pt x="140146" y="40676"/>
                    <a:pt x="140272" y="41345"/>
                    <a:pt x="140502" y="41973"/>
                  </a:cubicBezTo>
                  <a:cubicBezTo>
                    <a:pt x="140523" y="42057"/>
                    <a:pt x="140586" y="42161"/>
                    <a:pt x="140565" y="42266"/>
                  </a:cubicBezTo>
                  <a:cubicBezTo>
                    <a:pt x="140523" y="42559"/>
                    <a:pt x="140628" y="42810"/>
                    <a:pt x="140732" y="43103"/>
                  </a:cubicBezTo>
                  <a:cubicBezTo>
                    <a:pt x="140879" y="43479"/>
                    <a:pt x="140983" y="43835"/>
                    <a:pt x="140921" y="44212"/>
                  </a:cubicBezTo>
                  <a:cubicBezTo>
                    <a:pt x="140921" y="44275"/>
                    <a:pt x="140921" y="44358"/>
                    <a:pt x="140942" y="44442"/>
                  </a:cubicBezTo>
                  <a:cubicBezTo>
                    <a:pt x="141109" y="45049"/>
                    <a:pt x="141109" y="45635"/>
                    <a:pt x="141109" y="46241"/>
                  </a:cubicBezTo>
                  <a:cubicBezTo>
                    <a:pt x="141109" y="47476"/>
                    <a:pt x="141088" y="48710"/>
                    <a:pt x="141109" y="49966"/>
                  </a:cubicBezTo>
                  <a:cubicBezTo>
                    <a:pt x="141109" y="50447"/>
                    <a:pt x="140983" y="50907"/>
                    <a:pt x="140795" y="51326"/>
                  </a:cubicBezTo>
                  <a:cubicBezTo>
                    <a:pt x="140607" y="51744"/>
                    <a:pt x="140419" y="52163"/>
                    <a:pt x="140000" y="52393"/>
                  </a:cubicBezTo>
                  <a:cubicBezTo>
                    <a:pt x="139854" y="52477"/>
                    <a:pt x="139791" y="52707"/>
                    <a:pt x="139644" y="52811"/>
                  </a:cubicBezTo>
                  <a:cubicBezTo>
                    <a:pt x="139372" y="53021"/>
                    <a:pt x="139058" y="53167"/>
                    <a:pt x="138786" y="53355"/>
                  </a:cubicBezTo>
                  <a:cubicBezTo>
                    <a:pt x="138745" y="53355"/>
                    <a:pt x="138745" y="53376"/>
                    <a:pt x="138724" y="53376"/>
                  </a:cubicBezTo>
                  <a:cubicBezTo>
                    <a:pt x="138535" y="53523"/>
                    <a:pt x="138389" y="53669"/>
                    <a:pt x="138180" y="53753"/>
                  </a:cubicBezTo>
                  <a:cubicBezTo>
                    <a:pt x="137970" y="53795"/>
                    <a:pt x="137782" y="53837"/>
                    <a:pt x="137594" y="53962"/>
                  </a:cubicBezTo>
                  <a:cubicBezTo>
                    <a:pt x="137573" y="53983"/>
                    <a:pt x="137531" y="54004"/>
                    <a:pt x="137489" y="53983"/>
                  </a:cubicBezTo>
                  <a:cubicBezTo>
                    <a:pt x="137071" y="53962"/>
                    <a:pt x="136715" y="54150"/>
                    <a:pt x="136338" y="54297"/>
                  </a:cubicBezTo>
                  <a:cubicBezTo>
                    <a:pt x="135878" y="54485"/>
                    <a:pt x="135376" y="54569"/>
                    <a:pt x="134874" y="54715"/>
                  </a:cubicBezTo>
                  <a:cubicBezTo>
                    <a:pt x="134434" y="54841"/>
                    <a:pt x="133995" y="55050"/>
                    <a:pt x="133556" y="55155"/>
                  </a:cubicBezTo>
                  <a:cubicBezTo>
                    <a:pt x="133388" y="55218"/>
                    <a:pt x="133242" y="55301"/>
                    <a:pt x="133074" y="55364"/>
                  </a:cubicBezTo>
                  <a:cubicBezTo>
                    <a:pt x="132760" y="55531"/>
                    <a:pt x="132426" y="55678"/>
                    <a:pt x="132049" y="55741"/>
                  </a:cubicBezTo>
                  <a:cubicBezTo>
                    <a:pt x="131944" y="55741"/>
                    <a:pt x="131840" y="55824"/>
                    <a:pt x="131735" y="55845"/>
                  </a:cubicBezTo>
                  <a:cubicBezTo>
                    <a:pt x="131212" y="55971"/>
                    <a:pt x="130668" y="56096"/>
                    <a:pt x="130208" y="56389"/>
                  </a:cubicBezTo>
                  <a:cubicBezTo>
                    <a:pt x="129810" y="56389"/>
                    <a:pt x="129517" y="56599"/>
                    <a:pt x="129183" y="56724"/>
                  </a:cubicBezTo>
                  <a:cubicBezTo>
                    <a:pt x="129099" y="56766"/>
                    <a:pt x="128994" y="56829"/>
                    <a:pt x="128911" y="56829"/>
                  </a:cubicBezTo>
                  <a:cubicBezTo>
                    <a:pt x="128450" y="56871"/>
                    <a:pt x="128011" y="57122"/>
                    <a:pt x="127530" y="57184"/>
                  </a:cubicBezTo>
                  <a:cubicBezTo>
                    <a:pt x="127425" y="57184"/>
                    <a:pt x="127341" y="57226"/>
                    <a:pt x="127278" y="57247"/>
                  </a:cubicBezTo>
                  <a:cubicBezTo>
                    <a:pt x="127027" y="57394"/>
                    <a:pt x="126776" y="57415"/>
                    <a:pt x="126504" y="57435"/>
                  </a:cubicBezTo>
                  <a:cubicBezTo>
                    <a:pt x="125835" y="57498"/>
                    <a:pt x="125144" y="57561"/>
                    <a:pt x="124475" y="57624"/>
                  </a:cubicBezTo>
                  <a:cubicBezTo>
                    <a:pt x="124098" y="57645"/>
                    <a:pt x="123721" y="57707"/>
                    <a:pt x="123345" y="57603"/>
                  </a:cubicBezTo>
                  <a:cubicBezTo>
                    <a:pt x="123052" y="57498"/>
                    <a:pt x="122738" y="57624"/>
                    <a:pt x="122424" y="57645"/>
                  </a:cubicBezTo>
                  <a:cubicBezTo>
                    <a:pt x="122424" y="57812"/>
                    <a:pt x="122424" y="57917"/>
                    <a:pt x="122466" y="58021"/>
                  </a:cubicBezTo>
                  <a:cubicBezTo>
                    <a:pt x="122487" y="58168"/>
                    <a:pt x="122508" y="58356"/>
                    <a:pt x="122592" y="58503"/>
                  </a:cubicBezTo>
                  <a:cubicBezTo>
                    <a:pt x="122801" y="58984"/>
                    <a:pt x="122738" y="59486"/>
                    <a:pt x="122885" y="59946"/>
                  </a:cubicBezTo>
                  <a:cubicBezTo>
                    <a:pt x="122947" y="60239"/>
                    <a:pt x="122926" y="60553"/>
                    <a:pt x="123010" y="60846"/>
                  </a:cubicBezTo>
                  <a:cubicBezTo>
                    <a:pt x="123094" y="61264"/>
                    <a:pt x="123115" y="61704"/>
                    <a:pt x="123345" y="62101"/>
                  </a:cubicBezTo>
                  <a:cubicBezTo>
                    <a:pt x="123429" y="62792"/>
                    <a:pt x="123575" y="63482"/>
                    <a:pt x="123157" y="64131"/>
                  </a:cubicBezTo>
                  <a:cubicBezTo>
                    <a:pt x="123115" y="64215"/>
                    <a:pt x="123052" y="64298"/>
                    <a:pt x="123031" y="64403"/>
                  </a:cubicBezTo>
                  <a:cubicBezTo>
                    <a:pt x="122592" y="65261"/>
                    <a:pt x="121838" y="65700"/>
                    <a:pt x="120939" y="65930"/>
                  </a:cubicBezTo>
                  <a:cubicBezTo>
                    <a:pt x="120792" y="65972"/>
                    <a:pt x="120646" y="65972"/>
                    <a:pt x="120499" y="65993"/>
                  </a:cubicBezTo>
                  <a:cubicBezTo>
                    <a:pt x="120185" y="65993"/>
                    <a:pt x="119851" y="65972"/>
                    <a:pt x="119537" y="65993"/>
                  </a:cubicBezTo>
                  <a:cubicBezTo>
                    <a:pt x="119055" y="66035"/>
                    <a:pt x="118637" y="65889"/>
                    <a:pt x="118198" y="65784"/>
                  </a:cubicBezTo>
                  <a:cubicBezTo>
                    <a:pt x="117884" y="65700"/>
                    <a:pt x="117716" y="65470"/>
                    <a:pt x="117695" y="65156"/>
                  </a:cubicBezTo>
                  <a:cubicBezTo>
                    <a:pt x="117695" y="64968"/>
                    <a:pt x="117675" y="64759"/>
                    <a:pt x="117758" y="64612"/>
                  </a:cubicBezTo>
                  <a:cubicBezTo>
                    <a:pt x="117967" y="64110"/>
                    <a:pt x="118198" y="63671"/>
                    <a:pt x="118721" y="63378"/>
                  </a:cubicBezTo>
                  <a:cubicBezTo>
                    <a:pt x="118972" y="63252"/>
                    <a:pt x="119181" y="63064"/>
                    <a:pt x="119390" y="62876"/>
                  </a:cubicBezTo>
                  <a:cubicBezTo>
                    <a:pt x="119704" y="62625"/>
                    <a:pt x="120018" y="62373"/>
                    <a:pt x="120395" y="62248"/>
                  </a:cubicBezTo>
                  <a:cubicBezTo>
                    <a:pt x="120520" y="62206"/>
                    <a:pt x="120688" y="62122"/>
                    <a:pt x="120792" y="62018"/>
                  </a:cubicBezTo>
                  <a:cubicBezTo>
                    <a:pt x="121001" y="61829"/>
                    <a:pt x="121211" y="61788"/>
                    <a:pt x="121462" y="61808"/>
                  </a:cubicBezTo>
                  <a:cubicBezTo>
                    <a:pt x="121734" y="61829"/>
                    <a:pt x="121985" y="61850"/>
                    <a:pt x="122278" y="61892"/>
                  </a:cubicBezTo>
                  <a:cubicBezTo>
                    <a:pt x="122299" y="61641"/>
                    <a:pt x="122299" y="61432"/>
                    <a:pt x="122257" y="61223"/>
                  </a:cubicBezTo>
                  <a:cubicBezTo>
                    <a:pt x="122173" y="60888"/>
                    <a:pt x="122152" y="60553"/>
                    <a:pt x="122089" y="60218"/>
                  </a:cubicBezTo>
                  <a:cubicBezTo>
                    <a:pt x="122006" y="59591"/>
                    <a:pt x="121880" y="58984"/>
                    <a:pt x="121734" y="58377"/>
                  </a:cubicBezTo>
                  <a:cubicBezTo>
                    <a:pt x="121650" y="58084"/>
                    <a:pt x="121650" y="57770"/>
                    <a:pt x="121587" y="57456"/>
                  </a:cubicBezTo>
                  <a:cubicBezTo>
                    <a:pt x="121357" y="57331"/>
                    <a:pt x="121127" y="57205"/>
                    <a:pt x="120834" y="57205"/>
                  </a:cubicBezTo>
                  <a:cubicBezTo>
                    <a:pt x="120541" y="57205"/>
                    <a:pt x="120290" y="57080"/>
                    <a:pt x="120018" y="56975"/>
                  </a:cubicBezTo>
                  <a:cubicBezTo>
                    <a:pt x="119767" y="56871"/>
                    <a:pt x="119474" y="56724"/>
                    <a:pt x="119181" y="56599"/>
                  </a:cubicBezTo>
                  <a:cubicBezTo>
                    <a:pt x="119139" y="56808"/>
                    <a:pt x="119055" y="56996"/>
                    <a:pt x="119014" y="57205"/>
                  </a:cubicBezTo>
                  <a:lnTo>
                    <a:pt x="118846" y="57749"/>
                  </a:lnTo>
                  <a:cubicBezTo>
                    <a:pt x="118700" y="58251"/>
                    <a:pt x="118511" y="58712"/>
                    <a:pt x="118177" y="59109"/>
                  </a:cubicBezTo>
                  <a:cubicBezTo>
                    <a:pt x="117988" y="59319"/>
                    <a:pt x="117779" y="59444"/>
                    <a:pt x="117486" y="59444"/>
                  </a:cubicBezTo>
                  <a:lnTo>
                    <a:pt x="117382" y="59444"/>
                  </a:lnTo>
                  <a:lnTo>
                    <a:pt x="115101" y="59381"/>
                  </a:lnTo>
                  <a:cubicBezTo>
                    <a:pt x="115038" y="59381"/>
                    <a:pt x="114954" y="59340"/>
                    <a:pt x="114871" y="59340"/>
                  </a:cubicBezTo>
                  <a:cubicBezTo>
                    <a:pt x="114201" y="59381"/>
                    <a:pt x="113574" y="59193"/>
                    <a:pt x="112946" y="58984"/>
                  </a:cubicBezTo>
                  <a:cubicBezTo>
                    <a:pt x="112883" y="58963"/>
                    <a:pt x="112841" y="58984"/>
                    <a:pt x="112737" y="58963"/>
                  </a:cubicBezTo>
                  <a:cubicBezTo>
                    <a:pt x="112527" y="59298"/>
                    <a:pt x="112255" y="59632"/>
                    <a:pt x="112360" y="60072"/>
                  </a:cubicBezTo>
                  <a:cubicBezTo>
                    <a:pt x="112381" y="60156"/>
                    <a:pt x="112360" y="60239"/>
                    <a:pt x="112339" y="60323"/>
                  </a:cubicBezTo>
                  <a:cubicBezTo>
                    <a:pt x="112234" y="60679"/>
                    <a:pt x="112276" y="61076"/>
                    <a:pt x="112318" y="61432"/>
                  </a:cubicBezTo>
                  <a:cubicBezTo>
                    <a:pt x="112339" y="61955"/>
                    <a:pt x="112485" y="62436"/>
                    <a:pt x="112653" y="62938"/>
                  </a:cubicBezTo>
                  <a:cubicBezTo>
                    <a:pt x="112862" y="63503"/>
                    <a:pt x="113071" y="64110"/>
                    <a:pt x="113281" y="64738"/>
                  </a:cubicBezTo>
                  <a:cubicBezTo>
                    <a:pt x="113469" y="64821"/>
                    <a:pt x="113699" y="64842"/>
                    <a:pt x="113804" y="65094"/>
                  </a:cubicBezTo>
                  <a:cubicBezTo>
                    <a:pt x="113887" y="65386"/>
                    <a:pt x="113929" y="65658"/>
                    <a:pt x="113804" y="65930"/>
                  </a:cubicBezTo>
                  <a:cubicBezTo>
                    <a:pt x="113427" y="66767"/>
                    <a:pt x="112988" y="67500"/>
                    <a:pt x="112255" y="68065"/>
                  </a:cubicBezTo>
                  <a:cubicBezTo>
                    <a:pt x="111795" y="68420"/>
                    <a:pt x="111272" y="68692"/>
                    <a:pt x="110770" y="68964"/>
                  </a:cubicBezTo>
                  <a:cubicBezTo>
                    <a:pt x="110330" y="69236"/>
                    <a:pt x="109828" y="69236"/>
                    <a:pt x="109326" y="69174"/>
                  </a:cubicBezTo>
                  <a:cubicBezTo>
                    <a:pt x="109117" y="69153"/>
                    <a:pt x="108908" y="69111"/>
                    <a:pt x="108719" y="69006"/>
                  </a:cubicBezTo>
                  <a:cubicBezTo>
                    <a:pt x="108259" y="68755"/>
                    <a:pt x="108071" y="68337"/>
                    <a:pt x="108154" y="67814"/>
                  </a:cubicBezTo>
                  <a:cubicBezTo>
                    <a:pt x="108175" y="67604"/>
                    <a:pt x="108238" y="67437"/>
                    <a:pt x="108301" y="67228"/>
                  </a:cubicBezTo>
                  <a:cubicBezTo>
                    <a:pt x="108343" y="67165"/>
                    <a:pt x="108364" y="67081"/>
                    <a:pt x="108384" y="67060"/>
                  </a:cubicBezTo>
                  <a:cubicBezTo>
                    <a:pt x="108656" y="66872"/>
                    <a:pt x="108761" y="66600"/>
                    <a:pt x="108928" y="66349"/>
                  </a:cubicBezTo>
                  <a:cubicBezTo>
                    <a:pt x="109326" y="65805"/>
                    <a:pt x="109849" y="65449"/>
                    <a:pt x="110393" y="65094"/>
                  </a:cubicBezTo>
                  <a:cubicBezTo>
                    <a:pt x="110749" y="64863"/>
                    <a:pt x="111125" y="64821"/>
                    <a:pt x="111544" y="64780"/>
                  </a:cubicBezTo>
                  <a:cubicBezTo>
                    <a:pt x="111816" y="64780"/>
                    <a:pt x="112067" y="64759"/>
                    <a:pt x="112381" y="64759"/>
                  </a:cubicBezTo>
                  <a:cubicBezTo>
                    <a:pt x="112360" y="64633"/>
                    <a:pt x="112360" y="64508"/>
                    <a:pt x="112339" y="64424"/>
                  </a:cubicBezTo>
                  <a:cubicBezTo>
                    <a:pt x="112151" y="63838"/>
                    <a:pt x="111921" y="63273"/>
                    <a:pt x="111753" y="62687"/>
                  </a:cubicBezTo>
                  <a:cubicBezTo>
                    <a:pt x="111523" y="61913"/>
                    <a:pt x="111439" y="61097"/>
                    <a:pt x="111544" y="60281"/>
                  </a:cubicBezTo>
                  <a:cubicBezTo>
                    <a:pt x="111544" y="60176"/>
                    <a:pt x="111607" y="60114"/>
                    <a:pt x="111586" y="60009"/>
                  </a:cubicBezTo>
                  <a:cubicBezTo>
                    <a:pt x="111523" y="59612"/>
                    <a:pt x="111628" y="59235"/>
                    <a:pt x="111900" y="58921"/>
                  </a:cubicBezTo>
                  <a:cubicBezTo>
                    <a:pt x="111941" y="58879"/>
                    <a:pt x="111941" y="58795"/>
                    <a:pt x="112004" y="58691"/>
                  </a:cubicBezTo>
                  <a:cubicBezTo>
                    <a:pt x="111753" y="58607"/>
                    <a:pt x="111544" y="58565"/>
                    <a:pt x="111335" y="58482"/>
                  </a:cubicBezTo>
                  <a:cubicBezTo>
                    <a:pt x="111125" y="58398"/>
                    <a:pt x="110958" y="58335"/>
                    <a:pt x="110770" y="58272"/>
                  </a:cubicBezTo>
                  <a:cubicBezTo>
                    <a:pt x="110644" y="58251"/>
                    <a:pt x="110498" y="58251"/>
                    <a:pt x="110372" y="58272"/>
                  </a:cubicBezTo>
                  <a:cubicBezTo>
                    <a:pt x="109849" y="58335"/>
                    <a:pt x="109326" y="58377"/>
                    <a:pt x="108782" y="58440"/>
                  </a:cubicBezTo>
                  <a:cubicBezTo>
                    <a:pt x="108447" y="58482"/>
                    <a:pt x="108092" y="58503"/>
                    <a:pt x="107778" y="58649"/>
                  </a:cubicBezTo>
                  <a:cubicBezTo>
                    <a:pt x="107568" y="58712"/>
                    <a:pt x="107296" y="58712"/>
                    <a:pt x="107045" y="58754"/>
                  </a:cubicBezTo>
                  <a:cubicBezTo>
                    <a:pt x="106711" y="58775"/>
                    <a:pt x="106376" y="58816"/>
                    <a:pt x="106062" y="58963"/>
                  </a:cubicBezTo>
                  <a:cubicBezTo>
                    <a:pt x="105790" y="59068"/>
                    <a:pt x="105518" y="59068"/>
                    <a:pt x="105225" y="59088"/>
                  </a:cubicBezTo>
                  <a:cubicBezTo>
                    <a:pt x="104807" y="59130"/>
                    <a:pt x="104388" y="59088"/>
                    <a:pt x="104011" y="59319"/>
                  </a:cubicBezTo>
                  <a:cubicBezTo>
                    <a:pt x="103990" y="59340"/>
                    <a:pt x="103949" y="59340"/>
                    <a:pt x="103907" y="59340"/>
                  </a:cubicBezTo>
                  <a:cubicBezTo>
                    <a:pt x="103070" y="59402"/>
                    <a:pt x="102275" y="59632"/>
                    <a:pt x="101459" y="59758"/>
                  </a:cubicBezTo>
                  <a:cubicBezTo>
                    <a:pt x="100203" y="59946"/>
                    <a:pt x="98948" y="60135"/>
                    <a:pt x="97692" y="60365"/>
                  </a:cubicBezTo>
                  <a:cubicBezTo>
                    <a:pt x="96730" y="60553"/>
                    <a:pt x="95788" y="60846"/>
                    <a:pt x="94805" y="61076"/>
                  </a:cubicBezTo>
                  <a:cubicBezTo>
                    <a:pt x="93236" y="61474"/>
                    <a:pt x="91708" y="61850"/>
                    <a:pt x="90097" y="62122"/>
                  </a:cubicBezTo>
                  <a:cubicBezTo>
                    <a:pt x="89093" y="62269"/>
                    <a:pt x="88047" y="62457"/>
                    <a:pt x="86959" y="62645"/>
                  </a:cubicBezTo>
                  <a:cubicBezTo>
                    <a:pt x="87021" y="62792"/>
                    <a:pt x="87063" y="62959"/>
                    <a:pt x="87126" y="63085"/>
                  </a:cubicBezTo>
                  <a:cubicBezTo>
                    <a:pt x="88005" y="65135"/>
                    <a:pt x="88716" y="67228"/>
                    <a:pt x="89156" y="69425"/>
                  </a:cubicBezTo>
                  <a:cubicBezTo>
                    <a:pt x="89407" y="70513"/>
                    <a:pt x="89553" y="71622"/>
                    <a:pt x="89658" y="72731"/>
                  </a:cubicBezTo>
                  <a:cubicBezTo>
                    <a:pt x="89679" y="72982"/>
                    <a:pt x="89679" y="73233"/>
                    <a:pt x="89679" y="73463"/>
                  </a:cubicBezTo>
                  <a:cubicBezTo>
                    <a:pt x="89679" y="73735"/>
                    <a:pt x="89742" y="73986"/>
                    <a:pt x="89762" y="74258"/>
                  </a:cubicBezTo>
                  <a:cubicBezTo>
                    <a:pt x="89783" y="75032"/>
                    <a:pt x="90034" y="75806"/>
                    <a:pt x="90034" y="76560"/>
                  </a:cubicBezTo>
                  <a:cubicBezTo>
                    <a:pt x="90034" y="77418"/>
                    <a:pt x="90139" y="78254"/>
                    <a:pt x="90306" y="79091"/>
                  </a:cubicBezTo>
                  <a:cubicBezTo>
                    <a:pt x="90348" y="79217"/>
                    <a:pt x="90369" y="79363"/>
                    <a:pt x="90369" y="79489"/>
                  </a:cubicBezTo>
                  <a:cubicBezTo>
                    <a:pt x="90390" y="81791"/>
                    <a:pt x="90390" y="84092"/>
                    <a:pt x="90411" y="86373"/>
                  </a:cubicBezTo>
                  <a:cubicBezTo>
                    <a:pt x="90411" y="86540"/>
                    <a:pt x="90453" y="86749"/>
                    <a:pt x="90286" y="86896"/>
                  </a:cubicBezTo>
                  <a:cubicBezTo>
                    <a:pt x="90055" y="87105"/>
                    <a:pt x="89762" y="87314"/>
                    <a:pt x="89449" y="87314"/>
                  </a:cubicBezTo>
                  <a:cubicBezTo>
                    <a:pt x="88737" y="87356"/>
                    <a:pt x="88047" y="87356"/>
                    <a:pt x="87356" y="87377"/>
                  </a:cubicBezTo>
                  <a:cubicBezTo>
                    <a:pt x="87314" y="87377"/>
                    <a:pt x="87252" y="87377"/>
                    <a:pt x="87210" y="87356"/>
                  </a:cubicBezTo>
                  <a:cubicBezTo>
                    <a:pt x="86687" y="87168"/>
                    <a:pt x="86184" y="87273"/>
                    <a:pt x="85682" y="87440"/>
                  </a:cubicBezTo>
                  <a:cubicBezTo>
                    <a:pt x="85557" y="87461"/>
                    <a:pt x="85431" y="87482"/>
                    <a:pt x="85285" y="87482"/>
                  </a:cubicBezTo>
                  <a:lnTo>
                    <a:pt x="78464" y="87482"/>
                  </a:lnTo>
                  <a:cubicBezTo>
                    <a:pt x="78234" y="87482"/>
                    <a:pt x="78024" y="87482"/>
                    <a:pt x="77794" y="87377"/>
                  </a:cubicBezTo>
                  <a:cubicBezTo>
                    <a:pt x="77627" y="87314"/>
                    <a:pt x="77417" y="87314"/>
                    <a:pt x="77229" y="87314"/>
                  </a:cubicBezTo>
                  <a:lnTo>
                    <a:pt x="73651" y="87314"/>
                  </a:lnTo>
                  <a:cubicBezTo>
                    <a:pt x="73316" y="87314"/>
                    <a:pt x="72982" y="87335"/>
                    <a:pt x="72626" y="87210"/>
                  </a:cubicBezTo>
                  <a:cubicBezTo>
                    <a:pt x="72521" y="87147"/>
                    <a:pt x="72396" y="87168"/>
                    <a:pt x="72291" y="87147"/>
                  </a:cubicBezTo>
                  <a:cubicBezTo>
                    <a:pt x="71329" y="87126"/>
                    <a:pt x="70366" y="87063"/>
                    <a:pt x="69383" y="87063"/>
                  </a:cubicBezTo>
                  <a:cubicBezTo>
                    <a:pt x="69069" y="87063"/>
                    <a:pt x="68818" y="87001"/>
                    <a:pt x="68609" y="86833"/>
                  </a:cubicBezTo>
                  <a:cubicBezTo>
                    <a:pt x="68106" y="86436"/>
                    <a:pt x="67667" y="86017"/>
                    <a:pt x="67479" y="85368"/>
                  </a:cubicBezTo>
                  <a:cubicBezTo>
                    <a:pt x="67374" y="85013"/>
                    <a:pt x="67332" y="84657"/>
                    <a:pt x="67332" y="84301"/>
                  </a:cubicBezTo>
                  <a:lnTo>
                    <a:pt x="67332" y="83276"/>
                  </a:lnTo>
                  <a:cubicBezTo>
                    <a:pt x="67332" y="83025"/>
                    <a:pt x="67332" y="82774"/>
                    <a:pt x="67228" y="82544"/>
                  </a:cubicBezTo>
                  <a:cubicBezTo>
                    <a:pt x="67186" y="82523"/>
                    <a:pt x="67186" y="82460"/>
                    <a:pt x="67186" y="82439"/>
                  </a:cubicBezTo>
                  <a:cubicBezTo>
                    <a:pt x="67186" y="81916"/>
                    <a:pt x="67039" y="81393"/>
                    <a:pt x="67018" y="80870"/>
                  </a:cubicBezTo>
                  <a:cubicBezTo>
                    <a:pt x="67018" y="80033"/>
                    <a:pt x="67039" y="79196"/>
                    <a:pt x="67039" y="78359"/>
                  </a:cubicBezTo>
                  <a:cubicBezTo>
                    <a:pt x="67039" y="78045"/>
                    <a:pt x="67060" y="77710"/>
                    <a:pt x="67249" y="77501"/>
                  </a:cubicBezTo>
                  <a:cubicBezTo>
                    <a:pt x="67228" y="77104"/>
                    <a:pt x="67165" y="76769"/>
                    <a:pt x="67165" y="76434"/>
                  </a:cubicBezTo>
                  <a:cubicBezTo>
                    <a:pt x="67165" y="75765"/>
                    <a:pt x="67165" y="75095"/>
                    <a:pt x="67249" y="74446"/>
                  </a:cubicBezTo>
                  <a:cubicBezTo>
                    <a:pt x="67290" y="73923"/>
                    <a:pt x="67270" y="73358"/>
                    <a:pt x="67249" y="72835"/>
                  </a:cubicBezTo>
                  <a:cubicBezTo>
                    <a:pt x="67228" y="71643"/>
                    <a:pt x="67353" y="70471"/>
                    <a:pt x="67542" y="69257"/>
                  </a:cubicBezTo>
                  <a:cubicBezTo>
                    <a:pt x="67667" y="68420"/>
                    <a:pt x="67793" y="67604"/>
                    <a:pt x="67897" y="66767"/>
                  </a:cubicBezTo>
                  <a:cubicBezTo>
                    <a:pt x="67918" y="66663"/>
                    <a:pt x="67897" y="66558"/>
                    <a:pt x="67918" y="66412"/>
                  </a:cubicBezTo>
                  <a:cubicBezTo>
                    <a:pt x="67709" y="66328"/>
                    <a:pt x="67542" y="66391"/>
                    <a:pt x="67353" y="66433"/>
                  </a:cubicBezTo>
                  <a:cubicBezTo>
                    <a:pt x="65763" y="66746"/>
                    <a:pt x="64215" y="67123"/>
                    <a:pt x="62666" y="67583"/>
                  </a:cubicBezTo>
                  <a:cubicBezTo>
                    <a:pt x="60135" y="68379"/>
                    <a:pt x="57540" y="68923"/>
                    <a:pt x="54925" y="69467"/>
                  </a:cubicBezTo>
                  <a:cubicBezTo>
                    <a:pt x="53355" y="69801"/>
                    <a:pt x="51765" y="70011"/>
                    <a:pt x="50175" y="70283"/>
                  </a:cubicBezTo>
                  <a:cubicBezTo>
                    <a:pt x="49024" y="70471"/>
                    <a:pt x="47894" y="70638"/>
                    <a:pt x="46743" y="70847"/>
                  </a:cubicBezTo>
                  <a:cubicBezTo>
                    <a:pt x="46555" y="70889"/>
                    <a:pt x="46367" y="70952"/>
                    <a:pt x="46199" y="71015"/>
                  </a:cubicBezTo>
                  <a:cubicBezTo>
                    <a:pt x="46032" y="71057"/>
                    <a:pt x="45907" y="71120"/>
                    <a:pt x="45739" y="71120"/>
                  </a:cubicBezTo>
                  <a:cubicBezTo>
                    <a:pt x="45300" y="71057"/>
                    <a:pt x="44944" y="71224"/>
                    <a:pt x="44526" y="71350"/>
                  </a:cubicBezTo>
                  <a:cubicBezTo>
                    <a:pt x="44212" y="71433"/>
                    <a:pt x="43898" y="71517"/>
                    <a:pt x="43584" y="71538"/>
                  </a:cubicBezTo>
                  <a:cubicBezTo>
                    <a:pt x="43082" y="71622"/>
                    <a:pt x="42601" y="71768"/>
                    <a:pt x="42078" y="71936"/>
                  </a:cubicBezTo>
                  <a:cubicBezTo>
                    <a:pt x="42161" y="72166"/>
                    <a:pt x="42329" y="72270"/>
                    <a:pt x="42454" y="72396"/>
                  </a:cubicBezTo>
                  <a:cubicBezTo>
                    <a:pt x="42684" y="72605"/>
                    <a:pt x="42852" y="72835"/>
                    <a:pt x="42998" y="73128"/>
                  </a:cubicBezTo>
                  <a:cubicBezTo>
                    <a:pt x="43521" y="74049"/>
                    <a:pt x="43898" y="75011"/>
                    <a:pt x="44107" y="76037"/>
                  </a:cubicBezTo>
                  <a:cubicBezTo>
                    <a:pt x="44212" y="76560"/>
                    <a:pt x="44379" y="77062"/>
                    <a:pt x="44484" y="77585"/>
                  </a:cubicBezTo>
                  <a:cubicBezTo>
                    <a:pt x="44546" y="77794"/>
                    <a:pt x="44546" y="78024"/>
                    <a:pt x="44567" y="78254"/>
                  </a:cubicBezTo>
                  <a:cubicBezTo>
                    <a:pt x="44588" y="78422"/>
                    <a:pt x="44588" y="78589"/>
                    <a:pt x="44588" y="78778"/>
                  </a:cubicBezTo>
                  <a:cubicBezTo>
                    <a:pt x="44693" y="78778"/>
                    <a:pt x="44777" y="78798"/>
                    <a:pt x="44860" y="78798"/>
                  </a:cubicBezTo>
                  <a:cubicBezTo>
                    <a:pt x="45258" y="78736"/>
                    <a:pt x="45593" y="78861"/>
                    <a:pt x="45948" y="78987"/>
                  </a:cubicBezTo>
                  <a:cubicBezTo>
                    <a:pt x="46471" y="79196"/>
                    <a:pt x="46953" y="79426"/>
                    <a:pt x="47413" y="79740"/>
                  </a:cubicBezTo>
                  <a:cubicBezTo>
                    <a:pt x="48187" y="80242"/>
                    <a:pt x="48752" y="80891"/>
                    <a:pt x="49171" y="81707"/>
                  </a:cubicBezTo>
                  <a:cubicBezTo>
                    <a:pt x="49401" y="82146"/>
                    <a:pt x="49380" y="82627"/>
                    <a:pt x="49338" y="83088"/>
                  </a:cubicBezTo>
                  <a:cubicBezTo>
                    <a:pt x="49296" y="83255"/>
                    <a:pt x="49192" y="83360"/>
                    <a:pt x="49066" y="83444"/>
                  </a:cubicBezTo>
                  <a:cubicBezTo>
                    <a:pt x="48606" y="83674"/>
                    <a:pt x="48124" y="83904"/>
                    <a:pt x="47559" y="83820"/>
                  </a:cubicBezTo>
                  <a:cubicBezTo>
                    <a:pt x="47371" y="83799"/>
                    <a:pt x="47162" y="83862"/>
                    <a:pt x="46974" y="83820"/>
                  </a:cubicBezTo>
                  <a:cubicBezTo>
                    <a:pt x="46743" y="83799"/>
                    <a:pt x="46534" y="83757"/>
                    <a:pt x="46325" y="83695"/>
                  </a:cubicBezTo>
                  <a:cubicBezTo>
                    <a:pt x="46304" y="83695"/>
                    <a:pt x="46304" y="83674"/>
                    <a:pt x="46262" y="83674"/>
                  </a:cubicBezTo>
                  <a:cubicBezTo>
                    <a:pt x="45300" y="83276"/>
                    <a:pt x="45300" y="83276"/>
                    <a:pt x="44546" y="82523"/>
                  </a:cubicBezTo>
                  <a:lnTo>
                    <a:pt x="44149" y="82125"/>
                  </a:lnTo>
                  <a:cubicBezTo>
                    <a:pt x="43919" y="81895"/>
                    <a:pt x="43710" y="81665"/>
                    <a:pt x="43584" y="81351"/>
                  </a:cubicBezTo>
                  <a:cubicBezTo>
                    <a:pt x="43521" y="81205"/>
                    <a:pt x="43438" y="81100"/>
                    <a:pt x="43375" y="80995"/>
                  </a:cubicBezTo>
                  <a:cubicBezTo>
                    <a:pt x="43207" y="80828"/>
                    <a:pt x="43186" y="80577"/>
                    <a:pt x="43186" y="80347"/>
                  </a:cubicBezTo>
                  <a:cubicBezTo>
                    <a:pt x="43186" y="79949"/>
                    <a:pt x="43291" y="79594"/>
                    <a:pt x="43647" y="79384"/>
                  </a:cubicBezTo>
                  <a:cubicBezTo>
                    <a:pt x="43710" y="79363"/>
                    <a:pt x="43730" y="79301"/>
                    <a:pt x="43793" y="79259"/>
                  </a:cubicBezTo>
                  <a:cubicBezTo>
                    <a:pt x="43751" y="79091"/>
                    <a:pt x="43710" y="78945"/>
                    <a:pt x="43710" y="78757"/>
                  </a:cubicBezTo>
                  <a:cubicBezTo>
                    <a:pt x="43730" y="78213"/>
                    <a:pt x="43626" y="77710"/>
                    <a:pt x="43479" y="77187"/>
                  </a:cubicBezTo>
                  <a:cubicBezTo>
                    <a:pt x="43312" y="76664"/>
                    <a:pt x="43186" y="76120"/>
                    <a:pt x="43082" y="75597"/>
                  </a:cubicBezTo>
                  <a:cubicBezTo>
                    <a:pt x="42914" y="74760"/>
                    <a:pt x="42538" y="74028"/>
                    <a:pt x="42140" y="73296"/>
                  </a:cubicBezTo>
                  <a:cubicBezTo>
                    <a:pt x="41910" y="72835"/>
                    <a:pt x="41492" y="72563"/>
                    <a:pt x="41136" y="72187"/>
                  </a:cubicBezTo>
                  <a:cubicBezTo>
                    <a:pt x="41031" y="72249"/>
                    <a:pt x="40927" y="72270"/>
                    <a:pt x="40885" y="72312"/>
                  </a:cubicBezTo>
                  <a:cubicBezTo>
                    <a:pt x="40780" y="72417"/>
                    <a:pt x="40676" y="72459"/>
                    <a:pt x="40508" y="72459"/>
                  </a:cubicBezTo>
                  <a:cubicBezTo>
                    <a:pt x="40173" y="72417"/>
                    <a:pt x="39943" y="72563"/>
                    <a:pt x="39755" y="72835"/>
                  </a:cubicBezTo>
                  <a:cubicBezTo>
                    <a:pt x="39567" y="73086"/>
                    <a:pt x="39399" y="73316"/>
                    <a:pt x="39190" y="73547"/>
                  </a:cubicBezTo>
                  <a:cubicBezTo>
                    <a:pt x="39106" y="73651"/>
                    <a:pt x="38939" y="73672"/>
                    <a:pt x="38876" y="73777"/>
                  </a:cubicBezTo>
                  <a:cubicBezTo>
                    <a:pt x="38144" y="74551"/>
                    <a:pt x="37202" y="75011"/>
                    <a:pt x="36303" y="75534"/>
                  </a:cubicBezTo>
                  <a:cubicBezTo>
                    <a:pt x="35989" y="75723"/>
                    <a:pt x="35654" y="75848"/>
                    <a:pt x="35340" y="75974"/>
                  </a:cubicBezTo>
                  <a:cubicBezTo>
                    <a:pt x="35047" y="76120"/>
                    <a:pt x="34754" y="76246"/>
                    <a:pt x="34503" y="76476"/>
                  </a:cubicBezTo>
                  <a:cubicBezTo>
                    <a:pt x="34399" y="76581"/>
                    <a:pt x="34231" y="76643"/>
                    <a:pt x="34106" y="76685"/>
                  </a:cubicBezTo>
                  <a:lnTo>
                    <a:pt x="33331" y="76999"/>
                  </a:lnTo>
                  <a:cubicBezTo>
                    <a:pt x="33227" y="77062"/>
                    <a:pt x="33080" y="77083"/>
                    <a:pt x="33039" y="77166"/>
                  </a:cubicBezTo>
                  <a:cubicBezTo>
                    <a:pt x="32829" y="77397"/>
                    <a:pt x="32536" y="77480"/>
                    <a:pt x="32243" y="77606"/>
                  </a:cubicBezTo>
                  <a:cubicBezTo>
                    <a:pt x="32013" y="77690"/>
                    <a:pt x="31804" y="77815"/>
                    <a:pt x="31574" y="77920"/>
                  </a:cubicBezTo>
                  <a:cubicBezTo>
                    <a:pt x="31344" y="78024"/>
                    <a:pt x="31093" y="78171"/>
                    <a:pt x="30821" y="78150"/>
                  </a:cubicBezTo>
                  <a:cubicBezTo>
                    <a:pt x="30737" y="78150"/>
                    <a:pt x="30653" y="78171"/>
                    <a:pt x="30611" y="78213"/>
                  </a:cubicBezTo>
                  <a:cubicBezTo>
                    <a:pt x="30298" y="78338"/>
                    <a:pt x="29984" y="78443"/>
                    <a:pt x="29607" y="78589"/>
                  </a:cubicBezTo>
                  <a:cubicBezTo>
                    <a:pt x="29628" y="79070"/>
                    <a:pt x="29607" y="79573"/>
                    <a:pt x="29774" y="80054"/>
                  </a:cubicBezTo>
                  <a:cubicBezTo>
                    <a:pt x="29879" y="80347"/>
                    <a:pt x="29879" y="80661"/>
                    <a:pt x="29921" y="80954"/>
                  </a:cubicBezTo>
                  <a:cubicBezTo>
                    <a:pt x="30005" y="81372"/>
                    <a:pt x="30046" y="81811"/>
                    <a:pt x="30193" y="82230"/>
                  </a:cubicBezTo>
                  <a:cubicBezTo>
                    <a:pt x="30318" y="82627"/>
                    <a:pt x="30402" y="82983"/>
                    <a:pt x="30360" y="83402"/>
                  </a:cubicBezTo>
                  <a:cubicBezTo>
                    <a:pt x="30360" y="83485"/>
                    <a:pt x="30402" y="83590"/>
                    <a:pt x="30402" y="83716"/>
                  </a:cubicBezTo>
                  <a:lnTo>
                    <a:pt x="30737" y="83716"/>
                  </a:lnTo>
                  <a:cubicBezTo>
                    <a:pt x="31155" y="83716"/>
                    <a:pt x="31574" y="83716"/>
                    <a:pt x="31992" y="83695"/>
                  </a:cubicBezTo>
                  <a:cubicBezTo>
                    <a:pt x="32641" y="83653"/>
                    <a:pt x="33227" y="83820"/>
                    <a:pt x="33813" y="84008"/>
                  </a:cubicBezTo>
                  <a:cubicBezTo>
                    <a:pt x="33980" y="84071"/>
                    <a:pt x="34127" y="84176"/>
                    <a:pt x="34273" y="84239"/>
                  </a:cubicBezTo>
                  <a:cubicBezTo>
                    <a:pt x="34419" y="84322"/>
                    <a:pt x="34545" y="84427"/>
                    <a:pt x="34712" y="84490"/>
                  </a:cubicBezTo>
                  <a:cubicBezTo>
                    <a:pt x="34963" y="84552"/>
                    <a:pt x="35173" y="84720"/>
                    <a:pt x="35361" y="84908"/>
                  </a:cubicBezTo>
                  <a:cubicBezTo>
                    <a:pt x="35780" y="85327"/>
                    <a:pt x="35884" y="85808"/>
                    <a:pt x="35696" y="86331"/>
                  </a:cubicBezTo>
                  <a:cubicBezTo>
                    <a:pt x="35528" y="86812"/>
                    <a:pt x="35173" y="87042"/>
                    <a:pt x="34712" y="87042"/>
                  </a:cubicBezTo>
                  <a:cubicBezTo>
                    <a:pt x="33959" y="87063"/>
                    <a:pt x="33185" y="87063"/>
                    <a:pt x="32432" y="87042"/>
                  </a:cubicBezTo>
                  <a:cubicBezTo>
                    <a:pt x="32076" y="87042"/>
                    <a:pt x="31720" y="86896"/>
                    <a:pt x="31406" y="86708"/>
                  </a:cubicBezTo>
                  <a:cubicBezTo>
                    <a:pt x="30883" y="86394"/>
                    <a:pt x="30465" y="85912"/>
                    <a:pt x="30088" y="85473"/>
                  </a:cubicBezTo>
                  <a:cubicBezTo>
                    <a:pt x="29670" y="84971"/>
                    <a:pt x="29586" y="84343"/>
                    <a:pt x="29502" y="83716"/>
                  </a:cubicBezTo>
                  <a:lnTo>
                    <a:pt x="29502" y="83444"/>
                  </a:lnTo>
                  <a:cubicBezTo>
                    <a:pt x="29523" y="83130"/>
                    <a:pt x="29461" y="82837"/>
                    <a:pt x="29377" y="82544"/>
                  </a:cubicBezTo>
                  <a:cubicBezTo>
                    <a:pt x="29251" y="82042"/>
                    <a:pt x="29168" y="81560"/>
                    <a:pt x="29084" y="81037"/>
                  </a:cubicBezTo>
                  <a:cubicBezTo>
                    <a:pt x="29063" y="80891"/>
                    <a:pt x="29084" y="80765"/>
                    <a:pt x="29042" y="80640"/>
                  </a:cubicBezTo>
                  <a:cubicBezTo>
                    <a:pt x="28875" y="80033"/>
                    <a:pt x="28791" y="79468"/>
                    <a:pt x="28833" y="78840"/>
                  </a:cubicBezTo>
                  <a:cubicBezTo>
                    <a:pt x="28833" y="78798"/>
                    <a:pt x="28791" y="78757"/>
                    <a:pt x="28770" y="78736"/>
                  </a:cubicBezTo>
                  <a:cubicBezTo>
                    <a:pt x="28519" y="78673"/>
                    <a:pt x="28268" y="78757"/>
                    <a:pt x="28038" y="78840"/>
                  </a:cubicBezTo>
                  <a:cubicBezTo>
                    <a:pt x="27703" y="78966"/>
                    <a:pt x="27326" y="78987"/>
                    <a:pt x="26971" y="78966"/>
                  </a:cubicBezTo>
                  <a:cubicBezTo>
                    <a:pt x="26699" y="78966"/>
                    <a:pt x="26448" y="79008"/>
                    <a:pt x="26176" y="79070"/>
                  </a:cubicBezTo>
                  <a:cubicBezTo>
                    <a:pt x="25820" y="79154"/>
                    <a:pt x="25422" y="79154"/>
                    <a:pt x="25067" y="79175"/>
                  </a:cubicBezTo>
                  <a:lnTo>
                    <a:pt x="24481" y="79175"/>
                  </a:lnTo>
                  <a:cubicBezTo>
                    <a:pt x="24083" y="79175"/>
                    <a:pt x="23707" y="79196"/>
                    <a:pt x="23309" y="79322"/>
                  </a:cubicBezTo>
                  <a:cubicBezTo>
                    <a:pt x="22828" y="79510"/>
                    <a:pt x="22347" y="79405"/>
                    <a:pt x="21865" y="79301"/>
                  </a:cubicBezTo>
                  <a:cubicBezTo>
                    <a:pt x="21342" y="79196"/>
                    <a:pt x="20819" y="78987"/>
                    <a:pt x="20296" y="78840"/>
                  </a:cubicBezTo>
                  <a:cubicBezTo>
                    <a:pt x="19773" y="78673"/>
                    <a:pt x="19354" y="78338"/>
                    <a:pt x="18999" y="78003"/>
                  </a:cubicBezTo>
                  <a:cubicBezTo>
                    <a:pt x="18957" y="77962"/>
                    <a:pt x="18936" y="77941"/>
                    <a:pt x="18852" y="77899"/>
                  </a:cubicBezTo>
                  <a:cubicBezTo>
                    <a:pt x="18371" y="77962"/>
                    <a:pt x="17806" y="77857"/>
                    <a:pt x="17262" y="78003"/>
                  </a:cubicBezTo>
                  <a:cubicBezTo>
                    <a:pt x="17137" y="78024"/>
                    <a:pt x="17011" y="78024"/>
                    <a:pt x="16865" y="78024"/>
                  </a:cubicBezTo>
                  <a:cubicBezTo>
                    <a:pt x="16697" y="78024"/>
                    <a:pt x="16509" y="78024"/>
                    <a:pt x="16341" y="78213"/>
                  </a:cubicBezTo>
                  <a:cubicBezTo>
                    <a:pt x="16300" y="78254"/>
                    <a:pt x="16195" y="78275"/>
                    <a:pt x="16090" y="78317"/>
                  </a:cubicBezTo>
                  <a:cubicBezTo>
                    <a:pt x="15588" y="78317"/>
                    <a:pt x="15086" y="78359"/>
                    <a:pt x="14626" y="78234"/>
                  </a:cubicBezTo>
                  <a:cubicBezTo>
                    <a:pt x="14186" y="78129"/>
                    <a:pt x="13705" y="78150"/>
                    <a:pt x="13266" y="78254"/>
                  </a:cubicBezTo>
                  <a:cubicBezTo>
                    <a:pt x="12973" y="78317"/>
                    <a:pt x="12722" y="78275"/>
                    <a:pt x="12450" y="78129"/>
                  </a:cubicBezTo>
                  <a:cubicBezTo>
                    <a:pt x="12303" y="78045"/>
                    <a:pt x="12136" y="78024"/>
                    <a:pt x="11989" y="77920"/>
                  </a:cubicBezTo>
                  <a:cubicBezTo>
                    <a:pt x="11696" y="77752"/>
                    <a:pt x="11424" y="77606"/>
                    <a:pt x="11173" y="77418"/>
                  </a:cubicBezTo>
                  <a:cubicBezTo>
                    <a:pt x="10985" y="77313"/>
                    <a:pt x="10839" y="77166"/>
                    <a:pt x="10671" y="77020"/>
                  </a:cubicBezTo>
                  <a:cubicBezTo>
                    <a:pt x="10546" y="76894"/>
                    <a:pt x="10420" y="76769"/>
                    <a:pt x="10253" y="76643"/>
                  </a:cubicBezTo>
                  <a:lnTo>
                    <a:pt x="9897" y="76267"/>
                  </a:lnTo>
                  <a:cubicBezTo>
                    <a:pt x="9751" y="76141"/>
                    <a:pt x="9625" y="76037"/>
                    <a:pt x="9541" y="75911"/>
                  </a:cubicBezTo>
                  <a:cubicBezTo>
                    <a:pt x="9311" y="75513"/>
                    <a:pt x="9081" y="75137"/>
                    <a:pt x="8872" y="74718"/>
                  </a:cubicBezTo>
                  <a:cubicBezTo>
                    <a:pt x="8662" y="74342"/>
                    <a:pt x="8579" y="73923"/>
                    <a:pt x="8432" y="73526"/>
                  </a:cubicBezTo>
                  <a:cubicBezTo>
                    <a:pt x="8370" y="73400"/>
                    <a:pt x="8349" y="73254"/>
                    <a:pt x="8286" y="73149"/>
                  </a:cubicBezTo>
                  <a:cubicBezTo>
                    <a:pt x="8139" y="72898"/>
                    <a:pt x="8056" y="72605"/>
                    <a:pt x="8077" y="72291"/>
                  </a:cubicBezTo>
                  <a:cubicBezTo>
                    <a:pt x="8118" y="71998"/>
                    <a:pt x="7951" y="71747"/>
                    <a:pt x="7867" y="71475"/>
                  </a:cubicBezTo>
                  <a:cubicBezTo>
                    <a:pt x="7805" y="71266"/>
                    <a:pt x="7742" y="71036"/>
                    <a:pt x="7742" y="70827"/>
                  </a:cubicBezTo>
                  <a:cubicBezTo>
                    <a:pt x="7742" y="70701"/>
                    <a:pt x="7742" y="70575"/>
                    <a:pt x="7700" y="70429"/>
                  </a:cubicBezTo>
                  <a:cubicBezTo>
                    <a:pt x="7595" y="70199"/>
                    <a:pt x="7595" y="69969"/>
                    <a:pt x="7554" y="69697"/>
                  </a:cubicBezTo>
                  <a:cubicBezTo>
                    <a:pt x="7533" y="69425"/>
                    <a:pt x="7428" y="69111"/>
                    <a:pt x="7386" y="68818"/>
                  </a:cubicBezTo>
                  <a:cubicBezTo>
                    <a:pt x="7072" y="68651"/>
                    <a:pt x="7177" y="68379"/>
                    <a:pt x="7177" y="68107"/>
                  </a:cubicBezTo>
                  <a:cubicBezTo>
                    <a:pt x="7135" y="67081"/>
                    <a:pt x="7135" y="66077"/>
                    <a:pt x="7135" y="65031"/>
                  </a:cubicBezTo>
                  <a:cubicBezTo>
                    <a:pt x="7135" y="64842"/>
                    <a:pt x="7135" y="64675"/>
                    <a:pt x="7177" y="64529"/>
                  </a:cubicBezTo>
                  <a:cubicBezTo>
                    <a:pt x="7240" y="64047"/>
                    <a:pt x="7302" y="63587"/>
                    <a:pt x="7302" y="63106"/>
                  </a:cubicBezTo>
                  <a:cubicBezTo>
                    <a:pt x="7302" y="62959"/>
                    <a:pt x="7344" y="62771"/>
                    <a:pt x="7428" y="62625"/>
                  </a:cubicBezTo>
                  <a:cubicBezTo>
                    <a:pt x="7554" y="62269"/>
                    <a:pt x="7721" y="61955"/>
                    <a:pt x="7846" y="61620"/>
                  </a:cubicBezTo>
                  <a:cubicBezTo>
                    <a:pt x="7930" y="61411"/>
                    <a:pt x="8056" y="61202"/>
                    <a:pt x="8244" y="61076"/>
                  </a:cubicBezTo>
                  <a:cubicBezTo>
                    <a:pt x="8432" y="60972"/>
                    <a:pt x="8537" y="60783"/>
                    <a:pt x="8642" y="60595"/>
                  </a:cubicBezTo>
                  <a:cubicBezTo>
                    <a:pt x="9102" y="59842"/>
                    <a:pt x="9688" y="59193"/>
                    <a:pt x="10441" y="58670"/>
                  </a:cubicBezTo>
                  <a:cubicBezTo>
                    <a:pt x="11362" y="58021"/>
                    <a:pt x="12345" y="58021"/>
                    <a:pt x="13370" y="58272"/>
                  </a:cubicBezTo>
                  <a:cubicBezTo>
                    <a:pt x="13600" y="58335"/>
                    <a:pt x="13831" y="58398"/>
                    <a:pt x="14082" y="58440"/>
                  </a:cubicBezTo>
                  <a:cubicBezTo>
                    <a:pt x="14563" y="58503"/>
                    <a:pt x="15044" y="58649"/>
                    <a:pt x="15484" y="58858"/>
                  </a:cubicBezTo>
                  <a:cubicBezTo>
                    <a:pt x="15588" y="58879"/>
                    <a:pt x="15777" y="58963"/>
                    <a:pt x="16090" y="58900"/>
                  </a:cubicBezTo>
                  <a:close/>
                  <a:moveTo>
                    <a:pt x="89218" y="86205"/>
                  </a:moveTo>
                  <a:cubicBezTo>
                    <a:pt x="89239" y="86080"/>
                    <a:pt x="89260" y="85996"/>
                    <a:pt x="89260" y="85892"/>
                  </a:cubicBezTo>
                  <a:cubicBezTo>
                    <a:pt x="89302" y="84155"/>
                    <a:pt x="89302" y="82439"/>
                    <a:pt x="89302" y="80723"/>
                  </a:cubicBezTo>
                  <a:cubicBezTo>
                    <a:pt x="89302" y="80619"/>
                    <a:pt x="89302" y="80472"/>
                    <a:pt x="89239" y="80368"/>
                  </a:cubicBezTo>
                  <a:cubicBezTo>
                    <a:pt x="89114" y="80159"/>
                    <a:pt x="89135" y="79928"/>
                    <a:pt x="89135" y="79719"/>
                  </a:cubicBezTo>
                  <a:cubicBezTo>
                    <a:pt x="89114" y="79154"/>
                    <a:pt x="89135" y="78568"/>
                    <a:pt x="89093" y="78024"/>
                  </a:cubicBezTo>
                  <a:cubicBezTo>
                    <a:pt x="89030" y="77543"/>
                    <a:pt x="88988" y="77083"/>
                    <a:pt x="89009" y="76601"/>
                  </a:cubicBezTo>
                  <a:cubicBezTo>
                    <a:pt x="89009" y="76246"/>
                    <a:pt x="89009" y="75911"/>
                    <a:pt x="88905" y="75534"/>
                  </a:cubicBezTo>
                  <a:cubicBezTo>
                    <a:pt x="88842" y="75346"/>
                    <a:pt x="88842" y="75179"/>
                    <a:pt x="88842" y="74969"/>
                  </a:cubicBezTo>
                  <a:cubicBezTo>
                    <a:pt x="88884" y="74593"/>
                    <a:pt x="88800" y="74258"/>
                    <a:pt x="88716" y="73881"/>
                  </a:cubicBezTo>
                  <a:cubicBezTo>
                    <a:pt x="88591" y="73296"/>
                    <a:pt x="88486" y="72689"/>
                    <a:pt x="88381" y="72103"/>
                  </a:cubicBezTo>
                  <a:cubicBezTo>
                    <a:pt x="88361" y="71956"/>
                    <a:pt x="88361" y="71789"/>
                    <a:pt x="88319" y="71664"/>
                  </a:cubicBezTo>
                  <a:cubicBezTo>
                    <a:pt x="88214" y="71203"/>
                    <a:pt x="88068" y="70722"/>
                    <a:pt x="88193" y="70220"/>
                  </a:cubicBezTo>
                  <a:cubicBezTo>
                    <a:pt x="88214" y="70094"/>
                    <a:pt x="88172" y="69969"/>
                    <a:pt x="88151" y="69843"/>
                  </a:cubicBezTo>
                  <a:cubicBezTo>
                    <a:pt x="87837" y="68190"/>
                    <a:pt x="87356" y="66600"/>
                    <a:pt x="86791" y="65031"/>
                  </a:cubicBezTo>
                  <a:cubicBezTo>
                    <a:pt x="86394" y="64005"/>
                    <a:pt x="85954" y="62980"/>
                    <a:pt x="85473" y="61976"/>
                  </a:cubicBezTo>
                  <a:cubicBezTo>
                    <a:pt x="84971" y="60909"/>
                    <a:pt x="84427" y="59884"/>
                    <a:pt x="83820" y="58879"/>
                  </a:cubicBezTo>
                  <a:cubicBezTo>
                    <a:pt x="83276" y="57938"/>
                    <a:pt x="82627" y="57017"/>
                    <a:pt x="81895" y="56201"/>
                  </a:cubicBezTo>
                  <a:cubicBezTo>
                    <a:pt x="81163" y="55364"/>
                    <a:pt x="80347" y="54632"/>
                    <a:pt x="79468" y="54004"/>
                  </a:cubicBezTo>
                  <a:cubicBezTo>
                    <a:pt x="78798" y="53565"/>
                    <a:pt x="78066" y="53167"/>
                    <a:pt x="77292" y="53021"/>
                  </a:cubicBezTo>
                  <a:cubicBezTo>
                    <a:pt x="75744" y="52728"/>
                    <a:pt x="74342" y="53000"/>
                    <a:pt x="73233" y="54213"/>
                  </a:cubicBezTo>
                  <a:cubicBezTo>
                    <a:pt x="73128" y="54360"/>
                    <a:pt x="73003" y="54485"/>
                    <a:pt x="72898" y="54611"/>
                  </a:cubicBezTo>
                  <a:cubicBezTo>
                    <a:pt x="72354" y="55301"/>
                    <a:pt x="71894" y="56054"/>
                    <a:pt x="71475" y="56808"/>
                  </a:cubicBezTo>
                  <a:cubicBezTo>
                    <a:pt x="71412" y="56975"/>
                    <a:pt x="71329" y="57101"/>
                    <a:pt x="71224" y="57247"/>
                  </a:cubicBezTo>
                  <a:cubicBezTo>
                    <a:pt x="71119" y="57456"/>
                    <a:pt x="70994" y="57645"/>
                    <a:pt x="70910" y="57854"/>
                  </a:cubicBezTo>
                  <a:cubicBezTo>
                    <a:pt x="70743" y="58168"/>
                    <a:pt x="70617" y="58482"/>
                    <a:pt x="70492" y="58795"/>
                  </a:cubicBezTo>
                  <a:cubicBezTo>
                    <a:pt x="70303" y="59193"/>
                    <a:pt x="70157" y="59591"/>
                    <a:pt x="70094" y="60030"/>
                  </a:cubicBezTo>
                  <a:cubicBezTo>
                    <a:pt x="69990" y="60741"/>
                    <a:pt x="69843" y="61432"/>
                    <a:pt x="69529" y="62101"/>
                  </a:cubicBezTo>
                  <a:cubicBezTo>
                    <a:pt x="69383" y="62353"/>
                    <a:pt x="69320" y="62666"/>
                    <a:pt x="69257" y="62959"/>
                  </a:cubicBezTo>
                  <a:cubicBezTo>
                    <a:pt x="69111" y="63775"/>
                    <a:pt x="68964" y="64591"/>
                    <a:pt x="68818" y="65407"/>
                  </a:cubicBezTo>
                  <a:cubicBezTo>
                    <a:pt x="68734" y="65868"/>
                    <a:pt x="68692" y="66307"/>
                    <a:pt x="68713" y="66767"/>
                  </a:cubicBezTo>
                  <a:cubicBezTo>
                    <a:pt x="68734" y="67249"/>
                    <a:pt x="68692" y="67688"/>
                    <a:pt x="68525" y="68107"/>
                  </a:cubicBezTo>
                  <a:cubicBezTo>
                    <a:pt x="68420" y="68420"/>
                    <a:pt x="68399" y="68734"/>
                    <a:pt x="68399" y="69048"/>
                  </a:cubicBezTo>
                  <a:cubicBezTo>
                    <a:pt x="68399" y="69278"/>
                    <a:pt x="68337" y="69487"/>
                    <a:pt x="68295" y="69739"/>
                  </a:cubicBezTo>
                  <a:cubicBezTo>
                    <a:pt x="68211" y="70178"/>
                    <a:pt x="68106" y="70617"/>
                    <a:pt x="68023" y="71057"/>
                  </a:cubicBezTo>
                  <a:cubicBezTo>
                    <a:pt x="67897" y="71768"/>
                    <a:pt x="67918" y="72500"/>
                    <a:pt x="67918" y="73212"/>
                  </a:cubicBezTo>
                  <a:cubicBezTo>
                    <a:pt x="67918" y="73526"/>
                    <a:pt x="67918" y="73860"/>
                    <a:pt x="67876" y="74174"/>
                  </a:cubicBezTo>
                  <a:cubicBezTo>
                    <a:pt x="67709" y="75032"/>
                    <a:pt x="67772" y="75932"/>
                    <a:pt x="67814" y="76790"/>
                  </a:cubicBezTo>
                  <a:cubicBezTo>
                    <a:pt x="67855" y="77438"/>
                    <a:pt x="67897" y="78129"/>
                    <a:pt x="67772" y="78778"/>
                  </a:cubicBezTo>
                  <a:cubicBezTo>
                    <a:pt x="67562" y="79886"/>
                    <a:pt x="67751" y="80975"/>
                    <a:pt x="67814" y="82042"/>
                  </a:cubicBezTo>
                  <a:cubicBezTo>
                    <a:pt x="67814" y="82083"/>
                    <a:pt x="67814" y="82125"/>
                    <a:pt x="67855" y="82146"/>
                  </a:cubicBezTo>
                  <a:cubicBezTo>
                    <a:pt x="68002" y="82439"/>
                    <a:pt x="67981" y="82732"/>
                    <a:pt x="67981" y="83046"/>
                  </a:cubicBezTo>
                  <a:cubicBezTo>
                    <a:pt x="67981" y="83381"/>
                    <a:pt x="68002" y="83716"/>
                    <a:pt x="67981" y="84071"/>
                  </a:cubicBezTo>
                  <a:cubicBezTo>
                    <a:pt x="67960" y="84490"/>
                    <a:pt x="68106" y="84845"/>
                    <a:pt x="68232" y="85222"/>
                  </a:cubicBezTo>
                  <a:cubicBezTo>
                    <a:pt x="68316" y="85452"/>
                    <a:pt x="68504" y="85640"/>
                    <a:pt x="68713" y="85787"/>
                  </a:cubicBezTo>
                  <a:cubicBezTo>
                    <a:pt x="69069" y="86059"/>
                    <a:pt x="69446" y="86310"/>
                    <a:pt x="69969" y="86226"/>
                  </a:cubicBezTo>
                  <a:cubicBezTo>
                    <a:pt x="70052" y="86205"/>
                    <a:pt x="70157" y="86268"/>
                    <a:pt x="70262" y="86268"/>
                  </a:cubicBezTo>
                  <a:cubicBezTo>
                    <a:pt x="70492" y="86289"/>
                    <a:pt x="70743" y="86310"/>
                    <a:pt x="70994" y="86310"/>
                  </a:cubicBezTo>
                  <a:cubicBezTo>
                    <a:pt x="71329" y="86310"/>
                    <a:pt x="71664" y="86289"/>
                    <a:pt x="71998" y="86289"/>
                  </a:cubicBezTo>
                  <a:cubicBezTo>
                    <a:pt x="72187" y="86289"/>
                    <a:pt x="72396" y="86289"/>
                    <a:pt x="72563" y="86331"/>
                  </a:cubicBezTo>
                  <a:cubicBezTo>
                    <a:pt x="72814" y="86415"/>
                    <a:pt x="73086" y="86415"/>
                    <a:pt x="73337" y="86415"/>
                  </a:cubicBezTo>
                  <a:lnTo>
                    <a:pt x="77166" y="86415"/>
                  </a:lnTo>
                  <a:cubicBezTo>
                    <a:pt x="77376" y="86415"/>
                    <a:pt x="77585" y="86436"/>
                    <a:pt x="77794" y="86477"/>
                  </a:cubicBezTo>
                  <a:cubicBezTo>
                    <a:pt x="78108" y="86519"/>
                    <a:pt x="78422" y="86519"/>
                    <a:pt x="78736" y="86394"/>
                  </a:cubicBezTo>
                  <a:cubicBezTo>
                    <a:pt x="78903" y="86331"/>
                    <a:pt x="79091" y="86310"/>
                    <a:pt x="79280" y="86310"/>
                  </a:cubicBezTo>
                  <a:lnTo>
                    <a:pt x="81037" y="86310"/>
                  </a:lnTo>
                  <a:cubicBezTo>
                    <a:pt x="81184" y="86310"/>
                    <a:pt x="81372" y="86289"/>
                    <a:pt x="81519" y="86268"/>
                  </a:cubicBezTo>
                  <a:cubicBezTo>
                    <a:pt x="81770" y="86226"/>
                    <a:pt x="81979" y="86185"/>
                    <a:pt x="82209" y="86185"/>
                  </a:cubicBezTo>
                  <a:lnTo>
                    <a:pt x="84239" y="86185"/>
                  </a:lnTo>
                  <a:cubicBezTo>
                    <a:pt x="84552" y="86185"/>
                    <a:pt x="84845" y="86205"/>
                    <a:pt x="85138" y="86059"/>
                  </a:cubicBezTo>
                  <a:cubicBezTo>
                    <a:pt x="85243" y="85996"/>
                    <a:pt x="85389" y="85996"/>
                    <a:pt x="85536" y="85996"/>
                  </a:cubicBezTo>
                  <a:lnTo>
                    <a:pt x="87900" y="85996"/>
                  </a:lnTo>
                  <a:cubicBezTo>
                    <a:pt x="88068" y="85996"/>
                    <a:pt x="88214" y="85996"/>
                    <a:pt x="88361" y="86080"/>
                  </a:cubicBezTo>
                  <a:cubicBezTo>
                    <a:pt x="88633" y="86268"/>
                    <a:pt x="88905" y="86268"/>
                    <a:pt x="89218" y="86205"/>
                  </a:cubicBezTo>
                  <a:close/>
                  <a:moveTo>
                    <a:pt x="6926" y="25799"/>
                  </a:moveTo>
                  <a:cubicBezTo>
                    <a:pt x="7114" y="25820"/>
                    <a:pt x="7282" y="25820"/>
                    <a:pt x="7407" y="25841"/>
                  </a:cubicBezTo>
                  <a:cubicBezTo>
                    <a:pt x="7637" y="25883"/>
                    <a:pt x="7826" y="26029"/>
                    <a:pt x="7930" y="26238"/>
                  </a:cubicBezTo>
                  <a:cubicBezTo>
                    <a:pt x="8139" y="26636"/>
                    <a:pt x="7930" y="27013"/>
                    <a:pt x="7491" y="27054"/>
                  </a:cubicBezTo>
                  <a:cubicBezTo>
                    <a:pt x="7219" y="27075"/>
                    <a:pt x="6989" y="26992"/>
                    <a:pt x="6779" y="26866"/>
                  </a:cubicBezTo>
                  <a:cubicBezTo>
                    <a:pt x="6486" y="26678"/>
                    <a:pt x="6173" y="26657"/>
                    <a:pt x="5859" y="26782"/>
                  </a:cubicBezTo>
                  <a:cubicBezTo>
                    <a:pt x="5608" y="26866"/>
                    <a:pt x="5357" y="26971"/>
                    <a:pt x="5105" y="27054"/>
                  </a:cubicBezTo>
                  <a:cubicBezTo>
                    <a:pt x="4478" y="27222"/>
                    <a:pt x="4185" y="27703"/>
                    <a:pt x="4101" y="28310"/>
                  </a:cubicBezTo>
                  <a:cubicBezTo>
                    <a:pt x="4059" y="28791"/>
                    <a:pt x="4059" y="29314"/>
                    <a:pt x="4101" y="29837"/>
                  </a:cubicBezTo>
                  <a:cubicBezTo>
                    <a:pt x="4143" y="30256"/>
                    <a:pt x="4269" y="30653"/>
                    <a:pt x="4687" y="30883"/>
                  </a:cubicBezTo>
                  <a:cubicBezTo>
                    <a:pt x="4875" y="30988"/>
                    <a:pt x="5001" y="31155"/>
                    <a:pt x="5126" y="31302"/>
                  </a:cubicBezTo>
                  <a:cubicBezTo>
                    <a:pt x="5315" y="31553"/>
                    <a:pt x="5294" y="31867"/>
                    <a:pt x="5105" y="32034"/>
                  </a:cubicBezTo>
                  <a:cubicBezTo>
                    <a:pt x="4917" y="32223"/>
                    <a:pt x="4603" y="32243"/>
                    <a:pt x="4373" y="32076"/>
                  </a:cubicBezTo>
                  <a:lnTo>
                    <a:pt x="4143" y="31825"/>
                  </a:lnTo>
                  <a:cubicBezTo>
                    <a:pt x="4059" y="31720"/>
                    <a:pt x="3976" y="31616"/>
                    <a:pt x="3934" y="31511"/>
                  </a:cubicBezTo>
                  <a:cubicBezTo>
                    <a:pt x="3829" y="31511"/>
                    <a:pt x="3745" y="31490"/>
                    <a:pt x="3662" y="31490"/>
                  </a:cubicBezTo>
                  <a:cubicBezTo>
                    <a:pt x="2992" y="31511"/>
                    <a:pt x="2532" y="31950"/>
                    <a:pt x="2511" y="32641"/>
                  </a:cubicBezTo>
                  <a:lnTo>
                    <a:pt x="2511" y="33415"/>
                  </a:lnTo>
                  <a:cubicBezTo>
                    <a:pt x="2532" y="34210"/>
                    <a:pt x="3034" y="34775"/>
                    <a:pt x="3515" y="35361"/>
                  </a:cubicBezTo>
                  <a:cubicBezTo>
                    <a:pt x="3641" y="35508"/>
                    <a:pt x="3829" y="35612"/>
                    <a:pt x="3934" y="35800"/>
                  </a:cubicBezTo>
                  <a:cubicBezTo>
                    <a:pt x="4059" y="36010"/>
                    <a:pt x="4248" y="36114"/>
                    <a:pt x="4499" y="36135"/>
                  </a:cubicBezTo>
                  <a:cubicBezTo>
                    <a:pt x="4603" y="36135"/>
                    <a:pt x="4729" y="36135"/>
                    <a:pt x="4833" y="36177"/>
                  </a:cubicBezTo>
                  <a:cubicBezTo>
                    <a:pt x="5001" y="36198"/>
                    <a:pt x="5126" y="36240"/>
                    <a:pt x="5210" y="36428"/>
                  </a:cubicBezTo>
                  <a:cubicBezTo>
                    <a:pt x="5105" y="36512"/>
                    <a:pt x="4980" y="36554"/>
                    <a:pt x="4896" y="36637"/>
                  </a:cubicBezTo>
                  <a:cubicBezTo>
                    <a:pt x="4687" y="36826"/>
                    <a:pt x="4415" y="36868"/>
                    <a:pt x="4164" y="36847"/>
                  </a:cubicBezTo>
                  <a:cubicBezTo>
                    <a:pt x="3997" y="36826"/>
                    <a:pt x="3850" y="36868"/>
                    <a:pt x="3725" y="36826"/>
                  </a:cubicBezTo>
                  <a:cubicBezTo>
                    <a:pt x="3432" y="36700"/>
                    <a:pt x="3201" y="36805"/>
                    <a:pt x="2992" y="36951"/>
                  </a:cubicBezTo>
                  <a:cubicBezTo>
                    <a:pt x="2595" y="37265"/>
                    <a:pt x="2176" y="37579"/>
                    <a:pt x="1841" y="37956"/>
                  </a:cubicBezTo>
                  <a:cubicBezTo>
                    <a:pt x="1569" y="38207"/>
                    <a:pt x="1360" y="38541"/>
                    <a:pt x="1214" y="38897"/>
                  </a:cubicBezTo>
                  <a:cubicBezTo>
                    <a:pt x="921" y="39650"/>
                    <a:pt x="795" y="40425"/>
                    <a:pt x="900" y="41241"/>
                  </a:cubicBezTo>
                  <a:cubicBezTo>
                    <a:pt x="921" y="41450"/>
                    <a:pt x="963" y="41659"/>
                    <a:pt x="1046" y="41847"/>
                  </a:cubicBezTo>
                  <a:cubicBezTo>
                    <a:pt x="1360" y="42559"/>
                    <a:pt x="1800" y="43145"/>
                    <a:pt x="2406" y="43647"/>
                  </a:cubicBezTo>
                  <a:cubicBezTo>
                    <a:pt x="2720" y="43919"/>
                    <a:pt x="3034" y="44065"/>
                    <a:pt x="3453" y="44044"/>
                  </a:cubicBezTo>
                  <a:cubicBezTo>
                    <a:pt x="3745" y="44023"/>
                    <a:pt x="4038" y="44044"/>
                    <a:pt x="4289" y="43940"/>
                  </a:cubicBezTo>
                  <a:cubicBezTo>
                    <a:pt x="4373" y="43919"/>
                    <a:pt x="4499" y="43919"/>
                    <a:pt x="4561" y="43961"/>
                  </a:cubicBezTo>
                  <a:cubicBezTo>
                    <a:pt x="4666" y="44065"/>
                    <a:pt x="4582" y="44170"/>
                    <a:pt x="4520" y="44275"/>
                  </a:cubicBezTo>
                  <a:cubicBezTo>
                    <a:pt x="4457" y="44442"/>
                    <a:pt x="4310" y="44547"/>
                    <a:pt x="4269" y="44693"/>
                  </a:cubicBezTo>
                  <a:cubicBezTo>
                    <a:pt x="4143" y="45132"/>
                    <a:pt x="4038" y="45593"/>
                    <a:pt x="3955" y="46032"/>
                  </a:cubicBezTo>
                  <a:cubicBezTo>
                    <a:pt x="3829" y="46995"/>
                    <a:pt x="3829" y="47957"/>
                    <a:pt x="3787" y="48940"/>
                  </a:cubicBezTo>
                  <a:cubicBezTo>
                    <a:pt x="3766" y="49736"/>
                    <a:pt x="4101" y="50363"/>
                    <a:pt x="4520" y="50970"/>
                  </a:cubicBezTo>
                  <a:cubicBezTo>
                    <a:pt x="4582" y="51054"/>
                    <a:pt x="4687" y="51137"/>
                    <a:pt x="4792" y="51179"/>
                  </a:cubicBezTo>
                  <a:cubicBezTo>
                    <a:pt x="5210" y="51389"/>
                    <a:pt x="5649" y="51577"/>
                    <a:pt x="6152" y="51577"/>
                  </a:cubicBezTo>
                  <a:cubicBezTo>
                    <a:pt x="6717" y="51598"/>
                    <a:pt x="7072" y="51284"/>
                    <a:pt x="7302" y="50845"/>
                  </a:cubicBezTo>
                  <a:cubicBezTo>
                    <a:pt x="7344" y="50761"/>
                    <a:pt x="7344" y="50656"/>
                    <a:pt x="7407" y="50573"/>
                  </a:cubicBezTo>
                  <a:cubicBezTo>
                    <a:pt x="7512" y="50342"/>
                    <a:pt x="7700" y="50238"/>
                    <a:pt x="7951" y="50259"/>
                  </a:cubicBezTo>
                  <a:cubicBezTo>
                    <a:pt x="8181" y="50301"/>
                    <a:pt x="8370" y="50426"/>
                    <a:pt x="8390" y="50677"/>
                  </a:cubicBezTo>
                  <a:cubicBezTo>
                    <a:pt x="8453" y="51200"/>
                    <a:pt x="8704" y="51661"/>
                    <a:pt x="8955" y="52121"/>
                  </a:cubicBezTo>
                  <a:cubicBezTo>
                    <a:pt x="9102" y="52414"/>
                    <a:pt x="9332" y="52623"/>
                    <a:pt x="9604" y="52832"/>
                  </a:cubicBezTo>
                  <a:cubicBezTo>
                    <a:pt x="9688" y="52916"/>
                    <a:pt x="9813" y="52937"/>
                    <a:pt x="9918" y="52958"/>
                  </a:cubicBezTo>
                  <a:cubicBezTo>
                    <a:pt x="10169" y="52979"/>
                    <a:pt x="10441" y="52979"/>
                    <a:pt x="10692" y="52958"/>
                  </a:cubicBezTo>
                  <a:cubicBezTo>
                    <a:pt x="10818" y="52937"/>
                    <a:pt x="10985" y="52853"/>
                    <a:pt x="11090" y="52749"/>
                  </a:cubicBezTo>
                  <a:cubicBezTo>
                    <a:pt x="11236" y="52560"/>
                    <a:pt x="11403" y="52351"/>
                    <a:pt x="11529" y="52142"/>
                  </a:cubicBezTo>
                  <a:cubicBezTo>
                    <a:pt x="11634" y="51974"/>
                    <a:pt x="11738" y="51786"/>
                    <a:pt x="11822" y="51598"/>
                  </a:cubicBezTo>
                  <a:cubicBezTo>
                    <a:pt x="12115" y="51054"/>
                    <a:pt x="12638" y="50970"/>
                    <a:pt x="13077" y="51200"/>
                  </a:cubicBezTo>
                  <a:cubicBezTo>
                    <a:pt x="13266" y="51305"/>
                    <a:pt x="13412" y="51409"/>
                    <a:pt x="13600" y="51556"/>
                  </a:cubicBezTo>
                  <a:cubicBezTo>
                    <a:pt x="13956" y="51828"/>
                    <a:pt x="14354" y="52037"/>
                    <a:pt x="14835" y="52100"/>
                  </a:cubicBezTo>
                  <a:cubicBezTo>
                    <a:pt x="14961" y="52121"/>
                    <a:pt x="15107" y="52121"/>
                    <a:pt x="15191" y="52037"/>
                  </a:cubicBezTo>
                  <a:cubicBezTo>
                    <a:pt x="15588" y="51702"/>
                    <a:pt x="15923" y="51347"/>
                    <a:pt x="16153" y="50845"/>
                  </a:cubicBezTo>
                  <a:cubicBezTo>
                    <a:pt x="15735" y="50656"/>
                    <a:pt x="15358" y="50468"/>
                    <a:pt x="14940" y="50321"/>
                  </a:cubicBezTo>
                  <a:cubicBezTo>
                    <a:pt x="14626" y="50217"/>
                    <a:pt x="14333" y="50091"/>
                    <a:pt x="14249" y="49715"/>
                  </a:cubicBezTo>
                  <a:cubicBezTo>
                    <a:pt x="14228" y="49631"/>
                    <a:pt x="14144" y="49568"/>
                    <a:pt x="14082" y="49505"/>
                  </a:cubicBezTo>
                  <a:cubicBezTo>
                    <a:pt x="13768" y="49171"/>
                    <a:pt x="13768" y="49171"/>
                    <a:pt x="13621" y="48773"/>
                  </a:cubicBezTo>
                  <a:cubicBezTo>
                    <a:pt x="13412" y="48815"/>
                    <a:pt x="13203" y="48815"/>
                    <a:pt x="13036" y="48878"/>
                  </a:cubicBezTo>
                  <a:cubicBezTo>
                    <a:pt x="12429" y="49087"/>
                    <a:pt x="11822" y="49066"/>
                    <a:pt x="11215" y="48961"/>
                  </a:cubicBezTo>
                  <a:cubicBezTo>
                    <a:pt x="10901" y="48899"/>
                    <a:pt x="10587" y="48836"/>
                    <a:pt x="10274" y="48773"/>
                  </a:cubicBezTo>
                  <a:cubicBezTo>
                    <a:pt x="10043" y="48752"/>
                    <a:pt x="9813" y="48648"/>
                    <a:pt x="9625" y="48459"/>
                  </a:cubicBezTo>
                  <a:cubicBezTo>
                    <a:pt x="9479" y="48334"/>
                    <a:pt x="9311" y="48208"/>
                    <a:pt x="9144" y="48041"/>
                  </a:cubicBezTo>
                  <a:cubicBezTo>
                    <a:pt x="8914" y="47811"/>
                    <a:pt x="8683" y="47539"/>
                    <a:pt x="8474" y="47288"/>
                  </a:cubicBezTo>
                  <a:cubicBezTo>
                    <a:pt x="8286" y="47057"/>
                    <a:pt x="8202" y="46785"/>
                    <a:pt x="8202" y="46492"/>
                  </a:cubicBezTo>
                  <a:cubicBezTo>
                    <a:pt x="8244" y="46262"/>
                    <a:pt x="8244" y="46011"/>
                    <a:pt x="8202" y="45760"/>
                  </a:cubicBezTo>
                  <a:cubicBezTo>
                    <a:pt x="8181" y="45321"/>
                    <a:pt x="8286" y="44902"/>
                    <a:pt x="8558" y="44547"/>
                  </a:cubicBezTo>
                  <a:cubicBezTo>
                    <a:pt x="8725" y="44275"/>
                    <a:pt x="8893" y="44044"/>
                    <a:pt x="9186" y="43919"/>
                  </a:cubicBezTo>
                  <a:cubicBezTo>
                    <a:pt x="9332" y="43835"/>
                    <a:pt x="9479" y="43730"/>
                    <a:pt x="9520" y="43542"/>
                  </a:cubicBezTo>
                  <a:cubicBezTo>
                    <a:pt x="9437" y="43396"/>
                    <a:pt x="9395" y="43228"/>
                    <a:pt x="9311" y="43082"/>
                  </a:cubicBezTo>
                  <a:cubicBezTo>
                    <a:pt x="9227" y="42914"/>
                    <a:pt x="9269" y="42726"/>
                    <a:pt x="9374" y="42580"/>
                  </a:cubicBezTo>
                  <a:cubicBezTo>
                    <a:pt x="9667" y="42182"/>
                    <a:pt x="9751" y="41680"/>
                    <a:pt x="9834" y="41199"/>
                  </a:cubicBezTo>
                  <a:cubicBezTo>
                    <a:pt x="9897" y="40801"/>
                    <a:pt x="10127" y="40487"/>
                    <a:pt x="10315" y="40173"/>
                  </a:cubicBezTo>
                  <a:cubicBezTo>
                    <a:pt x="10357" y="40069"/>
                    <a:pt x="10483" y="40048"/>
                    <a:pt x="10629" y="40069"/>
                  </a:cubicBezTo>
                  <a:cubicBezTo>
                    <a:pt x="10755" y="40090"/>
                    <a:pt x="10880" y="40132"/>
                    <a:pt x="10943" y="40278"/>
                  </a:cubicBezTo>
                  <a:cubicBezTo>
                    <a:pt x="10901" y="40299"/>
                    <a:pt x="10880" y="40362"/>
                    <a:pt x="10818" y="40383"/>
                  </a:cubicBezTo>
                  <a:cubicBezTo>
                    <a:pt x="10546" y="40529"/>
                    <a:pt x="10462" y="40822"/>
                    <a:pt x="10483" y="41115"/>
                  </a:cubicBezTo>
                  <a:cubicBezTo>
                    <a:pt x="10504" y="41366"/>
                    <a:pt x="10462" y="41638"/>
                    <a:pt x="10441" y="41889"/>
                  </a:cubicBezTo>
                  <a:cubicBezTo>
                    <a:pt x="10357" y="42350"/>
                    <a:pt x="10378" y="42601"/>
                    <a:pt x="10525" y="43019"/>
                  </a:cubicBezTo>
                  <a:cubicBezTo>
                    <a:pt x="10755" y="43103"/>
                    <a:pt x="11048" y="43040"/>
                    <a:pt x="11299" y="43040"/>
                  </a:cubicBezTo>
                  <a:cubicBezTo>
                    <a:pt x="11780" y="43082"/>
                    <a:pt x="12240" y="43082"/>
                    <a:pt x="12659" y="42789"/>
                  </a:cubicBezTo>
                  <a:cubicBezTo>
                    <a:pt x="12743" y="42726"/>
                    <a:pt x="12868" y="42684"/>
                    <a:pt x="12973" y="42684"/>
                  </a:cubicBezTo>
                  <a:cubicBezTo>
                    <a:pt x="13538" y="42580"/>
                    <a:pt x="13956" y="42203"/>
                    <a:pt x="14375" y="41889"/>
                  </a:cubicBezTo>
                  <a:cubicBezTo>
                    <a:pt x="14605" y="41743"/>
                    <a:pt x="14668" y="41513"/>
                    <a:pt x="14647" y="41241"/>
                  </a:cubicBezTo>
                  <a:cubicBezTo>
                    <a:pt x="14626" y="41031"/>
                    <a:pt x="14521" y="40927"/>
                    <a:pt x="14312" y="40843"/>
                  </a:cubicBezTo>
                  <a:cubicBezTo>
                    <a:pt x="14228" y="40822"/>
                    <a:pt x="14144" y="40822"/>
                    <a:pt x="14103" y="40801"/>
                  </a:cubicBezTo>
                  <a:cubicBezTo>
                    <a:pt x="13935" y="40717"/>
                    <a:pt x="13831" y="40529"/>
                    <a:pt x="13852" y="40383"/>
                  </a:cubicBezTo>
                  <a:cubicBezTo>
                    <a:pt x="13893" y="40215"/>
                    <a:pt x="14019" y="40048"/>
                    <a:pt x="14165" y="40006"/>
                  </a:cubicBezTo>
                  <a:cubicBezTo>
                    <a:pt x="14333" y="39985"/>
                    <a:pt x="14479" y="40006"/>
                    <a:pt x="14626" y="39985"/>
                  </a:cubicBezTo>
                  <a:cubicBezTo>
                    <a:pt x="14835" y="39943"/>
                    <a:pt x="15086" y="39943"/>
                    <a:pt x="15274" y="39797"/>
                  </a:cubicBezTo>
                  <a:cubicBezTo>
                    <a:pt x="15588" y="39629"/>
                    <a:pt x="15839" y="39378"/>
                    <a:pt x="16111" y="39127"/>
                  </a:cubicBezTo>
                  <a:cubicBezTo>
                    <a:pt x="16634" y="38604"/>
                    <a:pt x="16634" y="37956"/>
                    <a:pt x="16509" y="37265"/>
                  </a:cubicBezTo>
                  <a:cubicBezTo>
                    <a:pt x="16509" y="37223"/>
                    <a:pt x="16446" y="37181"/>
                    <a:pt x="16404" y="37119"/>
                  </a:cubicBezTo>
                  <a:cubicBezTo>
                    <a:pt x="16321" y="37119"/>
                    <a:pt x="16216" y="37077"/>
                    <a:pt x="16132" y="37077"/>
                  </a:cubicBezTo>
                  <a:cubicBezTo>
                    <a:pt x="15735" y="37119"/>
                    <a:pt x="15505" y="36847"/>
                    <a:pt x="15295" y="36554"/>
                  </a:cubicBezTo>
                  <a:cubicBezTo>
                    <a:pt x="15044" y="36198"/>
                    <a:pt x="15253" y="35759"/>
                    <a:pt x="15693" y="35696"/>
                  </a:cubicBezTo>
                  <a:cubicBezTo>
                    <a:pt x="16111" y="35654"/>
                    <a:pt x="16530" y="35654"/>
                    <a:pt x="16844" y="36031"/>
                  </a:cubicBezTo>
                  <a:cubicBezTo>
                    <a:pt x="16865" y="36093"/>
                    <a:pt x="16927" y="36093"/>
                    <a:pt x="16969" y="36135"/>
                  </a:cubicBezTo>
                  <a:cubicBezTo>
                    <a:pt x="17974" y="36135"/>
                    <a:pt x="18936" y="35026"/>
                    <a:pt x="18538" y="33938"/>
                  </a:cubicBezTo>
                  <a:cubicBezTo>
                    <a:pt x="18350" y="33875"/>
                    <a:pt x="18141" y="33813"/>
                    <a:pt x="17974" y="33708"/>
                  </a:cubicBezTo>
                  <a:cubicBezTo>
                    <a:pt x="17806" y="33603"/>
                    <a:pt x="17660" y="33499"/>
                    <a:pt x="17513" y="33352"/>
                  </a:cubicBezTo>
                  <a:cubicBezTo>
                    <a:pt x="17241" y="32976"/>
                    <a:pt x="17471" y="32515"/>
                    <a:pt x="17932" y="32474"/>
                  </a:cubicBezTo>
                  <a:lnTo>
                    <a:pt x="18455" y="32474"/>
                  </a:lnTo>
                  <a:cubicBezTo>
                    <a:pt x="18664" y="32474"/>
                    <a:pt x="18831" y="32557"/>
                    <a:pt x="18957" y="32725"/>
                  </a:cubicBezTo>
                  <a:cubicBezTo>
                    <a:pt x="19062" y="32850"/>
                    <a:pt x="19166" y="32976"/>
                    <a:pt x="19271" y="33143"/>
                  </a:cubicBezTo>
                  <a:cubicBezTo>
                    <a:pt x="19375" y="33143"/>
                    <a:pt x="19459" y="33143"/>
                    <a:pt x="19564" y="33101"/>
                  </a:cubicBezTo>
                  <a:cubicBezTo>
                    <a:pt x="19794" y="33059"/>
                    <a:pt x="20024" y="32976"/>
                    <a:pt x="20275" y="32934"/>
                  </a:cubicBezTo>
                  <a:cubicBezTo>
                    <a:pt x="20924" y="32787"/>
                    <a:pt x="21468" y="32474"/>
                    <a:pt x="21991" y="32097"/>
                  </a:cubicBezTo>
                  <a:cubicBezTo>
                    <a:pt x="22305" y="31846"/>
                    <a:pt x="22535" y="31595"/>
                    <a:pt x="22619" y="31176"/>
                  </a:cubicBezTo>
                  <a:cubicBezTo>
                    <a:pt x="22681" y="30883"/>
                    <a:pt x="22744" y="30570"/>
                    <a:pt x="22807" y="30277"/>
                  </a:cubicBezTo>
                  <a:cubicBezTo>
                    <a:pt x="22932" y="29544"/>
                    <a:pt x="22849" y="28854"/>
                    <a:pt x="22430" y="28226"/>
                  </a:cubicBezTo>
                  <a:cubicBezTo>
                    <a:pt x="22388" y="28121"/>
                    <a:pt x="22305" y="28038"/>
                    <a:pt x="22263" y="27954"/>
                  </a:cubicBezTo>
                  <a:cubicBezTo>
                    <a:pt x="22326" y="27808"/>
                    <a:pt x="22472" y="27703"/>
                    <a:pt x="22619" y="27703"/>
                  </a:cubicBezTo>
                  <a:cubicBezTo>
                    <a:pt x="22786" y="27703"/>
                    <a:pt x="22849" y="27808"/>
                    <a:pt x="22932" y="27912"/>
                  </a:cubicBezTo>
                  <a:cubicBezTo>
                    <a:pt x="23163" y="28184"/>
                    <a:pt x="23351" y="28498"/>
                    <a:pt x="23435" y="28854"/>
                  </a:cubicBezTo>
                  <a:cubicBezTo>
                    <a:pt x="23518" y="29230"/>
                    <a:pt x="23581" y="29628"/>
                    <a:pt x="23623" y="30026"/>
                  </a:cubicBezTo>
                  <a:cubicBezTo>
                    <a:pt x="23644" y="30318"/>
                    <a:pt x="23686" y="30549"/>
                    <a:pt x="23874" y="30758"/>
                  </a:cubicBezTo>
                  <a:cubicBezTo>
                    <a:pt x="24000" y="30946"/>
                    <a:pt x="24146" y="31114"/>
                    <a:pt x="24272" y="31323"/>
                  </a:cubicBezTo>
                  <a:cubicBezTo>
                    <a:pt x="24460" y="31678"/>
                    <a:pt x="24878" y="31616"/>
                    <a:pt x="25108" y="31888"/>
                  </a:cubicBezTo>
                  <a:cubicBezTo>
                    <a:pt x="25150" y="31930"/>
                    <a:pt x="25234" y="31930"/>
                    <a:pt x="25318" y="31950"/>
                  </a:cubicBezTo>
                  <a:lnTo>
                    <a:pt x="25360" y="31950"/>
                  </a:lnTo>
                  <a:cubicBezTo>
                    <a:pt x="25632" y="31930"/>
                    <a:pt x="25883" y="31950"/>
                    <a:pt x="26155" y="31909"/>
                  </a:cubicBezTo>
                  <a:cubicBezTo>
                    <a:pt x="26594" y="31825"/>
                    <a:pt x="26908" y="31574"/>
                    <a:pt x="26992" y="31093"/>
                  </a:cubicBezTo>
                  <a:cubicBezTo>
                    <a:pt x="27013" y="30862"/>
                    <a:pt x="27117" y="30674"/>
                    <a:pt x="27243" y="30465"/>
                  </a:cubicBezTo>
                  <a:cubicBezTo>
                    <a:pt x="27326" y="30318"/>
                    <a:pt x="27494" y="30277"/>
                    <a:pt x="27640" y="30318"/>
                  </a:cubicBezTo>
                  <a:cubicBezTo>
                    <a:pt x="27808" y="30339"/>
                    <a:pt x="27933" y="30444"/>
                    <a:pt x="27954" y="30590"/>
                  </a:cubicBezTo>
                  <a:cubicBezTo>
                    <a:pt x="27975" y="30737"/>
                    <a:pt x="27954" y="30862"/>
                    <a:pt x="27975" y="30988"/>
                  </a:cubicBezTo>
                  <a:cubicBezTo>
                    <a:pt x="28017" y="31155"/>
                    <a:pt x="28017" y="31302"/>
                    <a:pt x="28080" y="31427"/>
                  </a:cubicBezTo>
                  <a:cubicBezTo>
                    <a:pt x="28373" y="31909"/>
                    <a:pt x="28686" y="32411"/>
                    <a:pt x="29105" y="32787"/>
                  </a:cubicBezTo>
                  <a:cubicBezTo>
                    <a:pt x="29544" y="33248"/>
                    <a:pt x="30067" y="33352"/>
                    <a:pt x="30674" y="33290"/>
                  </a:cubicBezTo>
                  <a:cubicBezTo>
                    <a:pt x="30758" y="33290"/>
                    <a:pt x="30862" y="33248"/>
                    <a:pt x="30946" y="33185"/>
                  </a:cubicBezTo>
                  <a:cubicBezTo>
                    <a:pt x="31218" y="32934"/>
                    <a:pt x="31532" y="32662"/>
                    <a:pt x="31699" y="32264"/>
                  </a:cubicBezTo>
                  <a:cubicBezTo>
                    <a:pt x="31741" y="32139"/>
                    <a:pt x="31804" y="32034"/>
                    <a:pt x="31846" y="31909"/>
                  </a:cubicBezTo>
                  <a:cubicBezTo>
                    <a:pt x="31930" y="31720"/>
                    <a:pt x="32055" y="31637"/>
                    <a:pt x="32243" y="31637"/>
                  </a:cubicBezTo>
                  <a:cubicBezTo>
                    <a:pt x="32515" y="31616"/>
                    <a:pt x="32683" y="31720"/>
                    <a:pt x="32787" y="32034"/>
                  </a:cubicBezTo>
                  <a:cubicBezTo>
                    <a:pt x="32955" y="32557"/>
                    <a:pt x="33290" y="32976"/>
                    <a:pt x="33562" y="33415"/>
                  </a:cubicBezTo>
                  <a:cubicBezTo>
                    <a:pt x="33624" y="33562"/>
                    <a:pt x="33729" y="33666"/>
                    <a:pt x="33875" y="33771"/>
                  </a:cubicBezTo>
                  <a:cubicBezTo>
                    <a:pt x="33980" y="33875"/>
                    <a:pt x="34127" y="33875"/>
                    <a:pt x="34231" y="33792"/>
                  </a:cubicBezTo>
                  <a:cubicBezTo>
                    <a:pt x="34357" y="33708"/>
                    <a:pt x="34419" y="33583"/>
                    <a:pt x="34357" y="33457"/>
                  </a:cubicBezTo>
                  <a:cubicBezTo>
                    <a:pt x="34336" y="33311"/>
                    <a:pt x="34252" y="33206"/>
                    <a:pt x="34210" y="33080"/>
                  </a:cubicBezTo>
                  <a:cubicBezTo>
                    <a:pt x="33917" y="32453"/>
                    <a:pt x="33624" y="31846"/>
                    <a:pt x="33352" y="31218"/>
                  </a:cubicBezTo>
                  <a:cubicBezTo>
                    <a:pt x="33290" y="31114"/>
                    <a:pt x="33269" y="31009"/>
                    <a:pt x="33394" y="30904"/>
                  </a:cubicBezTo>
                  <a:cubicBezTo>
                    <a:pt x="33771" y="31009"/>
                    <a:pt x="34106" y="31197"/>
                    <a:pt x="34336" y="31574"/>
                  </a:cubicBezTo>
                  <a:cubicBezTo>
                    <a:pt x="34503" y="31846"/>
                    <a:pt x="34671" y="32139"/>
                    <a:pt x="34859" y="32453"/>
                  </a:cubicBezTo>
                  <a:cubicBezTo>
                    <a:pt x="34943" y="32369"/>
                    <a:pt x="34984" y="32327"/>
                    <a:pt x="35026" y="32243"/>
                  </a:cubicBezTo>
                  <a:cubicBezTo>
                    <a:pt x="35235" y="31909"/>
                    <a:pt x="35507" y="31699"/>
                    <a:pt x="35926" y="31616"/>
                  </a:cubicBezTo>
                  <a:cubicBezTo>
                    <a:pt x="36031" y="31595"/>
                    <a:pt x="36114" y="31532"/>
                    <a:pt x="36303" y="31469"/>
                  </a:cubicBezTo>
                  <a:cubicBezTo>
                    <a:pt x="35800" y="31281"/>
                    <a:pt x="35298" y="31323"/>
                    <a:pt x="34963" y="31009"/>
                  </a:cubicBezTo>
                  <a:cubicBezTo>
                    <a:pt x="34984" y="30800"/>
                    <a:pt x="35047" y="30590"/>
                    <a:pt x="35047" y="30423"/>
                  </a:cubicBezTo>
                  <a:cubicBezTo>
                    <a:pt x="35026" y="30130"/>
                    <a:pt x="35089" y="29900"/>
                    <a:pt x="35235" y="29649"/>
                  </a:cubicBezTo>
                  <a:cubicBezTo>
                    <a:pt x="35361" y="29419"/>
                    <a:pt x="35466" y="29189"/>
                    <a:pt x="35591" y="28958"/>
                  </a:cubicBezTo>
                  <a:cubicBezTo>
                    <a:pt x="35654" y="28875"/>
                    <a:pt x="35696" y="28791"/>
                    <a:pt x="35696" y="28686"/>
                  </a:cubicBezTo>
                  <a:cubicBezTo>
                    <a:pt x="35759" y="28038"/>
                    <a:pt x="35696" y="27389"/>
                    <a:pt x="35173" y="26908"/>
                  </a:cubicBezTo>
                  <a:cubicBezTo>
                    <a:pt x="34859" y="26615"/>
                    <a:pt x="34524" y="26385"/>
                    <a:pt x="34210" y="26092"/>
                  </a:cubicBezTo>
                  <a:cubicBezTo>
                    <a:pt x="33938" y="25883"/>
                    <a:pt x="33666" y="25778"/>
                    <a:pt x="33311" y="25820"/>
                  </a:cubicBezTo>
                  <a:cubicBezTo>
                    <a:pt x="32871" y="25841"/>
                    <a:pt x="32453" y="25841"/>
                    <a:pt x="32013" y="25820"/>
                  </a:cubicBezTo>
                  <a:cubicBezTo>
                    <a:pt x="31532" y="25778"/>
                    <a:pt x="31323" y="25443"/>
                    <a:pt x="31616" y="25088"/>
                  </a:cubicBezTo>
                  <a:cubicBezTo>
                    <a:pt x="31846" y="24774"/>
                    <a:pt x="31825" y="24418"/>
                    <a:pt x="31699" y="24104"/>
                  </a:cubicBezTo>
                  <a:cubicBezTo>
                    <a:pt x="31574" y="23832"/>
                    <a:pt x="31386" y="23539"/>
                    <a:pt x="31197" y="23267"/>
                  </a:cubicBezTo>
                  <a:cubicBezTo>
                    <a:pt x="31093" y="23142"/>
                    <a:pt x="30946" y="23037"/>
                    <a:pt x="30800" y="22953"/>
                  </a:cubicBezTo>
                  <a:cubicBezTo>
                    <a:pt x="30549" y="22807"/>
                    <a:pt x="30256" y="22702"/>
                    <a:pt x="30005" y="22535"/>
                  </a:cubicBezTo>
                  <a:cubicBezTo>
                    <a:pt x="29795" y="22409"/>
                    <a:pt x="29586" y="22367"/>
                    <a:pt x="29335" y="22367"/>
                  </a:cubicBezTo>
                  <a:lnTo>
                    <a:pt x="28812" y="22367"/>
                  </a:lnTo>
                  <a:cubicBezTo>
                    <a:pt x="28665" y="22807"/>
                    <a:pt x="28352" y="22932"/>
                    <a:pt x="27933" y="22891"/>
                  </a:cubicBezTo>
                  <a:cubicBezTo>
                    <a:pt x="27724" y="22849"/>
                    <a:pt x="27515" y="22807"/>
                    <a:pt x="27410" y="22598"/>
                  </a:cubicBezTo>
                  <a:cubicBezTo>
                    <a:pt x="27305" y="22367"/>
                    <a:pt x="27347" y="22158"/>
                    <a:pt x="27494" y="21970"/>
                  </a:cubicBezTo>
                  <a:cubicBezTo>
                    <a:pt x="27557" y="21865"/>
                    <a:pt x="27703" y="21761"/>
                    <a:pt x="27766" y="21656"/>
                  </a:cubicBezTo>
                  <a:cubicBezTo>
                    <a:pt x="27745" y="21551"/>
                    <a:pt x="27745" y="21468"/>
                    <a:pt x="27724" y="21426"/>
                  </a:cubicBezTo>
                  <a:cubicBezTo>
                    <a:pt x="27703" y="21342"/>
                    <a:pt x="27640" y="21279"/>
                    <a:pt x="27598" y="21238"/>
                  </a:cubicBezTo>
                  <a:cubicBezTo>
                    <a:pt x="27033" y="20631"/>
                    <a:pt x="26468" y="20066"/>
                    <a:pt x="25673" y="19752"/>
                  </a:cubicBezTo>
                  <a:cubicBezTo>
                    <a:pt x="25506" y="19668"/>
                    <a:pt x="25297" y="19585"/>
                    <a:pt x="25088" y="19564"/>
                  </a:cubicBezTo>
                  <a:cubicBezTo>
                    <a:pt x="24523" y="19480"/>
                    <a:pt x="23979" y="19459"/>
                    <a:pt x="23518" y="19878"/>
                  </a:cubicBezTo>
                  <a:cubicBezTo>
                    <a:pt x="23351" y="20003"/>
                    <a:pt x="23246" y="20129"/>
                    <a:pt x="23246" y="20338"/>
                  </a:cubicBezTo>
                  <a:cubicBezTo>
                    <a:pt x="23246" y="20484"/>
                    <a:pt x="23225" y="20610"/>
                    <a:pt x="23204" y="20735"/>
                  </a:cubicBezTo>
                  <a:cubicBezTo>
                    <a:pt x="23142" y="20924"/>
                    <a:pt x="22953" y="21028"/>
                    <a:pt x="22744" y="21028"/>
                  </a:cubicBezTo>
                  <a:cubicBezTo>
                    <a:pt x="22577" y="21007"/>
                    <a:pt x="22409" y="20903"/>
                    <a:pt x="22388" y="20715"/>
                  </a:cubicBezTo>
                  <a:cubicBezTo>
                    <a:pt x="22367" y="20610"/>
                    <a:pt x="22367" y="20484"/>
                    <a:pt x="22326" y="20380"/>
                  </a:cubicBezTo>
                  <a:cubicBezTo>
                    <a:pt x="22284" y="20108"/>
                    <a:pt x="22158" y="19898"/>
                    <a:pt x="21907" y="19752"/>
                  </a:cubicBezTo>
                  <a:cubicBezTo>
                    <a:pt x="21133" y="19229"/>
                    <a:pt x="20338" y="18769"/>
                    <a:pt x="19396" y="18601"/>
                  </a:cubicBezTo>
                  <a:cubicBezTo>
                    <a:pt x="18748" y="18455"/>
                    <a:pt x="18183" y="18497"/>
                    <a:pt x="17701" y="19020"/>
                  </a:cubicBezTo>
                  <a:cubicBezTo>
                    <a:pt x="17660" y="19082"/>
                    <a:pt x="17576" y="19145"/>
                    <a:pt x="17492" y="19229"/>
                  </a:cubicBezTo>
                  <a:cubicBezTo>
                    <a:pt x="17283" y="19396"/>
                    <a:pt x="17157" y="19647"/>
                    <a:pt x="17199" y="19961"/>
                  </a:cubicBezTo>
                  <a:cubicBezTo>
                    <a:pt x="17283" y="20003"/>
                    <a:pt x="17367" y="20066"/>
                    <a:pt x="17471" y="20129"/>
                  </a:cubicBezTo>
                  <a:cubicBezTo>
                    <a:pt x="17597" y="20233"/>
                    <a:pt x="17722" y="20380"/>
                    <a:pt x="17827" y="20505"/>
                  </a:cubicBezTo>
                  <a:cubicBezTo>
                    <a:pt x="18036" y="20756"/>
                    <a:pt x="18015" y="21259"/>
                    <a:pt x="17806" y="21447"/>
                  </a:cubicBezTo>
                  <a:cubicBezTo>
                    <a:pt x="17597" y="21656"/>
                    <a:pt x="17095" y="21635"/>
                    <a:pt x="16865" y="21426"/>
                  </a:cubicBezTo>
                  <a:cubicBezTo>
                    <a:pt x="16760" y="21342"/>
                    <a:pt x="16676" y="21238"/>
                    <a:pt x="16613" y="21112"/>
                  </a:cubicBezTo>
                  <a:cubicBezTo>
                    <a:pt x="16530" y="21007"/>
                    <a:pt x="16467" y="20882"/>
                    <a:pt x="16425" y="20735"/>
                  </a:cubicBezTo>
                  <a:cubicBezTo>
                    <a:pt x="16321" y="20443"/>
                    <a:pt x="16090" y="20359"/>
                    <a:pt x="15797" y="20359"/>
                  </a:cubicBezTo>
                  <a:cubicBezTo>
                    <a:pt x="15065" y="20359"/>
                    <a:pt x="14312" y="20296"/>
                    <a:pt x="13600" y="20589"/>
                  </a:cubicBezTo>
                  <a:cubicBezTo>
                    <a:pt x="13580" y="20610"/>
                    <a:pt x="13517" y="20610"/>
                    <a:pt x="13496" y="20610"/>
                  </a:cubicBezTo>
                  <a:cubicBezTo>
                    <a:pt x="12994" y="20694"/>
                    <a:pt x="12596" y="20924"/>
                    <a:pt x="12240" y="21238"/>
                  </a:cubicBezTo>
                  <a:cubicBezTo>
                    <a:pt x="11906" y="21531"/>
                    <a:pt x="11717" y="21865"/>
                    <a:pt x="11843" y="22305"/>
                  </a:cubicBezTo>
                  <a:lnTo>
                    <a:pt x="12345" y="22807"/>
                  </a:lnTo>
                  <a:cubicBezTo>
                    <a:pt x="12575" y="23100"/>
                    <a:pt x="12554" y="23456"/>
                    <a:pt x="12261" y="23728"/>
                  </a:cubicBezTo>
                  <a:cubicBezTo>
                    <a:pt x="11968" y="23979"/>
                    <a:pt x="11613" y="23979"/>
                    <a:pt x="11341" y="23728"/>
                  </a:cubicBezTo>
                  <a:cubicBezTo>
                    <a:pt x="11236" y="23623"/>
                    <a:pt x="11173" y="23497"/>
                    <a:pt x="11111" y="23330"/>
                  </a:cubicBezTo>
                  <a:cubicBezTo>
                    <a:pt x="11027" y="23163"/>
                    <a:pt x="11006" y="23016"/>
                    <a:pt x="10964" y="22849"/>
                  </a:cubicBezTo>
                  <a:cubicBezTo>
                    <a:pt x="10755" y="22702"/>
                    <a:pt x="10504" y="22702"/>
                    <a:pt x="10274" y="22702"/>
                  </a:cubicBezTo>
                  <a:cubicBezTo>
                    <a:pt x="9960" y="22702"/>
                    <a:pt x="9667" y="22723"/>
                    <a:pt x="9353" y="22702"/>
                  </a:cubicBezTo>
                  <a:cubicBezTo>
                    <a:pt x="8725" y="22639"/>
                    <a:pt x="8160" y="22828"/>
                    <a:pt x="7574" y="22995"/>
                  </a:cubicBezTo>
                  <a:cubicBezTo>
                    <a:pt x="7114" y="23121"/>
                    <a:pt x="6570" y="23895"/>
                    <a:pt x="6570" y="24376"/>
                  </a:cubicBezTo>
                  <a:lnTo>
                    <a:pt x="6570" y="24481"/>
                  </a:lnTo>
                  <a:cubicBezTo>
                    <a:pt x="6612" y="24962"/>
                    <a:pt x="6696" y="25380"/>
                    <a:pt x="6926" y="25799"/>
                  </a:cubicBezTo>
                  <a:close/>
                  <a:moveTo>
                    <a:pt x="101375" y="18392"/>
                  </a:moveTo>
                  <a:cubicBezTo>
                    <a:pt x="101354" y="18476"/>
                    <a:pt x="101333" y="18601"/>
                    <a:pt x="101291" y="18706"/>
                  </a:cubicBezTo>
                  <a:cubicBezTo>
                    <a:pt x="101270" y="18936"/>
                    <a:pt x="101270" y="19145"/>
                    <a:pt x="101270" y="19375"/>
                  </a:cubicBezTo>
                  <a:cubicBezTo>
                    <a:pt x="101291" y="20212"/>
                    <a:pt x="101354" y="21049"/>
                    <a:pt x="101396" y="21886"/>
                  </a:cubicBezTo>
                  <a:cubicBezTo>
                    <a:pt x="101480" y="22765"/>
                    <a:pt x="101668" y="23623"/>
                    <a:pt x="101961" y="24439"/>
                  </a:cubicBezTo>
                  <a:cubicBezTo>
                    <a:pt x="102233" y="25192"/>
                    <a:pt x="102568" y="25904"/>
                    <a:pt x="103070" y="26531"/>
                  </a:cubicBezTo>
                  <a:cubicBezTo>
                    <a:pt x="103426" y="26992"/>
                    <a:pt x="103760" y="27473"/>
                    <a:pt x="104116" y="27954"/>
                  </a:cubicBezTo>
                  <a:cubicBezTo>
                    <a:pt x="104535" y="28540"/>
                    <a:pt x="105099" y="28979"/>
                    <a:pt x="105685" y="29356"/>
                  </a:cubicBezTo>
                  <a:cubicBezTo>
                    <a:pt x="106397" y="29816"/>
                    <a:pt x="107192" y="30193"/>
                    <a:pt x="108008" y="30402"/>
                  </a:cubicBezTo>
                  <a:cubicBezTo>
                    <a:pt x="109159" y="30716"/>
                    <a:pt x="110351" y="30967"/>
                    <a:pt x="111544" y="30883"/>
                  </a:cubicBezTo>
                  <a:lnTo>
                    <a:pt x="112004" y="30883"/>
                  </a:lnTo>
                  <a:cubicBezTo>
                    <a:pt x="112193" y="30883"/>
                    <a:pt x="112423" y="30883"/>
                    <a:pt x="112590" y="30988"/>
                  </a:cubicBezTo>
                  <a:cubicBezTo>
                    <a:pt x="112716" y="31072"/>
                    <a:pt x="112904" y="31093"/>
                    <a:pt x="113092" y="31093"/>
                  </a:cubicBezTo>
                  <a:cubicBezTo>
                    <a:pt x="113532" y="31093"/>
                    <a:pt x="113950" y="31114"/>
                    <a:pt x="114390" y="31093"/>
                  </a:cubicBezTo>
                  <a:cubicBezTo>
                    <a:pt x="114745" y="31072"/>
                    <a:pt x="115059" y="30883"/>
                    <a:pt x="115394" y="30883"/>
                  </a:cubicBezTo>
                  <a:cubicBezTo>
                    <a:pt x="115687" y="30862"/>
                    <a:pt x="116001" y="30779"/>
                    <a:pt x="116273" y="30695"/>
                  </a:cubicBezTo>
                  <a:cubicBezTo>
                    <a:pt x="116879" y="30528"/>
                    <a:pt x="117486" y="30339"/>
                    <a:pt x="118051" y="30151"/>
                  </a:cubicBezTo>
                  <a:cubicBezTo>
                    <a:pt x="118616" y="29963"/>
                    <a:pt x="119160" y="29754"/>
                    <a:pt x="119725" y="29586"/>
                  </a:cubicBezTo>
                  <a:cubicBezTo>
                    <a:pt x="120102" y="29440"/>
                    <a:pt x="120436" y="29293"/>
                    <a:pt x="120813" y="29189"/>
                  </a:cubicBezTo>
                  <a:cubicBezTo>
                    <a:pt x="121566" y="28979"/>
                    <a:pt x="122089" y="28373"/>
                    <a:pt x="122717" y="27975"/>
                  </a:cubicBezTo>
                  <a:cubicBezTo>
                    <a:pt x="122905" y="27640"/>
                    <a:pt x="123240" y="27431"/>
                    <a:pt x="123470" y="27138"/>
                  </a:cubicBezTo>
                  <a:cubicBezTo>
                    <a:pt x="123952" y="26594"/>
                    <a:pt x="124433" y="26071"/>
                    <a:pt x="124935" y="25548"/>
                  </a:cubicBezTo>
                  <a:cubicBezTo>
                    <a:pt x="125102" y="25401"/>
                    <a:pt x="125228" y="25213"/>
                    <a:pt x="125333" y="25004"/>
                  </a:cubicBezTo>
                  <a:cubicBezTo>
                    <a:pt x="125542" y="24502"/>
                    <a:pt x="125751" y="24041"/>
                    <a:pt x="125981" y="23539"/>
                  </a:cubicBezTo>
                  <a:cubicBezTo>
                    <a:pt x="126211" y="23037"/>
                    <a:pt x="126400" y="22514"/>
                    <a:pt x="126421" y="21970"/>
                  </a:cubicBezTo>
                  <a:cubicBezTo>
                    <a:pt x="126483" y="21259"/>
                    <a:pt x="126609" y="20589"/>
                    <a:pt x="126672" y="19878"/>
                  </a:cubicBezTo>
                  <a:cubicBezTo>
                    <a:pt x="126714" y="19041"/>
                    <a:pt x="126693" y="18204"/>
                    <a:pt x="126672" y="17367"/>
                  </a:cubicBezTo>
                  <a:cubicBezTo>
                    <a:pt x="126672" y="17137"/>
                    <a:pt x="126609" y="16865"/>
                    <a:pt x="126567" y="16634"/>
                  </a:cubicBezTo>
                  <a:cubicBezTo>
                    <a:pt x="126525" y="16509"/>
                    <a:pt x="126421" y="16404"/>
                    <a:pt x="126274" y="16362"/>
                  </a:cubicBezTo>
                  <a:cubicBezTo>
                    <a:pt x="126149" y="16530"/>
                    <a:pt x="126044" y="16676"/>
                    <a:pt x="125877" y="16844"/>
                  </a:cubicBezTo>
                  <a:cubicBezTo>
                    <a:pt x="125751" y="16990"/>
                    <a:pt x="125563" y="17137"/>
                    <a:pt x="125353" y="17137"/>
                  </a:cubicBezTo>
                  <a:cubicBezTo>
                    <a:pt x="124642" y="17137"/>
                    <a:pt x="123952" y="17262"/>
                    <a:pt x="123324" y="16823"/>
                  </a:cubicBezTo>
                  <a:cubicBezTo>
                    <a:pt x="123240" y="16760"/>
                    <a:pt x="123136" y="16739"/>
                    <a:pt x="123052" y="16718"/>
                  </a:cubicBezTo>
                  <a:cubicBezTo>
                    <a:pt x="122613" y="16613"/>
                    <a:pt x="122320" y="16321"/>
                    <a:pt x="122089" y="15944"/>
                  </a:cubicBezTo>
                  <a:cubicBezTo>
                    <a:pt x="121985" y="15818"/>
                    <a:pt x="121880" y="15693"/>
                    <a:pt x="121796" y="15567"/>
                  </a:cubicBezTo>
                  <a:lnTo>
                    <a:pt x="121713" y="15567"/>
                  </a:lnTo>
                  <a:cubicBezTo>
                    <a:pt x="121671" y="15588"/>
                    <a:pt x="121650" y="15630"/>
                    <a:pt x="121587" y="15672"/>
                  </a:cubicBezTo>
                  <a:cubicBezTo>
                    <a:pt x="121273" y="15986"/>
                    <a:pt x="120918" y="16132"/>
                    <a:pt x="120457" y="16090"/>
                  </a:cubicBezTo>
                  <a:cubicBezTo>
                    <a:pt x="119892" y="16028"/>
                    <a:pt x="119348" y="16007"/>
                    <a:pt x="118763" y="15986"/>
                  </a:cubicBezTo>
                  <a:cubicBezTo>
                    <a:pt x="117884" y="15902"/>
                    <a:pt x="117172" y="15400"/>
                    <a:pt x="116377" y="15065"/>
                  </a:cubicBezTo>
                  <a:cubicBezTo>
                    <a:pt x="116356" y="15065"/>
                    <a:pt x="116356" y="15044"/>
                    <a:pt x="116335" y="15044"/>
                  </a:cubicBezTo>
                  <a:cubicBezTo>
                    <a:pt x="115415" y="14228"/>
                    <a:pt x="114473" y="13475"/>
                    <a:pt x="113804" y="12450"/>
                  </a:cubicBezTo>
                  <a:cubicBezTo>
                    <a:pt x="113741" y="12366"/>
                    <a:pt x="113636" y="12282"/>
                    <a:pt x="113553" y="12220"/>
                  </a:cubicBezTo>
                  <a:cubicBezTo>
                    <a:pt x="112925" y="12847"/>
                    <a:pt x="112360" y="13475"/>
                    <a:pt x="111837" y="14144"/>
                  </a:cubicBezTo>
                  <a:cubicBezTo>
                    <a:pt x="111502" y="14584"/>
                    <a:pt x="111105" y="14981"/>
                    <a:pt x="110665" y="15295"/>
                  </a:cubicBezTo>
                  <a:cubicBezTo>
                    <a:pt x="110477" y="15421"/>
                    <a:pt x="110288" y="15588"/>
                    <a:pt x="110100" y="15714"/>
                  </a:cubicBezTo>
                  <a:cubicBezTo>
                    <a:pt x="109744" y="15944"/>
                    <a:pt x="109368" y="16195"/>
                    <a:pt x="109012" y="16404"/>
                  </a:cubicBezTo>
                  <a:cubicBezTo>
                    <a:pt x="108573" y="16697"/>
                    <a:pt x="108050" y="16634"/>
                    <a:pt x="107568" y="16530"/>
                  </a:cubicBezTo>
                  <a:cubicBezTo>
                    <a:pt x="107108" y="16425"/>
                    <a:pt x="106920" y="16237"/>
                    <a:pt x="106941" y="15797"/>
                  </a:cubicBezTo>
                  <a:cubicBezTo>
                    <a:pt x="106941" y="15672"/>
                    <a:pt x="106920" y="15525"/>
                    <a:pt x="106920" y="15379"/>
                  </a:cubicBezTo>
                  <a:cubicBezTo>
                    <a:pt x="106648" y="15484"/>
                    <a:pt x="106543" y="15693"/>
                    <a:pt x="106418" y="15881"/>
                  </a:cubicBezTo>
                  <a:cubicBezTo>
                    <a:pt x="106208" y="16195"/>
                    <a:pt x="105957" y="16425"/>
                    <a:pt x="105664" y="16634"/>
                  </a:cubicBezTo>
                  <a:cubicBezTo>
                    <a:pt x="105141" y="16990"/>
                    <a:pt x="104597" y="17367"/>
                    <a:pt x="104074" y="17722"/>
                  </a:cubicBezTo>
                  <a:cubicBezTo>
                    <a:pt x="103677" y="17994"/>
                    <a:pt x="103279" y="18141"/>
                    <a:pt x="102777" y="18120"/>
                  </a:cubicBezTo>
                  <a:cubicBezTo>
                    <a:pt x="102547" y="18099"/>
                    <a:pt x="102317" y="18078"/>
                    <a:pt x="102107" y="18120"/>
                  </a:cubicBezTo>
                  <a:cubicBezTo>
                    <a:pt x="101898" y="18141"/>
                    <a:pt x="101689" y="18287"/>
                    <a:pt x="101501" y="18392"/>
                  </a:cubicBezTo>
                  <a:cubicBezTo>
                    <a:pt x="101438" y="18329"/>
                    <a:pt x="101438" y="18371"/>
                    <a:pt x="101375" y="18392"/>
                  </a:cubicBezTo>
                  <a:close/>
                  <a:moveTo>
                    <a:pt x="140000" y="47455"/>
                  </a:moveTo>
                  <a:lnTo>
                    <a:pt x="140000" y="47455"/>
                  </a:lnTo>
                  <a:lnTo>
                    <a:pt x="140000" y="45509"/>
                  </a:lnTo>
                  <a:cubicBezTo>
                    <a:pt x="140000" y="45321"/>
                    <a:pt x="140042" y="45174"/>
                    <a:pt x="139979" y="45007"/>
                  </a:cubicBezTo>
                  <a:cubicBezTo>
                    <a:pt x="139833" y="44442"/>
                    <a:pt x="139874" y="43835"/>
                    <a:pt x="139665" y="43291"/>
                  </a:cubicBezTo>
                  <a:cubicBezTo>
                    <a:pt x="139540" y="42894"/>
                    <a:pt x="139540" y="42475"/>
                    <a:pt x="139435" y="42057"/>
                  </a:cubicBezTo>
                  <a:cubicBezTo>
                    <a:pt x="139268" y="41492"/>
                    <a:pt x="139142" y="40885"/>
                    <a:pt x="138786" y="40383"/>
                  </a:cubicBezTo>
                  <a:cubicBezTo>
                    <a:pt x="138703" y="40257"/>
                    <a:pt x="138640" y="40090"/>
                    <a:pt x="138598" y="39964"/>
                  </a:cubicBezTo>
                  <a:cubicBezTo>
                    <a:pt x="138514" y="39776"/>
                    <a:pt x="138431" y="39567"/>
                    <a:pt x="138326" y="39399"/>
                  </a:cubicBezTo>
                  <a:cubicBezTo>
                    <a:pt x="137908" y="38709"/>
                    <a:pt x="137573" y="37997"/>
                    <a:pt x="137050" y="37370"/>
                  </a:cubicBezTo>
                  <a:cubicBezTo>
                    <a:pt x="136861" y="37160"/>
                    <a:pt x="136757" y="36909"/>
                    <a:pt x="136506" y="36742"/>
                  </a:cubicBezTo>
                  <a:cubicBezTo>
                    <a:pt x="136443" y="36721"/>
                    <a:pt x="136422" y="36679"/>
                    <a:pt x="136401" y="36616"/>
                  </a:cubicBezTo>
                  <a:cubicBezTo>
                    <a:pt x="136317" y="36344"/>
                    <a:pt x="136129" y="36219"/>
                    <a:pt x="135878" y="36114"/>
                  </a:cubicBezTo>
                  <a:cubicBezTo>
                    <a:pt x="135794" y="36093"/>
                    <a:pt x="135732" y="36052"/>
                    <a:pt x="135690" y="35989"/>
                  </a:cubicBezTo>
                  <a:cubicBezTo>
                    <a:pt x="135209" y="35549"/>
                    <a:pt x="134644" y="35298"/>
                    <a:pt x="134058" y="35047"/>
                  </a:cubicBezTo>
                  <a:cubicBezTo>
                    <a:pt x="133681" y="34859"/>
                    <a:pt x="133221" y="34817"/>
                    <a:pt x="132802" y="34817"/>
                  </a:cubicBezTo>
                  <a:cubicBezTo>
                    <a:pt x="132237" y="34838"/>
                    <a:pt x="131756" y="35110"/>
                    <a:pt x="131317" y="35445"/>
                  </a:cubicBezTo>
                  <a:cubicBezTo>
                    <a:pt x="131170" y="35570"/>
                    <a:pt x="131003" y="35696"/>
                    <a:pt x="130815" y="35800"/>
                  </a:cubicBezTo>
                  <a:cubicBezTo>
                    <a:pt x="130145" y="36177"/>
                    <a:pt x="129643" y="36742"/>
                    <a:pt x="129078" y="37223"/>
                  </a:cubicBezTo>
                  <a:cubicBezTo>
                    <a:pt x="128869" y="37391"/>
                    <a:pt x="128680" y="37642"/>
                    <a:pt x="128513" y="37872"/>
                  </a:cubicBezTo>
                  <a:cubicBezTo>
                    <a:pt x="128346" y="38186"/>
                    <a:pt x="128136" y="38500"/>
                    <a:pt x="127885" y="38813"/>
                  </a:cubicBezTo>
                  <a:cubicBezTo>
                    <a:pt x="127760" y="39002"/>
                    <a:pt x="127676" y="39232"/>
                    <a:pt x="127634" y="39441"/>
                  </a:cubicBezTo>
                  <a:cubicBezTo>
                    <a:pt x="127571" y="39734"/>
                    <a:pt x="127550" y="39985"/>
                    <a:pt x="127530" y="40278"/>
                  </a:cubicBezTo>
                  <a:cubicBezTo>
                    <a:pt x="127446" y="41031"/>
                    <a:pt x="127530" y="41785"/>
                    <a:pt x="127258" y="42538"/>
                  </a:cubicBezTo>
                  <a:lnTo>
                    <a:pt x="127258" y="42580"/>
                  </a:lnTo>
                  <a:cubicBezTo>
                    <a:pt x="127299" y="42914"/>
                    <a:pt x="127153" y="43186"/>
                    <a:pt x="127027" y="43500"/>
                  </a:cubicBezTo>
                  <a:cubicBezTo>
                    <a:pt x="126839" y="44044"/>
                    <a:pt x="126525" y="44526"/>
                    <a:pt x="126170" y="44944"/>
                  </a:cubicBezTo>
                  <a:cubicBezTo>
                    <a:pt x="125877" y="45258"/>
                    <a:pt x="125563" y="45509"/>
                    <a:pt x="125374" y="45907"/>
                  </a:cubicBezTo>
                  <a:cubicBezTo>
                    <a:pt x="125353" y="45990"/>
                    <a:pt x="125249" y="46032"/>
                    <a:pt x="125207" y="46116"/>
                  </a:cubicBezTo>
                  <a:cubicBezTo>
                    <a:pt x="125019" y="46304"/>
                    <a:pt x="124809" y="46471"/>
                    <a:pt x="124642" y="46681"/>
                  </a:cubicBezTo>
                  <a:cubicBezTo>
                    <a:pt x="124370" y="47057"/>
                    <a:pt x="124014" y="47350"/>
                    <a:pt x="123638" y="47580"/>
                  </a:cubicBezTo>
                  <a:cubicBezTo>
                    <a:pt x="122843" y="48083"/>
                    <a:pt x="122089" y="48627"/>
                    <a:pt x="121504" y="49359"/>
                  </a:cubicBezTo>
                  <a:cubicBezTo>
                    <a:pt x="121483" y="49401"/>
                    <a:pt x="121441" y="49464"/>
                    <a:pt x="121399" y="49484"/>
                  </a:cubicBezTo>
                  <a:cubicBezTo>
                    <a:pt x="121043" y="49715"/>
                    <a:pt x="120771" y="50091"/>
                    <a:pt x="120499" y="50405"/>
                  </a:cubicBezTo>
                  <a:cubicBezTo>
                    <a:pt x="120353" y="50531"/>
                    <a:pt x="120206" y="50656"/>
                    <a:pt x="120081" y="50803"/>
                  </a:cubicBezTo>
                  <a:cubicBezTo>
                    <a:pt x="119830" y="51054"/>
                    <a:pt x="119600" y="51326"/>
                    <a:pt x="119369" y="51598"/>
                  </a:cubicBezTo>
                  <a:cubicBezTo>
                    <a:pt x="119244" y="51786"/>
                    <a:pt x="119139" y="51995"/>
                    <a:pt x="118993" y="52184"/>
                  </a:cubicBezTo>
                  <a:cubicBezTo>
                    <a:pt x="118783" y="52435"/>
                    <a:pt x="118679" y="52728"/>
                    <a:pt x="118721" y="53062"/>
                  </a:cubicBezTo>
                  <a:cubicBezTo>
                    <a:pt x="118742" y="53439"/>
                    <a:pt x="118763" y="53837"/>
                    <a:pt x="118867" y="54192"/>
                  </a:cubicBezTo>
                  <a:cubicBezTo>
                    <a:pt x="118972" y="54590"/>
                    <a:pt x="118951" y="55029"/>
                    <a:pt x="119348" y="55322"/>
                  </a:cubicBezTo>
                  <a:cubicBezTo>
                    <a:pt x="119390" y="55343"/>
                    <a:pt x="119411" y="55448"/>
                    <a:pt x="119411" y="55531"/>
                  </a:cubicBezTo>
                  <a:cubicBezTo>
                    <a:pt x="119453" y="55678"/>
                    <a:pt x="119516" y="55762"/>
                    <a:pt x="119662" y="55803"/>
                  </a:cubicBezTo>
                  <a:cubicBezTo>
                    <a:pt x="120102" y="55950"/>
                    <a:pt x="120499" y="56264"/>
                    <a:pt x="120980" y="56222"/>
                  </a:cubicBezTo>
                  <a:cubicBezTo>
                    <a:pt x="121127" y="56222"/>
                    <a:pt x="121252" y="56306"/>
                    <a:pt x="121357" y="56327"/>
                  </a:cubicBezTo>
                  <a:cubicBezTo>
                    <a:pt x="121462" y="56368"/>
                    <a:pt x="121566" y="56410"/>
                    <a:pt x="121671" y="56431"/>
                  </a:cubicBezTo>
                  <a:cubicBezTo>
                    <a:pt x="122110" y="56473"/>
                    <a:pt x="122550" y="56619"/>
                    <a:pt x="123031" y="56515"/>
                  </a:cubicBezTo>
                  <a:cubicBezTo>
                    <a:pt x="123115" y="56494"/>
                    <a:pt x="123177" y="56494"/>
                    <a:pt x="123261" y="56515"/>
                  </a:cubicBezTo>
                  <a:cubicBezTo>
                    <a:pt x="123554" y="56619"/>
                    <a:pt x="123868" y="56578"/>
                    <a:pt x="124161" y="56536"/>
                  </a:cubicBezTo>
                  <a:cubicBezTo>
                    <a:pt x="124537" y="56494"/>
                    <a:pt x="124935" y="56431"/>
                    <a:pt x="125333" y="56431"/>
                  </a:cubicBezTo>
                  <a:cubicBezTo>
                    <a:pt x="126190" y="56410"/>
                    <a:pt x="127006" y="56159"/>
                    <a:pt x="127822" y="55908"/>
                  </a:cubicBezTo>
                  <a:cubicBezTo>
                    <a:pt x="128304" y="55782"/>
                    <a:pt x="128806" y="55678"/>
                    <a:pt x="129245" y="55385"/>
                  </a:cubicBezTo>
                  <a:cubicBezTo>
                    <a:pt x="129287" y="55385"/>
                    <a:pt x="129287" y="55364"/>
                    <a:pt x="129308" y="55364"/>
                  </a:cubicBezTo>
                  <a:cubicBezTo>
                    <a:pt x="129664" y="55364"/>
                    <a:pt x="129957" y="55176"/>
                    <a:pt x="130271" y="55029"/>
                  </a:cubicBezTo>
                  <a:cubicBezTo>
                    <a:pt x="130438" y="54946"/>
                    <a:pt x="130584" y="54925"/>
                    <a:pt x="130773" y="54862"/>
                  </a:cubicBezTo>
                  <a:cubicBezTo>
                    <a:pt x="131212" y="54736"/>
                    <a:pt x="131631" y="54632"/>
                    <a:pt x="132070" y="54527"/>
                  </a:cubicBezTo>
                  <a:cubicBezTo>
                    <a:pt x="132175" y="54506"/>
                    <a:pt x="132279" y="54422"/>
                    <a:pt x="132384" y="54402"/>
                  </a:cubicBezTo>
                  <a:cubicBezTo>
                    <a:pt x="132677" y="54276"/>
                    <a:pt x="132949" y="54171"/>
                    <a:pt x="133221" y="54067"/>
                  </a:cubicBezTo>
                  <a:cubicBezTo>
                    <a:pt x="133388" y="54004"/>
                    <a:pt x="133556" y="53941"/>
                    <a:pt x="133702" y="53878"/>
                  </a:cubicBezTo>
                  <a:cubicBezTo>
                    <a:pt x="133890" y="53795"/>
                    <a:pt x="134100" y="53753"/>
                    <a:pt x="134309" y="53690"/>
                  </a:cubicBezTo>
                  <a:cubicBezTo>
                    <a:pt x="134832" y="53586"/>
                    <a:pt x="135355" y="53481"/>
                    <a:pt x="135878" y="53397"/>
                  </a:cubicBezTo>
                  <a:cubicBezTo>
                    <a:pt x="136401" y="53334"/>
                    <a:pt x="136924" y="53251"/>
                    <a:pt x="137301" y="52832"/>
                  </a:cubicBezTo>
                  <a:cubicBezTo>
                    <a:pt x="137698" y="52728"/>
                    <a:pt x="137991" y="52414"/>
                    <a:pt x="138326" y="52225"/>
                  </a:cubicBezTo>
                  <a:cubicBezTo>
                    <a:pt x="138766" y="51974"/>
                    <a:pt x="139121" y="51577"/>
                    <a:pt x="139435" y="51158"/>
                  </a:cubicBezTo>
                  <a:cubicBezTo>
                    <a:pt x="139665" y="50865"/>
                    <a:pt x="139707" y="50510"/>
                    <a:pt x="139895" y="50196"/>
                  </a:cubicBezTo>
                  <a:cubicBezTo>
                    <a:pt x="140021" y="49987"/>
                    <a:pt x="140063" y="49777"/>
                    <a:pt x="140063" y="49526"/>
                  </a:cubicBezTo>
                  <a:cubicBezTo>
                    <a:pt x="139979" y="48836"/>
                    <a:pt x="140000" y="48145"/>
                    <a:pt x="140000" y="47455"/>
                  </a:cubicBezTo>
                  <a:close/>
                  <a:moveTo>
                    <a:pt x="122633" y="1465"/>
                  </a:moveTo>
                  <a:cubicBezTo>
                    <a:pt x="122424" y="1339"/>
                    <a:pt x="122257" y="1151"/>
                    <a:pt x="122006" y="1214"/>
                  </a:cubicBezTo>
                  <a:cubicBezTo>
                    <a:pt x="121273" y="1339"/>
                    <a:pt x="120541" y="1381"/>
                    <a:pt x="119976" y="1946"/>
                  </a:cubicBezTo>
                  <a:cubicBezTo>
                    <a:pt x="119913" y="1988"/>
                    <a:pt x="119851" y="2051"/>
                    <a:pt x="119788" y="2072"/>
                  </a:cubicBezTo>
                  <a:cubicBezTo>
                    <a:pt x="119600" y="2176"/>
                    <a:pt x="119453" y="2323"/>
                    <a:pt x="119348" y="2490"/>
                  </a:cubicBezTo>
                  <a:cubicBezTo>
                    <a:pt x="119139" y="2804"/>
                    <a:pt x="118825" y="3034"/>
                    <a:pt x="118846" y="3473"/>
                  </a:cubicBezTo>
                  <a:cubicBezTo>
                    <a:pt x="118846" y="3515"/>
                    <a:pt x="118846" y="3536"/>
                    <a:pt x="118825" y="3536"/>
                  </a:cubicBezTo>
                  <a:cubicBezTo>
                    <a:pt x="118742" y="3578"/>
                    <a:pt x="118658" y="3662"/>
                    <a:pt x="118595" y="3662"/>
                  </a:cubicBezTo>
                  <a:cubicBezTo>
                    <a:pt x="118532" y="3662"/>
                    <a:pt x="118449" y="3620"/>
                    <a:pt x="118407" y="3536"/>
                  </a:cubicBezTo>
                  <a:cubicBezTo>
                    <a:pt x="118302" y="3348"/>
                    <a:pt x="118198" y="3139"/>
                    <a:pt x="118093" y="2929"/>
                  </a:cubicBezTo>
                  <a:cubicBezTo>
                    <a:pt x="117758" y="2406"/>
                    <a:pt x="117361" y="1904"/>
                    <a:pt x="116838" y="1569"/>
                  </a:cubicBezTo>
                  <a:lnTo>
                    <a:pt x="116670" y="1423"/>
                  </a:lnTo>
                  <a:cubicBezTo>
                    <a:pt x="116231" y="942"/>
                    <a:pt x="115666" y="753"/>
                    <a:pt x="115059" y="628"/>
                  </a:cubicBezTo>
                  <a:cubicBezTo>
                    <a:pt x="114494" y="523"/>
                    <a:pt x="114327" y="691"/>
                    <a:pt x="114327" y="1256"/>
                  </a:cubicBezTo>
                  <a:lnTo>
                    <a:pt x="114327" y="1297"/>
                  </a:lnTo>
                  <a:cubicBezTo>
                    <a:pt x="114285" y="1569"/>
                    <a:pt x="114390" y="1800"/>
                    <a:pt x="114641" y="1904"/>
                  </a:cubicBezTo>
                  <a:cubicBezTo>
                    <a:pt x="114892" y="2051"/>
                    <a:pt x="115101" y="2260"/>
                    <a:pt x="115289" y="2469"/>
                  </a:cubicBezTo>
                  <a:cubicBezTo>
                    <a:pt x="115352" y="2532"/>
                    <a:pt x="115415" y="2616"/>
                    <a:pt x="115498" y="2637"/>
                  </a:cubicBezTo>
                  <a:cubicBezTo>
                    <a:pt x="116001" y="2950"/>
                    <a:pt x="116461" y="3306"/>
                    <a:pt x="116963" y="3620"/>
                  </a:cubicBezTo>
                  <a:cubicBezTo>
                    <a:pt x="117068" y="3662"/>
                    <a:pt x="117172" y="3704"/>
                    <a:pt x="117256" y="3787"/>
                  </a:cubicBezTo>
                  <a:cubicBezTo>
                    <a:pt x="117361" y="3871"/>
                    <a:pt x="117382" y="3976"/>
                    <a:pt x="117340" y="4101"/>
                  </a:cubicBezTo>
                  <a:cubicBezTo>
                    <a:pt x="117298" y="4227"/>
                    <a:pt x="117172" y="4331"/>
                    <a:pt x="117047" y="4331"/>
                  </a:cubicBezTo>
                  <a:cubicBezTo>
                    <a:pt x="116984" y="4331"/>
                    <a:pt x="116942" y="4331"/>
                    <a:pt x="116879" y="4310"/>
                  </a:cubicBezTo>
                  <a:cubicBezTo>
                    <a:pt x="116524" y="4164"/>
                    <a:pt x="116147" y="4017"/>
                    <a:pt x="115791" y="3850"/>
                  </a:cubicBezTo>
                  <a:cubicBezTo>
                    <a:pt x="115498" y="3683"/>
                    <a:pt x="115185" y="3599"/>
                    <a:pt x="114871" y="3578"/>
                  </a:cubicBezTo>
                  <a:cubicBezTo>
                    <a:pt x="114494" y="3557"/>
                    <a:pt x="114159" y="3536"/>
                    <a:pt x="113804" y="3536"/>
                  </a:cubicBezTo>
                  <a:cubicBezTo>
                    <a:pt x="113239" y="3536"/>
                    <a:pt x="112695" y="3536"/>
                    <a:pt x="112151" y="3557"/>
                  </a:cubicBezTo>
                  <a:cubicBezTo>
                    <a:pt x="111858" y="3557"/>
                    <a:pt x="111565" y="3578"/>
                    <a:pt x="111314" y="3641"/>
                  </a:cubicBezTo>
                  <a:cubicBezTo>
                    <a:pt x="110519" y="3766"/>
                    <a:pt x="109744" y="3892"/>
                    <a:pt x="108949" y="4059"/>
                  </a:cubicBezTo>
                  <a:cubicBezTo>
                    <a:pt x="108531" y="4143"/>
                    <a:pt x="108154" y="4206"/>
                    <a:pt x="107757" y="4352"/>
                  </a:cubicBezTo>
                  <a:cubicBezTo>
                    <a:pt x="107045" y="4603"/>
                    <a:pt x="106334" y="4875"/>
                    <a:pt x="105643" y="5189"/>
                  </a:cubicBezTo>
                  <a:cubicBezTo>
                    <a:pt x="105120" y="5419"/>
                    <a:pt x="104618" y="5712"/>
                    <a:pt x="104179" y="6047"/>
                  </a:cubicBezTo>
                  <a:cubicBezTo>
                    <a:pt x="103154" y="6779"/>
                    <a:pt x="102212" y="7616"/>
                    <a:pt x="101417" y="8579"/>
                  </a:cubicBezTo>
                  <a:cubicBezTo>
                    <a:pt x="101270" y="8788"/>
                    <a:pt x="101082" y="8997"/>
                    <a:pt x="100957" y="9227"/>
                  </a:cubicBezTo>
                  <a:cubicBezTo>
                    <a:pt x="100643" y="9751"/>
                    <a:pt x="100371" y="10315"/>
                    <a:pt x="100099" y="10839"/>
                  </a:cubicBezTo>
                  <a:cubicBezTo>
                    <a:pt x="99994" y="11048"/>
                    <a:pt x="99889" y="11215"/>
                    <a:pt x="99722" y="11383"/>
                  </a:cubicBezTo>
                  <a:cubicBezTo>
                    <a:pt x="99513" y="11613"/>
                    <a:pt x="99304" y="11885"/>
                    <a:pt x="99283" y="12220"/>
                  </a:cubicBezTo>
                  <a:cubicBezTo>
                    <a:pt x="99220" y="12659"/>
                    <a:pt x="99220" y="13140"/>
                    <a:pt x="99199" y="13580"/>
                  </a:cubicBezTo>
                  <a:cubicBezTo>
                    <a:pt x="99199" y="13726"/>
                    <a:pt x="99220" y="13893"/>
                    <a:pt x="99283" y="14019"/>
                  </a:cubicBezTo>
                  <a:cubicBezTo>
                    <a:pt x="99408" y="14458"/>
                    <a:pt x="99492" y="14898"/>
                    <a:pt x="99513" y="15358"/>
                  </a:cubicBezTo>
                  <a:cubicBezTo>
                    <a:pt x="99534" y="16216"/>
                    <a:pt x="99952" y="16906"/>
                    <a:pt x="100538" y="17450"/>
                  </a:cubicBezTo>
                  <a:cubicBezTo>
                    <a:pt x="101312" y="17388"/>
                    <a:pt x="102086" y="17346"/>
                    <a:pt x="102819" y="17325"/>
                  </a:cubicBezTo>
                  <a:cubicBezTo>
                    <a:pt x="103091" y="17325"/>
                    <a:pt x="103342" y="17241"/>
                    <a:pt x="103551" y="17074"/>
                  </a:cubicBezTo>
                  <a:cubicBezTo>
                    <a:pt x="104137" y="16655"/>
                    <a:pt x="104765" y="16237"/>
                    <a:pt x="105371" y="15818"/>
                  </a:cubicBezTo>
                  <a:cubicBezTo>
                    <a:pt x="105476" y="15756"/>
                    <a:pt x="105581" y="15672"/>
                    <a:pt x="105664" y="15567"/>
                  </a:cubicBezTo>
                  <a:cubicBezTo>
                    <a:pt x="106208" y="14835"/>
                    <a:pt x="106899" y="14228"/>
                    <a:pt x="107589" y="13663"/>
                  </a:cubicBezTo>
                  <a:cubicBezTo>
                    <a:pt x="107757" y="13559"/>
                    <a:pt x="107861" y="13391"/>
                    <a:pt x="107966" y="13245"/>
                  </a:cubicBezTo>
                  <a:cubicBezTo>
                    <a:pt x="108280" y="12784"/>
                    <a:pt x="108594" y="12324"/>
                    <a:pt x="108908" y="11885"/>
                  </a:cubicBezTo>
                  <a:cubicBezTo>
                    <a:pt x="109054" y="11696"/>
                    <a:pt x="109221" y="11508"/>
                    <a:pt x="109410" y="11320"/>
                  </a:cubicBezTo>
                  <a:cubicBezTo>
                    <a:pt x="109472" y="11278"/>
                    <a:pt x="109577" y="11236"/>
                    <a:pt x="109661" y="11383"/>
                  </a:cubicBezTo>
                  <a:cubicBezTo>
                    <a:pt x="109619" y="11592"/>
                    <a:pt x="109556" y="11801"/>
                    <a:pt x="109452" y="12010"/>
                  </a:cubicBezTo>
                  <a:cubicBezTo>
                    <a:pt x="109347" y="12220"/>
                    <a:pt x="109221" y="12429"/>
                    <a:pt x="109054" y="12638"/>
                  </a:cubicBezTo>
                  <a:cubicBezTo>
                    <a:pt x="108531" y="13370"/>
                    <a:pt x="108196" y="14207"/>
                    <a:pt x="107840" y="14981"/>
                  </a:cubicBezTo>
                  <a:cubicBezTo>
                    <a:pt x="107736" y="15212"/>
                    <a:pt x="107673" y="15463"/>
                    <a:pt x="107799" y="15693"/>
                  </a:cubicBezTo>
                  <a:cubicBezTo>
                    <a:pt x="108426" y="15777"/>
                    <a:pt x="108426" y="15777"/>
                    <a:pt x="108908" y="15505"/>
                  </a:cubicBezTo>
                  <a:cubicBezTo>
                    <a:pt x="109138" y="15379"/>
                    <a:pt x="109368" y="15212"/>
                    <a:pt x="109619" y="15044"/>
                  </a:cubicBezTo>
                  <a:cubicBezTo>
                    <a:pt x="109891" y="14835"/>
                    <a:pt x="110184" y="14584"/>
                    <a:pt x="110477" y="14375"/>
                  </a:cubicBezTo>
                  <a:cubicBezTo>
                    <a:pt x="110707" y="14228"/>
                    <a:pt x="110895" y="14019"/>
                    <a:pt x="111084" y="13789"/>
                  </a:cubicBezTo>
                  <a:cubicBezTo>
                    <a:pt x="111607" y="13161"/>
                    <a:pt x="112151" y="12554"/>
                    <a:pt x="112674" y="11927"/>
                  </a:cubicBezTo>
                  <a:cubicBezTo>
                    <a:pt x="112904" y="11655"/>
                    <a:pt x="113113" y="11404"/>
                    <a:pt x="113322" y="11131"/>
                  </a:cubicBezTo>
                  <a:cubicBezTo>
                    <a:pt x="113532" y="10880"/>
                    <a:pt x="113741" y="10587"/>
                    <a:pt x="114013" y="10274"/>
                  </a:cubicBezTo>
                  <a:cubicBezTo>
                    <a:pt x="114180" y="10671"/>
                    <a:pt x="114076" y="11027"/>
                    <a:pt x="114055" y="11320"/>
                  </a:cubicBezTo>
                  <a:cubicBezTo>
                    <a:pt x="114766" y="12554"/>
                    <a:pt x="115750" y="13412"/>
                    <a:pt x="116796" y="14249"/>
                  </a:cubicBezTo>
                  <a:cubicBezTo>
                    <a:pt x="117298" y="14647"/>
                    <a:pt x="117905" y="14856"/>
                    <a:pt x="118511" y="15002"/>
                  </a:cubicBezTo>
                  <a:cubicBezTo>
                    <a:pt x="119139" y="15170"/>
                    <a:pt x="119809" y="15191"/>
                    <a:pt x="120499" y="15170"/>
                  </a:cubicBezTo>
                  <a:cubicBezTo>
                    <a:pt x="120625" y="15170"/>
                    <a:pt x="120750" y="15107"/>
                    <a:pt x="120876" y="15086"/>
                  </a:cubicBezTo>
                  <a:cubicBezTo>
                    <a:pt x="120939" y="14835"/>
                    <a:pt x="120960" y="14584"/>
                    <a:pt x="120750" y="14375"/>
                  </a:cubicBezTo>
                  <a:cubicBezTo>
                    <a:pt x="120667" y="14312"/>
                    <a:pt x="120625" y="14144"/>
                    <a:pt x="120604" y="14019"/>
                  </a:cubicBezTo>
                  <a:cubicBezTo>
                    <a:pt x="120562" y="13831"/>
                    <a:pt x="120646" y="13684"/>
                    <a:pt x="120813" y="13580"/>
                  </a:cubicBezTo>
                  <a:cubicBezTo>
                    <a:pt x="120960" y="13496"/>
                    <a:pt x="121148" y="13496"/>
                    <a:pt x="121273" y="13621"/>
                  </a:cubicBezTo>
                  <a:cubicBezTo>
                    <a:pt x="121399" y="13747"/>
                    <a:pt x="121566" y="13893"/>
                    <a:pt x="121671" y="14040"/>
                  </a:cubicBezTo>
                  <a:cubicBezTo>
                    <a:pt x="121776" y="14249"/>
                    <a:pt x="121964" y="14417"/>
                    <a:pt x="122089" y="14563"/>
                  </a:cubicBezTo>
                  <a:cubicBezTo>
                    <a:pt x="122320" y="14835"/>
                    <a:pt x="122529" y="15065"/>
                    <a:pt x="122738" y="15358"/>
                  </a:cubicBezTo>
                  <a:cubicBezTo>
                    <a:pt x="122926" y="15588"/>
                    <a:pt x="123115" y="15777"/>
                    <a:pt x="123387" y="15839"/>
                  </a:cubicBezTo>
                  <a:cubicBezTo>
                    <a:pt x="123575" y="15902"/>
                    <a:pt x="123742" y="16007"/>
                    <a:pt x="123910" y="16090"/>
                  </a:cubicBezTo>
                  <a:cubicBezTo>
                    <a:pt x="124056" y="16132"/>
                    <a:pt x="124182" y="16195"/>
                    <a:pt x="124286" y="16195"/>
                  </a:cubicBezTo>
                  <a:lnTo>
                    <a:pt x="125228" y="16195"/>
                  </a:lnTo>
                  <a:cubicBezTo>
                    <a:pt x="125458" y="15923"/>
                    <a:pt x="125667" y="15693"/>
                    <a:pt x="125772" y="15358"/>
                  </a:cubicBezTo>
                  <a:cubicBezTo>
                    <a:pt x="125877" y="15044"/>
                    <a:pt x="126044" y="14730"/>
                    <a:pt x="126086" y="14375"/>
                  </a:cubicBezTo>
                  <a:cubicBezTo>
                    <a:pt x="126086" y="14354"/>
                    <a:pt x="126107" y="14312"/>
                    <a:pt x="126149" y="14270"/>
                  </a:cubicBezTo>
                  <a:cubicBezTo>
                    <a:pt x="126170" y="14249"/>
                    <a:pt x="126211" y="14228"/>
                    <a:pt x="126253" y="14228"/>
                  </a:cubicBezTo>
                  <a:cubicBezTo>
                    <a:pt x="126295" y="14228"/>
                    <a:pt x="126358" y="14249"/>
                    <a:pt x="126379" y="14312"/>
                  </a:cubicBezTo>
                  <a:cubicBezTo>
                    <a:pt x="126421" y="14375"/>
                    <a:pt x="126421" y="14479"/>
                    <a:pt x="126462" y="14563"/>
                  </a:cubicBezTo>
                  <a:cubicBezTo>
                    <a:pt x="126483" y="14730"/>
                    <a:pt x="126462" y="14898"/>
                    <a:pt x="126588" y="15044"/>
                  </a:cubicBezTo>
                  <a:cubicBezTo>
                    <a:pt x="127090" y="14940"/>
                    <a:pt x="127237" y="14793"/>
                    <a:pt x="127258" y="14354"/>
                  </a:cubicBezTo>
                  <a:cubicBezTo>
                    <a:pt x="127299" y="13831"/>
                    <a:pt x="127299" y="13287"/>
                    <a:pt x="127320" y="12764"/>
                  </a:cubicBezTo>
                  <a:cubicBezTo>
                    <a:pt x="127320" y="12429"/>
                    <a:pt x="127258" y="12073"/>
                    <a:pt x="127404" y="11759"/>
                  </a:cubicBezTo>
                  <a:cubicBezTo>
                    <a:pt x="127446" y="11655"/>
                    <a:pt x="127425" y="11529"/>
                    <a:pt x="127425" y="11424"/>
                  </a:cubicBezTo>
                  <a:cubicBezTo>
                    <a:pt x="127425" y="10169"/>
                    <a:pt x="127111" y="8997"/>
                    <a:pt x="126379" y="7951"/>
                  </a:cubicBezTo>
                  <a:cubicBezTo>
                    <a:pt x="126002" y="7428"/>
                    <a:pt x="125646" y="6884"/>
                    <a:pt x="125270" y="6361"/>
                  </a:cubicBezTo>
                  <a:cubicBezTo>
                    <a:pt x="125207" y="6256"/>
                    <a:pt x="125123" y="6152"/>
                    <a:pt x="125019" y="6068"/>
                  </a:cubicBezTo>
                  <a:cubicBezTo>
                    <a:pt x="124537" y="5733"/>
                    <a:pt x="124056" y="5378"/>
                    <a:pt x="123554" y="5064"/>
                  </a:cubicBezTo>
                  <a:cubicBezTo>
                    <a:pt x="122508" y="4436"/>
                    <a:pt x="122696" y="4499"/>
                    <a:pt x="121294" y="4520"/>
                  </a:cubicBezTo>
                  <a:cubicBezTo>
                    <a:pt x="120960" y="4520"/>
                    <a:pt x="120834" y="4394"/>
                    <a:pt x="120708" y="4080"/>
                  </a:cubicBezTo>
                  <a:cubicBezTo>
                    <a:pt x="120960" y="3787"/>
                    <a:pt x="121169" y="3453"/>
                    <a:pt x="121483" y="3181"/>
                  </a:cubicBezTo>
                  <a:cubicBezTo>
                    <a:pt x="121713" y="2971"/>
                    <a:pt x="121964" y="2762"/>
                    <a:pt x="122215" y="2553"/>
                  </a:cubicBezTo>
                  <a:cubicBezTo>
                    <a:pt x="122592" y="2323"/>
                    <a:pt x="122717" y="1967"/>
                    <a:pt x="122633" y="1465"/>
                  </a:cubicBezTo>
                  <a:close/>
                  <a:moveTo>
                    <a:pt x="17785" y="51242"/>
                  </a:moveTo>
                  <a:cubicBezTo>
                    <a:pt x="17555" y="51995"/>
                    <a:pt x="17346" y="52707"/>
                    <a:pt x="17137" y="53418"/>
                  </a:cubicBezTo>
                  <a:cubicBezTo>
                    <a:pt x="17116" y="53460"/>
                    <a:pt x="17116" y="53523"/>
                    <a:pt x="17116" y="53565"/>
                  </a:cubicBezTo>
                  <a:cubicBezTo>
                    <a:pt x="17137" y="53899"/>
                    <a:pt x="17011" y="54255"/>
                    <a:pt x="16948" y="54569"/>
                  </a:cubicBezTo>
                  <a:cubicBezTo>
                    <a:pt x="16823" y="55134"/>
                    <a:pt x="16634" y="55741"/>
                    <a:pt x="16739" y="56327"/>
                  </a:cubicBezTo>
                  <a:cubicBezTo>
                    <a:pt x="16739" y="56389"/>
                    <a:pt x="16739" y="56431"/>
                    <a:pt x="16718" y="56494"/>
                  </a:cubicBezTo>
                  <a:cubicBezTo>
                    <a:pt x="16634" y="56850"/>
                    <a:pt x="16697" y="57205"/>
                    <a:pt x="16760" y="57561"/>
                  </a:cubicBezTo>
                  <a:cubicBezTo>
                    <a:pt x="16802" y="57707"/>
                    <a:pt x="16844" y="57833"/>
                    <a:pt x="16823" y="57959"/>
                  </a:cubicBezTo>
                  <a:cubicBezTo>
                    <a:pt x="16760" y="58147"/>
                    <a:pt x="16823" y="58293"/>
                    <a:pt x="16865" y="58461"/>
                  </a:cubicBezTo>
                  <a:cubicBezTo>
                    <a:pt x="16885" y="58586"/>
                    <a:pt x="16948" y="58712"/>
                    <a:pt x="16948" y="58837"/>
                  </a:cubicBezTo>
                  <a:cubicBezTo>
                    <a:pt x="16969" y="59172"/>
                    <a:pt x="16948" y="59507"/>
                    <a:pt x="16969" y="59821"/>
                  </a:cubicBezTo>
                  <a:cubicBezTo>
                    <a:pt x="16969" y="60135"/>
                    <a:pt x="17137" y="60448"/>
                    <a:pt x="17011" y="60762"/>
                  </a:cubicBezTo>
                  <a:cubicBezTo>
                    <a:pt x="16969" y="60846"/>
                    <a:pt x="17011" y="60951"/>
                    <a:pt x="17032" y="61055"/>
                  </a:cubicBezTo>
                  <a:cubicBezTo>
                    <a:pt x="17157" y="61536"/>
                    <a:pt x="17074" y="62060"/>
                    <a:pt x="17304" y="62541"/>
                  </a:cubicBezTo>
                  <a:cubicBezTo>
                    <a:pt x="17346" y="62562"/>
                    <a:pt x="17304" y="62625"/>
                    <a:pt x="17346" y="62645"/>
                  </a:cubicBezTo>
                  <a:cubicBezTo>
                    <a:pt x="17367" y="63210"/>
                    <a:pt x="17597" y="63796"/>
                    <a:pt x="17555" y="64403"/>
                  </a:cubicBezTo>
                  <a:cubicBezTo>
                    <a:pt x="17555" y="64466"/>
                    <a:pt x="17597" y="64570"/>
                    <a:pt x="17597" y="64675"/>
                  </a:cubicBezTo>
                  <a:cubicBezTo>
                    <a:pt x="17618" y="64780"/>
                    <a:pt x="17681" y="64884"/>
                    <a:pt x="17681" y="65031"/>
                  </a:cubicBezTo>
                  <a:cubicBezTo>
                    <a:pt x="17681" y="65491"/>
                    <a:pt x="17722" y="65972"/>
                    <a:pt x="17827" y="66412"/>
                  </a:cubicBezTo>
                  <a:cubicBezTo>
                    <a:pt x="17932" y="66851"/>
                    <a:pt x="18057" y="67332"/>
                    <a:pt x="18141" y="67772"/>
                  </a:cubicBezTo>
                  <a:cubicBezTo>
                    <a:pt x="18246" y="68127"/>
                    <a:pt x="18413" y="68525"/>
                    <a:pt x="18392" y="68923"/>
                  </a:cubicBezTo>
                  <a:cubicBezTo>
                    <a:pt x="18392" y="69048"/>
                    <a:pt x="18434" y="69215"/>
                    <a:pt x="18497" y="69362"/>
                  </a:cubicBezTo>
                  <a:cubicBezTo>
                    <a:pt x="18622" y="69780"/>
                    <a:pt x="18852" y="70157"/>
                    <a:pt x="18810" y="70575"/>
                  </a:cubicBezTo>
                  <a:cubicBezTo>
                    <a:pt x="19082" y="70806"/>
                    <a:pt x="19396" y="70847"/>
                    <a:pt x="19752" y="70847"/>
                  </a:cubicBezTo>
                  <a:cubicBezTo>
                    <a:pt x="20589" y="70827"/>
                    <a:pt x="21426" y="70847"/>
                    <a:pt x="22263" y="70847"/>
                  </a:cubicBezTo>
                  <a:cubicBezTo>
                    <a:pt x="22409" y="70847"/>
                    <a:pt x="22598" y="70847"/>
                    <a:pt x="22744" y="70806"/>
                  </a:cubicBezTo>
                  <a:cubicBezTo>
                    <a:pt x="23330" y="70638"/>
                    <a:pt x="23895" y="70534"/>
                    <a:pt x="24481" y="70534"/>
                  </a:cubicBezTo>
                  <a:cubicBezTo>
                    <a:pt x="25046" y="70534"/>
                    <a:pt x="25611" y="70408"/>
                    <a:pt x="26155" y="70262"/>
                  </a:cubicBezTo>
                  <a:cubicBezTo>
                    <a:pt x="26971" y="70011"/>
                    <a:pt x="27766" y="69759"/>
                    <a:pt x="28582" y="69467"/>
                  </a:cubicBezTo>
                  <a:cubicBezTo>
                    <a:pt x="28854" y="69383"/>
                    <a:pt x="29084" y="69278"/>
                    <a:pt x="29314" y="69132"/>
                  </a:cubicBezTo>
                  <a:cubicBezTo>
                    <a:pt x="29816" y="68839"/>
                    <a:pt x="30277" y="68525"/>
                    <a:pt x="30758" y="68211"/>
                  </a:cubicBezTo>
                  <a:cubicBezTo>
                    <a:pt x="30842" y="68169"/>
                    <a:pt x="30946" y="68127"/>
                    <a:pt x="31009" y="68107"/>
                  </a:cubicBezTo>
                  <a:cubicBezTo>
                    <a:pt x="31532" y="67876"/>
                    <a:pt x="32055" y="67646"/>
                    <a:pt x="32557" y="67374"/>
                  </a:cubicBezTo>
                  <a:cubicBezTo>
                    <a:pt x="33059" y="67123"/>
                    <a:pt x="33562" y="66809"/>
                    <a:pt x="33959" y="66412"/>
                  </a:cubicBezTo>
                  <a:cubicBezTo>
                    <a:pt x="34336" y="66035"/>
                    <a:pt x="34629" y="65596"/>
                    <a:pt x="34963" y="65177"/>
                  </a:cubicBezTo>
                  <a:cubicBezTo>
                    <a:pt x="34859" y="64884"/>
                    <a:pt x="34817" y="64633"/>
                    <a:pt x="34691" y="64361"/>
                  </a:cubicBezTo>
                  <a:cubicBezTo>
                    <a:pt x="34419" y="63901"/>
                    <a:pt x="34273" y="63399"/>
                    <a:pt x="34106" y="62876"/>
                  </a:cubicBezTo>
                  <a:cubicBezTo>
                    <a:pt x="34064" y="62666"/>
                    <a:pt x="33980" y="62478"/>
                    <a:pt x="33896" y="62311"/>
                  </a:cubicBezTo>
                  <a:cubicBezTo>
                    <a:pt x="33352" y="61055"/>
                    <a:pt x="32829" y="59800"/>
                    <a:pt x="32285" y="58544"/>
                  </a:cubicBezTo>
                  <a:cubicBezTo>
                    <a:pt x="32097" y="58147"/>
                    <a:pt x="31930" y="57728"/>
                    <a:pt x="31762" y="57331"/>
                  </a:cubicBezTo>
                  <a:cubicBezTo>
                    <a:pt x="31658" y="57310"/>
                    <a:pt x="31553" y="57268"/>
                    <a:pt x="31469" y="57247"/>
                  </a:cubicBezTo>
                  <a:cubicBezTo>
                    <a:pt x="30967" y="57205"/>
                    <a:pt x="30444" y="57143"/>
                    <a:pt x="29942" y="57080"/>
                  </a:cubicBezTo>
                  <a:cubicBezTo>
                    <a:pt x="29189" y="56933"/>
                    <a:pt x="28435" y="56787"/>
                    <a:pt x="27682" y="56619"/>
                  </a:cubicBezTo>
                  <a:cubicBezTo>
                    <a:pt x="27640" y="56619"/>
                    <a:pt x="27598" y="56599"/>
                    <a:pt x="27577" y="56599"/>
                  </a:cubicBezTo>
                  <a:cubicBezTo>
                    <a:pt x="27305" y="56473"/>
                    <a:pt x="26992" y="56389"/>
                    <a:pt x="26699" y="56368"/>
                  </a:cubicBezTo>
                  <a:cubicBezTo>
                    <a:pt x="26489" y="56327"/>
                    <a:pt x="26280" y="56285"/>
                    <a:pt x="26113" y="56201"/>
                  </a:cubicBezTo>
                  <a:cubicBezTo>
                    <a:pt x="25276" y="55887"/>
                    <a:pt x="24544" y="55469"/>
                    <a:pt x="23853" y="54904"/>
                  </a:cubicBezTo>
                  <a:cubicBezTo>
                    <a:pt x="23560" y="54653"/>
                    <a:pt x="23393" y="54381"/>
                    <a:pt x="23204" y="54067"/>
                  </a:cubicBezTo>
                  <a:cubicBezTo>
                    <a:pt x="23100" y="53858"/>
                    <a:pt x="23121" y="53606"/>
                    <a:pt x="23288" y="53565"/>
                  </a:cubicBezTo>
                  <a:cubicBezTo>
                    <a:pt x="23455" y="53481"/>
                    <a:pt x="23623" y="53586"/>
                    <a:pt x="23727" y="53753"/>
                  </a:cubicBezTo>
                  <a:cubicBezTo>
                    <a:pt x="24125" y="54276"/>
                    <a:pt x="24648" y="54590"/>
                    <a:pt x="25192" y="54904"/>
                  </a:cubicBezTo>
                  <a:cubicBezTo>
                    <a:pt x="25757" y="55238"/>
                    <a:pt x="26364" y="55531"/>
                    <a:pt x="27054" y="55552"/>
                  </a:cubicBezTo>
                  <a:cubicBezTo>
                    <a:pt x="27264" y="55573"/>
                    <a:pt x="27494" y="55657"/>
                    <a:pt x="27703" y="55699"/>
                  </a:cubicBezTo>
                  <a:cubicBezTo>
                    <a:pt x="27954" y="55782"/>
                    <a:pt x="28247" y="55866"/>
                    <a:pt x="28519" y="55908"/>
                  </a:cubicBezTo>
                  <a:cubicBezTo>
                    <a:pt x="28728" y="55971"/>
                    <a:pt x="28958" y="55992"/>
                    <a:pt x="29189" y="56054"/>
                  </a:cubicBezTo>
                  <a:cubicBezTo>
                    <a:pt x="29733" y="56201"/>
                    <a:pt x="30318" y="56264"/>
                    <a:pt x="30862" y="56285"/>
                  </a:cubicBezTo>
                  <a:cubicBezTo>
                    <a:pt x="30946" y="56285"/>
                    <a:pt x="31051" y="56285"/>
                    <a:pt x="31176" y="56264"/>
                  </a:cubicBezTo>
                  <a:cubicBezTo>
                    <a:pt x="31072" y="56054"/>
                    <a:pt x="30988" y="55866"/>
                    <a:pt x="30904" y="55699"/>
                  </a:cubicBezTo>
                  <a:cubicBezTo>
                    <a:pt x="30444" y="54862"/>
                    <a:pt x="30026" y="54025"/>
                    <a:pt x="29691" y="53146"/>
                  </a:cubicBezTo>
                  <a:cubicBezTo>
                    <a:pt x="29607" y="52937"/>
                    <a:pt x="29481" y="52728"/>
                    <a:pt x="29377" y="52539"/>
                  </a:cubicBezTo>
                  <a:cubicBezTo>
                    <a:pt x="29105" y="52016"/>
                    <a:pt x="28833" y="51493"/>
                    <a:pt x="28540" y="50970"/>
                  </a:cubicBezTo>
                  <a:cubicBezTo>
                    <a:pt x="28477" y="50865"/>
                    <a:pt x="28414" y="50761"/>
                    <a:pt x="28331" y="50635"/>
                  </a:cubicBezTo>
                  <a:cubicBezTo>
                    <a:pt x="28163" y="50698"/>
                    <a:pt x="28059" y="50719"/>
                    <a:pt x="27933" y="50761"/>
                  </a:cubicBezTo>
                  <a:cubicBezTo>
                    <a:pt x="27682" y="50845"/>
                    <a:pt x="27389" y="50949"/>
                    <a:pt x="27117" y="50991"/>
                  </a:cubicBezTo>
                  <a:cubicBezTo>
                    <a:pt x="26322" y="51158"/>
                    <a:pt x="25527" y="51326"/>
                    <a:pt x="24711" y="51472"/>
                  </a:cubicBezTo>
                  <a:cubicBezTo>
                    <a:pt x="24481" y="51514"/>
                    <a:pt x="24230" y="51598"/>
                    <a:pt x="23979" y="51598"/>
                  </a:cubicBezTo>
                  <a:cubicBezTo>
                    <a:pt x="23204" y="51598"/>
                    <a:pt x="22388" y="51661"/>
                    <a:pt x="21614" y="51514"/>
                  </a:cubicBezTo>
                  <a:cubicBezTo>
                    <a:pt x="21154" y="51451"/>
                    <a:pt x="20694" y="51451"/>
                    <a:pt x="20254" y="51451"/>
                  </a:cubicBezTo>
                  <a:cubicBezTo>
                    <a:pt x="19522" y="51451"/>
                    <a:pt x="18810" y="51451"/>
                    <a:pt x="18099" y="51242"/>
                  </a:cubicBezTo>
                  <a:cubicBezTo>
                    <a:pt x="17994" y="51263"/>
                    <a:pt x="17953" y="51263"/>
                    <a:pt x="17785" y="51242"/>
                  </a:cubicBezTo>
                  <a:close/>
                  <a:moveTo>
                    <a:pt x="12345" y="43940"/>
                  </a:moveTo>
                  <a:cubicBezTo>
                    <a:pt x="12512" y="44463"/>
                    <a:pt x="12638" y="44902"/>
                    <a:pt x="12764" y="45342"/>
                  </a:cubicBezTo>
                  <a:cubicBezTo>
                    <a:pt x="12847" y="45614"/>
                    <a:pt x="12910" y="45844"/>
                    <a:pt x="13036" y="46116"/>
                  </a:cubicBezTo>
                  <a:cubicBezTo>
                    <a:pt x="13245" y="46597"/>
                    <a:pt x="13475" y="47099"/>
                    <a:pt x="13684" y="47622"/>
                  </a:cubicBezTo>
                  <a:cubicBezTo>
                    <a:pt x="13789" y="47894"/>
                    <a:pt x="13914" y="48145"/>
                    <a:pt x="14103" y="48355"/>
                  </a:cubicBezTo>
                  <a:cubicBezTo>
                    <a:pt x="14207" y="48480"/>
                    <a:pt x="14333" y="48627"/>
                    <a:pt x="14375" y="48773"/>
                  </a:cubicBezTo>
                  <a:cubicBezTo>
                    <a:pt x="14500" y="49045"/>
                    <a:pt x="14647" y="49192"/>
                    <a:pt x="14877" y="49296"/>
                  </a:cubicBezTo>
                  <a:cubicBezTo>
                    <a:pt x="15567" y="49568"/>
                    <a:pt x="16132" y="49987"/>
                    <a:pt x="16760" y="50342"/>
                  </a:cubicBezTo>
                  <a:cubicBezTo>
                    <a:pt x="16781" y="50363"/>
                    <a:pt x="16823" y="50405"/>
                    <a:pt x="16865" y="50405"/>
                  </a:cubicBezTo>
                  <a:cubicBezTo>
                    <a:pt x="17032" y="50447"/>
                    <a:pt x="17178" y="50531"/>
                    <a:pt x="17346" y="50552"/>
                  </a:cubicBezTo>
                  <a:cubicBezTo>
                    <a:pt x="17597" y="50573"/>
                    <a:pt x="17869" y="50635"/>
                    <a:pt x="18120" y="50573"/>
                  </a:cubicBezTo>
                  <a:cubicBezTo>
                    <a:pt x="18580" y="50531"/>
                    <a:pt x="18999" y="50552"/>
                    <a:pt x="19438" y="50552"/>
                  </a:cubicBezTo>
                  <a:cubicBezTo>
                    <a:pt x="20317" y="50531"/>
                    <a:pt x="21217" y="50635"/>
                    <a:pt x="22095" y="50719"/>
                  </a:cubicBezTo>
                  <a:cubicBezTo>
                    <a:pt x="22891" y="50782"/>
                    <a:pt x="23644" y="50782"/>
                    <a:pt x="24439" y="50635"/>
                  </a:cubicBezTo>
                  <a:cubicBezTo>
                    <a:pt x="25025" y="50510"/>
                    <a:pt x="25632" y="50405"/>
                    <a:pt x="26217" y="50280"/>
                  </a:cubicBezTo>
                  <a:cubicBezTo>
                    <a:pt x="26636" y="50196"/>
                    <a:pt x="27075" y="50091"/>
                    <a:pt x="27473" y="49945"/>
                  </a:cubicBezTo>
                  <a:cubicBezTo>
                    <a:pt x="28163" y="49715"/>
                    <a:pt x="28854" y="49464"/>
                    <a:pt x="29523" y="49171"/>
                  </a:cubicBezTo>
                  <a:cubicBezTo>
                    <a:pt x="29712" y="49087"/>
                    <a:pt x="29921" y="49003"/>
                    <a:pt x="30088" y="48878"/>
                  </a:cubicBezTo>
                  <a:cubicBezTo>
                    <a:pt x="30716" y="48438"/>
                    <a:pt x="31365" y="47999"/>
                    <a:pt x="31971" y="47518"/>
                  </a:cubicBezTo>
                  <a:cubicBezTo>
                    <a:pt x="32536" y="47078"/>
                    <a:pt x="33080" y="46555"/>
                    <a:pt x="33436" y="45865"/>
                  </a:cubicBezTo>
                  <a:cubicBezTo>
                    <a:pt x="33666" y="45404"/>
                    <a:pt x="33959" y="44965"/>
                    <a:pt x="34210" y="44484"/>
                  </a:cubicBezTo>
                  <a:cubicBezTo>
                    <a:pt x="34315" y="44295"/>
                    <a:pt x="34399" y="44128"/>
                    <a:pt x="34482" y="43940"/>
                  </a:cubicBezTo>
                  <a:cubicBezTo>
                    <a:pt x="35110" y="42454"/>
                    <a:pt x="35424" y="40906"/>
                    <a:pt x="35382" y="39295"/>
                  </a:cubicBezTo>
                  <a:cubicBezTo>
                    <a:pt x="35382" y="38709"/>
                    <a:pt x="35424" y="38102"/>
                    <a:pt x="35382" y="37537"/>
                  </a:cubicBezTo>
                  <a:cubicBezTo>
                    <a:pt x="35361" y="36972"/>
                    <a:pt x="35340" y="36428"/>
                    <a:pt x="35256" y="35884"/>
                  </a:cubicBezTo>
                  <a:cubicBezTo>
                    <a:pt x="35173" y="35424"/>
                    <a:pt x="34963" y="34943"/>
                    <a:pt x="34733" y="34503"/>
                  </a:cubicBezTo>
                  <a:cubicBezTo>
                    <a:pt x="34629" y="34524"/>
                    <a:pt x="34587" y="34545"/>
                    <a:pt x="34503" y="34587"/>
                  </a:cubicBezTo>
                  <a:cubicBezTo>
                    <a:pt x="33855" y="34838"/>
                    <a:pt x="33478" y="34754"/>
                    <a:pt x="33039" y="34252"/>
                  </a:cubicBezTo>
                  <a:cubicBezTo>
                    <a:pt x="32913" y="34106"/>
                    <a:pt x="32767" y="33938"/>
                    <a:pt x="32662" y="33771"/>
                  </a:cubicBezTo>
                  <a:cubicBezTo>
                    <a:pt x="32536" y="33541"/>
                    <a:pt x="32411" y="33311"/>
                    <a:pt x="32202" y="33080"/>
                  </a:cubicBezTo>
                  <a:lnTo>
                    <a:pt x="31532" y="33729"/>
                  </a:lnTo>
                  <a:cubicBezTo>
                    <a:pt x="31239" y="34064"/>
                    <a:pt x="30862" y="34231"/>
                    <a:pt x="30423" y="34210"/>
                  </a:cubicBezTo>
                  <a:lnTo>
                    <a:pt x="30067" y="34210"/>
                  </a:lnTo>
                  <a:cubicBezTo>
                    <a:pt x="29502" y="34147"/>
                    <a:pt x="28979" y="33980"/>
                    <a:pt x="28540" y="33562"/>
                  </a:cubicBezTo>
                  <a:cubicBezTo>
                    <a:pt x="28184" y="33248"/>
                    <a:pt x="27912" y="32892"/>
                    <a:pt x="27661" y="32515"/>
                  </a:cubicBezTo>
                  <a:cubicBezTo>
                    <a:pt x="27598" y="32369"/>
                    <a:pt x="27494" y="32264"/>
                    <a:pt x="27389" y="32139"/>
                  </a:cubicBezTo>
                  <a:cubicBezTo>
                    <a:pt x="27243" y="32243"/>
                    <a:pt x="27138" y="32327"/>
                    <a:pt x="27075" y="32411"/>
                  </a:cubicBezTo>
                  <a:cubicBezTo>
                    <a:pt x="26929" y="32536"/>
                    <a:pt x="26782" y="32620"/>
                    <a:pt x="26573" y="32683"/>
                  </a:cubicBezTo>
                  <a:cubicBezTo>
                    <a:pt x="26050" y="32850"/>
                    <a:pt x="25527" y="32850"/>
                    <a:pt x="25004" y="32829"/>
                  </a:cubicBezTo>
                  <a:cubicBezTo>
                    <a:pt x="24816" y="32829"/>
                    <a:pt x="24690" y="32725"/>
                    <a:pt x="24564" y="32620"/>
                  </a:cubicBezTo>
                  <a:cubicBezTo>
                    <a:pt x="24418" y="32515"/>
                    <a:pt x="24292" y="32411"/>
                    <a:pt x="24146" y="32348"/>
                  </a:cubicBezTo>
                  <a:cubicBezTo>
                    <a:pt x="23874" y="32285"/>
                    <a:pt x="23727" y="32097"/>
                    <a:pt x="23581" y="31888"/>
                  </a:cubicBezTo>
                  <a:cubicBezTo>
                    <a:pt x="23518" y="31783"/>
                    <a:pt x="23476" y="31595"/>
                    <a:pt x="23288" y="31574"/>
                  </a:cubicBezTo>
                  <a:cubicBezTo>
                    <a:pt x="23016" y="32160"/>
                    <a:pt x="22932" y="32327"/>
                    <a:pt x="22514" y="32662"/>
                  </a:cubicBezTo>
                  <a:cubicBezTo>
                    <a:pt x="21907" y="33164"/>
                    <a:pt x="21259" y="33603"/>
                    <a:pt x="20484" y="33771"/>
                  </a:cubicBezTo>
                  <a:cubicBezTo>
                    <a:pt x="20129" y="33855"/>
                    <a:pt x="19794" y="33959"/>
                    <a:pt x="19438" y="34064"/>
                  </a:cubicBezTo>
                  <a:cubicBezTo>
                    <a:pt x="19334" y="34503"/>
                    <a:pt x="19459" y="34943"/>
                    <a:pt x="19250" y="35361"/>
                  </a:cubicBezTo>
                  <a:cubicBezTo>
                    <a:pt x="19041" y="35780"/>
                    <a:pt x="18748" y="36114"/>
                    <a:pt x="18434" y="36470"/>
                  </a:cubicBezTo>
                  <a:cubicBezTo>
                    <a:pt x="18120" y="36805"/>
                    <a:pt x="17660" y="36826"/>
                    <a:pt x="17283" y="37056"/>
                  </a:cubicBezTo>
                  <a:cubicBezTo>
                    <a:pt x="17283" y="37160"/>
                    <a:pt x="17304" y="37265"/>
                    <a:pt x="17304" y="37349"/>
                  </a:cubicBezTo>
                  <a:cubicBezTo>
                    <a:pt x="17304" y="37725"/>
                    <a:pt x="17346" y="38102"/>
                    <a:pt x="17283" y="38479"/>
                  </a:cubicBezTo>
                  <a:cubicBezTo>
                    <a:pt x="17178" y="39148"/>
                    <a:pt x="16760" y="39713"/>
                    <a:pt x="16237" y="40132"/>
                  </a:cubicBezTo>
                  <a:cubicBezTo>
                    <a:pt x="15965" y="40362"/>
                    <a:pt x="15672" y="40550"/>
                    <a:pt x="15379" y="40780"/>
                  </a:cubicBezTo>
                  <a:lnTo>
                    <a:pt x="15379" y="40885"/>
                  </a:lnTo>
                  <a:cubicBezTo>
                    <a:pt x="15567" y="41659"/>
                    <a:pt x="15295" y="42266"/>
                    <a:pt x="14668" y="42705"/>
                  </a:cubicBezTo>
                  <a:cubicBezTo>
                    <a:pt x="14458" y="42873"/>
                    <a:pt x="14249" y="42977"/>
                    <a:pt x="14061" y="43124"/>
                  </a:cubicBezTo>
                  <a:cubicBezTo>
                    <a:pt x="13810" y="43312"/>
                    <a:pt x="13538" y="43438"/>
                    <a:pt x="13266" y="43500"/>
                  </a:cubicBezTo>
                  <a:cubicBezTo>
                    <a:pt x="12973" y="43584"/>
                    <a:pt x="12659" y="43730"/>
                    <a:pt x="12345" y="43940"/>
                  </a:cubicBezTo>
                  <a:close/>
                  <a:moveTo>
                    <a:pt x="122780" y="28958"/>
                  </a:moveTo>
                  <a:cubicBezTo>
                    <a:pt x="122320" y="29251"/>
                    <a:pt x="121901" y="29523"/>
                    <a:pt x="121462" y="29816"/>
                  </a:cubicBezTo>
                  <a:cubicBezTo>
                    <a:pt x="121273" y="29921"/>
                    <a:pt x="121127" y="30046"/>
                    <a:pt x="120939" y="30130"/>
                  </a:cubicBezTo>
                  <a:cubicBezTo>
                    <a:pt x="120290" y="30402"/>
                    <a:pt x="119600" y="30674"/>
                    <a:pt x="118930" y="30925"/>
                  </a:cubicBezTo>
                  <a:cubicBezTo>
                    <a:pt x="118114" y="31176"/>
                    <a:pt x="117277" y="31406"/>
                    <a:pt x="116461" y="31637"/>
                  </a:cubicBezTo>
                  <a:cubicBezTo>
                    <a:pt x="116022" y="31804"/>
                    <a:pt x="115561" y="31888"/>
                    <a:pt x="115080" y="31846"/>
                  </a:cubicBezTo>
                  <a:cubicBezTo>
                    <a:pt x="114829" y="31846"/>
                    <a:pt x="114557" y="31804"/>
                    <a:pt x="114306" y="31909"/>
                  </a:cubicBezTo>
                  <a:cubicBezTo>
                    <a:pt x="114222" y="32118"/>
                    <a:pt x="114138" y="32327"/>
                    <a:pt x="114097" y="32557"/>
                  </a:cubicBezTo>
                  <a:cubicBezTo>
                    <a:pt x="114034" y="32725"/>
                    <a:pt x="114034" y="32892"/>
                    <a:pt x="114034" y="33059"/>
                  </a:cubicBezTo>
                  <a:cubicBezTo>
                    <a:pt x="113950" y="33834"/>
                    <a:pt x="113992" y="34650"/>
                    <a:pt x="113846" y="35445"/>
                  </a:cubicBezTo>
                  <a:cubicBezTo>
                    <a:pt x="113804" y="35696"/>
                    <a:pt x="113741" y="35968"/>
                    <a:pt x="113741" y="36219"/>
                  </a:cubicBezTo>
                  <a:cubicBezTo>
                    <a:pt x="113783" y="37307"/>
                    <a:pt x="113678" y="38395"/>
                    <a:pt x="113532" y="39462"/>
                  </a:cubicBezTo>
                  <a:cubicBezTo>
                    <a:pt x="113511" y="39567"/>
                    <a:pt x="113490" y="39671"/>
                    <a:pt x="113594" y="39776"/>
                  </a:cubicBezTo>
                  <a:cubicBezTo>
                    <a:pt x="114473" y="39462"/>
                    <a:pt x="115185" y="38876"/>
                    <a:pt x="116001" y="38395"/>
                  </a:cubicBezTo>
                  <a:cubicBezTo>
                    <a:pt x="116147" y="38311"/>
                    <a:pt x="116294" y="38207"/>
                    <a:pt x="116419" y="38102"/>
                  </a:cubicBezTo>
                  <a:cubicBezTo>
                    <a:pt x="116440" y="38102"/>
                    <a:pt x="116440" y="38081"/>
                    <a:pt x="116461" y="38060"/>
                  </a:cubicBezTo>
                  <a:cubicBezTo>
                    <a:pt x="116712" y="37788"/>
                    <a:pt x="116963" y="37600"/>
                    <a:pt x="117277" y="37453"/>
                  </a:cubicBezTo>
                  <a:cubicBezTo>
                    <a:pt x="117403" y="37391"/>
                    <a:pt x="117549" y="37307"/>
                    <a:pt x="117654" y="37202"/>
                  </a:cubicBezTo>
                  <a:cubicBezTo>
                    <a:pt x="117905" y="36951"/>
                    <a:pt x="118177" y="36742"/>
                    <a:pt x="118386" y="36470"/>
                  </a:cubicBezTo>
                  <a:cubicBezTo>
                    <a:pt x="118804" y="35947"/>
                    <a:pt x="119244" y="35382"/>
                    <a:pt x="119453" y="34733"/>
                  </a:cubicBezTo>
                  <a:cubicBezTo>
                    <a:pt x="119495" y="34608"/>
                    <a:pt x="119558" y="34503"/>
                    <a:pt x="119600" y="34378"/>
                  </a:cubicBezTo>
                  <a:cubicBezTo>
                    <a:pt x="119704" y="34210"/>
                    <a:pt x="119955" y="34231"/>
                    <a:pt x="120018" y="34399"/>
                  </a:cubicBezTo>
                  <a:cubicBezTo>
                    <a:pt x="120081" y="34482"/>
                    <a:pt x="120102" y="34587"/>
                    <a:pt x="120102" y="34650"/>
                  </a:cubicBezTo>
                  <a:cubicBezTo>
                    <a:pt x="120060" y="34943"/>
                    <a:pt x="120018" y="35236"/>
                    <a:pt x="119913" y="35487"/>
                  </a:cubicBezTo>
                  <a:cubicBezTo>
                    <a:pt x="119495" y="36470"/>
                    <a:pt x="118867" y="37244"/>
                    <a:pt x="118093" y="37935"/>
                  </a:cubicBezTo>
                  <a:cubicBezTo>
                    <a:pt x="117570" y="38186"/>
                    <a:pt x="117151" y="38625"/>
                    <a:pt x="116649" y="38939"/>
                  </a:cubicBezTo>
                  <a:cubicBezTo>
                    <a:pt x="115791" y="39525"/>
                    <a:pt x="114954" y="40153"/>
                    <a:pt x="113992" y="40592"/>
                  </a:cubicBezTo>
                  <a:cubicBezTo>
                    <a:pt x="113887" y="40655"/>
                    <a:pt x="113783" y="40697"/>
                    <a:pt x="113699" y="40759"/>
                  </a:cubicBezTo>
                  <a:cubicBezTo>
                    <a:pt x="113594" y="40822"/>
                    <a:pt x="113490" y="40906"/>
                    <a:pt x="113385" y="40969"/>
                  </a:cubicBezTo>
                  <a:cubicBezTo>
                    <a:pt x="113385" y="41052"/>
                    <a:pt x="113364" y="41136"/>
                    <a:pt x="113364" y="41220"/>
                  </a:cubicBezTo>
                  <a:cubicBezTo>
                    <a:pt x="113322" y="42977"/>
                    <a:pt x="113281" y="44693"/>
                    <a:pt x="113260" y="46451"/>
                  </a:cubicBezTo>
                  <a:cubicBezTo>
                    <a:pt x="113260" y="46764"/>
                    <a:pt x="113281" y="47099"/>
                    <a:pt x="113301" y="47413"/>
                  </a:cubicBezTo>
                  <a:cubicBezTo>
                    <a:pt x="113322" y="47727"/>
                    <a:pt x="113364" y="48020"/>
                    <a:pt x="113301" y="48334"/>
                  </a:cubicBezTo>
                  <a:cubicBezTo>
                    <a:pt x="113281" y="48564"/>
                    <a:pt x="113260" y="48773"/>
                    <a:pt x="113281" y="49024"/>
                  </a:cubicBezTo>
                  <a:cubicBezTo>
                    <a:pt x="113322" y="49610"/>
                    <a:pt x="113385" y="50217"/>
                    <a:pt x="113469" y="50824"/>
                  </a:cubicBezTo>
                  <a:cubicBezTo>
                    <a:pt x="113469" y="50928"/>
                    <a:pt x="113511" y="51033"/>
                    <a:pt x="113532" y="51117"/>
                  </a:cubicBezTo>
                  <a:cubicBezTo>
                    <a:pt x="114118" y="51242"/>
                    <a:pt x="114641" y="51368"/>
                    <a:pt x="115185" y="51451"/>
                  </a:cubicBezTo>
                  <a:cubicBezTo>
                    <a:pt x="115603" y="51514"/>
                    <a:pt x="116022" y="51661"/>
                    <a:pt x="116461" y="51598"/>
                  </a:cubicBezTo>
                  <a:cubicBezTo>
                    <a:pt x="116942" y="51556"/>
                    <a:pt x="117403" y="51493"/>
                    <a:pt x="117884" y="51472"/>
                  </a:cubicBezTo>
                  <a:cubicBezTo>
                    <a:pt x="118114" y="51451"/>
                    <a:pt x="118302" y="51368"/>
                    <a:pt x="118428" y="51137"/>
                  </a:cubicBezTo>
                  <a:cubicBezTo>
                    <a:pt x="118511" y="50970"/>
                    <a:pt x="118616" y="50824"/>
                    <a:pt x="118742" y="50740"/>
                  </a:cubicBezTo>
                  <a:cubicBezTo>
                    <a:pt x="119160" y="50552"/>
                    <a:pt x="119432" y="50175"/>
                    <a:pt x="119788" y="49882"/>
                  </a:cubicBezTo>
                  <a:cubicBezTo>
                    <a:pt x="120332" y="49443"/>
                    <a:pt x="120792" y="48920"/>
                    <a:pt x="121232" y="48355"/>
                  </a:cubicBezTo>
                  <a:cubicBezTo>
                    <a:pt x="121315" y="48292"/>
                    <a:pt x="121378" y="48187"/>
                    <a:pt x="121462" y="48124"/>
                  </a:cubicBezTo>
                  <a:cubicBezTo>
                    <a:pt x="122068" y="47664"/>
                    <a:pt x="122613" y="47162"/>
                    <a:pt x="123303" y="46785"/>
                  </a:cubicBezTo>
                  <a:cubicBezTo>
                    <a:pt x="123554" y="46660"/>
                    <a:pt x="123784" y="46451"/>
                    <a:pt x="123973" y="46220"/>
                  </a:cubicBezTo>
                  <a:cubicBezTo>
                    <a:pt x="124140" y="46011"/>
                    <a:pt x="124307" y="45802"/>
                    <a:pt x="124496" y="45635"/>
                  </a:cubicBezTo>
                  <a:cubicBezTo>
                    <a:pt x="124663" y="45509"/>
                    <a:pt x="124789" y="45363"/>
                    <a:pt x="124893" y="45174"/>
                  </a:cubicBezTo>
                  <a:cubicBezTo>
                    <a:pt x="125102" y="44839"/>
                    <a:pt x="125291" y="44484"/>
                    <a:pt x="125626" y="44254"/>
                  </a:cubicBezTo>
                  <a:cubicBezTo>
                    <a:pt x="125856" y="44065"/>
                    <a:pt x="125981" y="43835"/>
                    <a:pt x="126065" y="43542"/>
                  </a:cubicBezTo>
                  <a:cubicBezTo>
                    <a:pt x="126128" y="43333"/>
                    <a:pt x="126170" y="43124"/>
                    <a:pt x="126253" y="42956"/>
                  </a:cubicBezTo>
                  <a:cubicBezTo>
                    <a:pt x="126483" y="42391"/>
                    <a:pt x="126651" y="41847"/>
                    <a:pt x="126609" y="41241"/>
                  </a:cubicBezTo>
                  <a:cubicBezTo>
                    <a:pt x="126609" y="41178"/>
                    <a:pt x="126651" y="41094"/>
                    <a:pt x="126651" y="41010"/>
                  </a:cubicBezTo>
                  <a:cubicBezTo>
                    <a:pt x="126693" y="40550"/>
                    <a:pt x="126755" y="40069"/>
                    <a:pt x="126776" y="39609"/>
                  </a:cubicBezTo>
                  <a:cubicBezTo>
                    <a:pt x="126776" y="39127"/>
                    <a:pt x="126923" y="38688"/>
                    <a:pt x="127216" y="38353"/>
                  </a:cubicBezTo>
                  <a:cubicBezTo>
                    <a:pt x="127488" y="38039"/>
                    <a:pt x="127550" y="37684"/>
                    <a:pt x="127550" y="37307"/>
                  </a:cubicBezTo>
                  <a:cubicBezTo>
                    <a:pt x="127550" y="37119"/>
                    <a:pt x="127530" y="36951"/>
                    <a:pt x="127530" y="36784"/>
                  </a:cubicBezTo>
                  <a:cubicBezTo>
                    <a:pt x="127509" y="36177"/>
                    <a:pt x="127237" y="35654"/>
                    <a:pt x="127111" y="35068"/>
                  </a:cubicBezTo>
                  <a:cubicBezTo>
                    <a:pt x="127006" y="34629"/>
                    <a:pt x="126818" y="34210"/>
                    <a:pt x="126609" y="33813"/>
                  </a:cubicBezTo>
                  <a:cubicBezTo>
                    <a:pt x="126253" y="33080"/>
                    <a:pt x="125646" y="32495"/>
                    <a:pt x="125312" y="31762"/>
                  </a:cubicBezTo>
                  <a:cubicBezTo>
                    <a:pt x="124684" y="31051"/>
                    <a:pt x="124182" y="30214"/>
                    <a:pt x="123449" y="29607"/>
                  </a:cubicBezTo>
                  <a:cubicBezTo>
                    <a:pt x="123324" y="29502"/>
                    <a:pt x="123219" y="29356"/>
                    <a:pt x="123115" y="29251"/>
                  </a:cubicBezTo>
                  <a:cubicBezTo>
                    <a:pt x="123031" y="29147"/>
                    <a:pt x="122905" y="29063"/>
                    <a:pt x="122780" y="28958"/>
                  </a:cubicBezTo>
                  <a:close/>
                  <a:moveTo>
                    <a:pt x="16069" y="59946"/>
                  </a:moveTo>
                  <a:cubicBezTo>
                    <a:pt x="15902" y="59863"/>
                    <a:pt x="15714" y="59800"/>
                    <a:pt x="15567" y="59737"/>
                  </a:cubicBezTo>
                  <a:cubicBezTo>
                    <a:pt x="15442" y="59695"/>
                    <a:pt x="15274" y="59653"/>
                    <a:pt x="15149" y="59591"/>
                  </a:cubicBezTo>
                  <a:cubicBezTo>
                    <a:pt x="14709" y="59402"/>
                    <a:pt x="14249" y="59277"/>
                    <a:pt x="13789" y="59193"/>
                  </a:cubicBezTo>
                  <a:cubicBezTo>
                    <a:pt x="13517" y="59130"/>
                    <a:pt x="13266" y="59068"/>
                    <a:pt x="12994" y="59005"/>
                  </a:cubicBezTo>
                  <a:cubicBezTo>
                    <a:pt x="12450" y="58879"/>
                    <a:pt x="11927" y="58795"/>
                    <a:pt x="11383" y="58984"/>
                  </a:cubicBezTo>
                  <a:cubicBezTo>
                    <a:pt x="11006" y="59109"/>
                    <a:pt x="10671" y="59340"/>
                    <a:pt x="10378" y="59612"/>
                  </a:cubicBezTo>
                  <a:cubicBezTo>
                    <a:pt x="9918" y="60051"/>
                    <a:pt x="9479" y="60490"/>
                    <a:pt x="9186" y="61097"/>
                  </a:cubicBezTo>
                  <a:cubicBezTo>
                    <a:pt x="9102" y="61264"/>
                    <a:pt x="9018" y="61411"/>
                    <a:pt x="8893" y="61495"/>
                  </a:cubicBezTo>
                  <a:cubicBezTo>
                    <a:pt x="8642" y="61683"/>
                    <a:pt x="8537" y="61913"/>
                    <a:pt x="8432" y="62164"/>
                  </a:cubicBezTo>
                  <a:cubicBezTo>
                    <a:pt x="8349" y="62353"/>
                    <a:pt x="8265" y="62562"/>
                    <a:pt x="8181" y="62750"/>
                  </a:cubicBezTo>
                  <a:cubicBezTo>
                    <a:pt x="7846" y="63420"/>
                    <a:pt x="7658" y="64152"/>
                    <a:pt x="7574" y="64926"/>
                  </a:cubicBezTo>
                  <a:cubicBezTo>
                    <a:pt x="7554" y="65073"/>
                    <a:pt x="7554" y="65240"/>
                    <a:pt x="7616" y="65366"/>
                  </a:cubicBezTo>
                  <a:cubicBezTo>
                    <a:pt x="7721" y="65617"/>
                    <a:pt x="7721" y="65889"/>
                    <a:pt x="7721" y="66140"/>
                  </a:cubicBezTo>
                  <a:cubicBezTo>
                    <a:pt x="7721" y="66600"/>
                    <a:pt x="7805" y="67018"/>
                    <a:pt x="7951" y="67437"/>
                  </a:cubicBezTo>
                  <a:cubicBezTo>
                    <a:pt x="7993" y="67562"/>
                    <a:pt x="8035" y="67709"/>
                    <a:pt x="8056" y="67876"/>
                  </a:cubicBezTo>
                  <a:cubicBezTo>
                    <a:pt x="8077" y="68023"/>
                    <a:pt x="8098" y="68169"/>
                    <a:pt x="8139" y="68316"/>
                  </a:cubicBezTo>
                  <a:cubicBezTo>
                    <a:pt x="8370" y="69006"/>
                    <a:pt x="8370" y="69739"/>
                    <a:pt x="8579" y="70408"/>
                  </a:cubicBezTo>
                  <a:cubicBezTo>
                    <a:pt x="8600" y="70492"/>
                    <a:pt x="8579" y="70575"/>
                    <a:pt x="8579" y="70638"/>
                  </a:cubicBezTo>
                  <a:cubicBezTo>
                    <a:pt x="8600" y="70806"/>
                    <a:pt x="8621" y="70931"/>
                    <a:pt x="8662" y="71099"/>
                  </a:cubicBezTo>
                  <a:cubicBezTo>
                    <a:pt x="8788" y="71517"/>
                    <a:pt x="8976" y="71894"/>
                    <a:pt x="8914" y="72375"/>
                  </a:cubicBezTo>
                  <a:cubicBezTo>
                    <a:pt x="8914" y="72459"/>
                    <a:pt x="8976" y="72563"/>
                    <a:pt x="8997" y="72626"/>
                  </a:cubicBezTo>
                  <a:cubicBezTo>
                    <a:pt x="9102" y="72919"/>
                    <a:pt x="9227" y="73191"/>
                    <a:pt x="9332" y="73463"/>
                  </a:cubicBezTo>
                  <a:cubicBezTo>
                    <a:pt x="9499" y="74070"/>
                    <a:pt x="9813" y="74572"/>
                    <a:pt x="10106" y="75116"/>
                  </a:cubicBezTo>
                  <a:cubicBezTo>
                    <a:pt x="10211" y="75283"/>
                    <a:pt x="10315" y="75430"/>
                    <a:pt x="10462" y="75534"/>
                  </a:cubicBezTo>
                  <a:cubicBezTo>
                    <a:pt x="10629" y="75639"/>
                    <a:pt x="10734" y="75806"/>
                    <a:pt x="10859" y="75932"/>
                  </a:cubicBezTo>
                  <a:lnTo>
                    <a:pt x="11215" y="76288"/>
                  </a:lnTo>
                  <a:cubicBezTo>
                    <a:pt x="11362" y="76434"/>
                    <a:pt x="11508" y="76539"/>
                    <a:pt x="11675" y="76664"/>
                  </a:cubicBezTo>
                  <a:cubicBezTo>
                    <a:pt x="11801" y="76748"/>
                    <a:pt x="11906" y="76853"/>
                    <a:pt x="12052" y="76915"/>
                  </a:cubicBezTo>
                  <a:cubicBezTo>
                    <a:pt x="12261" y="76748"/>
                    <a:pt x="12450" y="76685"/>
                    <a:pt x="12680" y="76811"/>
                  </a:cubicBezTo>
                  <a:cubicBezTo>
                    <a:pt x="13140" y="77062"/>
                    <a:pt x="13600" y="77271"/>
                    <a:pt x="14144" y="77208"/>
                  </a:cubicBezTo>
                  <a:cubicBezTo>
                    <a:pt x="14396" y="77313"/>
                    <a:pt x="14626" y="77271"/>
                    <a:pt x="14856" y="77271"/>
                  </a:cubicBezTo>
                  <a:cubicBezTo>
                    <a:pt x="15191" y="77271"/>
                    <a:pt x="15546" y="77208"/>
                    <a:pt x="15860" y="77083"/>
                  </a:cubicBezTo>
                  <a:cubicBezTo>
                    <a:pt x="15986" y="77020"/>
                    <a:pt x="16174" y="77020"/>
                    <a:pt x="16300" y="77062"/>
                  </a:cubicBezTo>
                  <a:cubicBezTo>
                    <a:pt x="16927" y="77125"/>
                    <a:pt x="17534" y="76978"/>
                    <a:pt x="18162" y="76999"/>
                  </a:cubicBezTo>
                  <a:cubicBezTo>
                    <a:pt x="18392" y="77020"/>
                    <a:pt x="18643" y="76957"/>
                    <a:pt x="18915" y="76915"/>
                  </a:cubicBezTo>
                  <a:cubicBezTo>
                    <a:pt x="18936" y="76811"/>
                    <a:pt x="18957" y="76706"/>
                    <a:pt x="18957" y="76643"/>
                  </a:cubicBezTo>
                  <a:cubicBezTo>
                    <a:pt x="18957" y="75011"/>
                    <a:pt x="18999" y="73421"/>
                    <a:pt x="18999" y="71852"/>
                  </a:cubicBezTo>
                  <a:cubicBezTo>
                    <a:pt x="18810" y="71622"/>
                    <a:pt x="18601" y="71622"/>
                    <a:pt x="18392" y="71580"/>
                  </a:cubicBezTo>
                  <a:cubicBezTo>
                    <a:pt x="18183" y="71559"/>
                    <a:pt x="18015" y="71433"/>
                    <a:pt x="17994" y="71245"/>
                  </a:cubicBezTo>
                  <a:cubicBezTo>
                    <a:pt x="17953" y="70910"/>
                    <a:pt x="17806" y="70596"/>
                    <a:pt x="17848" y="70262"/>
                  </a:cubicBezTo>
                  <a:cubicBezTo>
                    <a:pt x="17848" y="70052"/>
                    <a:pt x="17785" y="69801"/>
                    <a:pt x="17764" y="69571"/>
                  </a:cubicBezTo>
                  <a:cubicBezTo>
                    <a:pt x="17743" y="69425"/>
                    <a:pt x="17681" y="69236"/>
                    <a:pt x="17660" y="69069"/>
                  </a:cubicBezTo>
                  <a:cubicBezTo>
                    <a:pt x="17597" y="68755"/>
                    <a:pt x="17597" y="68420"/>
                    <a:pt x="17471" y="68127"/>
                  </a:cubicBezTo>
                  <a:cubicBezTo>
                    <a:pt x="17220" y="67458"/>
                    <a:pt x="17241" y="66726"/>
                    <a:pt x="17011" y="66035"/>
                  </a:cubicBezTo>
                  <a:cubicBezTo>
                    <a:pt x="17032" y="65470"/>
                    <a:pt x="16885" y="64926"/>
                    <a:pt x="16844" y="64340"/>
                  </a:cubicBezTo>
                  <a:cubicBezTo>
                    <a:pt x="16802" y="63985"/>
                    <a:pt x="16760" y="63629"/>
                    <a:pt x="16697" y="63273"/>
                  </a:cubicBezTo>
                  <a:cubicBezTo>
                    <a:pt x="16593" y="62876"/>
                    <a:pt x="16509" y="62478"/>
                    <a:pt x="16404" y="62122"/>
                  </a:cubicBezTo>
                  <a:cubicBezTo>
                    <a:pt x="16237" y="61474"/>
                    <a:pt x="16090" y="60846"/>
                    <a:pt x="16132" y="60156"/>
                  </a:cubicBezTo>
                  <a:cubicBezTo>
                    <a:pt x="16111" y="60114"/>
                    <a:pt x="16090" y="60051"/>
                    <a:pt x="16069" y="59946"/>
                  </a:cubicBezTo>
                  <a:close/>
                  <a:moveTo>
                    <a:pt x="19982" y="77815"/>
                  </a:moveTo>
                  <a:cubicBezTo>
                    <a:pt x="20066" y="77857"/>
                    <a:pt x="20066" y="77878"/>
                    <a:pt x="20087" y="77878"/>
                  </a:cubicBezTo>
                  <a:cubicBezTo>
                    <a:pt x="20401" y="77962"/>
                    <a:pt x="20694" y="78150"/>
                    <a:pt x="21028" y="78066"/>
                  </a:cubicBezTo>
                  <a:cubicBezTo>
                    <a:pt x="21405" y="78024"/>
                    <a:pt x="21677" y="78234"/>
                    <a:pt x="22033" y="78254"/>
                  </a:cubicBezTo>
                  <a:lnTo>
                    <a:pt x="22075" y="78254"/>
                  </a:lnTo>
                  <a:lnTo>
                    <a:pt x="25025" y="78254"/>
                  </a:lnTo>
                  <a:cubicBezTo>
                    <a:pt x="25129" y="78254"/>
                    <a:pt x="25297" y="78254"/>
                    <a:pt x="25339" y="78213"/>
                  </a:cubicBezTo>
                  <a:cubicBezTo>
                    <a:pt x="25485" y="78066"/>
                    <a:pt x="25652" y="78066"/>
                    <a:pt x="25820" y="78066"/>
                  </a:cubicBezTo>
                  <a:cubicBezTo>
                    <a:pt x="26322" y="78045"/>
                    <a:pt x="26803" y="78129"/>
                    <a:pt x="27285" y="77941"/>
                  </a:cubicBezTo>
                  <a:cubicBezTo>
                    <a:pt x="27305" y="77920"/>
                    <a:pt x="27368" y="77941"/>
                    <a:pt x="27389" y="77941"/>
                  </a:cubicBezTo>
                  <a:cubicBezTo>
                    <a:pt x="28352" y="77836"/>
                    <a:pt x="29293" y="77710"/>
                    <a:pt x="30193" y="77313"/>
                  </a:cubicBezTo>
                  <a:cubicBezTo>
                    <a:pt x="30256" y="77292"/>
                    <a:pt x="30360" y="77229"/>
                    <a:pt x="30444" y="77229"/>
                  </a:cubicBezTo>
                  <a:cubicBezTo>
                    <a:pt x="30716" y="77208"/>
                    <a:pt x="30925" y="77104"/>
                    <a:pt x="31155" y="76999"/>
                  </a:cubicBezTo>
                  <a:cubicBezTo>
                    <a:pt x="31386" y="76894"/>
                    <a:pt x="31616" y="76790"/>
                    <a:pt x="31888" y="76664"/>
                  </a:cubicBezTo>
                  <a:cubicBezTo>
                    <a:pt x="31992" y="76601"/>
                    <a:pt x="32118" y="76581"/>
                    <a:pt x="32181" y="76497"/>
                  </a:cubicBezTo>
                  <a:cubicBezTo>
                    <a:pt x="32411" y="76246"/>
                    <a:pt x="32746" y="76141"/>
                    <a:pt x="33059" y="76037"/>
                  </a:cubicBezTo>
                  <a:cubicBezTo>
                    <a:pt x="33813" y="75806"/>
                    <a:pt x="34545" y="75513"/>
                    <a:pt x="35194" y="74990"/>
                  </a:cubicBezTo>
                  <a:cubicBezTo>
                    <a:pt x="35277" y="74907"/>
                    <a:pt x="35382" y="74865"/>
                    <a:pt x="35507" y="74823"/>
                  </a:cubicBezTo>
                  <a:cubicBezTo>
                    <a:pt x="36093" y="74656"/>
                    <a:pt x="36616" y="74279"/>
                    <a:pt x="37077" y="73944"/>
                  </a:cubicBezTo>
                  <a:cubicBezTo>
                    <a:pt x="37704" y="73505"/>
                    <a:pt x="38207" y="72919"/>
                    <a:pt x="38416" y="72166"/>
                  </a:cubicBezTo>
                  <a:cubicBezTo>
                    <a:pt x="38437" y="72040"/>
                    <a:pt x="38520" y="71894"/>
                    <a:pt x="38604" y="71831"/>
                  </a:cubicBezTo>
                  <a:cubicBezTo>
                    <a:pt x="38897" y="71538"/>
                    <a:pt x="39044" y="71161"/>
                    <a:pt x="39211" y="70806"/>
                  </a:cubicBezTo>
                  <a:cubicBezTo>
                    <a:pt x="39316" y="70575"/>
                    <a:pt x="39420" y="70366"/>
                    <a:pt x="39504" y="70115"/>
                  </a:cubicBezTo>
                  <a:cubicBezTo>
                    <a:pt x="39567" y="69906"/>
                    <a:pt x="39650" y="69697"/>
                    <a:pt x="39713" y="69467"/>
                  </a:cubicBezTo>
                  <a:cubicBezTo>
                    <a:pt x="39776" y="69215"/>
                    <a:pt x="39818" y="68923"/>
                    <a:pt x="39985" y="68692"/>
                  </a:cubicBezTo>
                  <a:cubicBezTo>
                    <a:pt x="40153" y="68483"/>
                    <a:pt x="40090" y="68190"/>
                    <a:pt x="39922" y="68002"/>
                  </a:cubicBezTo>
                  <a:cubicBezTo>
                    <a:pt x="39839" y="67918"/>
                    <a:pt x="39734" y="67876"/>
                    <a:pt x="39629" y="67814"/>
                  </a:cubicBezTo>
                  <a:cubicBezTo>
                    <a:pt x="39295" y="67646"/>
                    <a:pt x="38897" y="67646"/>
                    <a:pt x="38520" y="67583"/>
                  </a:cubicBezTo>
                  <a:cubicBezTo>
                    <a:pt x="37872" y="67479"/>
                    <a:pt x="37265" y="67290"/>
                    <a:pt x="36826" y="66767"/>
                  </a:cubicBezTo>
                  <a:cubicBezTo>
                    <a:pt x="36784" y="66726"/>
                    <a:pt x="36700" y="66705"/>
                    <a:pt x="36637" y="66642"/>
                  </a:cubicBezTo>
                  <a:cubicBezTo>
                    <a:pt x="36470" y="66516"/>
                    <a:pt x="36282" y="66349"/>
                    <a:pt x="36093" y="66223"/>
                  </a:cubicBezTo>
                  <a:cubicBezTo>
                    <a:pt x="35884" y="66035"/>
                    <a:pt x="35654" y="65889"/>
                    <a:pt x="35340" y="65826"/>
                  </a:cubicBezTo>
                  <a:cubicBezTo>
                    <a:pt x="35215" y="66014"/>
                    <a:pt x="35068" y="66182"/>
                    <a:pt x="34963" y="66328"/>
                  </a:cubicBezTo>
                  <a:cubicBezTo>
                    <a:pt x="34712" y="66767"/>
                    <a:pt x="34378" y="67123"/>
                    <a:pt x="33980" y="67437"/>
                  </a:cubicBezTo>
                  <a:cubicBezTo>
                    <a:pt x="33499" y="67793"/>
                    <a:pt x="33039" y="68107"/>
                    <a:pt x="32494" y="68379"/>
                  </a:cubicBezTo>
                  <a:cubicBezTo>
                    <a:pt x="31971" y="68609"/>
                    <a:pt x="31406" y="68860"/>
                    <a:pt x="30883" y="69111"/>
                  </a:cubicBezTo>
                  <a:cubicBezTo>
                    <a:pt x="30737" y="69174"/>
                    <a:pt x="30570" y="69236"/>
                    <a:pt x="30444" y="69341"/>
                  </a:cubicBezTo>
                  <a:cubicBezTo>
                    <a:pt x="29921" y="69739"/>
                    <a:pt x="29419" y="70157"/>
                    <a:pt x="28770" y="70220"/>
                  </a:cubicBezTo>
                  <a:cubicBezTo>
                    <a:pt x="28665" y="70262"/>
                    <a:pt x="28561" y="70324"/>
                    <a:pt x="28456" y="70366"/>
                  </a:cubicBezTo>
                  <a:cubicBezTo>
                    <a:pt x="28268" y="70429"/>
                    <a:pt x="28101" y="70492"/>
                    <a:pt x="27933" y="70534"/>
                  </a:cubicBezTo>
                  <a:cubicBezTo>
                    <a:pt x="27724" y="70617"/>
                    <a:pt x="27515" y="70701"/>
                    <a:pt x="27285" y="70743"/>
                  </a:cubicBezTo>
                  <a:cubicBezTo>
                    <a:pt x="26573" y="70931"/>
                    <a:pt x="25862" y="71140"/>
                    <a:pt x="25129" y="71308"/>
                  </a:cubicBezTo>
                  <a:cubicBezTo>
                    <a:pt x="24564" y="71433"/>
                    <a:pt x="23979" y="71454"/>
                    <a:pt x="23393" y="71538"/>
                  </a:cubicBezTo>
                  <a:cubicBezTo>
                    <a:pt x="23288" y="71559"/>
                    <a:pt x="23183" y="71580"/>
                    <a:pt x="23037" y="71622"/>
                  </a:cubicBezTo>
                  <a:cubicBezTo>
                    <a:pt x="22807" y="71643"/>
                    <a:pt x="22598" y="71726"/>
                    <a:pt x="22367" y="71726"/>
                  </a:cubicBezTo>
                  <a:lnTo>
                    <a:pt x="20317" y="71726"/>
                  </a:lnTo>
                  <a:cubicBezTo>
                    <a:pt x="20170" y="71726"/>
                    <a:pt x="19982" y="71747"/>
                    <a:pt x="19794" y="71747"/>
                  </a:cubicBezTo>
                  <a:cubicBezTo>
                    <a:pt x="19794" y="71936"/>
                    <a:pt x="19773" y="72061"/>
                    <a:pt x="19773" y="72208"/>
                  </a:cubicBezTo>
                  <a:cubicBezTo>
                    <a:pt x="19773" y="73630"/>
                    <a:pt x="19773" y="75011"/>
                    <a:pt x="19794" y="76434"/>
                  </a:cubicBezTo>
                  <a:cubicBezTo>
                    <a:pt x="19857" y="76915"/>
                    <a:pt x="19940" y="77397"/>
                    <a:pt x="19982" y="77815"/>
                  </a:cubicBezTo>
                  <a:close/>
                  <a:moveTo>
                    <a:pt x="103865" y="47288"/>
                  </a:moveTo>
                  <a:lnTo>
                    <a:pt x="103739" y="47288"/>
                  </a:lnTo>
                  <a:cubicBezTo>
                    <a:pt x="103739" y="47413"/>
                    <a:pt x="103698" y="47580"/>
                    <a:pt x="103698" y="47706"/>
                  </a:cubicBezTo>
                  <a:cubicBezTo>
                    <a:pt x="103739" y="48417"/>
                    <a:pt x="103677" y="49150"/>
                    <a:pt x="103907" y="49861"/>
                  </a:cubicBezTo>
                  <a:cubicBezTo>
                    <a:pt x="103907" y="50321"/>
                    <a:pt x="103990" y="50740"/>
                    <a:pt x="104116" y="51179"/>
                  </a:cubicBezTo>
                  <a:cubicBezTo>
                    <a:pt x="104158" y="51242"/>
                    <a:pt x="104116" y="51284"/>
                    <a:pt x="104116" y="51347"/>
                  </a:cubicBezTo>
                  <a:cubicBezTo>
                    <a:pt x="104095" y="51786"/>
                    <a:pt x="104221" y="52205"/>
                    <a:pt x="104346" y="52623"/>
                  </a:cubicBezTo>
                  <a:cubicBezTo>
                    <a:pt x="104409" y="52832"/>
                    <a:pt x="104493" y="53062"/>
                    <a:pt x="104451" y="53272"/>
                  </a:cubicBezTo>
                  <a:cubicBezTo>
                    <a:pt x="104430" y="53690"/>
                    <a:pt x="104597" y="54088"/>
                    <a:pt x="104702" y="54506"/>
                  </a:cubicBezTo>
                  <a:cubicBezTo>
                    <a:pt x="104848" y="54485"/>
                    <a:pt x="104974" y="54464"/>
                    <a:pt x="105120" y="54422"/>
                  </a:cubicBezTo>
                  <a:lnTo>
                    <a:pt x="110372" y="53167"/>
                  </a:lnTo>
                  <a:cubicBezTo>
                    <a:pt x="110477" y="53146"/>
                    <a:pt x="110602" y="53104"/>
                    <a:pt x="110665" y="53021"/>
                  </a:cubicBezTo>
                  <a:cubicBezTo>
                    <a:pt x="110916" y="52707"/>
                    <a:pt x="111209" y="52393"/>
                    <a:pt x="111418" y="52016"/>
                  </a:cubicBezTo>
                  <a:cubicBezTo>
                    <a:pt x="111586" y="51765"/>
                    <a:pt x="111753" y="51535"/>
                    <a:pt x="111941" y="51389"/>
                  </a:cubicBezTo>
                  <a:cubicBezTo>
                    <a:pt x="112046" y="50761"/>
                    <a:pt x="112025" y="50217"/>
                    <a:pt x="112193" y="49673"/>
                  </a:cubicBezTo>
                  <a:cubicBezTo>
                    <a:pt x="112297" y="49338"/>
                    <a:pt x="112276" y="48961"/>
                    <a:pt x="112360" y="48606"/>
                  </a:cubicBezTo>
                  <a:cubicBezTo>
                    <a:pt x="112465" y="48041"/>
                    <a:pt x="112444" y="47497"/>
                    <a:pt x="112381" y="46953"/>
                  </a:cubicBezTo>
                  <a:cubicBezTo>
                    <a:pt x="112360" y="46764"/>
                    <a:pt x="112360" y="46576"/>
                    <a:pt x="112360" y="46367"/>
                  </a:cubicBezTo>
                  <a:cubicBezTo>
                    <a:pt x="112381" y="44860"/>
                    <a:pt x="112444" y="43333"/>
                    <a:pt x="112485" y="41826"/>
                  </a:cubicBezTo>
                  <a:cubicBezTo>
                    <a:pt x="112485" y="41701"/>
                    <a:pt x="112465" y="41554"/>
                    <a:pt x="112465" y="41429"/>
                  </a:cubicBezTo>
                  <a:cubicBezTo>
                    <a:pt x="112360" y="41450"/>
                    <a:pt x="112276" y="41450"/>
                    <a:pt x="112234" y="41492"/>
                  </a:cubicBezTo>
                  <a:cubicBezTo>
                    <a:pt x="111481" y="41806"/>
                    <a:pt x="110707" y="42119"/>
                    <a:pt x="109975" y="42454"/>
                  </a:cubicBezTo>
                  <a:cubicBezTo>
                    <a:pt x="108887" y="42977"/>
                    <a:pt x="107840" y="43542"/>
                    <a:pt x="106648" y="43940"/>
                  </a:cubicBezTo>
                  <a:cubicBezTo>
                    <a:pt x="106397" y="44023"/>
                    <a:pt x="106125" y="44128"/>
                    <a:pt x="105853" y="44233"/>
                  </a:cubicBezTo>
                  <a:cubicBezTo>
                    <a:pt x="105706" y="44275"/>
                    <a:pt x="105602" y="44358"/>
                    <a:pt x="105476" y="44379"/>
                  </a:cubicBezTo>
                  <a:cubicBezTo>
                    <a:pt x="105351" y="44442"/>
                    <a:pt x="105183" y="44463"/>
                    <a:pt x="105079" y="44630"/>
                  </a:cubicBezTo>
                  <a:cubicBezTo>
                    <a:pt x="105288" y="44777"/>
                    <a:pt x="105476" y="44902"/>
                    <a:pt x="105664" y="45049"/>
                  </a:cubicBezTo>
                  <a:cubicBezTo>
                    <a:pt x="105999" y="45321"/>
                    <a:pt x="106104" y="45907"/>
                    <a:pt x="105832" y="46262"/>
                  </a:cubicBezTo>
                  <a:cubicBezTo>
                    <a:pt x="105664" y="46451"/>
                    <a:pt x="105623" y="46660"/>
                    <a:pt x="105623" y="46890"/>
                  </a:cubicBezTo>
                  <a:lnTo>
                    <a:pt x="105623" y="47518"/>
                  </a:lnTo>
                  <a:cubicBezTo>
                    <a:pt x="105623" y="47664"/>
                    <a:pt x="105560" y="47790"/>
                    <a:pt x="105539" y="47915"/>
                  </a:cubicBezTo>
                  <a:cubicBezTo>
                    <a:pt x="105518" y="48020"/>
                    <a:pt x="105413" y="48104"/>
                    <a:pt x="105267" y="48104"/>
                  </a:cubicBezTo>
                  <a:cubicBezTo>
                    <a:pt x="105141" y="48104"/>
                    <a:pt x="105058" y="48020"/>
                    <a:pt x="105016" y="47894"/>
                  </a:cubicBezTo>
                  <a:lnTo>
                    <a:pt x="104932" y="47497"/>
                  </a:lnTo>
                  <a:cubicBezTo>
                    <a:pt x="104911" y="47308"/>
                    <a:pt x="104911" y="47141"/>
                    <a:pt x="104890" y="46890"/>
                  </a:cubicBezTo>
                  <a:cubicBezTo>
                    <a:pt x="104744" y="46974"/>
                    <a:pt x="104639" y="46995"/>
                    <a:pt x="104618" y="47078"/>
                  </a:cubicBezTo>
                  <a:cubicBezTo>
                    <a:pt x="104597" y="47183"/>
                    <a:pt x="104597" y="47288"/>
                    <a:pt x="104618" y="47413"/>
                  </a:cubicBezTo>
                  <a:cubicBezTo>
                    <a:pt x="104639" y="47497"/>
                    <a:pt x="104702" y="47601"/>
                    <a:pt x="104723" y="47685"/>
                  </a:cubicBezTo>
                  <a:cubicBezTo>
                    <a:pt x="104744" y="47811"/>
                    <a:pt x="104702" y="47936"/>
                    <a:pt x="104576" y="48020"/>
                  </a:cubicBezTo>
                  <a:cubicBezTo>
                    <a:pt x="104472" y="48083"/>
                    <a:pt x="104367" y="48104"/>
                    <a:pt x="104262" y="48020"/>
                  </a:cubicBezTo>
                  <a:cubicBezTo>
                    <a:pt x="104074" y="47915"/>
                    <a:pt x="103970" y="47790"/>
                    <a:pt x="103907" y="47580"/>
                  </a:cubicBezTo>
                  <a:cubicBezTo>
                    <a:pt x="103886" y="47497"/>
                    <a:pt x="103865" y="47392"/>
                    <a:pt x="103865" y="47288"/>
                  </a:cubicBezTo>
                  <a:close/>
                  <a:moveTo>
                    <a:pt x="32725" y="57435"/>
                  </a:moveTo>
                  <a:cubicBezTo>
                    <a:pt x="32767" y="57603"/>
                    <a:pt x="32808" y="57707"/>
                    <a:pt x="32850" y="57770"/>
                  </a:cubicBezTo>
                  <a:cubicBezTo>
                    <a:pt x="33436" y="59109"/>
                    <a:pt x="34001" y="60407"/>
                    <a:pt x="34587" y="61746"/>
                  </a:cubicBezTo>
                  <a:cubicBezTo>
                    <a:pt x="34733" y="62143"/>
                    <a:pt x="34901" y="62541"/>
                    <a:pt x="35026" y="62938"/>
                  </a:cubicBezTo>
                  <a:cubicBezTo>
                    <a:pt x="35110" y="63169"/>
                    <a:pt x="35152" y="63420"/>
                    <a:pt x="35277" y="63608"/>
                  </a:cubicBezTo>
                  <a:cubicBezTo>
                    <a:pt x="35633" y="64194"/>
                    <a:pt x="35884" y="64821"/>
                    <a:pt x="36365" y="65345"/>
                  </a:cubicBezTo>
                  <a:cubicBezTo>
                    <a:pt x="36616" y="65617"/>
                    <a:pt x="36847" y="65889"/>
                    <a:pt x="37223" y="66035"/>
                  </a:cubicBezTo>
                  <a:cubicBezTo>
                    <a:pt x="37537" y="66202"/>
                    <a:pt x="37872" y="66349"/>
                    <a:pt x="38144" y="66600"/>
                  </a:cubicBezTo>
                  <a:cubicBezTo>
                    <a:pt x="38290" y="66726"/>
                    <a:pt x="38500" y="66767"/>
                    <a:pt x="38709" y="66830"/>
                  </a:cubicBezTo>
                  <a:cubicBezTo>
                    <a:pt x="39190" y="66977"/>
                    <a:pt x="39650" y="67123"/>
                    <a:pt x="40132" y="67270"/>
                  </a:cubicBezTo>
                  <a:cubicBezTo>
                    <a:pt x="40299" y="67332"/>
                    <a:pt x="40425" y="67353"/>
                    <a:pt x="40613" y="67332"/>
                  </a:cubicBezTo>
                  <a:cubicBezTo>
                    <a:pt x="41931" y="67144"/>
                    <a:pt x="43228" y="66935"/>
                    <a:pt x="44567" y="66746"/>
                  </a:cubicBezTo>
                  <a:cubicBezTo>
                    <a:pt x="44693" y="66726"/>
                    <a:pt x="44798" y="66663"/>
                    <a:pt x="44902" y="66642"/>
                  </a:cubicBezTo>
                  <a:cubicBezTo>
                    <a:pt x="44860" y="66098"/>
                    <a:pt x="44756" y="65596"/>
                    <a:pt x="44567" y="65135"/>
                  </a:cubicBezTo>
                  <a:cubicBezTo>
                    <a:pt x="44526" y="64989"/>
                    <a:pt x="44526" y="64842"/>
                    <a:pt x="44526" y="64675"/>
                  </a:cubicBezTo>
                  <a:cubicBezTo>
                    <a:pt x="44484" y="64298"/>
                    <a:pt x="44442" y="63922"/>
                    <a:pt x="44274" y="63587"/>
                  </a:cubicBezTo>
                  <a:cubicBezTo>
                    <a:pt x="44233" y="63420"/>
                    <a:pt x="44170" y="63273"/>
                    <a:pt x="44149" y="63085"/>
                  </a:cubicBezTo>
                  <a:cubicBezTo>
                    <a:pt x="44149" y="62834"/>
                    <a:pt x="44065" y="62625"/>
                    <a:pt x="44002" y="62373"/>
                  </a:cubicBezTo>
                  <a:cubicBezTo>
                    <a:pt x="43940" y="62227"/>
                    <a:pt x="43919" y="62039"/>
                    <a:pt x="43856" y="61892"/>
                  </a:cubicBezTo>
                  <a:cubicBezTo>
                    <a:pt x="43835" y="61746"/>
                    <a:pt x="43835" y="61620"/>
                    <a:pt x="43814" y="61495"/>
                  </a:cubicBezTo>
                  <a:cubicBezTo>
                    <a:pt x="43605" y="60909"/>
                    <a:pt x="43375" y="60323"/>
                    <a:pt x="43166" y="59737"/>
                  </a:cubicBezTo>
                  <a:cubicBezTo>
                    <a:pt x="43124" y="59695"/>
                    <a:pt x="43082" y="59653"/>
                    <a:pt x="42977" y="59591"/>
                  </a:cubicBezTo>
                  <a:cubicBezTo>
                    <a:pt x="42998" y="59758"/>
                    <a:pt x="43019" y="59863"/>
                    <a:pt x="43019" y="59967"/>
                  </a:cubicBezTo>
                  <a:cubicBezTo>
                    <a:pt x="43019" y="60135"/>
                    <a:pt x="42998" y="60281"/>
                    <a:pt x="42956" y="60428"/>
                  </a:cubicBezTo>
                  <a:cubicBezTo>
                    <a:pt x="42873" y="60595"/>
                    <a:pt x="42684" y="60679"/>
                    <a:pt x="42517" y="60637"/>
                  </a:cubicBezTo>
                  <a:cubicBezTo>
                    <a:pt x="42370" y="60574"/>
                    <a:pt x="42266" y="60448"/>
                    <a:pt x="42287" y="60281"/>
                  </a:cubicBezTo>
                  <a:cubicBezTo>
                    <a:pt x="42329" y="60135"/>
                    <a:pt x="42287" y="60009"/>
                    <a:pt x="42224" y="59842"/>
                  </a:cubicBezTo>
                  <a:cubicBezTo>
                    <a:pt x="42161" y="59737"/>
                    <a:pt x="42078" y="59737"/>
                    <a:pt x="41868" y="59821"/>
                  </a:cubicBezTo>
                  <a:cubicBezTo>
                    <a:pt x="41952" y="60009"/>
                    <a:pt x="41994" y="60218"/>
                    <a:pt x="42078" y="60386"/>
                  </a:cubicBezTo>
                  <a:cubicBezTo>
                    <a:pt x="42119" y="60532"/>
                    <a:pt x="42140" y="60658"/>
                    <a:pt x="42119" y="60783"/>
                  </a:cubicBezTo>
                  <a:cubicBezTo>
                    <a:pt x="42078" y="60972"/>
                    <a:pt x="41847" y="61076"/>
                    <a:pt x="41722" y="60951"/>
                  </a:cubicBezTo>
                  <a:cubicBezTo>
                    <a:pt x="41617" y="60846"/>
                    <a:pt x="41513" y="60700"/>
                    <a:pt x="41450" y="60574"/>
                  </a:cubicBezTo>
                  <a:cubicBezTo>
                    <a:pt x="41345" y="60344"/>
                    <a:pt x="41241" y="60072"/>
                    <a:pt x="41136" y="59842"/>
                  </a:cubicBezTo>
                  <a:cubicBezTo>
                    <a:pt x="41094" y="59716"/>
                    <a:pt x="41031" y="59612"/>
                    <a:pt x="40885" y="59549"/>
                  </a:cubicBezTo>
                  <a:cubicBezTo>
                    <a:pt x="40571" y="59444"/>
                    <a:pt x="40466" y="59193"/>
                    <a:pt x="40362" y="58921"/>
                  </a:cubicBezTo>
                  <a:cubicBezTo>
                    <a:pt x="40257" y="58607"/>
                    <a:pt x="40383" y="58377"/>
                    <a:pt x="40550" y="58147"/>
                  </a:cubicBezTo>
                  <a:cubicBezTo>
                    <a:pt x="40613" y="58021"/>
                    <a:pt x="40759" y="57875"/>
                    <a:pt x="40801" y="57666"/>
                  </a:cubicBezTo>
                  <a:cubicBezTo>
                    <a:pt x="40676" y="57645"/>
                    <a:pt x="40592" y="57624"/>
                    <a:pt x="40487" y="57624"/>
                  </a:cubicBezTo>
                  <a:cubicBezTo>
                    <a:pt x="39860" y="57624"/>
                    <a:pt x="39232" y="57624"/>
                    <a:pt x="38625" y="57645"/>
                  </a:cubicBezTo>
                  <a:cubicBezTo>
                    <a:pt x="37684" y="57707"/>
                    <a:pt x="36742" y="57603"/>
                    <a:pt x="35780" y="57498"/>
                  </a:cubicBezTo>
                  <a:cubicBezTo>
                    <a:pt x="34796" y="57415"/>
                    <a:pt x="33792" y="57456"/>
                    <a:pt x="32725" y="57435"/>
                  </a:cubicBezTo>
                  <a:close/>
                  <a:moveTo>
                    <a:pt x="68525" y="63106"/>
                  </a:moveTo>
                  <a:cubicBezTo>
                    <a:pt x="68420" y="63106"/>
                    <a:pt x="68378" y="63085"/>
                    <a:pt x="68337" y="63085"/>
                  </a:cubicBezTo>
                  <a:cubicBezTo>
                    <a:pt x="66328" y="63399"/>
                    <a:pt x="64340" y="63713"/>
                    <a:pt x="62332" y="64047"/>
                  </a:cubicBezTo>
                  <a:cubicBezTo>
                    <a:pt x="60762" y="64319"/>
                    <a:pt x="59193" y="64549"/>
                    <a:pt x="57666" y="65031"/>
                  </a:cubicBezTo>
                  <a:cubicBezTo>
                    <a:pt x="57603" y="65052"/>
                    <a:pt x="57519" y="65052"/>
                    <a:pt x="57456" y="65073"/>
                  </a:cubicBezTo>
                  <a:cubicBezTo>
                    <a:pt x="55845" y="65386"/>
                    <a:pt x="54213" y="65700"/>
                    <a:pt x="52623" y="66035"/>
                  </a:cubicBezTo>
                  <a:cubicBezTo>
                    <a:pt x="49045" y="66830"/>
                    <a:pt x="45404" y="67458"/>
                    <a:pt x="41764" y="67960"/>
                  </a:cubicBezTo>
                  <a:cubicBezTo>
                    <a:pt x="41408" y="68002"/>
                    <a:pt x="41010" y="68002"/>
                    <a:pt x="40655" y="68169"/>
                  </a:cubicBezTo>
                  <a:cubicBezTo>
                    <a:pt x="40613" y="68630"/>
                    <a:pt x="40571" y="69069"/>
                    <a:pt x="40550" y="69529"/>
                  </a:cubicBezTo>
                  <a:cubicBezTo>
                    <a:pt x="40508" y="69990"/>
                    <a:pt x="40236" y="70408"/>
                    <a:pt x="40090" y="70827"/>
                  </a:cubicBezTo>
                  <a:cubicBezTo>
                    <a:pt x="40153" y="70910"/>
                    <a:pt x="40173" y="70952"/>
                    <a:pt x="40194" y="70994"/>
                  </a:cubicBezTo>
                  <a:cubicBezTo>
                    <a:pt x="40425" y="71266"/>
                    <a:pt x="40717" y="71329"/>
                    <a:pt x="41073" y="71161"/>
                  </a:cubicBezTo>
                  <a:cubicBezTo>
                    <a:pt x="41199" y="71120"/>
                    <a:pt x="41345" y="71036"/>
                    <a:pt x="41492" y="70994"/>
                  </a:cubicBezTo>
                  <a:cubicBezTo>
                    <a:pt x="41847" y="70847"/>
                    <a:pt x="42182" y="70722"/>
                    <a:pt x="42559" y="70617"/>
                  </a:cubicBezTo>
                  <a:cubicBezTo>
                    <a:pt x="42977" y="70513"/>
                    <a:pt x="43396" y="70429"/>
                    <a:pt x="43835" y="70324"/>
                  </a:cubicBezTo>
                  <a:cubicBezTo>
                    <a:pt x="44233" y="70262"/>
                    <a:pt x="44630" y="70157"/>
                    <a:pt x="44986" y="70073"/>
                  </a:cubicBezTo>
                  <a:cubicBezTo>
                    <a:pt x="45404" y="69990"/>
                    <a:pt x="45844" y="69990"/>
                    <a:pt x="46304" y="69948"/>
                  </a:cubicBezTo>
                  <a:cubicBezTo>
                    <a:pt x="47078" y="69801"/>
                    <a:pt x="47894" y="69739"/>
                    <a:pt x="48648" y="69529"/>
                  </a:cubicBezTo>
                  <a:cubicBezTo>
                    <a:pt x="50091" y="69111"/>
                    <a:pt x="51556" y="68734"/>
                    <a:pt x="53021" y="68441"/>
                  </a:cubicBezTo>
                  <a:cubicBezTo>
                    <a:pt x="54276" y="68211"/>
                    <a:pt x="55552" y="68065"/>
                    <a:pt x="56829" y="67876"/>
                  </a:cubicBezTo>
                  <a:cubicBezTo>
                    <a:pt x="56933" y="67855"/>
                    <a:pt x="57080" y="67855"/>
                    <a:pt x="57184" y="67897"/>
                  </a:cubicBezTo>
                  <a:cubicBezTo>
                    <a:pt x="57310" y="67981"/>
                    <a:pt x="57435" y="67960"/>
                    <a:pt x="57561" y="67897"/>
                  </a:cubicBezTo>
                  <a:cubicBezTo>
                    <a:pt x="58775" y="67583"/>
                    <a:pt x="60009" y="67332"/>
                    <a:pt x="61202" y="66977"/>
                  </a:cubicBezTo>
                  <a:cubicBezTo>
                    <a:pt x="63294" y="66412"/>
                    <a:pt x="65386" y="65805"/>
                    <a:pt x="67562" y="65449"/>
                  </a:cubicBezTo>
                  <a:cubicBezTo>
                    <a:pt x="67667" y="65407"/>
                    <a:pt x="67772" y="65366"/>
                    <a:pt x="67897" y="65345"/>
                  </a:cubicBezTo>
                  <a:cubicBezTo>
                    <a:pt x="67981" y="64947"/>
                    <a:pt x="68023" y="64549"/>
                    <a:pt x="68127" y="64194"/>
                  </a:cubicBezTo>
                  <a:cubicBezTo>
                    <a:pt x="68211" y="63880"/>
                    <a:pt x="68441" y="63524"/>
                    <a:pt x="68525" y="63106"/>
                  </a:cubicBezTo>
                  <a:close/>
                  <a:moveTo>
                    <a:pt x="110016" y="54130"/>
                  </a:moveTo>
                  <a:cubicBezTo>
                    <a:pt x="109807" y="54171"/>
                    <a:pt x="109682" y="54171"/>
                    <a:pt x="109619" y="54192"/>
                  </a:cubicBezTo>
                  <a:cubicBezTo>
                    <a:pt x="108970" y="54360"/>
                    <a:pt x="108280" y="54506"/>
                    <a:pt x="107631" y="54653"/>
                  </a:cubicBezTo>
                  <a:cubicBezTo>
                    <a:pt x="106104" y="55029"/>
                    <a:pt x="104618" y="55427"/>
                    <a:pt x="103091" y="55741"/>
                  </a:cubicBezTo>
                  <a:cubicBezTo>
                    <a:pt x="100350" y="56285"/>
                    <a:pt x="97588" y="56808"/>
                    <a:pt x="94826" y="57331"/>
                  </a:cubicBezTo>
                  <a:cubicBezTo>
                    <a:pt x="91687" y="57917"/>
                    <a:pt x="88612" y="58649"/>
                    <a:pt x="85515" y="59402"/>
                  </a:cubicBezTo>
                  <a:cubicBezTo>
                    <a:pt x="85410" y="59423"/>
                    <a:pt x="85348" y="59465"/>
                    <a:pt x="85201" y="59528"/>
                  </a:cubicBezTo>
                  <a:cubicBezTo>
                    <a:pt x="85578" y="60239"/>
                    <a:pt x="85933" y="60930"/>
                    <a:pt x="86310" y="61620"/>
                  </a:cubicBezTo>
                  <a:cubicBezTo>
                    <a:pt x="86603" y="61746"/>
                    <a:pt x="86875" y="61683"/>
                    <a:pt x="87147" y="61620"/>
                  </a:cubicBezTo>
                  <a:cubicBezTo>
                    <a:pt x="87670" y="61516"/>
                    <a:pt x="88193" y="61411"/>
                    <a:pt x="88716" y="61327"/>
                  </a:cubicBezTo>
                  <a:cubicBezTo>
                    <a:pt x="90809" y="61034"/>
                    <a:pt x="92838" y="60553"/>
                    <a:pt x="94889" y="59988"/>
                  </a:cubicBezTo>
                  <a:cubicBezTo>
                    <a:pt x="95872" y="59737"/>
                    <a:pt x="96876" y="59444"/>
                    <a:pt x="97860" y="59277"/>
                  </a:cubicBezTo>
                  <a:cubicBezTo>
                    <a:pt x="99387" y="58984"/>
                    <a:pt x="100894" y="58712"/>
                    <a:pt x="102421" y="58607"/>
                  </a:cubicBezTo>
                  <a:cubicBezTo>
                    <a:pt x="102756" y="58586"/>
                    <a:pt x="103091" y="58503"/>
                    <a:pt x="103405" y="58419"/>
                  </a:cubicBezTo>
                  <a:cubicBezTo>
                    <a:pt x="103990" y="58314"/>
                    <a:pt x="104597" y="58272"/>
                    <a:pt x="105162" y="58189"/>
                  </a:cubicBezTo>
                  <a:cubicBezTo>
                    <a:pt x="105288" y="58168"/>
                    <a:pt x="105455" y="58189"/>
                    <a:pt x="105560" y="58147"/>
                  </a:cubicBezTo>
                  <a:cubicBezTo>
                    <a:pt x="105978" y="57896"/>
                    <a:pt x="106439" y="57938"/>
                    <a:pt x="106899" y="57875"/>
                  </a:cubicBezTo>
                  <a:cubicBezTo>
                    <a:pt x="107045" y="57854"/>
                    <a:pt x="107255" y="57875"/>
                    <a:pt x="107380" y="57791"/>
                  </a:cubicBezTo>
                  <a:cubicBezTo>
                    <a:pt x="107673" y="57666"/>
                    <a:pt x="108008" y="57624"/>
                    <a:pt x="108322" y="57561"/>
                  </a:cubicBezTo>
                  <a:cubicBezTo>
                    <a:pt x="108594" y="57519"/>
                    <a:pt x="108887" y="57435"/>
                    <a:pt x="109200" y="57352"/>
                  </a:cubicBezTo>
                  <a:cubicBezTo>
                    <a:pt x="109117" y="57247"/>
                    <a:pt x="109096" y="57205"/>
                    <a:pt x="109033" y="57122"/>
                  </a:cubicBezTo>
                  <a:cubicBezTo>
                    <a:pt x="108803" y="56808"/>
                    <a:pt x="108782" y="56494"/>
                    <a:pt x="108928" y="56159"/>
                  </a:cubicBezTo>
                  <a:cubicBezTo>
                    <a:pt x="109012" y="55992"/>
                    <a:pt x="109117" y="55824"/>
                    <a:pt x="109200" y="55657"/>
                  </a:cubicBezTo>
                  <a:cubicBezTo>
                    <a:pt x="109263" y="55510"/>
                    <a:pt x="109347" y="55364"/>
                    <a:pt x="109431" y="55218"/>
                  </a:cubicBezTo>
                  <a:cubicBezTo>
                    <a:pt x="109556" y="54987"/>
                    <a:pt x="109682" y="54736"/>
                    <a:pt x="109828" y="54527"/>
                  </a:cubicBezTo>
                  <a:cubicBezTo>
                    <a:pt x="109870" y="54464"/>
                    <a:pt x="109933" y="54318"/>
                    <a:pt x="110016" y="54130"/>
                  </a:cubicBezTo>
                  <a:close/>
                  <a:moveTo>
                    <a:pt x="109724" y="56619"/>
                  </a:moveTo>
                  <a:cubicBezTo>
                    <a:pt x="109849" y="56703"/>
                    <a:pt x="109933" y="56745"/>
                    <a:pt x="110016" y="56808"/>
                  </a:cubicBezTo>
                  <a:cubicBezTo>
                    <a:pt x="110623" y="57101"/>
                    <a:pt x="111293" y="57394"/>
                    <a:pt x="111941" y="57645"/>
                  </a:cubicBezTo>
                  <a:cubicBezTo>
                    <a:pt x="112193" y="57749"/>
                    <a:pt x="112465" y="57833"/>
                    <a:pt x="112757" y="57917"/>
                  </a:cubicBezTo>
                  <a:cubicBezTo>
                    <a:pt x="113197" y="58042"/>
                    <a:pt x="113636" y="58147"/>
                    <a:pt x="114055" y="58293"/>
                  </a:cubicBezTo>
                  <a:cubicBezTo>
                    <a:pt x="114452" y="58461"/>
                    <a:pt x="114808" y="58482"/>
                    <a:pt x="115247" y="58440"/>
                  </a:cubicBezTo>
                  <a:cubicBezTo>
                    <a:pt x="115770" y="58356"/>
                    <a:pt x="116294" y="58272"/>
                    <a:pt x="116838" y="58398"/>
                  </a:cubicBezTo>
                  <a:lnTo>
                    <a:pt x="116984" y="58398"/>
                  </a:lnTo>
                  <a:cubicBezTo>
                    <a:pt x="117277" y="58398"/>
                    <a:pt x="117465" y="58272"/>
                    <a:pt x="117570" y="58042"/>
                  </a:cubicBezTo>
                  <a:cubicBezTo>
                    <a:pt x="117863" y="57415"/>
                    <a:pt x="118030" y="56724"/>
                    <a:pt x="118219" y="56054"/>
                  </a:cubicBezTo>
                  <a:cubicBezTo>
                    <a:pt x="118239" y="55950"/>
                    <a:pt x="118219" y="55845"/>
                    <a:pt x="118198" y="55720"/>
                  </a:cubicBezTo>
                  <a:cubicBezTo>
                    <a:pt x="118198" y="55615"/>
                    <a:pt x="118177" y="55510"/>
                    <a:pt x="118177" y="55364"/>
                  </a:cubicBezTo>
                  <a:lnTo>
                    <a:pt x="118177" y="54799"/>
                  </a:lnTo>
                  <a:cubicBezTo>
                    <a:pt x="118135" y="54569"/>
                    <a:pt x="118009" y="54297"/>
                    <a:pt x="118072" y="54067"/>
                  </a:cubicBezTo>
                  <a:cubicBezTo>
                    <a:pt x="118114" y="53837"/>
                    <a:pt x="118093" y="53565"/>
                    <a:pt x="118093" y="53334"/>
                  </a:cubicBezTo>
                  <a:cubicBezTo>
                    <a:pt x="118093" y="53146"/>
                    <a:pt x="118072" y="53000"/>
                    <a:pt x="118093" y="52811"/>
                  </a:cubicBezTo>
                  <a:cubicBezTo>
                    <a:pt x="118093" y="52644"/>
                    <a:pt x="118135" y="52497"/>
                    <a:pt x="118177" y="52288"/>
                  </a:cubicBezTo>
                  <a:cubicBezTo>
                    <a:pt x="117884" y="52267"/>
                    <a:pt x="117612" y="52288"/>
                    <a:pt x="117361" y="52330"/>
                  </a:cubicBezTo>
                  <a:cubicBezTo>
                    <a:pt x="116649" y="52435"/>
                    <a:pt x="115980" y="52435"/>
                    <a:pt x="115268" y="52309"/>
                  </a:cubicBezTo>
                  <a:cubicBezTo>
                    <a:pt x="114724" y="52184"/>
                    <a:pt x="114201" y="51974"/>
                    <a:pt x="113615" y="52100"/>
                  </a:cubicBezTo>
                  <a:cubicBezTo>
                    <a:pt x="113197" y="51995"/>
                    <a:pt x="112841" y="52225"/>
                    <a:pt x="112465" y="52309"/>
                  </a:cubicBezTo>
                  <a:cubicBezTo>
                    <a:pt x="112423" y="52309"/>
                    <a:pt x="112360" y="52372"/>
                    <a:pt x="112339" y="52414"/>
                  </a:cubicBezTo>
                  <a:cubicBezTo>
                    <a:pt x="112109" y="52749"/>
                    <a:pt x="111816" y="53062"/>
                    <a:pt x="111628" y="53439"/>
                  </a:cubicBezTo>
                  <a:cubicBezTo>
                    <a:pt x="111397" y="53899"/>
                    <a:pt x="111167" y="54360"/>
                    <a:pt x="110853" y="54736"/>
                  </a:cubicBezTo>
                  <a:cubicBezTo>
                    <a:pt x="110581" y="55050"/>
                    <a:pt x="110351" y="55364"/>
                    <a:pt x="110247" y="55762"/>
                  </a:cubicBezTo>
                  <a:cubicBezTo>
                    <a:pt x="110226" y="55887"/>
                    <a:pt x="110121" y="55992"/>
                    <a:pt x="110058" y="56096"/>
                  </a:cubicBezTo>
                  <a:cubicBezTo>
                    <a:pt x="109870" y="56285"/>
                    <a:pt x="109807" y="56452"/>
                    <a:pt x="109724" y="56619"/>
                  </a:cubicBezTo>
                  <a:close/>
                  <a:moveTo>
                    <a:pt x="41429" y="56808"/>
                  </a:moveTo>
                  <a:cubicBezTo>
                    <a:pt x="41785" y="56599"/>
                    <a:pt x="42161" y="56452"/>
                    <a:pt x="42475" y="56222"/>
                  </a:cubicBezTo>
                  <a:cubicBezTo>
                    <a:pt x="42873" y="55950"/>
                    <a:pt x="43291" y="55762"/>
                    <a:pt x="43730" y="55573"/>
                  </a:cubicBezTo>
                  <a:cubicBezTo>
                    <a:pt x="44023" y="55469"/>
                    <a:pt x="44337" y="55364"/>
                    <a:pt x="44672" y="55238"/>
                  </a:cubicBezTo>
                  <a:cubicBezTo>
                    <a:pt x="44526" y="55155"/>
                    <a:pt x="44421" y="55113"/>
                    <a:pt x="44274" y="55050"/>
                  </a:cubicBezTo>
                  <a:cubicBezTo>
                    <a:pt x="43814" y="54904"/>
                    <a:pt x="43375" y="54715"/>
                    <a:pt x="42894" y="54590"/>
                  </a:cubicBezTo>
                  <a:cubicBezTo>
                    <a:pt x="41973" y="54318"/>
                    <a:pt x="41094" y="54004"/>
                    <a:pt x="40153" y="53878"/>
                  </a:cubicBezTo>
                  <a:cubicBezTo>
                    <a:pt x="39713" y="53816"/>
                    <a:pt x="39295" y="53753"/>
                    <a:pt x="38876" y="53690"/>
                  </a:cubicBezTo>
                  <a:cubicBezTo>
                    <a:pt x="36805" y="53355"/>
                    <a:pt x="34712" y="53041"/>
                    <a:pt x="32641" y="52707"/>
                  </a:cubicBezTo>
                  <a:cubicBezTo>
                    <a:pt x="32348" y="52644"/>
                    <a:pt x="32076" y="52602"/>
                    <a:pt x="31825" y="52497"/>
                  </a:cubicBezTo>
                  <a:cubicBezTo>
                    <a:pt x="31406" y="52330"/>
                    <a:pt x="31030" y="52205"/>
                    <a:pt x="30570" y="52121"/>
                  </a:cubicBezTo>
                  <a:cubicBezTo>
                    <a:pt x="30360" y="52100"/>
                    <a:pt x="30151" y="51995"/>
                    <a:pt x="29921" y="51995"/>
                  </a:cubicBezTo>
                  <a:cubicBezTo>
                    <a:pt x="30151" y="52518"/>
                    <a:pt x="30423" y="53000"/>
                    <a:pt x="30632" y="53460"/>
                  </a:cubicBezTo>
                  <a:cubicBezTo>
                    <a:pt x="31072" y="54464"/>
                    <a:pt x="31658" y="55364"/>
                    <a:pt x="32139" y="56306"/>
                  </a:cubicBezTo>
                  <a:cubicBezTo>
                    <a:pt x="32222" y="56473"/>
                    <a:pt x="32348" y="56578"/>
                    <a:pt x="32557" y="56578"/>
                  </a:cubicBezTo>
                  <a:cubicBezTo>
                    <a:pt x="32850" y="56578"/>
                    <a:pt x="33143" y="56599"/>
                    <a:pt x="33436" y="56599"/>
                  </a:cubicBezTo>
                  <a:cubicBezTo>
                    <a:pt x="34294" y="56599"/>
                    <a:pt x="35131" y="56599"/>
                    <a:pt x="35989" y="56682"/>
                  </a:cubicBezTo>
                  <a:cubicBezTo>
                    <a:pt x="36679" y="56745"/>
                    <a:pt x="37349" y="56808"/>
                    <a:pt x="38039" y="56808"/>
                  </a:cubicBezTo>
                  <a:cubicBezTo>
                    <a:pt x="38688" y="56808"/>
                    <a:pt x="39357" y="56891"/>
                    <a:pt x="40027" y="56724"/>
                  </a:cubicBezTo>
                  <a:lnTo>
                    <a:pt x="40132" y="56724"/>
                  </a:lnTo>
                  <a:cubicBezTo>
                    <a:pt x="40508" y="56703"/>
                    <a:pt x="40989" y="56745"/>
                    <a:pt x="41429" y="56808"/>
                  </a:cubicBezTo>
                  <a:close/>
                  <a:moveTo>
                    <a:pt x="104200" y="44107"/>
                  </a:moveTo>
                  <a:cubicBezTo>
                    <a:pt x="104221" y="44065"/>
                    <a:pt x="104304" y="44023"/>
                    <a:pt x="104367" y="44002"/>
                  </a:cubicBezTo>
                  <a:cubicBezTo>
                    <a:pt x="104744" y="43814"/>
                    <a:pt x="105120" y="43542"/>
                    <a:pt x="105539" y="43417"/>
                  </a:cubicBezTo>
                  <a:cubicBezTo>
                    <a:pt x="106397" y="43124"/>
                    <a:pt x="107255" y="42831"/>
                    <a:pt x="108071" y="42433"/>
                  </a:cubicBezTo>
                  <a:cubicBezTo>
                    <a:pt x="109305" y="41826"/>
                    <a:pt x="110498" y="41199"/>
                    <a:pt x="111795" y="40717"/>
                  </a:cubicBezTo>
                  <a:cubicBezTo>
                    <a:pt x="112046" y="40613"/>
                    <a:pt x="112276" y="40487"/>
                    <a:pt x="112569" y="40362"/>
                  </a:cubicBezTo>
                  <a:cubicBezTo>
                    <a:pt x="112737" y="39399"/>
                    <a:pt x="112862" y="38416"/>
                    <a:pt x="112904" y="37453"/>
                  </a:cubicBezTo>
                  <a:cubicBezTo>
                    <a:pt x="112967" y="36742"/>
                    <a:pt x="112946" y="36052"/>
                    <a:pt x="113071" y="35361"/>
                  </a:cubicBezTo>
                  <a:cubicBezTo>
                    <a:pt x="113071" y="35340"/>
                    <a:pt x="113050" y="35277"/>
                    <a:pt x="113009" y="35236"/>
                  </a:cubicBezTo>
                  <a:cubicBezTo>
                    <a:pt x="112695" y="35466"/>
                    <a:pt x="112360" y="35675"/>
                    <a:pt x="112046" y="35905"/>
                  </a:cubicBezTo>
                  <a:cubicBezTo>
                    <a:pt x="111879" y="36010"/>
                    <a:pt x="111753" y="36156"/>
                    <a:pt x="111628" y="36282"/>
                  </a:cubicBezTo>
                  <a:cubicBezTo>
                    <a:pt x="111397" y="36512"/>
                    <a:pt x="111146" y="36700"/>
                    <a:pt x="110874" y="36868"/>
                  </a:cubicBezTo>
                  <a:cubicBezTo>
                    <a:pt x="108824" y="38102"/>
                    <a:pt x="106815" y="39357"/>
                    <a:pt x="104765" y="40529"/>
                  </a:cubicBezTo>
                  <a:cubicBezTo>
                    <a:pt x="103823" y="41094"/>
                    <a:pt x="102944" y="41764"/>
                    <a:pt x="102086" y="42454"/>
                  </a:cubicBezTo>
                  <a:cubicBezTo>
                    <a:pt x="101605" y="42810"/>
                    <a:pt x="101187" y="43207"/>
                    <a:pt x="100747" y="43605"/>
                  </a:cubicBezTo>
                  <a:cubicBezTo>
                    <a:pt x="100685" y="43647"/>
                    <a:pt x="100664" y="43730"/>
                    <a:pt x="100622" y="43835"/>
                  </a:cubicBezTo>
                  <a:cubicBezTo>
                    <a:pt x="101459" y="43772"/>
                    <a:pt x="102254" y="43710"/>
                    <a:pt x="103028" y="43940"/>
                  </a:cubicBezTo>
                  <a:cubicBezTo>
                    <a:pt x="103091" y="43961"/>
                    <a:pt x="103174" y="43940"/>
                    <a:pt x="103258" y="43961"/>
                  </a:cubicBezTo>
                  <a:cubicBezTo>
                    <a:pt x="103551" y="44044"/>
                    <a:pt x="103844" y="44065"/>
                    <a:pt x="104200" y="44107"/>
                  </a:cubicBezTo>
                  <a:close/>
                  <a:moveTo>
                    <a:pt x="36386" y="36868"/>
                  </a:moveTo>
                  <a:lnTo>
                    <a:pt x="36386" y="37453"/>
                  </a:lnTo>
                  <a:cubicBezTo>
                    <a:pt x="36386" y="38249"/>
                    <a:pt x="36407" y="39023"/>
                    <a:pt x="36386" y="39776"/>
                  </a:cubicBezTo>
                  <a:cubicBezTo>
                    <a:pt x="36365" y="40445"/>
                    <a:pt x="36324" y="41115"/>
                    <a:pt x="36198" y="41764"/>
                  </a:cubicBezTo>
                  <a:cubicBezTo>
                    <a:pt x="35968" y="42977"/>
                    <a:pt x="35591" y="44128"/>
                    <a:pt x="35005" y="45195"/>
                  </a:cubicBezTo>
                  <a:cubicBezTo>
                    <a:pt x="34963" y="45258"/>
                    <a:pt x="34963" y="45300"/>
                    <a:pt x="34943" y="45363"/>
                  </a:cubicBezTo>
                  <a:cubicBezTo>
                    <a:pt x="35110" y="45802"/>
                    <a:pt x="35445" y="45990"/>
                    <a:pt x="35884" y="45948"/>
                  </a:cubicBezTo>
                  <a:lnTo>
                    <a:pt x="37244" y="45948"/>
                  </a:lnTo>
                  <a:cubicBezTo>
                    <a:pt x="37537" y="45948"/>
                    <a:pt x="37830" y="45907"/>
                    <a:pt x="38060" y="45739"/>
                  </a:cubicBezTo>
                  <a:cubicBezTo>
                    <a:pt x="38500" y="45467"/>
                    <a:pt x="38939" y="45174"/>
                    <a:pt x="39399" y="44860"/>
                  </a:cubicBezTo>
                  <a:cubicBezTo>
                    <a:pt x="39504" y="44777"/>
                    <a:pt x="39609" y="44672"/>
                    <a:pt x="39546" y="44484"/>
                  </a:cubicBezTo>
                  <a:cubicBezTo>
                    <a:pt x="39337" y="44316"/>
                    <a:pt x="39232" y="43961"/>
                    <a:pt x="38939" y="43814"/>
                  </a:cubicBezTo>
                  <a:cubicBezTo>
                    <a:pt x="38813" y="43730"/>
                    <a:pt x="38772" y="43584"/>
                    <a:pt x="38772" y="43417"/>
                  </a:cubicBezTo>
                  <a:cubicBezTo>
                    <a:pt x="38730" y="43103"/>
                    <a:pt x="38813" y="42873"/>
                    <a:pt x="39127" y="42705"/>
                  </a:cubicBezTo>
                  <a:cubicBezTo>
                    <a:pt x="39504" y="42559"/>
                    <a:pt x="39776" y="42266"/>
                    <a:pt x="40069" y="41973"/>
                  </a:cubicBezTo>
                  <a:cubicBezTo>
                    <a:pt x="40299" y="41743"/>
                    <a:pt x="40299" y="41492"/>
                    <a:pt x="40257" y="41199"/>
                  </a:cubicBezTo>
                  <a:cubicBezTo>
                    <a:pt x="40173" y="40822"/>
                    <a:pt x="39943" y="40613"/>
                    <a:pt x="39650" y="40404"/>
                  </a:cubicBezTo>
                  <a:cubicBezTo>
                    <a:pt x="39295" y="40173"/>
                    <a:pt x="38939" y="39922"/>
                    <a:pt x="38583" y="39671"/>
                  </a:cubicBezTo>
                  <a:cubicBezTo>
                    <a:pt x="38500" y="39629"/>
                    <a:pt x="38458" y="39546"/>
                    <a:pt x="38395" y="39462"/>
                  </a:cubicBezTo>
                  <a:cubicBezTo>
                    <a:pt x="38248" y="39232"/>
                    <a:pt x="38353" y="38918"/>
                    <a:pt x="38604" y="38813"/>
                  </a:cubicBezTo>
                  <a:cubicBezTo>
                    <a:pt x="38730" y="38772"/>
                    <a:pt x="38897" y="38772"/>
                    <a:pt x="39044" y="38772"/>
                  </a:cubicBezTo>
                  <a:cubicBezTo>
                    <a:pt x="39420" y="38793"/>
                    <a:pt x="39734" y="38688"/>
                    <a:pt x="39985" y="38311"/>
                  </a:cubicBezTo>
                  <a:cubicBezTo>
                    <a:pt x="39985" y="38165"/>
                    <a:pt x="40027" y="37956"/>
                    <a:pt x="39985" y="37746"/>
                  </a:cubicBezTo>
                  <a:cubicBezTo>
                    <a:pt x="39964" y="37621"/>
                    <a:pt x="39943" y="37432"/>
                    <a:pt x="39839" y="37328"/>
                  </a:cubicBezTo>
                  <a:cubicBezTo>
                    <a:pt x="39567" y="37056"/>
                    <a:pt x="39357" y="36721"/>
                    <a:pt x="38981" y="36596"/>
                  </a:cubicBezTo>
                  <a:cubicBezTo>
                    <a:pt x="38897" y="36575"/>
                    <a:pt x="38813" y="36491"/>
                    <a:pt x="38730" y="36428"/>
                  </a:cubicBezTo>
                  <a:cubicBezTo>
                    <a:pt x="38604" y="36365"/>
                    <a:pt x="38479" y="36303"/>
                    <a:pt x="38353" y="36198"/>
                  </a:cubicBezTo>
                  <a:cubicBezTo>
                    <a:pt x="38207" y="36093"/>
                    <a:pt x="38102" y="35968"/>
                    <a:pt x="37976" y="35842"/>
                  </a:cubicBezTo>
                  <a:cubicBezTo>
                    <a:pt x="37453" y="36303"/>
                    <a:pt x="37014" y="36700"/>
                    <a:pt x="36386" y="36868"/>
                  </a:cubicBezTo>
                  <a:close/>
                  <a:moveTo>
                    <a:pt x="100957" y="47476"/>
                  </a:moveTo>
                  <a:cubicBezTo>
                    <a:pt x="100957" y="47852"/>
                    <a:pt x="100957" y="48229"/>
                    <a:pt x="101019" y="48564"/>
                  </a:cubicBezTo>
                  <a:cubicBezTo>
                    <a:pt x="101145" y="49254"/>
                    <a:pt x="101249" y="49924"/>
                    <a:pt x="101438" y="50593"/>
                  </a:cubicBezTo>
                  <a:cubicBezTo>
                    <a:pt x="101710" y="51640"/>
                    <a:pt x="101710" y="52749"/>
                    <a:pt x="102107" y="53795"/>
                  </a:cubicBezTo>
                  <a:cubicBezTo>
                    <a:pt x="102107" y="53837"/>
                    <a:pt x="102128" y="53878"/>
                    <a:pt x="102128" y="53899"/>
                  </a:cubicBezTo>
                  <a:cubicBezTo>
                    <a:pt x="102128" y="54318"/>
                    <a:pt x="102296" y="54653"/>
                    <a:pt x="102400" y="55050"/>
                  </a:cubicBezTo>
                  <a:cubicBezTo>
                    <a:pt x="102923" y="55029"/>
                    <a:pt x="103363" y="54904"/>
                    <a:pt x="103844" y="54736"/>
                  </a:cubicBezTo>
                  <a:cubicBezTo>
                    <a:pt x="103865" y="54632"/>
                    <a:pt x="103886" y="54548"/>
                    <a:pt x="103865" y="54506"/>
                  </a:cubicBezTo>
                  <a:cubicBezTo>
                    <a:pt x="103739" y="54067"/>
                    <a:pt x="103677" y="53586"/>
                    <a:pt x="103677" y="53125"/>
                  </a:cubicBezTo>
                  <a:cubicBezTo>
                    <a:pt x="103677" y="53041"/>
                    <a:pt x="103635" y="52937"/>
                    <a:pt x="103593" y="52853"/>
                  </a:cubicBezTo>
                  <a:cubicBezTo>
                    <a:pt x="103467" y="52393"/>
                    <a:pt x="103321" y="51912"/>
                    <a:pt x="103363" y="51430"/>
                  </a:cubicBezTo>
                  <a:cubicBezTo>
                    <a:pt x="103363" y="51284"/>
                    <a:pt x="103321" y="51158"/>
                    <a:pt x="103321" y="51033"/>
                  </a:cubicBezTo>
                  <a:cubicBezTo>
                    <a:pt x="103279" y="50907"/>
                    <a:pt x="103237" y="50761"/>
                    <a:pt x="103237" y="50635"/>
                  </a:cubicBezTo>
                  <a:cubicBezTo>
                    <a:pt x="103258" y="50008"/>
                    <a:pt x="103049" y="49401"/>
                    <a:pt x="103007" y="48773"/>
                  </a:cubicBezTo>
                  <a:cubicBezTo>
                    <a:pt x="102965" y="48376"/>
                    <a:pt x="102923" y="47999"/>
                    <a:pt x="103112" y="47622"/>
                  </a:cubicBezTo>
                  <a:cubicBezTo>
                    <a:pt x="103112" y="47601"/>
                    <a:pt x="103070" y="47560"/>
                    <a:pt x="103070" y="47497"/>
                  </a:cubicBezTo>
                  <a:cubicBezTo>
                    <a:pt x="102819" y="47434"/>
                    <a:pt x="102589" y="47434"/>
                    <a:pt x="102338" y="47497"/>
                  </a:cubicBezTo>
                  <a:cubicBezTo>
                    <a:pt x="102107" y="47727"/>
                    <a:pt x="102400" y="47957"/>
                    <a:pt x="102296" y="48187"/>
                  </a:cubicBezTo>
                  <a:cubicBezTo>
                    <a:pt x="102275" y="48208"/>
                    <a:pt x="102212" y="48229"/>
                    <a:pt x="102191" y="48229"/>
                  </a:cubicBezTo>
                  <a:cubicBezTo>
                    <a:pt x="102107" y="48250"/>
                    <a:pt x="102024" y="48250"/>
                    <a:pt x="101961" y="48250"/>
                  </a:cubicBezTo>
                  <a:cubicBezTo>
                    <a:pt x="101710" y="48250"/>
                    <a:pt x="101605" y="48187"/>
                    <a:pt x="101542" y="47936"/>
                  </a:cubicBezTo>
                  <a:cubicBezTo>
                    <a:pt x="101501" y="47811"/>
                    <a:pt x="101480" y="47664"/>
                    <a:pt x="101459" y="47497"/>
                  </a:cubicBezTo>
                  <a:cubicBezTo>
                    <a:pt x="101270" y="47476"/>
                    <a:pt x="101145" y="47476"/>
                    <a:pt x="100957" y="47476"/>
                  </a:cubicBezTo>
                  <a:close/>
                  <a:moveTo>
                    <a:pt x="43647" y="59549"/>
                  </a:moveTo>
                  <a:cubicBezTo>
                    <a:pt x="44044" y="59884"/>
                    <a:pt x="44212" y="60260"/>
                    <a:pt x="44254" y="60679"/>
                  </a:cubicBezTo>
                  <a:cubicBezTo>
                    <a:pt x="44254" y="60804"/>
                    <a:pt x="44337" y="60930"/>
                    <a:pt x="44358" y="61076"/>
                  </a:cubicBezTo>
                  <a:cubicBezTo>
                    <a:pt x="44400" y="61285"/>
                    <a:pt x="44484" y="61516"/>
                    <a:pt x="44546" y="61725"/>
                  </a:cubicBezTo>
                  <a:cubicBezTo>
                    <a:pt x="44567" y="61850"/>
                    <a:pt x="44588" y="61976"/>
                    <a:pt x="44651" y="62122"/>
                  </a:cubicBezTo>
                  <a:cubicBezTo>
                    <a:pt x="44756" y="62373"/>
                    <a:pt x="44819" y="62645"/>
                    <a:pt x="44860" y="62938"/>
                  </a:cubicBezTo>
                  <a:cubicBezTo>
                    <a:pt x="44860" y="63064"/>
                    <a:pt x="44902" y="63189"/>
                    <a:pt x="44965" y="63315"/>
                  </a:cubicBezTo>
                  <a:cubicBezTo>
                    <a:pt x="45111" y="63629"/>
                    <a:pt x="45174" y="63985"/>
                    <a:pt x="45216" y="64319"/>
                  </a:cubicBezTo>
                  <a:cubicBezTo>
                    <a:pt x="45279" y="64759"/>
                    <a:pt x="45342" y="65198"/>
                    <a:pt x="45530" y="65617"/>
                  </a:cubicBezTo>
                  <a:cubicBezTo>
                    <a:pt x="45593" y="65784"/>
                    <a:pt x="45593" y="65951"/>
                    <a:pt x="45614" y="66119"/>
                  </a:cubicBezTo>
                  <a:cubicBezTo>
                    <a:pt x="45635" y="66307"/>
                    <a:pt x="45655" y="66454"/>
                    <a:pt x="45844" y="66558"/>
                  </a:cubicBezTo>
                  <a:cubicBezTo>
                    <a:pt x="46283" y="66433"/>
                    <a:pt x="46764" y="66495"/>
                    <a:pt x="47183" y="66244"/>
                  </a:cubicBezTo>
                  <a:cubicBezTo>
                    <a:pt x="47183" y="66202"/>
                    <a:pt x="47204" y="66140"/>
                    <a:pt x="47204" y="66119"/>
                  </a:cubicBezTo>
                  <a:cubicBezTo>
                    <a:pt x="47225" y="65721"/>
                    <a:pt x="47057" y="65324"/>
                    <a:pt x="46995" y="64947"/>
                  </a:cubicBezTo>
                  <a:cubicBezTo>
                    <a:pt x="46911" y="64319"/>
                    <a:pt x="46806" y="63692"/>
                    <a:pt x="46660" y="63064"/>
                  </a:cubicBezTo>
                  <a:cubicBezTo>
                    <a:pt x="46430" y="62122"/>
                    <a:pt x="46262" y="61181"/>
                    <a:pt x="46137" y="60197"/>
                  </a:cubicBezTo>
                  <a:cubicBezTo>
                    <a:pt x="46053" y="59737"/>
                    <a:pt x="45927" y="59298"/>
                    <a:pt x="45760" y="58837"/>
                  </a:cubicBezTo>
                  <a:cubicBezTo>
                    <a:pt x="45739" y="58795"/>
                    <a:pt x="45697" y="58775"/>
                    <a:pt x="45635" y="58712"/>
                  </a:cubicBezTo>
                  <a:cubicBezTo>
                    <a:pt x="45509" y="58795"/>
                    <a:pt x="45383" y="58837"/>
                    <a:pt x="45237" y="58921"/>
                  </a:cubicBezTo>
                  <a:cubicBezTo>
                    <a:pt x="45279" y="59130"/>
                    <a:pt x="45321" y="59298"/>
                    <a:pt x="45321" y="59444"/>
                  </a:cubicBezTo>
                  <a:cubicBezTo>
                    <a:pt x="45321" y="59549"/>
                    <a:pt x="45237" y="59674"/>
                    <a:pt x="45174" y="59737"/>
                  </a:cubicBezTo>
                  <a:cubicBezTo>
                    <a:pt x="45028" y="59821"/>
                    <a:pt x="44881" y="59946"/>
                    <a:pt x="44693" y="59821"/>
                  </a:cubicBezTo>
                  <a:cubicBezTo>
                    <a:pt x="44567" y="59632"/>
                    <a:pt x="44672" y="59360"/>
                    <a:pt x="44442" y="59235"/>
                  </a:cubicBezTo>
                  <a:cubicBezTo>
                    <a:pt x="44274" y="59298"/>
                    <a:pt x="44128" y="59340"/>
                    <a:pt x="43940" y="59423"/>
                  </a:cubicBezTo>
                  <a:cubicBezTo>
                    <a:pt x="43856" y="59423"/>
                    <a:pt x="43793" y="59486"/>
                    <a:pt x="43647" y="59549"/>
                  </a:cubicBezTo>
                  <a:close/>
                  <a:moveTo>
                    <a:pt x="11696" y="44065"/>
                  </a:moveTo>
                  <a:cubicBezTo>
                    <a:pt x="11278" y="43919"/>
                    <a:pt x="10943" y="43856"/>
                    <a:pt x="10629" y="43919"/>
                  </a:cubicBezTo>
                  <a:cubicBezTo>
                    <a:pt x="10357" y="43940"/>
                    <a:pt x="10169" y="44107"/>
                    <a:pt x="10002" y="44275"/>
                  </a:cubicBezTo>
                  <a:cubicBezTo>
                    <a:pt x="9855" y="44379"/>
                    <a:pt x="9709" y="44463"/>
                    <a:pt x="9583" y="44567"/>
                  </a:cubicBezTo>
                  <a:cubicBezTo>
                    <a:pt x="9479" y="44651"/>
                    <a:pt x="9395" y="44756"/>
                    <a:pt x="9311" y="44860"/>
                  </a:cubicBezTo>
                  <a:cubicBezTo>
                    <a:pt x="8893" y="45404"/>
                    <a:pt x="9060" y="46011"/>
                    <a:pt x="9081" y="46618"/>
                  </a:cubicBezTo>
                  <a:cubicBezTo>
                    <a:pt x="9081" y="46681"/>
                    <a:pt x="9123" y="46743"/>
                    <a:pt x="9186" y="46806"/>
                  </a:cubicBezTo>
                  <a:cubicBezTo>
                    <a:pt x="9583" y="47329"/>
                    <a:pt x="10023" y="47811"/>
                    <a:pt x="10650" y="48020"/>
                  </a:cubicBezTo>
                  <a:cubicBezTo>
                    <a:pt x="11048" y="48145"/>
                    <a:pt x="11487" y="48229"/>
                    <a:pt x="11906" y="48229"/>
                  </a:cubicBezTo>
                  <a:cubicBezTo>
                    <a:pt x="12220" y="48229"/>
                    <a:pt x="12533" y="48104"/>
                    <a:pt x="12826" y="47999"/>
                  </a:cubicBezTo>
                  <a:cubicBezTo>
                    <a:pt x="12889" y="47957"/>
                    <a:pt x="12952" y="47894"/>
                    <a:pt x="13036" y="47832"/>
                  </a:cubicBezTo>
                  <a:cubicBezTo>
                    <a:pt x="12826" y="47329"/>
                    <a:pt x="12575" y="46869"/>
                    <a:pt x="12408" y="46388"/>
                  </a:cubicBezTo>
                  <a:lnTo>
                    <a:pt x="12094" y="45530"/>
                  </a:lnTo>
                  <a:cubicBezTo>
                    <a:pt x="11948" y="45049"/>
                    <a:pt x="11822" y="44567"/>
                    <a:pt x="11696" y="44065"/>
                  </a:cubicBezTo>
                  <a:close/>
                  <a:moveTo>
                    <a:pt x="48271" y="82565"/>
                  </a:moveTo>
                  <a:cubicBezTo>
                    <a:pt x="48334" y="82355"/>
                    <a:pt x="48313" y="82188"/>
                    <a:pt x="48229" y="82000"/>
                  </a:cubicBezTo>
                  <a:cubicBezTo>
                    <a:pt x="47936" y="81351"/>
                    <a:pt x="47497" y="80786"/>
                    <a:pt x="46953" y="80368"/>
                  </a:cubicBezTo>
                  <a:cubicBezTo>
                    <a:pt x="46513" y="80033"/>
                    <a:pt x="46032" y="79803"/>
                    <a:pt x="45530" y="79552"/>
                  </a:cubicBezTo>
                  <a:cubicBezTo>
                    <a:pt x="45091" y="79363"/>
                    <a:pt x="44651" y="79301"/>
                    <a:pt x="44170" y="79301"/>
                  </a:cubicBezTo>
                  <a:cubicBezTo>
                    <a:pt x="44107" y="79510"/>
                    <a:pt x="44065" y="79719"/>
                    <a:pt x="43961" y="79907"/>
                  </a:cubicBezTo>
                  <a:cubicBezTo>
                    <a:pt x="43856" y="80117"/>
                    <a:pt x="43898" y="80284"/>
                    <a:pt x="44002" y="80493"/>
                  </a:cubicBezTo>
                  <a:cubicBezTo>
                    <a:pt x="44337" y="81288"/>
                    <a:pt x="44986" y="81791"/>
                    <a:pt x="45572" y="82355"/>
                  </a:cubicBezTo>
                  <a:cubicBezTo>
                    <a:pt x="45614" y="82418"/>
                    <a:pt x="45697" y="82439"/>
                    <a:pt x="45739" y="82481"/>
                  </a:cubicBezTo>
                  <a:cubicBezTo>
                    <a:pt x="46262" y="82753"/>
                    <a:pt x="46764" y="82941"/>
                    <a:pt x="47371" y="82879"/>
                  </a:cubicBezTo>
                  <a:cubicBezTo>
                    <a:pt x="47685" y="82837"/>
                    <a:pt x="47999" y="82816"/>
                    <a:pt x="48271" y="82565"/>
                  </a:cubicBezTo>
                  <a:close/>
                  <a:moveTo>
                    <a:pt x="127509" y="16425"/>
                  </a:moveTo>
                  <a:cubicBezTo>
                    <a:pt x="127613" y="16446"/>
                    <a:pt x="127697" y="16446"/>
                    <a:pt x="127739" y="16509"/>
                  </a:cubicBezTo>
                  <a:cubicBezTo>
                    <a:pt x="127969" y="16697"/>
                    <a:pt x="128241" y="16655"/>
                    <a:pt x="128492" y="16593"/>
                  </a:cubicBezTo>
                  <a:cubicBezTo>
                    <a:pt x="129183" y="16383"/>
                    <a:pt x="129706" y="15902"/>
                    <a:pt x="130019" y="15295"/>
                  </a:cubicBezTo>
                  <a:cubicBezTo>
                    <a:pt x="130480" y="14437"/>
                    <a:pt x="130271" y="13559"/>
                    <a:pt x="129873" y="12680"/>
                  </a:cubicBezTo>
                  <a:cubicBezTo>
                    <a:pt x="129852" y="12638"/>
                    <a:pt x="129831" y="12575"/>
                    <a:pt x="129768" y="12554"/>
                  </a:cubicBezTo>
                  <a:cubicBezTo>
                    <a:pt x="129496" y="12450"/>
                    <a:pt x="129245" y="12261"/>
                    <a:pt x="128911" y="12261"/>
                  </a:cubicBezTo>
                  <a:cubicBezTo>
                    <a:pt x="128618" y="12261"/>
                    <a:pt x="128346" y="12303"/>
                    <a:pt x="128094" y="12533"/>
                  </a:cubicBezTo>
                  <a:cubicBezTo>
                    <a:pt x="128074" y="12868"/>
                    <a:pt x="128053" y="13266"/>
                    <a:pt x="127990" y="13621"/>
                  </a:cubicBezTo>
                  <a:cubicBezTo>
                    <a:pt x="127927" y="14354"/>
                    <a:pt x="127864" y="15086"/>
                    <a:pt x="127446" y="15756"/>
                  </a:cubicBezTo>
                  <a:cubicBezTo>
                    <a:pt x="127341" y="15986"/>
                    <a:pt x="127404" y="16195"/>
                    <a:pt x="127509" y="16425"/>
                  </a:cubicBezTo>
                  <a:close/>
                  <a:moveTo>
                    <a:pt x="118281" y="64717"/>
                  </a:moveTo>
                  <a:cubicBezTo>
                    <a:pt x="118700" y="64947"/>
                    <a:pt x="118721" y="64968"/>
                    <a:pt x="118993" y="64968"/>
                  </a:cubicBezTo>
                  <a:cubicBezTo>
                    <a:pt x="119453" y="64968"/>
                    <a:pt x="119913" y="64989"/>
                    <a:pt x="120374" y="64968"/>
                  </a:cubicBezTo>
                  <a:cubicBezTo>
                    <a:pt x="120918" y="64926"/>
                    <a:pt x="121441" y="64717"/>
                    <a:pt x="121796" y="64298"/>
                  </a:cubicBezTo>
                  <a:cubicBezTo>
                    <a:pt x="122048" y="64005"/>
                    <a:pt x="122257" y="63671"/>
                    <a:pt x="122382" y="63315"/>
                  </a:cubicBezTo>
                  <a:cubicBezTo>
                    <a:pt x="122529" y="62959"/>
                    <a:pt x="122508" y="62562"/>
                    <a:pt x="122194" y="62227"/>
                  </a:cubicBezTo>
                  <a:cubicBezTo>
                    <a:pt x="121901" y="62248"/>
                    <a:pt x="121608" y="62248"/>
                    <a:pt x="121336" y="62269"/>
                  </a:cubicBezTo>
                  <a:cubicBezTo>
                    <a:pt x="121252" y="62269"/>
                    <a:pt x="121127" y="62311"/>
                    <a:pt x="121064" y="62353"/>
                  </a:cubicBezTo>
                  <a:cubicBezTo>
                    <a:pt x="120834" y="62583"/>
                    <a:pt x="120520" y="62666"/>
                    <a:pt x="120227" y="62813"/>
                  </a:cubicBezTo>
                  <a:cubicBezTo>
                    <a:pt x="120039" y="62917"/>
                    <a:pt x="119892" y="63064"/>
                    <a:pt x="119746" y="63189"/>
                  </a:cubicBezTo>
                  <a:cubicBezTo>
                    <a:pt x="119474" y="63378"/>
                    <a:pt x="119244" y="63608"/>
                    <a:pt x="118972" y="63754"/>
                  </a:cubicBezTo>
                  <a:cubicBezTo>
                    <a:pt x="118637" y="63985"/>
                    <a:pt x="118449" y="64319"/>
                    <a:pt x="118281" y="64717"/>
                  </a:cubicBezTo>
                  <a:close/>
                  <a:moveTo>
                    <a:pt x="36303" y="36114"/>
                  </a:moveTo>
                  <a:cubicBezTo>
                    <a:pt x="36679" y="36010"/>
                    <a:pt x="36909" y="35780"/>
                    <a:pt x="37140" y="35591"/>
                  </a:cubicBezTo>
                  <a:cubicBezTo>
                    <a:pt x="37663" y="35152"/>
                    <a:pt x="37809" y="34587"/>
                    <a:pt x="37767" y="33917"/>
                  </a:cubicBezTo>
                  <a:cubicBezTo>
                    <a:pt x="37746" y="33666"/>
                    <a:pt x="37684" y="33394"/>
                    <a:pt x="37642" y="33143"/>
                  </a:cubicBezTo>
                  <a:cubicBezTo>
                    <a:pt x="37558" y="32767"/>
                    <a:pt x="37328" y="32536"/>
                    <a:pt x="37056" y="32327"/>
                  </a:cubicBezTo>
                  <a:cubicBezTo>
                    <a:pt x="36721" y="32348"/>
                    <a:pt x="36407" y="32139"/>
                    <a:pt x="36072" y="32264"/>
                  </a:cubicBezTo>
                  <a:cubicBezTo>
                    <a:pt x="35842" y="32348"/>
                    <a:pt x="35633" y="32411"/>
                    <a:pt x="35528" y="32641"/>
                  </a:cubicBezTo>
                  <a:cubicBezTo>
                    <a:pt x="35424" y="32871"/>
                    <a:pt x="35445" y="33143"/>
                    <a:pt x="35445" y="33394"/>
                  </a:cubicBezTo>
                  <a:cubicBezTo>
                    <a:pt x="35675" y="33603"/>
                    <a:pt x="35612" y="33917"/>
                    <a:pt x="35717" y="34189"/>
                  </a:cubicBezTo>
                  <a:cubicBezTo>
                    <a:pt x="35905" y="34775"/>
                    <a:pt x="36219" y="35382"/>
                    <a:pt x="36303" y="36114"/>
                  </a:cubicBezTo>
                  <a:close/>
                  <a:moveTo>
                    <a:pt x="98320" y="19313"/>
                  </a:moveTo>
                  <a:cubicBezTo>
                    <a:pt x="98236" y="19417"/>
                    <a:pt x="98132" y="19480"/>
                    <a:pt x="98111" y="19585"/>
                  </a:cubicBezTo>
                  <a:cubicBezTo>
                    <a:pt x="98006" y="19961"/>
                    <a:pt x="97902" y="20296"/>
                    <a:pt x="97797" y="20673"/>
                  </a:cubicBezTo>
                  <a:cubicBezTo>
                    <a:pt x="97776" y="20735"/>
                    <a:pt x="97839" y="20840"/>
                    <a:pt x="97902" y="20924"/>
                  </a:cubicBezTo>
                  <a:cubicBezTo>
                    <a:pt x="98216" y="21363"/>
                    <a:pt x="98550" y="21740"/>
                    <a:pt x="99053" y="21991"/>
                  </a:cubicBezTo>
                  <a:lnTo>
                    <a:pt x="99283" y="22158"/>
                  </a:lnTo>
                  <a:cubicBezTo>
                    <a:pt x="99638" y="22472"/>
                    <a:pt x="100036" y="22514"/>
                    <a:pt x="100475" y="22409"/>
                  </a:cubicBezTo>
                  <a:cubicBezTo>
                    <a:pt x="100538" y="21991"/>
                    <a:pt x="100517" y="20903"/>
                    <a:pt x="100433" y="20317"/>
                  </a:cubicBezTo>
                  <a:cubicBezTo>
                    <a:pt x="100245" y="20150"/>
                    <a:pt x="100120" y="19940"/>
                    <a:pt x="99931" y="19773"/>
                  </a:cubicBezTo>
                  <a:cubicBezTo>
                    <a:pt x="99680" y="19543"/>
                    <a:pt x="99408" y="19334"/>
                    <a:pt x="99053" y="19313"/>
                  </a:cubicBezTo>
                  <a:cubicBezTo>
                    <a:pt x="98822" y="19271"/>
                    <a:pt x="98571" y="19313"/>
                    <a:pt x="98320" y="19313"/>
                  </a:cubicBezTo>
                  <a:close/>
                  <a:moveTo>
                    <a:pt x="112527" y="65240"/>
                  </a:moveTo>
                  <a:cubicBezTo>
                    <a:pt x="112025" y="65303"/>
                    <a:pt x="111586" y="65366"/>
                    <a:pt x="111125" y="65449"/>
                  </a:cubicBezTo>
                  <a:cubicBezTo>
                    <a:pt x="110979" y="65470"/>
                    <a:pt x="110791" y="65554"/>
                    <a:pt x="110665" y="65617"/>
                  </a:cubicBezTo>
                  <a:cubicBezTo>
                    <a:pt x="110247" y="65930"/>
                    <a:pt x="109807" y="66223"/>
                    <a:pt x="109493" y="66663"/>
                  </a:cubicBezTo>
                  <a:cubicBezTo>
                    <a:pt x="109347" y="66851"/>
                    <a:pt x="109284" y="67060"/>
                    <a:pt x="109117" y="67249"/>
                  </a:cubicBezTo>
                  <a:cubicBezTo>
                    <a:pt x="108928" y="67458"/>
                    <a:pt x="108887" y="67688"/>
                    <a:pt x="108866" y="67981"/>
                  </a:cubicBezTo>
                  <a:cubicBezTo>
                    <a:pt x="109326" y="68232"/>
                    <a:pt x="109765" y="68232"/>
                    <a:pt x="110226" y="68023"/>
                  </a:cubicBezTo>
                  <a:cubicBezTo>
                    <a:pt x="110456" y="67918"/>
                    <a:pt x="110665" y="67814"/>
                    <a:pt x="110874" y="67688"/>
                  </a:cubicBezTo>
                  <a:cubicBezTo>
                    <a:pt x="111397" y="67374"/>
                    <a:pt x="111900" y="67039"/>
                    <a:pt x="112255" y="66537"/>
                  </a:cubicBezTo>
                  <a:cubicBezTo>
                    <a:pt x="112444" y="66307"/>
                    <a:pt x="112569" y="66014"/>
                    <a:pt x="112737" y="65763"/>
                  </a:cubicBezTo>
                  <a:cubicBezTo>
                    <a:pt x="112757" y="65721"/>
                    <a:pt x="112757" y="65679"/>
                    <a:pt x="112757" y="65617"/>
                  </a:cubicBezTo>
                  <a:cubicBezTo>
                    <a:pt x="112695" y="65554"/>
                    <a:pt x="112632" y="65407"/>
                    <a:pt x="112527" y="65240"/>
                  </a:cubicBezTo>
                  <a:close/>
                  <a:moveTo>
                    <a:pt x="30360" y="84301"/>
                  </a:moveTo>
                  <a:cubicBezTo>
                    <a:pt x="30674" y="84950"/>
                    <a:pt x="31302" y="85661"/>
                    <a:pt x="31825" y="85912"/>
                  </a:cubicBezTo>
                  <a:cubicBezTo>
                    <a:pt x="32202" y="86101"/>
                    <a:pt x="32557" y="86268"/>
                    <a:pt x="32955" y="86268"/>
                  </a:cubicBezTo>
                  <a:cubicBezTo>
                    <a:pt x="33331" y="86289"/>
                    <a:pt x="33708" y="86268"/>
                    <a:pt x="34085" y="86268"/>
                  </a:cubicBezTo>
                  <a:cubicBezTo>
                    <a:pt x="34294" y="86268"/>
                    <a:pt x="34482" y="86185"/>
                    <a:pt x="34650" y="86080"/>
                  </a:cubicBezTo>
                  <a:cubicBezTo>
                    <a:pt x="34796" y="85996"/>
                    <a:pt x="34838" y="85892"/>
                    <a:pt x="34838" y="85766"/>
                  </a:cubicBezTo>
                  <a:cubicBezTo>
                    <a:pt x="34859" y="85473"/>
                    <a:pt x="34733" y="85264"/>
                    <a:pt x="34419" y="85117"/>
                  </a:cubicBezTo>
                  <a:cubicBezTo>
                    <a:pt x="34168" y="84971"/>
                    <a:pt x="33896" y="84824"/>
                    <a:pt x="33603" y="84678"/>
                  </a:cubicBezTo>
                  <a:cubicBezTo>
                    <a:pt x="33541" y="84636"/>
                    <a:pt x="33436" y="84615"/>
                    <a:pt x="33352" y="84594"/>
                  </a:cubicBezTo>
                  <a:cubicBezTo>
                    <a:pt x="32850" y="84427"/>
                    <a:pt x="32390" y="84301"/>
                    <a:pt x="31867" y="84322"/>
                  </a:cubicBezTo>
                  <a:cubicBezTo>
                    <a:pt x="31469" y="84343"/>
                    <a:pt x="31072" y="84301"/>
                    <a:pt x="30674" y="84301"/>
                  </a:cubicBezTo>
                  <a:cubicBezTo>
                    <a:pt x="30611" y="84280"/>
                    <a:pt x="30507" y="84301"/>
                    <a:pt x="30360" y="84301"/>
                  </a:cubicBezTo>
                  <a:close/>
                  <a:moveTo>
                    <a:pt x="101605" y="46681"/>
                  </a:moveTo>
                  <a:cubicBezTo>
                    <a:pt x="101773" y="46346"/>
                    <a:pt x="101898" y="46011"/>
                    <a:pt x="102066" y="45635"/>
                  </a:cubicBezTo>
                  <a:cubicBezTo>
                    <a:pt x="102212" y="45300"/>
                    <a:pt x="102379" y="44923"/>
                    <a:pt x="102526" y="44588"/>
                  </a:cubicBezTo>
                  <a:cubicBezTo>
                    <a:pt x="101919" y="44442"/>
                    <a:pt x="101166" y="44463"/>
                    <a:pt x="100643" y="44651"/>
                  </a:cubicBezTo>
                  <a:cubicBezTo>
                    <a:pt x="100643" y="44777"/>
                    <a:pt x="100643" y="44902"/>
                    <a:pt x="100664" y="45007"/>
                  </a:cubicBezTo>
                  <a:cubicBezTo>
                    <a:pt x="100726" y="45216"/>
                    <a:pt x="100810" y="45404"/>
                    <a:pt x="100915" y="45593"/>
                  </a:cubicBezTo>
                  <a:cubicBezTo>
                    <a:pt x="101019" y="45844"/>
                    <a:pt x="101019" y="46116"/>
                    <a:pt x="100915" y="46346"/>
                  </a:cubicBezTo>
                  <a:cubicBezTo>
                    <a:pt x="100852" y="46451"/>
                    <a:pt x="100768" y="46555"/>
                    <a:pt x="100643" y="46513"/>
                  </a:cubicBezTo>
                  <a:cubicBezTo>
                    <a:pt x="100559" y="46471"/>
                    <a:pt x="100496" y="46430"/>
                    <a:pt x="100433" y="46346"/>
                  </a:cubicBezTo>
                  <a:cubicBezTo>
                    <a:pt x="100392" y="46262"/>
                    <a:pt x="100392" y="46158"/>
                    <a:pt x="100350" y="46095"/>
                  </a:cubicBezTo>
                  <a:cubicBezTo>
                    <a:pt x="100308" y="45948"/>
                    <a:pt x="100245" y="45802"/>
                    <a:pt x="100203" y="45676"/>
                  </a:cubicBezTo>
                  <a:cubicBezTo>
                    <a:pt x="100161" y="45614"/>
                    <a:pt x="100161" y="45509"/>
                    <a:pt x="100036" y="45509"/>
                  </a:cubicBezTo>
                  <a:cubicBezTo>
                    <a:pt x="100015" y="45907"/>
                    <a:pt x="99994" y="46262"/>
                    <a:pt x="100099" y="46660"/>
                  </a:cubicBezTo>
                  <a:cubicBezTo>
                    <a:pt x="100622" y="46681"/>
                    <a:pt x="101082" y="46681"/>
                    <a:pt x="101605" y="46681"/>
                  </a:cubicBezTo>
                  <a:close/>
                  <a:moveTo>
                    <a:pt x="43166" y="56703"/>
                  </a:moveTo>
                  <a:cubicBezTo>
                    <a:pt x="43793" y="57101"/>
                    <a:pt x="44233" y="57728"/>
                    <a:pt x="44798" y="58251"/>
                  </a:cubicBezTo>
                  <a:cubicBezTo>
                    <a:pt x="45279" y="58042"/>
                    <a:pt x="45781" y="57875"/>
                    <a:pt x="46241" y="57645"/>
                  </a:cubicBezTo>
                  <a:cubicBezTo>
                    <a:pt x="46158" y="57289"/>
                    <a:pt x="46011" y="56996"/>
                    <a:pt x="45907" y="56682"/>
                  </a:cubicBezTo>
                  <a:cubicBezTo>
                    <a:pt x="45886" y="56619"/>
                    <a:pt x="45844" y="56599"/>
                    <a:pt x="45781" y="56515"/>
                  </a:cubicBezTo>
                  <a:cubicBezTo>
                    <a:pt x="45739" y="56787"/>
                    <a:pt x="45718" y="57017"/>
                    <a:pt x="45781" y="57226"/>
                  </a:cubicBezTo>
                  <a:cubicBezTo>
                    <a:pt x="45802" y="57331"/>
                    <a:pt x="45802" y="57415"/>
                    <a:pt x="45802" y="57519"/>
                  </a:cubicBezTo>
                  <a:cubicBezTo>
                    <a:pt x="45802" y="57624"/>
                    <a:pt x="45739" y="57749"/>
                    <a:pt x="45614" y="57770"/>
                  </a:cubicBezTo>
                  <a:cubicBezTo>
                    <a:pt x="45530" y="57770"/>
                    <a:pt x="45425" y="57749"/>
                    <a:pt x="45363" y="57707"/>
                  </a:cubicBezTo>
                  <a:cubicBezTo>
                    <a:pt x="45174" y="57540"/>
                    <a:pt x="45070" y="57310"/>
                    <a:pt x="45070" y="57038"/>
                  </a:cubicBezTo>
                  <a:lnTo>
                    <a:pt x="45070" y="56515"/>
                  </a:lnTo>
                  <a:cubicBezTo>
                    <a:pt x="45070" y="56347"/>
                    <a:pt x="45070" y="56138"/>
                    <a:pt x="44881" y="55971"/>
                  </a:cubicBezTo>
                  <a:cubicBezTo>
                    <a:pt x="44442" y="55950"/>
                    <a:pt x="44065" y="56201"/>
                    <a:pt x="43689" y="56368"/>
                  </a:cubicBezTo>
                  <a:cubicBezTo>
                    <a:pt x="43479" y="56410"/>
                    <a:pt x="43228" y="56452"/>
                    <a:pt x="43166" y="56703"/>
                  </a:cubicBezTo>
                  <a:close/>
                  <a:moveTo>
                    <a:pt x="102484" y="46660"/>
                  </a:moveTo>
                  <a:cubicBezTo>
                    <a:pt x="103007" y="46869"/>
                    <a:pt x="103426" y="46555"/>
                    <a:pt x="103865" y="46451"/>
                  </a:cubicBezTo>
                  <a:cubicBezTo>
                    <a:pt x="103886" y="45927"/>
                    <a:pt x="103949" y="45425"/>
                    <a:pt x="103970" y="44902"/>
                  </a:cubicBezTo>
                  <a:cubicBezTo>
                    <a:pt x="103530" y="44672"/>
                    <a:pt x="103488" y="44672"/>
                    <a:pt x="103216" y="45007"/>
                  </a:cubicBezTo>
                  <a:cubicBezTo>
                    <a:pt x="102840" y="45509"/>
                    <a:pt x="102693" y="46095"/>
                    <a:pt x="102484" y="46660"/>
                  </a:cubicBezTo>
                  <a:close/>
                  <a:moveTo>
                    <a:pt x="42580" y="58837"/>
                  </a:moveTo>
                  <a:cubicBezTo>
                    <a:pt x="43082" y="58795"/>
                    <a:pt x="43542" y="58879"/>
                    <a:pt x="43961" y="58503"/>
                  </a:cubicBezTo>
                  <a:cubicBezTo>
                    <a:pt x="43438" y="57959"/>
                    <a:pt x="43019" y="57352"/>
                    <a:pt x="42224" y="57122"/>
                  </a:cubicBezTo>
                  <a:cubicBezTo>
                    <a:pt x="42078" y="57226"/>
                    <a:pt x="41973" y="57352"/>
                    <a:pt x="41868" y="57435"/>
                  </a:cubicBezTo>
                  <a:cubicBezTo>
                    <a:pt x="42140" y="57938"/>
                    <a:pt x="42350" y="58377"/>
                    <a:pt x="42580" y="58837"/>
                  </a:cubicBezTo>
                  <a:close/>
                  <a:moveTo>
                    <a:pt x="46953" y="57310"/>
                  </a:moveTo>
                  <a:cubicBezTo>
                    <a:pt x="47036" y="57268"/>
                    <a:pt x="47099" y="57268"/>
                    <a:pt x="47162" y="57268"/>
                  </a:cubicBezTo>
                  <a:cubicBezTo>
                    <a:pt x="47559" y="57122"/>
                    <a:pt x="47622" y="56954"/>
                    <a:pt x="47476" y="56599"/>
                  </a:cubicBezTo>
                  <a:cubicBezTo>
                    <a:pt x="47350" y="56264"/>
                    <a:pt x="47078" y="56013"/>
                    <a:pt x="46827" y="55782"/>
                  </a:cubicBezTo>
                  <a:cubicBezTo>
                    <a:pt x="46681" y="55678"/>
                    <a:pt x="46534" y="55594"/>
                    <a:pt x="46409" y="55490"/>
                  </a:cubicBezTo>
                  <a:cubicBezTo>
                    <a:pt x="46325" y="55448"/>
                    <a:pt x="46262" y="55448"/>
                    <a:pt x="46179" y="55552"/>
                  </a:cubicBezTo>
                  <a:cubicBezTo>
                    <a:pt x="46430" y="56138"/>
                    <a:pt x="46681" y="56703"/>
                    <a:pt x="46953" y="57310"/>
                  </a:cubicBezTo>
                  <a:close/>
                  <a:moveTo>
                    <a:pt x="99199" y="44714"/>
                  </a:moveTo>
                  <a:cubicBezTo>
                    <a:pt x="98781" y="45091"/>
                    <a:pt x="98529" y="45572"/>
                    <a:pt x="98467" y="45969"/>
                  </a:cubicBezTo>
                  <a:cubicBezTo>
                    <a:pt x="98404" y="46534"/>
                    <a:pt x="98613" y="46743"/>
                    <a:pt x="99157" y="46681"/>
                  </a:cubicBezTo>
                  <a:cubicBezTo>
                    <a:pt x="99178" y="46681"/>
                    <a:pt x="99178" y="46660"/>
                    <a:pt x="99199" y="46660"/>
                  </a:cubicBezTo>
                  <a:cubicBezTo>
                    <a:pt x="99283" y="46137"/>
                    <a:pt x="99283" y="45070"/>
                    <a:pt x="99199" y="44714"/>
                  </a:cubicBezTo>
                  <a:close/>
                  <a:moveTo>
                    <a:pt x="104597" y="46262"/>
                  </a:moveTo>
                  <a:cubicBezTo>
                    <a:pt x="104744" y="46116"/>
                    <a:pt x="104848" y="46053"/>
                    <a:pt x="104848" y="46011"/>
                  </a:cubicBezTo>
                  <a:cubicBezTo>
                    <a:pt x="104848" y="45844"/>
                    <a:pt x="104786" y="45697"/>
                    <a:pt x="104597" y="45509"/>
                  </a:cubicBezTo>
                  <a:close/>
                  <a:moveTo>
                    <a:pt x="41513" y="58189"/>
                  </a:moveTo>
                  <a:cubicBezTo>
                    <a:pt x="41450" y="58482"/>
                    <a:pt x="41429" y="58691"/>
                    <a:pt x="41533" y="58921"/>
                  </a:cubicBezTo>
                  <a:cubicBezTo>
                    <a:pt x="41617" y="58921"/>
                    <a:pt x="41701" y="58900"/>
                    <a:pt x="41764" y="58900"/>
                  </a:cubicBezTo>
                  <a:cubicBezTo>
                    <a:pt x="41743" y="58670"/>
                    <a:pt x="41659" y="58461"/>
                    <a:pt x="41513" y="581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344;p74">
              <a:extLst>
                <a:ext uri="{FF2B5EF4-FFF2-40B4-BE49-F238E27FC236}">
                  <a16:creationId xmlns:a16="http://schemas.microsoft.com/office/drawing/2014/main" id="{964E3DA4-368B-8E41-A3A7-86984D7F5D6D}"/>
                </a:ext>
              </a:extLst>
            </p:cNvPr>
            <p:cNvGrpSpPr/>
            <p:nvPr/>
          </p:nvGrpSpPr>
          <p:grpSpPr>
            <a:xfrm>
              <a:off x="7797563" y="3645950"/>
              <a:ext cx="288250" cy="266800"/>
              <a:chOff x="7797563" y="3645950"/>
              <a:chExt cx="288250" cy="266800"/>
            </a:xfrm>
          </p:grpSpPr>
          <p:sp>
            <p:nvSpPr>
              <p:cNvPr id="243" name="Google Shape;2345;p74">
                <a:extLst>
                  <a:ext uri="{FF2B5EF4-FFF2-40B4-BE49-F238E27FC236}">
                    <a16:creationId xmlns:a16="http://schemas.microsoft.com/office/drawing/2014/main" id="{0A9B1326-54A6-E445-AB00-524EE96B99B9}"/>
                  </a:ext>
                </a:extLst>
              </p:cNvPr>
              <p:cNvSpPr/>
              <p:nvPr/>
            </p:nvSpPr>
            <p:spPr>
              <a:xfrm>
                <a:off x="7797563" y="3645950"/>
                <a:ext cx="288250" cy="266800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10672" extrusionOk="0">
                    <a:moveTo>
                      <a:pt x="9709" y="7847"/>
                    </a:moveTo>
                    <a:cubicBezTo>
                      <a:pt x="10484" y="7491"/>
                      <a:pt x="11530" y="6592"/>
                      <a:pt x="11069" y="5608"/>
                    </a:cubicBezTo>
                    <a:cubicBezTo>
                      <a:pt x="10546" y="4478"/>
                      <a:pt x="9019" y="3098"/>
                      <a:pt x="7638" y="3014"/>
                    </a:cubicBezTo>
                    <a:cubicBezTo>
                      <a:pt x="8098" y="1863"/>
                      <a:pt x="7931" y="503"/>
                      <a:pt x="6404" y="189"/>
                    </a:cubicBezTo>
                    <a:cubicBezTo>
                      <a:pt x="5588" y="1"/>
                      <a:pt x="4960" y="608"/>
                      <a:pt x="4562" y="1235"/>
                    </a:cubicBezTo>
                    <a:cubicBezTo>
                      <a:pt x="4207" y="1779"/>
                      <a:pt x="4039" y="2177"/>
                      <a:pt x="4290" y="2616"/>
                    </a:cubicBezTo>
                    <a:cubicBezTo>
                      <a:pt x="4248" y="2658"/>
                      <a:pt x="4207" y="2679"/>
                      <a:pt x="4186" y="2700"/>
                    </a:cubicBezTo>
                    <a:cubicBezTo>
                      <a:pt x="4144" y="2302"/>
                      <a:pt x="3725" y="1842"/>
                      <a:pt x="3391" y="1758"/>
                    </a:cubicBezTo>
                    <a:cubicBezTo>
                      <a:pt x="2763" y="1612"/>
                      <a:pt x="1570" y="1549"/>
                      <a:pt x="984" y="1842"/>
                    </a:cubicBezTo>
                    <a:cubicBezTo>
                      <a:pt x="231" y="2219"/>
                      <a:pt x="1" y="3118"/>
                      <a:pt x="378" y="3872"/>
                    </a:cubicBezTo>
                    <a:cubicBezTo>
                      <a:pt x="587" y="4290"/>
                      <a:pt x="901" y="4625"/>
                      <a:pt x="1235" y="5002"/>
                    </a:cubicBezTo>
                    <a:cubicBezTo>
                      <a:pt x="1340" y="5127"/>
                      <a:pt x="1466" y="5211"/>
                      <a:pt x="1591" y="5232"/>
                    </a:cubicBezTo>
                    <a:cubicBezTo>
                      <a:pt x="1005" y="5608"/>
                      <a:pt x="482" y="5985"/>
                      <a:pt x="419" y="6780"/>
                    </a:cubicBezTo>
                    <a:cubicBezTo>
                      <a:pt x="336" y="7596"/>
                      <a:pt x="608" y="8433"/>
                      <a:pt x="1424" y="8684"/>
                    </a:cubicBezTo>
                    <a:cubicBezTo>
                      <a:pt x="1926" y="8852"/>
                      <a:pt x="2658" y="8747"/>
                      <a:pt x="3244" y="8433"/>
                    </a:cubicBezTo>
                    <a:cubicBezTo>
                      <a:pt x="3704" y="9375"/>
                      <a:pt x="4855" y="10212"/>
                      <a:pt x="5713" y="10442"/>
                    </a:cubicBezTo>
                    <a:cubicBezTo>
                      <a:pt x="6592" y="10672"/>
                      <a:pt x="7324" y="10212"/>
                      <a:pt x="7575" y="9396"/>
                    </a:cubicBezTo>
                    <a:cubicBezTo>
                      <a:pt x="7701" y="8977"/>
                      <a:pt x="7680" y="8454"/>
                      <a:pt x="7554" y="7973"/>
                    </a:cubicBezTo>
                    <a:cubicBezTo>
                      <a:pt x="8287" y="8140"/>
                      <a:pt x="9019" y="8161"/>
                      <a:pt x="9709" y="7847"/>
                    </a:cubicBezTo>
                    <a:close/>
                    <a:moveTo>
                      <a:pt x="5588" y="4541"/>
                    </a:moveTo>
                    <a:cubicBezTo>
                      <a:pt x="6152" y="5085"/>
                      <a:pt x="6111" y="5608"/>
                      <a:pt x="5378" y="5943"/>
                    </a:cubicBezTo>
                    <a:cubicBezTo>
                      <a:pt x="4730" y="6257"/>
                      <a:pt x="3976" y="5755"/>
                      <a:pt x="3642" y="5211"/>
                    </a:cubicBezTo>
                    <a:cubicBezTo>
                      <a:pt x="3349" y="4709"/>
                      <a:pt x="3704" y="4248"/>
                      <a:pt x="4186" y="4144"/>
                    </a:cubicBezTo>
                    <a:cubicBezTo>
                      <a:pt x="4479" y="4081"/>
                      <a:pt x="4730" y="4060"/>
                      <a:pt x="5002" y="3976"/>
                    </a:cubicBezTo>
                    <a:cubicBezTo>
                      <a:pt x="5253" y="4165"/>
                      <a:pt x="5462" y="4437"/>
                      <a:pt x="5588" y="4541"/>
                    </a:cubicBezTo>
                    <a:close/>
                    <a:moveTo>
                      <a:pt x="1779" y="7889"/>
                    </a:moveTo>
                    <a:cubicBezTo>
                      <a:pt x="984" y="7847"/>
                      <a:pt x="1235" y="6655"/>
                      <a:pt x="1570" y="6257"/>
                    </a:cubicBezTo>
                    <a:cubicBezTo>
                      <a:pt x="1884" y="5922"/>
                      <a:pt x="2407" y="5734"/>
                      <a:pt x="2763" y="5441"/>
                    </a:cubicBezTo>
                    <a:cubicBezTo>
                      <a:pt x="2951" y="5839"/>
                      <a:pt x="3265" y="6173"/>
                      <a:pt x="3600" y="6424"/>
                    </a:cubicBezTo>
                    <a:cubicBezTo>
                      <a:pt x="3558" y="6445"/>
                      <a:pt x="3495" y="6466"/>
                      <a:pt x="3474" y="6487"/>
                    </a:cubicBezTo>
                    <a:cubicBezTo>
                      <a:pt x="3160" y="6843"/>
                      <a:pt x="3035" y="7199"/>
                      <a:pt x="3035" y="7575"/>
                    </a:cubicBezTo>
                    <a:cubicBezTo>
                      <a:pt x="2616" y="7805"/>
                      <a:pt x="1947" y="7910"/>
                      <a:pt x="1779" y="7889"/>
                    </a:cubicBezTo>
                    <a:close/>
                    <a:moveTo>
                      <a:pt x="5671" y="9521"/>
                    </a:moveTo>
                    <a:cubicBezTo>
                      <a:pt x="5211" y="9375"/>
                      <a:pt x="4186" y="8621"/>
                      <a:pt x="3914" y="7931"/>
                    </a:cubicBezTo>
                    <a:cubicBezTo>
                      <a:pt x="4207" y="7596"/>
                      <a:pt x="4332" y="7199"/>
                      <a:pt x="4186" y="6759"/>
                    </a:cubicBezTo>
                    <a:cubicBezTo>
                      <a:pt x="4646" y="6906"/>
                      <a:pt x="5148" y="6947"/>
                      <a:pt x="5608" y="6738"/>
                    </a:cubicBezTo>
                    <a:cubicBezTo>
                      <a:pt x="5755" y="6675"/>
                      <a:pt x="5860" y="6634"/>
                      <a:pt x="5964" y="6550"/>
                    </a:cubicBezTo>
                    <a:cubicBezTo>
                      <a:pt x="5964" y="6613"/>
                      <a:pt x="5985" y="6738"/>
                      <a:pt x="6027" y="6801"/>
                    </a:cubicBezTo>
                    <a:cubicBezTo>
                      <a:pt x="6571" y="7575"/>
                      <a:pt x="7533" y="10191"/>
                      <a:pt x="5671" y="9521"/>
                    </a:cubicBezTo>
                    <a:close/>
                    <a:moveTo>
                      <a:pt x="8893" y="7115"/>
                    </a:moveTo>
                    <a:cubicBezTo>
                      <a:pt x="8370" y="7219"/>
                      <a:pt x="7764" y="7094"/>
                      <a:pt x="7220" y="7052"/>
                    </a:cubicBezTo>
                    <a:cubicBezTo>
                      <a:pt x="7052" y="6738"/>
                      <a:pt x="6843" y="6466"/>
                      <a:pt x="6655" y="6257"/>
                    </a:cubicBezTo>
                    <a:cubicBezTo>
                      <a:pt x="6592" y="6173"/>
                      <a:pt x="6508" y="6131"/>
                      <a:pt x="6424" y="6131"/>
                    </a:cubicBezTo>
                    <a:cubicBezTo>
                      <a:pt x="7052" y="5294"/>
                      <a:pt x="6236" y="4227"/>
                      <a:pt x="5441" y="3704"/>
                    </a:cubicBezTo>
                    <a:cubicBezTo>
                      <a:pt x="5462" y="3537"/>
                      <a:pt x="5378" y="3390"/>
                      <a:pt x="5211" y="3349"/>
                    </a:cubicBezTo>
                    <a:cubicBezTo>
                      <a:pt x="4541" y="3307"/>
                      <a:pt x="3767" y="3118"/>
                      <a:pt x="3223" y="3642"/>
                    </a:cubicBezTo>
                    <a:cubicBezTo>
                      <a:pt x="2930" y="3914"/>
                      <a:pt x="2721" y="4290"/>
                      <a:pt x="2658" y="4709"/>
                    </a:cubicBezTo>
                    <a:cubicBezTo>
                      <a:pt x="2428" y="4604"/>
                      <a:pt x="2030" y="4583"/>
                      <a:pt x="1905" y="4395"/>
                    </a:cubicBezTo>
                    <a:cubicBezTo>
                      <a:pt x="1507" y="3955"/>
                      <a:pt x="1194" y="3662"/>
                      <a:pt x="1131" y="2993"/>
                    </a:cubicBezTo>
                    <a:cubicBezTo>
                      <a:pt x="1047" y="2344"/>
                      <a:pt x="3893" y="2093"/>
                      <a:pt x="3914" y="2972"/>
                    </a:cubicBezTo>
                    <a:cubicBezTo>
                      <a:pt x="3914" y="3035"/>
                      <a:pt x="3976" y="3077"/>
                      <a:pt x="4060" y="3077"/>
                    </a:cubicBezTo>
                    <a:cubicBezTo>
                      <a:pt x="4060" y="3118"/>
                      <a:pt x="4081" y="3139"/>
                      <a:pt x="4102" y="3181"/>
                    </a:cubicBezTo>
                    <a:cubicBezTo>
                      <a:pt x="4207" y="3307"/>
                      <a:pt x="4395" y="3307"/>
                      <a:pt x="4520" y="3202"/>
                    </a:cubicBezTo>
                    <a:cubicBezTo>
                      <a:pt x="4583" y="3139"/>
                      <a:pt x="4625" y="3118"/>
                      <a:pt x="4688" y="3077"/>
                    </a:cubicBezTo>
                    <a:cubicBezTo>
                      <a:pt x="4897" y="3181"/>
                      <a:pt x="5127" y="2909"/>
                      <a:pt x="4960" y="2700"/>
                    </a:cubicBezTo>
                    <a:cubicBezTo>
                      <a:pt x="4479" y="2072"/>
                      <a:pt x="5776" y="921"/>
                      <a:pt x="6424" y="1089"/>
                    </a:cubicBezTo>
                    <a:cubicBezTo>
                      <a:pt x="7638" y="1340"/>
                      <a:pt x="6927" y="2888"/>
                      <a:pt x="6404" y="3390"/>
                    </a:cubicBezTo>
                    <a:cubicBezTo>
                      <a:pt x="5985" y="3809"/>
                      <a:pt x="6529" y="4395"/>
                      <a:pt x="7010" y="4060"/>
                    </a:cubicBezTo>
                    <a:cubicBezTo>
                      <a:pt x="7889" y="3411"/>
                      <a:pt x="9396" y="4855"/>
                      <a:pt x="9940" y="5441"/>
                    </a:cubicBezTo>
                    <a:cubicBezTo>
                      <a:pt x="10672" y="6278"/>
                      <a:pt x="9647" y="6968"/>
                      <a:pt x="8893" y="7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346;p74">
                <a:extLst>
                  <a:ext uri="{FF2B5EF4-FFF2-40B4-BE49-F238E27FC236}">
                    <a16:creationId xmlns:a16="http://schemas.microsoft.com/office/drawing/2014/main" id="{82FDCE34-BD94-8E48-87E7-DE69C06A403A}"/>
                  </a:ext>
                </a:extLst>
              </p:cNvPr>
              <p:cNvSpPr/>
              <p:nvPr/>
            </p:nvSpPr>
            <p:spPr>
              <a:xfrm>
                <a:off x="7881263" y="3745350"/>
                <a:ext cx="701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281" extrusionOk="0">
                    <a:moveTo>
                      <a:pt x="2240" y="565"/>
                    </a:moveTo>
                    <a:cubicBezTo>
                      <a:pt x="2804" y="1109"/>
                      <a:pt x="2763" y="1632"/>
                      <a:pt x="2030" y="1967"/>
                    </a:cubicBezTo>
                    <a:cubicBezTo>
                      <a:pt x="1382" y="2281"/>
                      <a:pt x="628" y="1779"/>
                      <a:pt x="294" y="1235"/>
                    </a:cubicBezTo>
                    <a:cubicBezTo>
                      <a:pt x="1" y="733"/>
                      <a:pt x="356" y="272"/>
                      <a:pt x="838" y="168"/>
                    </a:cubicBezTo>
                    <a:cubicBezTo>
                      <a:pt x="1131" y="105"/>
                      <a:pt x="1382" y="84"/>
                      <a:pt x="1654" y="0"/>
                    </a:cubicBezTo>
                    <a:cubicBezTo>
                      <a:pt x="1905" y="189"/>
                      <a:pt x="2114" y="461"/>
                      <a:pt x="2240" y="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347;p74">
                <a:extLst>
                  <a:ext uri="{FF2B5EF4-FFF2-40B4-BE49-F238E27FC236}">
                    <a16:creationId xmlns:a16="http://schemas.microsoft.com/office/drawing/2014/main" id="{9DDE03B9-3C93-8747-A125-747FB7CE9B65}"/>
                  </a:ext>
                </a:extLst>
              </p:cNvPr>
              <p:cNvSpPr/>
              <p:nvPr/>
            </p:nvSpPr>
            <p:spPr>
              <a:xfrm>
                <a:off x="7822163" y="3781950"/>
                <a:ext cx="65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470" extrusionOk="0">
                    <a:moveTo>
                      <a:pt x="795" y="2449"/>
                    </a:moveTo>
                    <a:cubicBezTo>
                      <a:pt x="0" y="2407"/>
                      <a:pt x="251" y="1215"/>
                      <a:pt x="586" y="817"/>
                    </a:cubicBezTo>
                    <a:cubicBezTo>
                      <a:pt x="900" y="482"/>
                      <a:pt x="1423" y="294"/>
                      <a:pt x="1779" y="1"/>
                    </a:cubicBezTo>
                    <a:cubicBezTo>
                      <a:pt x="1967" y="399"/>
                      <a:pt x="2281" y="733"/>
                      <a:pt x="2616" y="984"/>
                    </a:cubicBezTo>
                    <a:cubicBezTo>
                      <a:pt x="2574" y="1005"/>
                      <a:pt x="2511" y="1026"/>
                      <a:pt x="2490" y="1047"/>
                    </a:cubicBezTo>
                    <a:cubicBezTo>
                      <a:pt x="2176" y="1403"/>
                      <a:pt x="2051" y="1759"/>
                      <a:pt x="2051" y="2135"/>
                    </a:cubicBezTo>
                    <a:cubicBezTo>
                      <a:pt x="1632" y="2365"/>
                      <a:pt x="963" y="2470"/>
                      <a:pt x="795" y="2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348;p74">
                <a:extLst>
                  <a:ext uri="{FF2B5EF4-FFF2-40B4-BE49-F238E27FC236}">
                    <a16:creationId xmlns:a16="http://schemas.microsoft.com/office/drawing/2014/main" id="{2AC3F6E1-D47B-F24D-83C5-FB97A8728E76}"/>
                  </a:ext>
                </a:extLst>
              </p:cNvPr>
              <p:cNvSpPr/>
              <p:nvPr/>
            </p:nvSpPr>
            <p:spPr>
              <a:xfrm>
                <a:off x="7895388" y="3809675"/>
                <a:ext cx="905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642" extrusionOk="0">
                    <a:moveTo>
                      <a:pt x="1758" y="2972"/>
                    </a:moveTo>
                    <a:cubicBezTo>
                      <a:pt x="1298" y="2826"/>
                      <a:pt x="273" y="2072"/>
                      <a:pt x="1" y="1382"/>
                    </a:cubicBezTo>
                    <a:cubicBezTo>
                      <a:pt x="294" y="1047"/>
                      <a:pt x="419" y="650"/>
                      <a:pt x="273" y="210"/>
                    </a:cubicBezTo>
                    <a:cubicBezTo>
                      <a:pt x="733" y="357"/>
                      <a:pt x="1235" y="398"/>
                      <a:pt x="1695" y="189"/>
                    </a:cubicBezTo>
                    <a:cubicBezTo>
                      <a:pt x="1842" y="126"/>
                      <a:pt x="1947" y="85"/>
                      <a:pt x="2051" y="1"/>
                    </a:cubicBezTo>
                    <a:cubicBezTo>
                      <a:pt x="2051" y="64"/>
                      <a:pt x="2072" y="189"/>
                      <a:pt x="2114" y="252"/>
                    </a:cubicBezTo>
                    <a:cubicBezTo>
                      <a:pt x="2658" y="1026"/>
                      <a:pt x="3620" y="3642"/>
                      <a:pt x="1758" y="29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349;p74">
                <a:extLst>
                  <a:ext uri="{FF2B5EF4-FFF2-40B4-BE49-F238E27FC236}">
                    <a16:creationId xmlns:a16="http://schemas.microsoft.com/office/drawing/2014/main" id="{26C3DB34-0191-2949-ADE0-02B9B25963AE}"/>
                  </a:ext>
                </a:extLst>
              </p:cNvPr>
              <p:cNvSpPr/>
              <p:nvPr/>
            </p:nvSpPr>
            <p:spPr>
              <a:xfrm>
                <a:off x="7823738" y="3668975"/>
                <a:ext cx="240625" cy="1574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99" extrusionOk="0">
                    <a:moveTo>
                      <a:pt x="7846" y="6194"/>
                    </a:moveTo>
                    <a:cubicBezTo>
                      <a:pt x="7323" y="6298"/>
                      <a:pt x="6717" y="6173"/>
                      <a:pt x="6173" y="6131"/>
                    </a:cubicBezTo>
                    <a:cubicBezTo>
                      <a:pt x="6005" y="5817"/>
                      <a:pt x="5796" y="5545"/>
                      <a:pt x="5608" y="5336"/>
                    </a:cubicBezTo>
                    <a:cubicBezTo>
                      <a:pt x="5545" y="5252"/>
                      <a:pt x="5461" y="5210"/>
                      <a:pt x="5377" y="5210"/>
                    </a:cubicBezTo>
                    <a:cubicBezTo>
                      <a:pt x="6005" y="4373"/>
                      <a:pt x="5189" y="3306"/>
                      <a:pt x="4394" y="2783"/>
                    </a:cubicBezTo>
                    <a:cubicBezTo>
                      <a:pt x="4415" y="2616"/>
                      <a:pt x="4331" y="2469"/>
                      <a:pt x="4164" y="2428"/>
                    </a:cubicBezTo>
                    <a:cubicBezTo>
                      <a:pt x="3494" y="2386"/>
                      <a:pt x="2720" y="2197"/>
                      <a:pt x="2176" y="2721"/>
                    </a:cubicBezTo>
                    <a:cubicBezTo>
                      <a:pt x="1883" y="2993"/>
                      <a:pt x="1674" y="3369"/>
                      <a:pt x="1611" y="3788"/>
                    </a:cubicBezTo>
                    <a:cubicBezTo>
                      <a:pt x="1381" y="3683"/>
                      <a:pt x="983" y="3662"/>
                      <a:pt x="858" y="3474"/>
                    </a:cubicBezTo>
                    <a:cubicBezTo>
                      <a:pt x="460" y="3034"/>
                      <a:pt x="147" y="2741"/>
                      <a:pt x="84" y="2072"/>
                    </a:cubicBezTo>
                    <a:cubicBezTo>
                      <a:pt x="0" y="1423"/>
                      <a:pt x="2846" y="1172"/>
                      <a:pt x="2867" y="2051"/>
                    </a:cubicBezTo>
                    <a:cubicBezTo>
                      <a:pt x="2867" y="2114"/>
                      <a:pt x="2929" y="2156"/>
                      <a:pt x="3013" y="2156"/>
                    </a:cubicBezTo>
                    <a:cubicBezTo>
                      <a:pt x="3013" y="2197"/>
                      <a:pt x="3034" y="2218"/>
                      <a:pt x="3055" y="2260"/>
                    </a:cubicBezTo>
                    <a:cubicBezTo>
                      <a:pt x="3160" y="2386"/>
                      <a:pt x="3348" y="2386"/>
                      <a:pt x="3473" y="2281"/>
                    </a:cubicBezTo>
                    <a:cubicBezTo>
                      <a:pt x="3536" y="2218"/>
                      <a:pt x="3578" y="2197"/>
                      <a:pt x="3641" y="2156"/>
                    </a:cubicBezTo>
                    <a:cubicBezTo>
                      <a:pt x="3850" y="2260"/>
                      <a:pt x="4080" y="1988"/>
                      <a:pt x="3913" y="1779"/>
                    </a:cubicBezTo>
                    <a:cubicBezTo>
                      <a:pt x="3432" y="1151"/>
                      <a:pt x="4729" y="0"/>
                      <a:pt x="5377" y="168"/>
                    </a:cubicBezTo>
                    <a:cubicBezTo>
                      <a:pt x="6591" y="419"/>
                      <a:pt x="5880" y="1967"/>
                      <a:pt x="5357" y="2469"/>
                    </a:cubicBezTo>
                    <a:cubicBezTo>
                      <a:pt x="4938" y="2888"/>
                      <a:pt x="5482" y="3474"/>
                      <a:pt x="5963" y="3139"/>
                    </a:cubicBezTo>
                    <a:cubicBezTo>
                      <a:pt x="6842" y="2490"/>
                      <a:pt x="8349" y="3934"/>
                      <a:pt x="8893" y="4520"/>
                    </a:cubicBezTo>
                    <a:cubicBezTo>
                      <a:pt x="9625" y="5357"/>
                      <a:pt x="8600" y="6047"/>
                      <a:pt x="7846" y="6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350;p74">
              <a:extLst>
                <a:ext uri="{FF2B5EF4-FFF2-40B4-BE49-F238E27FC236}">
                  <a16:creationId xmlns:a16="http://schemas.microsoft.com/office/drawing/2014/main" id="{AB6574E0-15CE-1C4C-BD8B-91E8FBBED24F}"/>
                </a:ext>
              </a:extLst>
            </p:cNvPr>
            <p:cNvSpPr/>
            <p:nvPr/>
          </p:nvSpPr>
          <p:spPr>
            <a:xfrm>
              <a:off x="4647213" y="4059675"/>
              <a:ext cx="383450" cy="145450"/>
            </a:xfrm>
            <a:custGeom>
              <a:avLst/>
              <a:gdLst/>
              <a:ahLst/>
              <a:cxnLst/>
              <a:rect l="l" t="t" r="r" b="b"/>
              <a:pathLst>
                <a:path w="15338" h="5818" extrusionOk="0">
                  <a:moveTo>
                    <a:pt x="15233" y="1319"/>
                  </a:moveTo>
                  <a:cubicBezTo>
                    <a:pt x="15212" y="1193"/>
                    <a:pt x="15066" y="1026"/>
                    <a:pt x="14919" y="1005"/>
                  </a:cubicBezTo>
                  <a:cubicBezTo>
                    <a:pt x="14396" y="921"/>
                    <a:pt x="14019" y="1026"/>
                    <a:pt x="13538" y="1298"/>
                  </a:cubicBezTo>
                  <a:cubicBezTo>
                    <a:pt x="13245" y="1444"/>
                    <a:pt x="11885" y="2721"/>
                    <a:pt x="11948" y="2051"/>
                  </a:cubicBezTo>
                  <a:cubicBezTo>
                    <a:pt x="11969" y="1361"/>
                    <a:pt x="11906" y="335"/>
                    <a:pt x="11006" y="335"/>
                  </a:cubicBezTo>
                  <a:cubicBezTo>
                    <a:pt x="10211" y="335"/>
                    <a:pt x="9646" y="1570"/>
                    <a:pt x="9291" y="2114"/>
                  </a:cubicBezTo>
                  <a:cubicBezTo>
                    <a:pt x="9019" y="2637"/>
                    <a:pt x="8977" y="2616"/>
                    <a:pt x="8747" y="2072"/>
                  </a:cubicBezTo>
                  <a:cubicBezTo>
                    <a:pt x="8621" y="1758"/>
                    <a:pt x="8496" y="1444"/>
                    <a:pt x="8224" y="1235"/>
                  </a:cubicBezTo>
                  <a:cubicBezTo>
                    <a:pt x="7596" y="712"/>
                    <a:pt x="6843" y="1340"/>
                    <a:pt x="6466" y="1863"/>
                  </a:cubicBezTo>
                  <a:cubicBezTo>
                    <a:pt x="6340" y="2051"/>
                    <a:pt x="6236" y="2281"/>
                    <a:pt x="6110" y="2491"/>
                  </a:cubicBezTo>
                  <a:cubicBezTo>
                    <a:pt x="5713" y="3118"/>
                    <a:pt x="5378" y="2281"/>
                    <a:pt x="5085" y="2114"/>
                  </a:cubicBezTo>
                  <a:cubicBezTo>
                    <a:pt x="4499" y="1800"/>
                    <a:pt x="3746" y="963"/>
                    <a:pt x="3160" y="817"/>
                  </a:cubicBezTo>
                  <a:cubicBezTo>
                    <a:pt x="1" y="1"/>
                    <a:pt x="4102" y="4897"/>
                    <a:pt x="4708" y="5545"/>
                  </a:cubicBezTo>
                  <a:cubicBezTo>
                    <a:pt x="4939" y="5817"/>
                    <a:pt x="5357" y="5420"/>
                    <a:pt x="5085" y="5148"/>
                  </a:cubicBezTo>
                  <a:cubicBezTo>
                    <a:pt x="4520" y="4520"/>
                    <a:pt x="3997" y="3830"/>
                    <a:pt x="3495" y="3139"/>
                  </a:cubicBezTo>
                  <a:cubicBezTo>
                    <a:pt x="3286" y="2825"/>
                    <a:pt x="3055" y="2532"/>
                    <a:pt x="2846" y="2219"/>
                  </a:cubicBezTo>
                  <a:cubicBezTo>
                    <a:pt x="2700" y="2009"/>
                    <a:pt x="2135" y="1277"/>
                    <a:pt x="2637" y="1444"/>
                  </a:cubicBezTo>
                  <a:cubicBezTo>
                    <a:pt x="3160" y="1591"/>
                    <a:pt x="3892" y="2407"/>
                    <a:pt x="4353" y="2721"/>
                  </a:cubicBezTo>
                  <a:cubicBezTo>
                    <a:pt x="4729" y="2951"/>
                    <a:pt x="5169" y="3746"/>
                    <a:pt x="5629" y="3746"/>
                  </a:cubicBezTo>
                  <a:cubicBezTo>
                    <a:pt x="6738" y="3746"/>
                    <a:pt x="6843" y="2595"/>
                    <a:pt x="7575" y="2072"/>
                  </a:cubicBezTo>
                  <a:cubicBezTo>
                    <a:pt x="7617" y="2009"/>
                    <a:pt x="8224" y="3244"/>
                    <a:pt x="8496" y="3411"/>
                  </a:cubicBezTo>
                  <a:cubicBezTo>
                    <a:pt x="8977" y="3683"/>
                    <a:pt x="9500" y="3579"/>
                    <a:pt x="9814" y="3118"/>
                  </a:cubicBezTo>
                  <a:cubicBezTo>
                    <a:pt x="10065" y="2784"/>
                    <a:pt x="10253" y="2407"/>
                    <a:pt x="10442" y="2072"/>
                  </a:cubicBezTo>
                  <a:cubicBezTo>
                    <a:pt x="10818" y="1486"/>
                    <a:pt x="10965" y="1319"/>
                    <a:pt x="10923" y="2072"/>
                  </a:cubicBezTo>
                  <a:cubicBezTo>
                    <a:pt x="10902" y="2637"/>
                    <a:pt x="11048" y="3453"/>
                    <a:pt x="11802" y="3369"/>
                  </a:cubicBezTo>
                  <a:cubicBezTo>
                    <a:pt x="12220" y="3328"/>
                    <a:pt x="12597" y="3265"/>
                    <a:pt x="12931" y="3014"/>
                  </a:cubicBezTo>
                  <a:cubicBezTo>
                    <a:pt x="13329" y="2700"/>
                    <a:pt x="13768" y="2156"/>
                    <a:pt x="14291" y="1968"/>
                  </a:cubicBezTo>
                  <a:cubicBezTo>
                    <a:pt x="14145" y="2825"/>
                    <a:pt x="13203" y="3976"/>
                    <a:pt x="12848" y="4667"/>
                  </a:cubicBezTo>
                  <a:cubicBezTo>
                    <a:pt x="12722" y="4939"/>
                    <a:pt x="13036" y="5399"/>
                    <a:pt x="13350" y="5148"/>
                  </a:cubicBezTo>
                  <a:cubicBezTo>
                    <a:pt x="13978" y="4667"/>
                    <a:pt x="14250" y="3934"/>
                    <a:pt x="14668" y="3265"/>
                  </a:cubicBezTo>
                  <a:cubicBezTo>
                    <a:pt x="15128" y="2616"/>
                    <a:pt x="15338" y="2072"/>
                    <a:pt x="15233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351;p74">
              <a:extLst>
                <a:ext uri="{FF2B5EF4-FFF2-40B4-BE49-F238E27FC236}">
                  <a16:creationId xmlns:a16="http://schemas.microsoft.com/office/drawing/2014/main" id="{E8070289-5E15-2443-928A-D73508BAD0DA}"/>
                </a:ext>
              </a:extLst>
            </p:cNvPr>
            <p:cNvGrpSpPr/>
            <p:nvPr/>
          </p:nvGrpSpPr>
          <p:grpSpPr>
            <a:xfrm>
              <a:off x="6953025" y="3691475"/>
              <a:ext cx="643950" cy="195675"/>
              <a:chOff x="806663" y="3241275"/>
              <a:chExt cx="643950" cy="195675"/>
            </a:xfrm>
          </p:grpSpPr>
          <p:sp>
            <p:nvSpPr>
              <p:cNvPr id="241" name="Google Shape;2352;p74">
                <a:extLst>
                  <a:ext uri="{FF2B5EF4-FFF2-40B4-BE49-F238E27FC236}">
                    <a16:creationId xmlns:a16="http://schemas.microsoft.com/office/drawing/2014/main" id="{E4704547-3A66-AE4C-A4E7-AD50748CDD70}"/>
                  </a:ext>
                </a:extLst>
              </p:cNvPr>
              <p:cNvSpPr/>
              <p:nvPr/>
            </p:nvSpPr>
            <p:spPr>
              <a:xfrm>
                <a:off x="808238" y="3264300"/>
                <a:ext cx="60002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4001" h="6906" extrusionOk="0">
                    <a:moveTo>
                      <a:pt x="22870" y="858"/>
                    </a:moveTo>
                    <a:cubicBezTo>
                      <a:pt x="22054" y="1026"/>
                      <a:pt x="21406" y="1570"/>
                      <a:pt x="20694" y="1967"/>
                    </a:cubicBezTo>
                    <a:cubicBezTo>
                      <a:pt x="20673" y="1967"/>
                      <a:pt x="20652" y="1988"/>
                      <a:pt x="20652" y="1988"/>
                    </a:cubicBezTo>
                    <a:cubicBezTo>
                      <a:pt x="19941" y="2156"/>
                      <a:pt x="19334" y="2469"/>
                      <a:pt x="18727" y="2930"/>
                    </a:cubicBezTo>
                    <a:cubicBezTo>
                      <a:pt x="18497" y="3118"/>
                      <a:pt x="18141" y="3537"/>
                      <a:pt x="17744" y="3871"/>
                    </a:cubicBezTo>
                    <a:cubicBezTo>
                      <a:pt x="18100" y="3034"/>
                      <a:pt x="18497" y="2156"/>
                      <a:pt x="17535" y="1570"/>
                    </a:cubicBezTo>
                    <a:cubicBezTo>
                      <a:pt x="17576" y="1381"/>
                      <a:pt x="17618" y="1172"/>
                      <a:pt x="17576" y="942"/>
                    </a:cubicBezTo>
                    <a:cubicBezTo>
                      <a:pt x="17556" y="377"/>
                      <a:pt x="16991" y="0"/>
                      <a:pt x="16426" y="293"/>
                    </a:cubicBezTo>
                    <a:cubicBezTo>
                      <a:pt x="15735" y="649"/>
                      <a:pt x="15317" y="1444"/>
                      <a:pt x="14961" y="2114"/>
                    </a:cubicBezTo>
                    <a:cubicBezTo>
                      <a:pt x="14815" y="2469"/>
                      <a:pt x="14647" y="2783"/>
                      <a:pt x="14501" y="3118"/>
                    </a:cubicBezTo>
                    <a:cubicBezTo>
                      <a:pt x="14333" y="2407"/>
                      <a:pt x="14082" y="1779"/>
                      <a:pt x="13287" y="1633"/>
                    </a:cubicBezTo>
                    <a:cubicBezTo>
                      <a:pt x="12952" y="1277"/>
                      <a:pt x="12408" y="1214"/>
                      <a:pt x="11990" y="1591"/>
                    </a:cubicBezTo>
                    <a:cubicBezTo>
                      <a:pt x="11341" y="2218"/>
                      <a:pt x="11467" y="3055"/>
                      <a:pt x="11404" y="3829"/>
                    </a:cubicBezTo>
                    <a:cubicBezTo>
                      <a:pt x="10714" y="3055"/>
                      <a:pt x="10149" y="2177"/>
                      <a:pt x="9165" y="1758"/>
                    </a:cubicBezTo>
                    <a:cubicBezTo>
                      <a:pt x="8684" y="1549"/>
                      <a:pt x="7910" y="1737"/>
                      <a:pt x="7847" y="2323"/>
                    </a:cubicBezTo>
                    <a:cubicBezTo>
                      <a:pt x="7575" y="2197"/>
                      <a:pt x="7261" y="2156"/>
                      <a:pt x="6885" y="2197"/>
                    </a:cubicBezTo>
                    <a:cubicBezTo>
                      <a:pt x="6592" y="2218"/>
                      <a:pt x="6257" y="2407"/>
                      <a:pt x="6110" y="2679"/>
                    </a:cubicBezTo>
                    <a:cubicBezTo>
                      <a:pt x="6069" y="2637"/>
                      <a:pt x="6027" y="2616"/>
                      <a:pt x="6006" y="2595"/>
                    </a:cubicBezTo>
                    <a:cubicBezTo>
                      <a:pt x="5315" y="2051"/>
                      <a:pt x="4562" y="1633"/>
                      <a:pt x="3704" y="1988"/>
                    </a:cubicBezTo>
                    <a:cubicBezTo>
                      <a:pt x="2783" y="2386"/>
                      <a:pt x="3851" y="3829"/>
                      <a:pt x="4980" y="5001"/>
                    </a:cubicBezTo>
                    <a:cubicBezTo>
                      <a:pt x="4353" y="4813"/>
                      <a:pt x="3725" y="4583"/>
                      <a:pt x="3181" y="4290"/>
                    </a:cubicBezTo>
                    <a:cubicBezTo>
                      <a:pt x="2344" y="3850"/>
                      <a:pt x="1403" y="3620"/>
                      <a:pt x="482" y="3850"/>
                    </a:cubicBezTo>
                    <a:cubicBezTo>
                      <a:pt x="168" y="3934"/>
                      <a:pt x="1" y="4311"/>
                      <a:pt x="189" y="4583"/>
                    </a:cubicBezTo>
                    <a:cubicBezTo>
                      <a:pt x="942" y="5817"/>
                      <a:pt x="1988" y="6152"/>
                      <a:pt x="3286" y="6654"/>
                    </a:cubicBezTo>
                    <a:cubicBezTo>
                      <a:pt x="3851" y="6884"/>
                      <a:pt x="4667" y="6905"/>
                      <a:pt x="4750" y="6152"/>
                    </a:cubicBezTo>
                    <a:cubicBezTo>
                      <a:pt x="4750" y="6089"/>
                      <a:pt x="4750" y="6068"/>
                      <a:pt x="4708" y="6026"/>
                    </a:cubicBezTo>
                    <a:cubicBezTo>
                      <a:pt x="5483" y="6257"/>
                      <a:pt x="6215" y="6550"/>
                      <a:pt x="6989" y="6759"/>
                    </a:cubicBezTo>
                    <a:cubicBezTo>
                      <a:pt x="7491" y="6884"/>
                      <a:pt x="7805" y="6466"/>
                      <a:pt x="7742" y="6068"/>
                    </a:cubicBezTo>
                    <a:cubicBezTo>
                      <a:pt x="7805" y="6131"/>
                      <a:pt x="7847" y="6152"/>
                      <a:pt x="7889" y="6194"/>
                    </a:cubicBezTo>
                    <a:cubicBezTo>
                      <a:pt x="8349" y="6675"/>
                      <a:pt x="9144" y="6361"/>
                      <a:pt x="9270" y="5775"/>
                    </a:cubicBezTo>
                    <a:cubicBezTo>
                      <a:pt x="9709" y="6047"/>
                      <a:pt x="10421" y="5880"/>
                      <a:pt x="10609" y="5441"/>
                    </a:cubicBezTo>
                    <a:cubicBezTo>
                      <a:pt x="10839" y="5713"/>
                      <a:pt x="11090" y="5943"/>
                      <a:pt x="11404" y="6152"/>
                    </a:cubicBezTo>
                    <a:cubicBezTo>
                      <a:pt x="11509" y="6194"/>
                      <a:pt x="11592" y="6257"/>
                      <a:pt x="11697" y="6257"/>
                    </a:cubicBezTo>
                    <a:cubicBezTo>
                      <a:pt x="12178" y="6717"/>
                      <a:pt x="13120" y="6654"/>
                      <a:pt x="13287" y="5859"/>
                    </a:cubicBezTo>
                    <a:cubicBezTo>
                      <a:pt x="13287" y="5817"/>
                      <a:pt x="13329" y="5775"/>
                      <a:pt x="13329" y="5734"/>
                    </a:cubicBezTo>
                    <a:cubicBezTo>
                      <a:pt x="13475" y="5880"/>
                      <a:pt x="13685" y="5985"/>
                      <a:pt x="13957" y="5985"/>
                    </a:cubicBezTo>
                    <a:cubicBezTo>
                      <a:pt x="14815" y="6068"/>
                      <a:pt x="15359" y="5315"/>
                      <a:pt x="15756" y="4625"/>
                    </a:cubicBezTo>
                    <a:cubicBezTo>
                      <a:pt x="15735" y="4792"/>
                      <a:pt x="15735" y="4918"/>
                      <a:pt x="15756" y="5085"/>
                    </a:cubicBezTo>
                    <a:cubicBezTo>
                      <a:pt x="15777" y="5420"/>
                      <a:pt x="15986" y="5817"/>
                      <a:pt x="16363" y="5859"/>
                    </a:cubicBezTo>
                    <a:cubicBezTo>
                      <a:pt x="17158" y="5985"/>
                      <a:pt x="17744" y="5734"/>
                      <a:pt x="18267" y="5336"/>
                    </a:cubicBezTo>
                    <a:cubicBezTo>
                      <a:pt x="18372" y="5399"/>
                      <a:pt x="18497" y="5420"/>
                      <a:pt x="18665" y="5399"/>
                    </a:cubicBezTo>
                    <a:cubicBezTo>
                      <a:pt x="19711" y="5252"/>
                      <a:pt x="21510" y="4415"/>
                      <a:pt x="21824" y="3244"/>
                    </a:cubicBezTo>
                    <a:cubicBezTo>
                      <a:pt x="21991" y="3139"/>
                      <a:pt x="22159" y="3034"/>
                      <a:pt x="22347" y="2930"/>
                    </a:cubicBezTo>
                    <a:cubicBezTo>
                      <a:pt x="22766" y="3578"/>
                      <a:pt x="24000" y="3432"/>
                      <a:pt x="24000" y="2469"/>
                    </a:cubicBezTo>
                    <a:lnTo>
                      <a:pt x="24000" y="1674"/>
                    </a:lnTo>
                    <a:cubicBezTo>
                      <a:pt x="24000" y="1109"/>
                      <a:pt x="23414" y="754"/>
                      <a:pt x="22870" y="858"/>
                    </a:cubicBezTo>
                    <a:close/>
                    <a:moveTo>
                      <a:pt x="4353" y="6068"/>
                    </a:moveTo>
                    <a:cubicBezTo>
                      <a:pt x="4185" y="6340"/>
                      <a:pt x="3223" y="5754"/>
                      <a:pt x="2993" y="5671"/>
                    </a:cubicBezTo>
                    <a:cubicBezTo>
                      <a:pt x="2470" y="5524"/>
                      <a:pt x="2009" y="5231"/>
                      <a:pt x="1633" y="4876"/>
                    </a:cubicBezTo>
                    <a:cubicBezTo>
                      <a:pt x="2365" y="5064"/>
                      <a:pt x="3014" y="5587"/>
                      <a:pt x="3746" y="5775"/>
                    </a:cubicBezTo>
                    <a:cubicBezTo>
                      <a:pt x="3976" y="5838"/>
                      <a:pt x="4206" y="5922"/>
                      <a:pt x="4457" y="5985"/>
                    </a:cubicBezTo>
                    <a:cubicBezTo>
                      <a:pt x="4416" y="5985"/>
                      <a:pt x="4374" y="6026"/>
                      <a:pt x="4353" y="60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353;p74">
                <a:extLst>
                  <a:ext uri="{FF2B5EF4-FFF2-40B4-BE49-F238E27FC236}">
                    <a16:creationId xmlns:a16="http://schemas.microsoft.com/office/drawing/2014/main" id="{BF5FB514-61ED-C241-9F99-1F3394801EA3}"/>
                  </a:ext>
                </a:extLst>
              </p:cNvPr>
              <p:cNvSpPr/>
              <p:nvPr/>
            </p:nvSpPr>
            <p:spPr>
              <a:xfrm>
                <a:off x="806663" y="3241275"/>
                <a:ext cx="643950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25758" h="7534" extrusionOk="0">
                    <a:moveTo>
                      <a:pt x="4709" y="4897"/>
                    </a:moveTo>
                    <a:cubicBezTo>
                      <a:pt x="4499" y="4583"/>
                      <a:pt x="4311" y="4332"/>
                      <a:pt x="4144" y="4060"/>
                    </a:cubicBezTo>
                    <a:cubicBezTo>
                      <a:pt x="4039" y="3872"/>
                      <a:pt x="3997" y="3704"/>
                      <a:pt x="3914" y="3474"/>
                    </a:cubicBezTo>
                    <a:cubicBezTo>
                      <a:pt x="3767" y="3098"/>
                      <a:pt x="3725" y="2679"/>
                      <a:pt x="3767" y="2261"/>
                    </a:cubicBezTo>
                    <a:cubicBezTo>
                      <a:pt x="3809" y="1633"/>
                      <a:pt x="4290" y="1214"/>
                      <a:pt x="4918" y="1361"/>
                    </a:cubicBezTo>
                    <a:cubicBezTo>
                      <a:pt x="5567" y="1528"/>
                      <a:pt x="6215" y="1675"/>
                      <a:pt x="6822" y="2051"/>
                    </a:cubicBezTo>
                    <a:cubicBezTo>
                      <a:pt x="7387" y="2386"/>
                      <a:pt x="7994" y="2700"/>
                      <a:pt x="8600" y="3014"/>
                    </a:cubicBezTo>
                    <a:cubicBezTo>
                      <a:pt x="8852" y="3139"/>
                      <a:pt x="9124" y="3223"/>
                      <a:pt x="9417" y="3328"/>
                    </a:cubicBezTo>
                    <a:cubicBezTo>
                      <a:pt x="9772" y="2993"/>
                      <a:pt x="9877" y="2595"/>
                      <a:pt x="10044" y="2240"/>
                    </a:cubicBezTo>
                    <a:cubicBezTo>
                      <a:pt x="10253" y="1779"/>
                      <a:pt x="10421" y="1319"/>
                      <a:pt x="10672" y="859"/>
                    </a:cubicBezTo>
                    <a:cubicBezTo>
                      <a:pt x="10881" y="440"/>
                      <a:pt x="11258" y="273"/>
                      <a:pt x="11760" y="273"/>
                    </a:cubicBezTo>
                    <a:cubicBezTo>
                      <a:pt x="12199" y="273"/>
                      <a:pt x="12492" y="419"/>
                      <a:pt x="12681" y="817"/>
                    </a:cubicBezTo>
                    <a:cubicBezTo>
                      <a:pt x="12890" y="1235"/>
                      <a:pt x="13099" y="1654"/>
                      <a:pt x="13329" y="2072"/>
                    </a:cubicBezTo>
                    <a:cubicBezTo>
                      <a:pt x="13413" y="2240"/>
                      <a:pt x="13538" y="2323"/>
                      <a:pt x="13664" y="2512"/>
                    </a:cubicBezTo>
                    <a:cubicBezTo>
                      <a:pt x="14187" y="1989"/>
                      <a:pt x="14710" y="1507"/>
                      <a:pt x="15212" y="1005"/>
                    </a:cubicBezTo>
                    <a:cubicBezTo>
                      <a:pt x="15484" y="712"/>
                      <a:pt x="15798" y="524"/>
                      <a:pt x="16133" y="315"/>
                    </a:cubicBezTo>
                    <a:cubicBezTo>
                      <a:pt x="16656" y="1"/>
                      <a:pt x="17200" y="1"/>
                      <a:pt x="17744" y="64"/>
                    </a:cubicBezTo>
                    <a:cubicBezTo>
                      <a:pt x="18100" y="85"/>
                      <a:pt x="18267" y="273"/>
                      <a:pt x="18330" y="629"/>
                    </a:cubicBezTo>
                    <a:cubicBezTo>
                      <a:pt x="18351" y="921"/>
                      <a:pt x="18351" y="1214"/>
                      <a:pt x="18351" y="1528"/>
                    </a:cubicBezTo>
                    <a:cubicBezTo>
                      <a:pt x="18351" y="1737"/>
                      <a:pt x="18414" y="1926"/>
                      <a:pt x="18435" y="2177"/>
                    </a:cubicBezTo>
                    <a:cubicBezTo>
                      <a:pt x="18623" y="2156"/>
                      <a:pt x="18748" y="2135"/>
                      <a:pt x="18874" y="2072"/>
                    </a:cubicBezTo>
                    <a:cubicBezTo>
                      <a:pt x="19983" y="1675"/>
                      <a:pt x="21071" y="1256"/>
                      <a:pt x="22285" y="1214"/>
                    </a:cubicBezTo>
                    <a:cubicBezTo>
                      <a:pt x="22494" y="1214"/>
                      <a:pt x="22661" y="1110"/>
                      <a:pt x="22870" y="1047"/>
                    </a:cubicBezTo>
                    <a:cubicBezTo>
                      <a:pt x="23561" y="880"/>
                      <a:pt x="24210" y="1047"/>
                      <a:pt x="24858" y="1256"/>
                    </a:cubicBezTo>
                    <a:cubicBezTo>
                      <a:pt x="24963" y="1298"/>
                      <a:pt x="25109" y="1361"/>
                      <a:pt x="25151" y="1465"/>
                    </a:cubicBezTo>
                    <a:cubicBezTo>
                      <a:pt x="25465" y="2135"/>
                      <a:pt x="25758" y="2784"/>
                      <a:pt x="25339" y="3495"/>
                    </a:cubicBezTo>
                    <a:cubicBezTo>
                      <a:pt x="25214" y="3725"/>
                      <a:pt x="25046" y="3934"/>
                      <a:pt x="24900" y="4144"/>
                    </a:cubicBezTo>
                    <a:lnTo>
                      <a:pt x="23707" y="5797"/>
                    </a:lnTo>
                    <a:cubicBezTo>
                      <a:pt x="23645" y="5922"/>
                      <a:pt x="23561" y="6027"/>
                      <a:pt x="23435" y="6131"/>
                    </a:cubicBezTo>
                    <a:cubicBezTo>
                      <a:pt x="23268" y="6257"/>
                      <a:pt x="23121" y="6257"/>
                      <a:pt x="22933" y="6152"/>
                    </a:cubicBezTo>
                    <a:cubicBezTo>
                      <a:pt x="22766" y="6048"/>
                      <a:pt x="22661" y="5901"/>
                      <a:pt x="22703" y="5713"/>
                    </a:cubicBezTo>
                    <a:cubicBezTo>
                      <a:pt x="22745" y="5462"/>
                      <a:pt x="22829" y="5253"/>
                      <a:pt x="22954" y="5043"/>
                    </a:cubicBezTo>
                    <a:cubicBezTo>
                      <a:pt x="23268" y="4562"/>
                      <a:pt x="23645" y="4081"/>
                      <a:pt x="23979" y="3621"/>
                    </a:cubicBezTo>
                    <a:cubicBezTo>
                      <a:pt x="24126" y="3411"/>
                      <a:pt x="24314" y="3202"/>
                      <a:pt x="24419" y="2951"/>
                    </a:cubicBezTo>
                    <a:cubicBezTo>
                      <a:pt x="24628" y="2533"/>
                      <a:pt x="24398" y="2114"/>
                      <a:pt x="23917" y="2051"/>
                    </a:cubicBezTo>
                    <a:cubicBezTo>
                      <a:pt x="23707" y="2010"/>
                      <a:pt x="23498" y="1989"/>
                      <a:pt x="23289" y="2010"/>
                    </a:cubicBezTo>
                    <a:cubicBezTo>
                      <a:pt x="21971" y="2219"/>
                      <a:pt x="20590" y="2386"/>
                      <a:pt x="19376" y="2951"/>
                    </a:cubicBezTo>
                    <a:cubicBezTo>
                      <a:pt x="18895" y="3202"/>
                      <a:pt x="18414" y="3223"/>
                      <a:pt x="17912" y="3160"/>
                    </a:cubicBezTo>
                    <a:cubicBezTo>
                      <a:pt x="17514" y="3118"/>
                      <a:pt x="17326" y="2930"/>
                      <a:pt x="17305" y="2512"/>
                    </a:cubicBezTo>
                    <a:cubicBezTo>
                      <a:pt x="17284" y="2198"/>
                      <a:pt x="17305" y="1863"/>
                      <a:pt x="17305" y="1549"/>
                    </a:cubicBezTo>
                    <a:cubicBezTo>
                      <a:pt x="17305" y="1382"/>
                      <a:pt x="17263" y="1214"/>
                      <a:pt x="17221" y="1005"/>
                    </a:cubicBezTo>
                    <a:cubicBezTo>
                      <a:pt x="16656" y="1068"/>
                      <a:pt x="16259" y="1319"/>
                      <a:pt x="15903" y="1675"/>
                    </a:cubicBezTo>
                    <a:cubicBezTo>
                      <a:pt x="15443" y="2156"/>
                      <a:pt x="14982" y="2595"/>
                      <a:pt x="14543" y="3056"/>
                    </a:cubicBezTo>
                    <a:cubicBezTo>
                      <a:pt x="14375" y="3223"/>
                      <a:pt x="14250" y="3349"/>
                      <a:pt x="14082" y="3474"/>
                    </a:cubicBezTo>
                    <a:cubicBezTo>
                      <a:pt x="13643" y="3767"/>
                      <a:pt x="13078" y="3662"/>
                      <a:pt x="12806" y="3223"/>
                    </a:cubicBezTo>
                    <a:cubicBezTo>
                      <a:pt x="12555" y="2805"/>
                      <a:pt x="12346" y="2323"/>
                      <a:pt x="12095" y="1884"/>
                    </a:cubicBezTo>
                    <a:cubicBezTo>
                      <a:pt x="11990" y="1675"/>
                      <a:pt x="11865" y="1486"/>
                      <a:pt x="11718" y="1235"/>
                    </a:cubicBezTo>
                    <a:cubicBezTo>
                      <a:pt x="11572" y="1361"/>
                      <a:pt x="11446" y="1465"/>
                      <a:pt x="11404" y="1570"/>
                    </a:cubicBezTo>
                    <a:cubicBezTo>
                      <a:pt x="11237" y="1905"/>
                      <a:pt x="11090" y="2282"/>
                      <a:pt x="10923" y="2616"/>
                    </a:cubicBezTo>
                    <a:cubicBezTo>
                      <a:pt x="10735" y="3014"/>
                      <a:pt x="10588" y="3432"/>
                      <a:pt x="10358" y="3830"/>
                    </a:cubicBezTo>
                    <a:cubicBezTo>
                      <a:pt x="10065" y="4311"/>
                      <a:pt x="9689" y="4458"/>
                      <a:pt x="9145" y="4290"/>
                    </a:cubicBezTo>
                    <a:cubicBezTo>
                      <a:pt x="8789" y="4186"/>
                      <a:pt x="8412" y="4039"/>
                      <a:pt x="8077" y="3872"/>
                    </a:cubicBezTo>
                    <a:cubicBezTo>
                      <a:pt x="7450" y="3558"/>
                      <a:pt x="6822" y="3202"/>
                      <a:pt x="6215" y="2846"/>
                    </a:cubicBezTo>
                    <a:cubicBezTo>
                      <a:pt x="5713" y="2574"/>
                      <a:pt x="5232" y="2407"/>
                      <a:pt x="4667" y="2219"/>
                    </a:cubicBezTo>
                    <a:cubicBezTo>
                      <a:pt x="4499" y="2846"/>
                      <a:pt x="4709" y="3349"/>
                      <a:pt x="4981" y="3788"/>
                    </a:cubicBezTo>
                    <a:cubicBezTo>
                      <a:pt x="5378" y="4353"/>
                      <a:pt x="5818" y="4834"/>
                      <a:pt x="6278" y="5357"/>
                    </a:cubicBezTo>
                    <a:cubicBezTo>
                      <a:pt x="6445" y="5608"/>
                      <a:pt x="6696" y="5776"/>
                      <a:pt x="7010" y="5839"/>
                    </a:cubicBezTo>
                    <a:cubicBezTo>
                      <a:pt x="7387" y="5922"/>
                      <a:pt x="7575" y="6299"/>
                      <a:pt x="7847" y="6571"/>
                    </a:cubicBezTo>
                    <a:cubicBezTo>
                      <a:pt x="7952" y="6675"/>
                      <a:pt x="7952" y="6968"/>
                      <a:pt x="7889" y="7136"/>
                    </a:cubicBezTo>
                    <a:cubicBezTo>
                      <a:pt x="7847" y="7429"/>
                      <a:pt x="7471" y="7533"/>
                      <a:pt x="7282" y="7324"/>
                    </a:cubicBezTo>
                    <a:cubicBezTo>
                      <a:pt x="6906" y="6822"/>
                      <a:pt x="6299" y="6613"/>
                      <a:pt x="5797" y="6278"/>
                    </a:cubicBezTo>
                    <a:cubicBezTo>
                      <a:pt x="5023" y="5755"/>
                      <a:pt x="4102" y="5671"/>
                      <a:pt x="3265" y="5336"/>
                    </a:cubicBezTo>
                    <a:cubicBezTo>
                      <a:pt x="2867" y="5190"/>
                      <a:pt x="2407" y="5085"/>
                      <a:pt x="1821" y="5106"/>
                    </a:cubicBezTo>
                    <a:cubicBezTo>
                      <a:pt x="2093" y="5420"/>
                      <a:pt x="2302" y="5650"/>
                      <a:pt x="2470" y="5922"/>
                    </a:cubicBezTo>
                    <a:cubicBezTo>
                      <a:pt x="2658" y="6152"/>
                      <a:pt x="2826" y="6383"/>
                      <a:pt x="2972" y="6655"/>
                    </a:cubicBezTo>
                    <a:cubicBezTo>
                      <a:pt x="2993" y="6696"/>
                      <a:pt x="2972" y="6864"/>
                      <a:pt x="2930" y="6885"/>
                    </a:cubicBezTo>
                    <a:cubicBezTo>
                      <a:pt x="2846" y="6927"/>
                      <a:pt x="2679" y="7010"/>
                      <a:pt x="2616" y="6989"/>
                    </a:cubicBezTo>
                    <a:cubicBezTo>
                      <a:pt x="2365" y="6864"/>
                      <a:pt x="2156" y="6696"/>
                      <a:pt x="1947" y="6550"/>
                    </a:cubicBezTo>
                    <a:cubicBezTo>
                      <a:pt x="1486" y="6173"/>
                      <a:pt x="1089" y="5734"/>
                      <a:pt x="566" y="5441"/>
                    </a:cubicBezTo>
                    <a:cubicBezTo>
                      <a:pt x="440" y="5399"/>
                      <a:pt x="357" y="5253"/>
                      <a:pt x="252" y="5127"/>
                    </a:cubicBezTo>
                    <a:cubicBezTo>
                      <a:pt x="1" y="4771"/>
                      <a:pt x="147" y="4186"/>
                      <a:pt x="691" y="4165"/>
                    </a:cubicBezTo>
                    <a:cubicBezTo>
                      <a:pt x="1800" y="4102"/>
                      <a:pt x="2867" y="4269"/>
                      <a:pt x="3872" y="4771"/>
                    </a:cubicBezTo>
                    <a:cubicBezTo>
                      <a:pt x="4102" y="4876"/>
                      <a:pt x="4332" y="5023"/>
                      <a:pt x="4709" y="4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54;p74">
              <a:extLst>
                <a:ext uri="{FF2B5EF4-FFF2-40B4-BE49-F238E27FC236}">
                  <a16:creationId xmlns:a16="http://schemas.microsoft.com/office/drawing/2014/main" id="{ABDC2248-307A-7F4C-B796-9F4C1132F1D2}"/>
                </a:ext>
              </a:extLst>
            </p:cNvPr>
            <p:cNvGrpSpPr/>
            <p:nvPr/>
          </p:nvGrpSpPr>
          <p:grpSpPr>
            <a:xfrm rot="605099" flipH="1">
              <a:off x="4236635" y="1677296"/>
              <a:ext cx="279336" cy="312809"/>
              <a:chOff x="1835200" y="3337050"/>
              <a:chExt cx="279350" cy="312825"/>
            </a:xfrm>
          </p:grpSpPr>
          <p:sp>
            <p:nvSpPr>
              <p:cNvPr id="238" name="Google Shape;2355;p74">
                <a:extLst>
                  <a:ext uri="{FF2B5EF4-FFF2-40B4-BE49-F238E27FC236}">
                    <a16:creationId xmlns:a16="http://schemas.microsoft.com/office/drawing/2014/main" id="{C84A9D74-CA20-E043-A6B2-26AE6E3F6658}"/>
                  </a:ext>
                </a:extLst>
              </p:cNvPr>
              <p:cNvSpPr/>
              <p:nvPr/>
            </p:nvSpPr>
            <p:spPr>
              <a:xfrm>
                <a:off x="1835200" y="3337050"/>
                <a:ext cx="6490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173" extrusionOk="0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56;p74">
                <a:extLst>
                  <a:ext uri="{FF2B5EF4-FFF2-40B4-BE49-F238E27FC236}">
                    <a16:creationId xmlns:a16="http://schemas.microsoft.com/office/drawing/2014/main" id="{66A70E62-3092-0045-BACD-CD237D00DAAD}"/>
                  </a:ext>
                </a:extLst>
              </p:cNvPr>
              <p:cNvSpPr/>
              <p:nvPr/>
            </p:nvSpPr>
            <p:spPr>
              <a:xfrm>
                <a:off x="1948725" y="3612700"/>
                <a:ext cx="165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487" extrusionOk="0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357;p74">
                <a:extLst>
                  <a:ext uri="{FF2B5EF4-FFF2-40B4-BE49-F238E27FC236}">
                    <a16:creationId xmlns:a16="http://schemas.microsoft.com/office/drawing/2014/main" id="{1C40CEB0-DC2C-5B4D-BE79-BA8227022997}"/>
                  </a:ext>
                </a:extLst>
              </p:cNvPr>
              <p:cNvSpPr/>
              <p:nvPr/>
            </p:nvSpPr>
            <p:spPr>
              <a:xfrm>
                <a:off x="1926750" y="3445325"/>
                <a:ext cx="122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244" extrusionOk="0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58;p74">
              <a:extLst>
                <a:ext uri="{FF2B5EF4-FFF2-40B4-BE49-F238E27FC236}">
                  <a16:creationId xmlns:a16="http://schemas.microsoft.com/office/drawing/2014/main" id="{F811B593-C5CF-0749-9E9F-00B950FA5ECB}"/>
                </a:ext>
              </a:extLst>
            </p:cNvPr>
            <p:cNvSpPr/>
            <p:nvPr/>
          </p:nvSpPr>
          <p:spPr>
            <a:xfrm>
              <a:off x="5961663" y="2173725"/>
              <a:ext cx="383450" cy="145450"/>
            </a:xfrm>
            <a:custGeom>
              <a:avLst/>
              <a:gdLst/>
              <a:ahLst/>
              <a:cxnLst/>
              <a:rect l="l" t="t" r="r" b="b"/>
              <a:pathLst>
                <a:path w="15338" h="5818" extrusionOk="0">
                  <a:moveTo>
                    <a:pt x="15233" y="1319"/>
                  </a:moveTo>
                  <a:cubicBezTo>
                    <a:pt x="15212" y="1193"/>
                    <a:pt x="15066" y="1026"/>
                    <a:pt x="14919" y="1005"/>
                  </a:cubicBezTo>
                  <a:cubicBezTo>
                    <a:pt x="14396" y="921"/>
                    <a:pt x="14019" y="1026"/>
                    <a:pt x="13538" y="1298"/>
                  </a:cubicBezTo>
                  <a:cubicBezTo>
                    <a:pt x="13245" y="1444"/>
                    <a:pt x="11885" y="2721"/>
                    <a:pt x="11948" y="2051"/>
                  </a:cubicBezTo>
                  <a:cubicBezTo>
                    <a:pt x="11969" y="1361"/>
                    <a:pt x="11906" y="335"/>
                    <a:pt x="11006" y="335"/>
                  </a:cubicBezTo>
                  <a:cubicBezTo>
                    <a:pt x="10211" y="335"/>
                    <a:pt x="9646" y="1570"/>
                    <a:pt x="9291" y="2114"/>
                  </a:cubicBezTo>
                  <a:cubicBezTo>
                    <a:pt x="9019" y="2637"/>
                    <a:pt x="8977" y="2616"/>
                    <a:pt x="8747" y="2072"/>
                  </a:cubicBezTo>
                  <a:cubicBezTo>
                    <a:pt x="8621" y="1758"/>
                    <a:pt x="8496" y="1444"/>
                    <a:pt x="8224" y="1235"/>
                  </a:cubicBezTo>
                  <a:cubicBezTo>
                    <a:pt x="7596" y="712"/>
                    <a:pt x="6843" y="1340"/>
                    <a:pt x="6466" y="1863"/>
                  </a:cubicBezTo>
                  <a:cubicBezTo>
                    <a:pt x="6340" y="2051"/>
                    <a:pt x="6236" y="2281"/>
                    <a:pt x="6110" y="2491"/>
                  </a:cubicBezTo>
                  <a:cubicBezTo>
                    <a:pt x="5713" y="3118"/>
                    <a:pt x="5378" y="2281"/>
                    <a:pt x="5085" y="2114"/>
                  </a:cubicBezTo>
                  <a:cubicBezTo>
                    <a:pt x="4499" y="1800"/>
                    <a:pt x="3746" y="963"/>
                    <a:pt x="3160" y="817"/>
                  </a:cubicBezTo>
                  <a:cubicBezTo>
                    <a:pt x="1" y="1"/>
                    <a:pt x="4102" y="4897"/>
                    <a:pt x="4708" y="5545"/>
                  </a:cubicBezTo>
                  <a:cubicBezTo>
                    <a:pt x="4939" y="5817"/>
                    <a:pt x="5357" y="5420"/>
                    <a:pt x="5085" y="5148"/>
                  </a:cubicBezTo>
                  <a:cubicBezTo>
                    <a:pt x="4520" y="4520"/>
                    <a:pt x="3997" y="3830"/>
                    <a:pt x="3495" y="3139"/>
                  </a:cubicBezTo>
                  <a:cubicBezTo>
                    <a:pt x="3286" y="2825"/>
                    <a:pt x="3055" y="2532"/>
                    <a:pt x="2846" y="2219"/>
                  </a:cubicBezTo>
                  <a:cubicBezTo>
                    <a:pt x="2700" y="2009"/>
                    <a:pt x="2135" y="1277"/>
                    <a:pt x="2637" y="1444"/>
                  </a:cubicBezTo>
                  <a:cubicBezTo>
                    <a:pt x="3160" y="1591"/>
                    <a:pt x="3892" y="2407"/>
                    <a:pt x="4353" y="2721"/>
                  </a:cubicBezTo>
                  <a:cubicBezTo>
                    <a:pt x="4729" y="2951"/>
                    <a:pt x="5169" y="3746"/>
                    <a:pt x="5629" y="3746"/>
                  </a:cubicBezTo>
                  <a:cubicBezTo>
                    <a:pt x="6738" y="3746"/>
                    <a:pt x="6843" y="2595"/>
                    <a:pt x="7575" y="2072"/>
                  </a:cubicBezTo>
                  <a:cubicBezTo>
                    <a:pt x="7617" y="2009"/>
                    <a:pt x="8224" y="3244"/>
                    <a:pt x="8496" y="3411"/>
                  </a:cubicBezTo>
                  <a:cubicBezTo>
                    <a:pt x="8977" y="3683"/>
                    <a:pt x="9500" y="3579"/>
                    <a:pt x="9814" y="3118"/>
                  </a:cubicBezTo>
                  <a:cubicBezTo>
                    <a:pt x="10065" y="2784"/>
                    <a:pt x="10253" y="2407"/>
                    <a:pt x="10442" y="2072"/>
                  </a:cubicBezTo>
                  <a:cubicBezTo>
                    <a:pt x="10818" y="1486"/>
                    <a:pt x="10965" y="1319"/>
                    <a:pt x="10923" y="2072"/>
                  </a:cubicBezTo>
                  <a:cubicBezTo>
                    <a:pt x="10902" y="2637"/>
                    <a:pt x="11048" y="3453"/>
                    <a:pt x="11802" y="3369"/>
                  </a:cubicBezTo>
                  <a:cubicBezTo>
                    <a:pt x="12220" y="3328"/>
                    <a:pt x="12597" y="3265"/>
                    <a:pt x="12931" y="3014"/>
                  </a:cubicBezTo>
                  <a:cubicBezTo>
                    <a:pt x="13329" y="2700"/>
                    <a:pt x="13768" y="2156"/>
                    <a:pt x="14291" y="1968"/>
                  </a:cubicBezTo>
                  <a:cubicBezTo>
                    <a:pt x="14145" y="2825"/>
                    <a:pt x="13203" y="3976"/>
                    <a:pt x="12848" y="4667"/>
                  </a:cubicBezTo>
                  <a:cubicBezTo>
                    <a:pt x="12722" y="4939"/>
                    <a:pt x="13036" y="5399"/>
                    <a:pt x="13350" y="5148"/>
                  </a:cubicBezTo>
                  <a:cubicBezTo>
                    <a:pt x="13978" y="4667"/>
                    <a:pt x="14250" y="3934"/>
                    <a:pt x="14668" y="3265"/>
                  </a:cubicBezTo>
                  <a:cubicBezTo>
                    <a:pt x="15128" y="2616"/>
                    <a:pt x="15338" y="2072"/>
                    <a:pt x="15233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59;p74">
              <a:extLst>
                <a:ext uri="{FF2B5EF4-FFF2-40B4-BE49-F238E27FC236}">
                  <a16:creationId xmlns:a16="http://schemas.microsoft.com/office/drawing/2014/main" id="{EA57885F-3EF7-2941-B163-A182EF852C3C}"/>
                </a:ext>
              </a:extLst>
            </p:cNvPr>
            <p:cNvGrpSpPr/>
            <p:nvPr/>
          </p:nvGrpSpPr>
          <p:grpSpPr>
            <a:xfrm>
              <a:off x="5254388" y="1293275"/>
              <a:ext cx="288250" cy="266800"/>
              <a:chOff x="7797563" y="3645950"/>
              <a:chExt cx="288250" cy="266800"/>
            </a:xfrm>
          </p:grpSpPr>
          <p:sp>
            <p:nvSpPr>
              <p:cNvPr id="233" name="Google Shape;2360;p74">
                <a:extLst>
                  <a:ext uri="{FF2B5EF4-FFF2-40B4-BE49-F238E27FC236}">
                    <a16:creationId xmlns:a16="http://schemas.microsoft.com/office/drawing/2014/main" id="{1485F886-4A0A-1C4E-9CC3-4F83466A2EEB}"/>
                  </a:ext>
                </a:extLst>
              </p:cNvPr>
              <p:cNvSpPr/>
              <p:nvPr/>
            </p:nvSpPr>
            <p:spPr>
              <a:xfrm>
                <a:off x="7797563" y="3645950"/>
                <a:ext cx="288250" cy="266800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10672" extrusionOk="0">
                    <a:moveTo>
                      <a:pt x="9709" y="7847"/>
                    </a:moveTo>
                    <a:cubicBezTo>
                      <a:pt x="10484" y="7491"/>
                      <a:pt x="11530" y="6592"/>
                      <a:pt x="11069" y="5608"/>
                    </a:cubicBezTo>
                    <a:cubicBezTo>
                      <a:pt x="10546" y="4478"/>
                      <a:pt x="9019" y="3098"/>
                      <a:pt x="7638" y="3014"/>
                    </a:cubicBezTo>
                    <a:cubicBezTo>
                      <a:pt x="8098" y="1863"/>
                      <a:pt x="7931" y="503"/>
                      <a:pt x="6404" y="189"/>
                    </a:cubicBezTo>
                    <a:cubicBezTo>
                      <a:pt x="5588" y="1"/>
                      <a:pt x="4960" y="608"/>
                      <a:pt x="4562" y="1235"/>
                    </a:cubicBezTo>
                    <a:cubicBezTo>
                      <a:pt x="4207" y="1779"/>
                      <a:pt x="4039" y="2177"/>
                      <a:pt x="4290" y="2616"/>
                    </a:cubicBezTo>
                    <a:cubicBezTo>
                      <a:pt x="4248" y="2658"/>
                      <a:pt x="4207" y="2679"/>
                      <a:pt x="4186" y="2700"/>
                    </a:cubicBezTo>
                    <a:cubicBezTo>
                      <a:pt x="4144" y="2302"/>
                      <a:pt x="3725" y="1842"/>
                      <a:pt x="3391" y="1758"/>
                    </a:cubicBezTo>
                    <a:cubicBezTo>
                      <a:pt x="2763" y="1612"/>
                      <a:pt x="1570" y="1549"/>
                      <a:pt x="984" y="1842"/>
                    </a:cubicBezTo>
                    <a:cubicBezTo>
                      <a:pt x="231" y="2219"/>
                      <a:pt x="1" y="3118"/>
                      <a:pt x="378" y="3872"/>
                    </a:cubicBezTo>
                    <a:cubicBezTo>
                      <a:pt x="587" y="4290"/>
                      <a:pt x="901" y="4625"/>
                      <a:pt x="1235" y="5002"/>
                    </a:cubicBezTo>
                    <a:cubicBezTo>
                      <a:pt x="1340" y="5127"/>
                      <a:pt x="1466" y="5211"/>
                      <a:pt x="1591" y="5232"/>
                    </a:cubicBezTo>
                    <a:cubicBezTo>
                      <a:pt x="1005" y="5608"/>
                      <a:pt x="482" y="5985"/>
                      <a:pt x="419" y="6780"/>
                    </a:cubicBezTo>
                    <a:cubicBezTo>
                      <a:pt x="336" y="7596"/>
                      <a:pt x="608" y="8433"/>
                      <a:pt x="1424" y="8684"/>
                    </a:cubicBezTo>
                    <a:cubicBezTo>
                      <a:pt x="1926" y="8852"/>
                      <a:pt x="2658" y="8747"/>
                      <a:pt x="3244" y="8433"/>
                    </a:cubicBezTo>
                    <a:cubicBezTo>
                      <a:pt x="3704" y="9375"/>
                      <a:pt x="4855" y="10212"/>
                      <a:pt x="5713" y="10442"/>
                    </a:cubicBezTo>
                    <a:cubicBezTo>
                      <a:pt x="6592" y="10672"/>
                      <a:pt x="7324" y="10212"/>
                      <a:pt x="7575" y="9396"/>
                    </a:cubicBezTo>
                    <a:cubicBezTo>
                      <a:pt x="7701" y="8977"/>
                      <a:pt x="7680" y="8454"/>
                      <a:pt x="7554" y="7973"/>
                    </a:cubicBezTo>
                    <a:cubicBezTo>
                      <a:pt x="8287" y="8140"/>
                      <a:pt x="9019" y="8161"/>
                      <a:pt x="9709" y="7847"/>
                    </a:cubicBezTo>
                    <a:close/>
                    <a:moveTo>
                      <a:pt x="5588" y="4541"/>
                    </a:moveTo>
                    <a:cubicBezTo>
                      <a:pt x="6152" y="5085"/>
                      <a:pt x="6111" y="5608"/>
                      <a:pt x="5378" y="5943"/>
                    </a:cubicBezTo>
                    <a:cubicBezTo>
                      <a:pt x="4730" y="6257"/>
                      <a:pt x="3976" y="5755"/>
                      <a:pt x="3642" y="5211"/>
                    </a:cubicBezTo>
                    <a:cubicBezTo>
                      <a:pt x="3349" y="4709"/>
                      <a:pt x="3704" y="4248"/>
                      <a:pt x="4186" y="4144"/>
                    </a:cubicBezTo>
                    <a:cubicBezTo>
                      <a:pt x="4479" y="4081"/>
                      <a:pt x="4730" y="4060"/>
                      <a:pt x="5002" y="3976"/>
                    </a:cubicBezTo>
                    <a:cubicBezTo>
                      <a:pt x="5253" y="4165"/>
                      <a:pt x="5462" y="4437"/>
                      <a:pt x="5588" y="4541"/>
                    </a:cubicBezTo>
                    <a:close/>
                    <a:moveTo>
                      <a:pt x="1779" y="7889"/>
                    </a:moveTo>
                    <a:cubicBezTo>
                      <a:pt x="984" y="7847"/>
                      <a:pt x="1235" y="6655"/>
                      <a:pt x="1570" y="6257"/>
                    </a:cubicBezTo>
                    <a:cubicBezTo>
                      <a:pt x="1884" y="5922"/>
                      <a:pt x="2407" y="5734"/>
                      <a:pt x="2763" y="5441"/>
                    </a:cubicBezTo>
                    <a:cubicBezTo>
                      <a:pt x="2951" y="5839"/>
                      <a:pt x="3265" y="6173"/>
                      <a:pt x="3600" y="6424"/>
                    </a:cubicBezTo>
                    <a:cubicBezTo>
                      <a:pt x="3558" y="6445"/>
                      <a:pt x="3495" y="6466"/>
                      <a:pt x="3474" y="6487"/>
                    </a:cubicBezTo>
                    <a:cubicBezTo>
                      <a:pt x="3160" y="6843"/>
                      <a:pt x="3035" y="7199"/>
                      <a:pt x="3035" y="7575"/>
                    </a:cubicBezTo>
                    <a:cubicBezTo>
                      <a:pt x="2616" y="7805"/>
                      <a:pt x="1947" y="7910"/>
                      <a:pt x="1779" y="7889"/>
                    </a:cubicBezTo>
                    <a:close/>
                    <a:moveTo>
                      <a:pt x="5671" y="9521"/>
                    </a:moveTo>
                    <a:cubicBezTo>
                      <a:pt x="5211" y="9375"/>
                      <a:pt x="4186" y="8621"/>
                      <a:pt x="3914" y="7931"/>
                    </a:cubicBezTo>
                    <a:cubicBezTo>
                      <a:pt x="4207" y="7596"/>
                      <a:pt x="4332" y="7199"/>
                      <a:pt x="4186" y="6759"/>
                    </a:cubicBezTo>
                    <a:cubicBezTo>
                      <a:pt x="4646" y="6906"/>
                      <a:pt x="5148" y="6947"/>
                      <a:pt x="5608" y="6738"/>
                    </a:cubicBezTo>
                    <a:cubicBezTo>
                      <a:pt x="5755" y="6675"/>
                      <a:pt x="5860" y="6634"/>
                      <a:pt x="5964" y="6550"/>
                    </a:cubicBezTo>
                    <a:cubicBezTo>
                      <a:pt x="5964" y="6613"/>
                      <a:pt x="5985" y="6738"/>
                      <a:pt x="6027" y="6801"/>
                    </a:cubicBezTo>
                    <a:cubicBezTo>
                      <a:pt x="6571" y="7575"/>
                      <a:pt x="7533" y="10191"/>
                      <a:pt x="5671" y="9521"/>
                    </a:cubicBezTo>
                    <a:close/>
                    <a:moveTo>
                      <a:pt x="8893" y="7115"/>
                    </a:moveTo>
                    <a:cubicBezTo>
                      <a:pt x="8370" y="7219"/>
                      <a:pt x="7764" y="7094"/>
                      <a:pt x="7220" y="7052"/>
                    </a:cubicBezTo>
                    <a:cubicBezTo>
                      <a:pt x="7052" y="6738"/>
                      <a:pt x="6843" y="6466"/>
                      <a:pt x="6655" y="6257"/>
                    </a:cubicBezTo>
                    <a:cubicBezTo>
                      <a:pt x="6592" y="6173"/>
                      <a:pt x="6508" y="6131"/>
                      <a:pt x="6424" y="6131"/>
                    </a:cubicBezTo>
                    <a:cubicBezTo>
                      <a:pt x="7052" y="5294"/>
                      <a:pt x="6236" y="4227"/>
                      <a:pt x="5441" y="3704"/>
                    </a:cubicBezTo>
                    <a:cubicBezTo>
                      <a:pt x="5462" y="3537"/>
                      <a:pt x="5378" y="3390"/>
                      <a:pt x="5211" y="3349"/>
                    </a:cubicBezTo>
                    <a:cubicBezTo>
                      <a:pt x="4541" y="3307"/>
                      <a:pt x="3767" y="3118"/>
                      <a:pt x="3223" y="3642"/>
                    </a:cubicBezTo>
                    <a:cubicBezTo>
                      <a:pt x="2930" y="3914"/>
                      <a:pt x="2721" y="4290"/>
                      <a:pt x="2658" y="4709"/>
                    </a:cubicBezTo>
                    <a:cubicBezTo>
                      <a:pt x="2428" y="4604"/>
                      <a:pt x="2030" y="4583"/>
                      <a:pt x="1905" y="4395"/>
                    </a:cubicBezTo>
                    <a:cubicBezTo>
                      <a:pt x="1507" y="3955"/>
                      <a:pt x="1194" y="3662"/>
                      <a:pt x="1131" y="2993"/>
                    </a:cubicBezTo>
                    <a:cubicBezTo>
                      <a:pt x="1047" y="2344"/>
                      <a:pt x="3893" y="2093"/>
                      <a:pt x="3914" y="2972"/>
                    </a:cubicBezTo>
                    <a:cubicBezTo>
                      <a:pt x="3914" y="3035"/>
                      <a:pt x="3976" y="3077"/>
                      <a:pt x="4060" y="3077"/>
                    </a:cubicBezTo>
                    <a:cubicBezTo>
                      <a:pt x="4060" y="3118"/>
                      <a:pt x="4081" y="3139"/>
                      <a:pt x="4102" y="3181"/>
                    </a:cubicBezTo>
                    <a:cubicBezTo>
                      <a:pt x="4207" y="3307"/>
                      <a:pt x="4395" y="3307"/>
                      <a:pt x="4520" y="3202"/>
                    </a:cubicBezTo>
                    <a:cubicBezTo>
                      <a:pt x="4583" y="3139"/>
                      <a:pt x="4625" y="3118"/>
                      <a:pt x="4688" y="3077"/>
                    </a:cubicBezTo>
                    <a:cubicBezTo>
                      <a:pt x="4897" y="3181"/>
                      <a:pt x="5127" y="2909"/>
                      <a:pt x="4960" y="2700"/>
                    </a:cubicBezTo>
                    <a:cubicBezTo>
                      <a:pt x="4479" y="2072"/>
                      <a:pt x="5776" y="921"/>
                      <a:pt x="6424" y="1089"/>
                    </a:cubicBezTo>
                    <a:cubicBezTo>
                      <a:pt x="7638" y="1340"/>
                      <a:pt x="6927" y="2888"/>
                      <a:pt x="6404" y="3390"/>
                    </a:cubicBezTo>
                    <a:cubicBezTo>
                      <a:pt x="5985" y="3809"/>
                      <a:pt x="6529" y="4395"/>
                      <a:pt x="7010" y="4060"/>
                    </a:cubicBezTo>
                    <a:cubicBezTo>
                      <a:pt x="7889" y="3411"/>
                      <a:pt x="9396" y="4855"/>
                      <a:pt x="9940" y="5441"/>
                    </a:cubicBezTo>
                    <a:cubicBezTo>
                      <a:pt x="10672" y="6278"/>
                      <a:pt x="9647" y="6968"/>
                      <a:pt x="8893" y="7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61;p74">
                <a:extLst>
                  <a:ext uri="{FF2B5EF4-FFF2-40B4-BE49-F238E27FC236}">
                    <a16:creationId xmlns:a16="http://schemas.microsoft.com/office/drawing/2014/main" id="{FCD1E024-CCAB-0741-BD70-DC4359E4DAE1}"/>
                  </a:ext>
                </a:extLst>
              </p:cNvPr>
              <p:cNvSpPr/>
              <p:nvPr/>
            </p:nvSpPr>
            <p:spPr>
              <a:xfrm>
                <a:off x="7881263" y="3745350"/>
                <a:ext cx="7012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281" extrusionOk="0">
                    <a:moveTo>
                      <a:pt x="2240" y="565"/>
                    </a:moveTo>
                    <a:cubicBezTo>
                      <a:pt x="2804" y="1109"/>
                      <a:pt x="2763" y="1632"/>
                      <a:pt x="2030" y="1967"/>
                    </a:cubicBezTo>
                    <a:cubicBezTo>
                      <a:pt x="1382" y="2281"/>
                      <a:pt x="628" y="1779"/>
                      <a:pt x="294" y="1235"/>
                    </a:cubicBezTo>
                    <a:cubicBezTo>
                      <a:pt x="1" y="733"/>
                      <a:pt x="356" y="272"/>
                      <a:pt x="838" y="168"/>
                    </a:cubicBezTo>
                    <a:cubicBezTo>
                      <a:pt x="1131" y="105"/>
                      <a:pt x="1382" y="84"/>
                      <a:pt x="1654" y="0"/>
                    </a:cubicBezTo>
                    <a:cubicBezTo>
                      <a:pt x="1905" y="189"/>
                      <a:pt x="2114" y="461"/>
                      <a:pt x="2240" y="5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62;p74">
                <a:extLst>
                  <a:ext uri="{FF2B5EF4-FFF2-40B4-BE49-F238E27FC236}">
                    <a16:creationId xmlns:a16="http://schemas.microsoft.com/office/drawing/2014/main" id="{90CE756B-F9FD-824D-99B8-25EDB1F9954D}"/>
                  </a:ext>
                </a:extLst>
              </p:cNvPr>
              <p:cNvSpPr/>
              <p:nvPr/>
            </p:nvSpPr>
            <p:spPr>
              <a:xfrm>
                <a:off x="7822163" y="3781950"/>
                <a:ext cx="65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470" extrusionOk="0">
                    <a:moveTo>
                      <a:pt x="795" y="2449"/>
                    </a:moveTo>
                    <a:cubicBezTo>
                      <a:pt x="0" y="2407"/>
                      <a:pt x="251" y="1215"/>
                      <a:pt x="586" y="817"/>
                    </a:cubicBezTo>
                    <a:cubicBezTo>
                      <a:pt x="900" y="482"/>
                      <a:pt x="1423" y="294"/>
                      <a:pt x="1779" y="1"/>
                    </a:cubicBezTo>
                    <a:cubicBezTo>
                      <a:pt x="1967" y="399"/>
                      <a:pt x="2281" y="733"/>
                      <a:pt x="2616" y="984"/>
                    </a:cubicBezTo>
                    <a:cubicBezTo>
                      <a:pt x="2574" y="1005"/>
                      <a:pt x="2511" y="1026"/>
                      <a:pt x="2490" y="1047"/>
                    </a:cubicBezTo>
                    <a:cubicBezTo>
                      <a:pt x="2176" y="1403"/>
                      <a:pt x="2051" y="1759"/>
                      <a:pt x="2051" y="2135"/>
                    </a:cubicBezTo>
                    <a:cubicBezTo>
                      <a:pt x="1632" y="2365"/>
                      <a:pt x="963" y="2470"/>
                      <a:pt x="795" y="2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3;p74">
                <a:extLst>
                  <a:ext uri="{FF2B5EF4-FFF2-40B4-BE49-F238E27FC236}">
                    <a16:creationId xmlns:a16="http://schemas.microsoft.com/office/drawing/2014/main" id="{4C0A9456-847B-2547-833B-D94B12B5556E}"/>
                  </a:ext>
                </a:extLst>
              </p:cNvPr>
              <p:cNvSpPr/>
              <p:nvPr/>
            </p:nvSpPr>
            <p:spPr>
              <a:xfrm>
                <a:off x="7895388" y="3809675"/>
                <a:ext cx="905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642" extrusionOk="0">
                    <a:moveTo>
                      <a:pt x="1758" y="2972"/>
                    </a:moveTo>
                    <a:cubicBezTo>
                      <a:pt x="1298" y="2826"/>
                      <a:pt x="273" y="2072"/>
                      <a:pt x="1" y="1382"/>
                    </a:cubicBezTo>
                    <a:cubicBezTo>
                      <a:pt x="294" y="1047"/>
                      <a:pt x="419" y="650"/>
                      <a:pt x="273" y="210"/>
                    </a:cubicBezTo>
                    <a:cubicBezTo>
                      <a:pt x="733" y="357"/>
                      <a:pt x="1235" y="398"/>
                      <a:pt x="1695" y="189"/>
                    </a:cubicBezTo>
                    <a:cubicBezTo>
                      <a:pt x="1842" y="126"/>
                      <a:pt x="1947" y="85"/>
                      <a:pt x="2051" y="1"/>
                    </a:cubicBezTo>
                    <a:cubicBezTo>
                      <a:pt x="2051" y="64"/>
                      <a:pt x="2072" y="189"/>
                      <a:pt x="2114" y="252"/>
                    </a:cubicBezTo>
                    <a:cubicBezTo>
                      <a:pt x="2658" y="1026"/>
                      <a:pt x="3620" y="3642"/>
                      <a:pt x="1758" y="29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64;p74">
                <a:extLst>
                  <a:ext uri="{FF2B5EF4-FFF2-40B4-BE49-F238E27FC236}">
                    <a16:creationId xmlns:a16="http://schemas.microsoft.com/office/drawing/2014/main" id="{749F7769-B868-7748-8E9B-6C8559133209}"/>
                  </a:ext>
                </a:extLst>
              </p:cNvPr>
              <p:cNvSpPr/>
              <p:nvPr/>
            </p:nvSpPr>
            <p:spPr>
              <a:xfrm>
                <a:off x="7823738" y="3668975"/>
                <a:ext cx="240625" cy="1574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6299" extrusionOk="0">
                    <a:moveTo>
                      <a:pt x="7846" y="6194"/>
                    </a:moveTo>
                    <a:cubicBezTo>
                      <a:pt x="7323" y="6298"/>
                      <a:pt x="6717" y="6173"/>
                      <a:pt x="6173" y="6131"/>
                    </a:cubicBezTo>
                    <a:cubicBezTo>
                      <a:pt x="6005" y="5817"/>
                      <a:pt x="5796" y="5545"/>
                      <a:pt x="5608" y="5336"/>
                    </a:cubicBezTo>
                    <a:cubicBezTo>
                      <a:pt x="5545" y="5252"/>
                      <a:pt x="5461" y="5210"/>
                      <a:pt x="5377" y="5210"/>
                    </a:cubicBezTo>
                    <a:cubicBezTo>
                      <a:pt x="6005" y="4373"/>
                      <a:pt x="5189" y="3306"/>
                      <a:pt x="4394" y="2783"/>
                    </a:cubicBezTo>
                    <a:cubicBezTo>
                      <a:pt x="4415" y="2616"/>
                      <a:pt x="4331" y="2469"/>
                      <a:pt x="4164" y="2428"/>
                    </a:cubicBezTo>
                    <a:cubicBezTo>
                      <a:pt x="3494" y="2386"/>
                      <a:pt x="2720" y="2197"/>
                      <a:pt x="2176" y="2721"/>
                    </a:cubicBezTo>
                    <a:cubicBezTo>
                      <a:pt x="1883" y="2993"/>
                      <a:pt x="1674" y="3369"/>
                      <a:pt x="1611" y="3788"/>
                    </a:cubicBezTo>
                    <a:cubicBezTo>
                      <a:pt x="1381" y="3683"/>
                      <a:pt x="983" y="3662"/>
                      <a:pt x="858" y="3474"/>
                    </a:cubicBezTo>
                    <a:cubicBezTo>
                      <a:pt x="460" y="3034"/>
                      <a:pt x="147" y="2741"/>
                      <a:pt x="84" y="2072"/>
                    </a:cubicBezTo>
                    <a:cubicBezTo>
                      <a:pt x="0" y="1423"/>
                      <a:pt x="2846" y="1172"/>
                      <a:pt x="2867" y="2051"/>
                    </a:cubicBezTo>
                    <a:cubicBezTo>
                      <a:pt x="2867" y="2114"/>
                      <a:pt x="2929" y="2156"/>
                      <a:pt x="3013" y="2156"/>
                    </a:cubicBezTo>
                    <a:cubicBezTo>
                      <a:pt x="3013" y="2197"/>
                      <a:pt x="3034" y="2218"/>
                      <a:pt x="3055" y="2260"/>
                    </a:cubicBezTo>
                    <a:cubicBezTo>
                      <a:pt x="3160" y="2386"/>
                      <a:pt x="3348" y="2386"/>
                      <a:pt x="3473" y="2281"/>
                    </a:cubicBezTo>
                    <a:cubicBezTo>
                      <a:pt x="3536" y="2218"/>
                      <a:pt x="3578" y="2197"/>
                      <a:pt x="3641" y="2156"/>
                    </a:cubicBezTo>
                    <a:cubicBezTo>
                      <a:pt x="3850" y="2260"/>
                      <a:pt x="4080" y="1988"/>
                      <a:pt x="3913" y="1779"/>
                    </a:cubicBezTo>
                    <a:cubicBezTo>
                      <a:pt x="3432" y="1151"/>
                      <a:pt x="4729" y="0"/>
                      <a:pt x="5377" y="168"/>
                    </a:cubicBezTo>
                    <a:cubicBezTo>
                      <a:pt x="6591" y="419"/>
                      <a:pt x="5880" y="1967"/>
                      <a:pt x="5357" y="2469"/>
                    </a:cubicBezTo>
                    <a:cubicBezTo>
                      <a:pt x="4938" y="2888"/>
                      <a:pt x="5482" y="3474"/>
                      <a:pt x="5963" y="3139"/>
                    </a:cubicBezTo>
                    <a:cubicBezTo>
                      <a:pt x="6842" y="2490"/>
                      <a:pt x="8349" y="3934"/>
                      <a:pt x="8893" y="4520"/>
                    </a:cubicBezTo>
                    <a:cubicBezTo>
                      <a:pt x="9625" y="5357"/>
                      <a:pt x="8600" y="6047"/>
                      <a:pt x="7846" y="6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129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3135512" y="223617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3135512" y="383302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280415" y="390422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280415" y="230737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349336" y="1397385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Mission Vision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1349336" y="1929584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Overview, Contributors, Goals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4205056" y="2920958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GitHub Excursion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4205056" y="3453157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Templates, Packages, Languages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42210" y="1523242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2999332" y="1452109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42210" y="3094930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2999332" y="3023734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281196" y="1294467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281196" y="2885142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3128793" y="1223271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3128793" y="2813946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1;p36">
            <a:extLst>
              <a:ext uri="{FF2B5EF4-FFF2-40B4-BE49-F238E27FC236}">
                <a16:creationId xmlns:a16="http://schemas.microsoft.com/office/drawing/2014/main" id="{6A120889-3252-F54E-95C6-F3262BD008C3}"/>
              </a:ext>
            </a:extLst>
          </p:cNvPr>
          <p:cNvSpPr txBox="1">
            <a:spLocks/>
          </p:cNvSpPr>
          <p:nvPr/>
        </p:nvSpPr>
        <p:spPr>
          <a:xfrm>
            <a:off x="4186081" y="1376579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Motivation vs Drawbacks</a:t>
            </a:r>
          </a:p>
        </p:txBody>
      </p:sp>
      <p:sp>
        <p:nvSpPr>
          <p:cNvPr id="40" name="Google Shape;334;p36">
            <a:extLst>
              <a:ext uri="{FF2B5EF4-FFF2-40B4-BE49-F238E27FC236}">
                <a16:creationId xmlns:a16="http://schemas.microsoft.com/office/drawing/2014/main" id="{9493AA35-5C78-3241-AB1F-2A88AFB7330F}"/>
              </a:ext>
            </a:extLst>
          </p:cNvPr>
          <p:cNvSpPr txBox="1">
            <a:spLocks/>
          </p:cNvSpPr>
          <p:nvPr/>
        </p:nvSpPr>
        <p:spPr>
          <a:xfrm>
            <a:off x="4186081" y="1908778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Advantage and pitfalls</a:t>
            </a:r>
          </a:p>
        </p:txBody>
      </p:sp>
      <p:sp>
        <p:nvSpPr>
          <p:cNvPr id="35" name="Google Shape;322;p36">
            <a:extLst>
              <a:ext uri="{FF2B5EF4-FFF2-40B4-BE49-F238E27FC236}">
                <a16:creationId xmlns:a16="http://schemas.microsoft.com/office/drawing/2014/main" id="{07535556-AA69-2F47-9F61-6EAD2E2C7087}"/>
              </a:ext>
            </a:extLst>
          </p:cNvPr>
          <p:cNvSpPr/>
          <p:nvPr/>
        </p:nvSpPr>
        <p:spPr>
          <a:xfrm flipH="1">
            <a:off x="5987363" y="223065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3;p36">
            <a:extLst>
              <a:ext uri="{FF2B5EF4-FFF2-40B4-BE49-F238E27FC236}">
                <a16:creationId xmlns:a16="http://schemas.microsoft.com/office/drawing/2014/main" id="{1FD533E9-4E6C-734F-88E1-60916EB03E7F}"/>
              </a:ext>
            </a:extLst>
          </p:cNvPr>
          <p:cNvSpPr/>
          <p:nvPr/>
        </p:nvSpPr>
        <p:spPr>
          <a:xfrm flipH="1">
            <a:off x="5987363" y="382750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36">
            <a:extLst>
              <a:ext uri="{FF2B5EF4-FFF2-40B4-BE49-F238E27FC236}">
                <a16:creationId xmlns:a16="http://schemas.microsoft.com/office/drawing/2014/main" id="{EA2E0096-F91D-9F4F-B614-09A9009A8EC2}"/>
              </a:ext>
            </a:extLst>
          </p:cNvPr>
          <p:cNvSpPr txBox="1">
            <a:spLocks/>
          </p:cNvSpPr>
          <p:nvPr/>
        </p:nvSpPr>
        <p:spPr>
          <a:xfrm>
            <a:off x="7235033" y="2912047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Commentary</a:t>
            </a:r>
          </a:p>
        </p:txBody>
      </p:sp>
      <p:sp>
        <p:nvSpPr>
          <p:cNvPr id="38" name="Google Shape;333;p36">
            <a:extLst>
              <a:ext uri="{FF2B5EF4-FFF2-40B4-BE49-F238E27FC236}">
                <a16:creationId xmlns:a16="http://schemas.microsoft.com/office/drawing/2014/main" id="{6867919D-DE55-9445-907A-63DB472498D5}"/>
              </a:ext>
            </a:extLst>
          </p:cNvPr>
          <p:cNvSpPr txBox="1">
            <a:spLocks/>
          </p:cNvSpPr>
          <p:nvPr/>
        </p:nvSpPr>
        <p:spPr>
          <a:xfrm>
            <a:off x="7235033" y="3444246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Learning points</a:t>
            </a:r>
            <a:br>
              <a:rPr lang="en-GB" dirty="0"/>
            </a:br>
            <a:r>
              <a:rPr lang="en-GB" dirty="0"/>
              <a:t>Q&amp;A</a:t>
            </a: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AAFE57E7-10BE-C747-8449-BA75980556E6}"/>
              </a:ext>
            </a:extLst>
          </p:cNvPr>
          <p:cNvSpPr txBox="1">
            <a:spLocks/>
          </p:cNvSpPr>
          <p:nvPr/>
        </p:nvSpPr>
        <p:spPr>
          <a:xfrm>
            <a:off x="5851183" y="1446585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03</a:t>
            </a:r>
          </a:p>
        </p:txBody>
      </p:sp>
      <p:sp>
        <p:nvSpPr>
          <p:cNvPr id="42" name="Google Shape;338;p36">
            <a:extLst>
              <a:ext uri="{FF2B5EF4-FFF2-40B4-BE49-F238E27FC236}">
                <a16:creationId xmlns:a16="http://schemas.microsoft.com/office/drawing/2014/main" id="{BF6000F7-E7B9-A244-9D48-5EA605F791DB}"/>
              </a:ext>
            </a:extLst>
          </p:cNvPr>
          <p:cNvSpPr txBox="1">
            <a:spLocks/>
          </p:cNvSpPr>
          <p:nvPr/>
        </p:nvSpPr>
        <p:spPr>
          <a:xfrm>
            <a:off x="5851183" y="3018210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06</a:t>
            </a:r>
          </a:p>
        </p:txBody>
      </p:sp>
      <p:grpSp>
        <p:nvGrpSpPr>
          <p:cNvPr id="43" name="Google Shape;347;p36">
            <a:extLst>
              <a:ext uri="{FF2B5EF4-FFF2-40B4-BE49-F238E27FC236}">
                <a16:creationId xmlns:a16="http://schemas.microsoft.com/office/drawing/2014/main" id="{9C3CCFA2-E58C-114D-B3F7-323BB7AA46F2}"/>
              </a:ext>
            </a:extLst>
          </p:cNvPr>
          <p:cNvGrpSpPr/>
          <p:nvPr/>
        </p:nvGrpSpPr>
        <p:grpSpPr>
          <a:xfrm rot="-5400000">
            <a:off x="5980644" y="1217747"/>
            <a:ext cx="279350" cy="312825"/>
            <a:chOff x="1835200" y="3337050"/>
            <a:chExt cx="279350" cy="312825"/>
          </a:xfrm>
        </p:grpSpPr>
        <p:sp>
          <p:nvSpPr>
            <p:cNvPr id="44" name="Google Shape;348;p36">
              <a:extLst>
                <a:ext uri="{FF2B5EF4-FFF2-40B4-BE49-F238E27FC236}">
                  <a16:creationId xmlns:a16="http://schemas.microsoft.com/office/drawing/2014/main" id="{C04BDC7F-B0FA-F248-B158-B25A1DBA8F74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;p36">
              <a:extLst>
                <a:ext uri="{FF2B5EF4-FFF2-40B4-BE49-F238E27FC236}">
                  <a16:creationId xmlns:a16="http://schemas.microsoft.com/office/drawing/2014/main" id="{F603C0C9-14BF-9B4E-ADD2-16C47A274704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;p36">
              <a:extLst>
                <a:ext uri="{FF2B5EF4-FFF2-40B4-BE49-F238E27FC236}">
                  <a16:creationId xmlns:a16="http://schemas.microsoft.com/office/drawing/2014/main" id="{AF7D74A6-8301-804C-9430-C25846BCD514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51;p36">
            <a:extLst>
              <a:ext uri="{FF2B5EF4-FFF2-40B4-BE49-F238E27FC236}">
                <a16:creationId xmlns:a16="http://schemas.microsoft.com/office/drawing/2014/main" id="{9DE8AE66-7F04-BB4D-9693-09C5F8014EF2}"/>
              </a:ext>
            </a:extLst>
          </p:cNvPr>
          <p:cNvGrpSpPr/>
          <p:nvPr/>
        </p:nvGrpSpPr>
        <p:grpSpPr>
          <a:xfrm rot="-5400000">
            <a:off x="5980644" y="2808422"/>
            <a:ext cx="279350" cy="312825"/>
            <a:chOff x="1835200" y="3337050"/>
            <a:chExt cx="279350" cy="312825"/>
          </a:xfrm>
        </p:grpSpPr>
        <p:sp>
          <p:nvSpPr>
            <p:cNvPr id="48" name="Google Shape;352;p36">
              <a:extLst>
                <a:ext uri="{FF2B5EF4-FFF2-40B4-BE49-F238E27FC236}">
                  <a16:creationId xmlns:a16="http://schemas.microsoft.com/office/drawing/2014/main" id="{0D902CFD-EFE2-D44E-95C0-D24930BA718B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;p36">
              <a:extLst>
                <a:ext uri="{FF2B5EF4-FFF2-40B4-BE49-F238E27FC236}">
                  <a16:creationId xmlns:a16="http://schemas.microsoft.com/office/drawing/2014/main" id="{28CCD03B-6904-D44B-BBD7-01EB6F74F92F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;p36">
              <a:extLst>
                <a:ext uri="{FF2B5EF4-FFF2-40B4-BE49-F238E27FC236}">
                  <a16:creationId xmlns:a16="http://schemas.microsoft.com/office/drawing/2014/main" id="{FF312DF8-C294-3A42-BBF8-522238EFDF72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1;p36">
            <a:extLst>
              <a:ext uri="{FF2B5EF4-FFF2-40B4-BE49-F238E27FC236}">
                <a16:creationId xmlns:a16="http://schemas.microsoft.com/office/drawing/2014/main" id="{C5A78284-5FB8-F44B-873D-78AA199F5127}"/>
              </a:ext>
            </a:extLst>
          </p:cNvPr>
          <p:cNvSpPr txBox="1">
            <a:spLocks/>
          </p:cNvSpPr>
          <p:nvPr/>
        </p:nvSpPr>
        <p:spPr>
          <a:xfrm>
            <a:off x="7091242" y="1311205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Route Map/Formulae</a:t>
            </a:r>
            <a:endParaRPr lang="en-GB" dirty="0"/>
          </a:p>
        </p:txBody>
      </p:sp>
      <p:sp>
        <p:nvSpPr>
          <p:cNvPr id="54" name="Google Shape;334;p36">
            <a:extLst>
              <a:ext uri="{FF2B5EF4-FFF2-40B4-BE49-F238E27FC236}">
                <a16:creationId xmlns:a16="http://schemas.microsoft.com/office/drawing/2014/main" id="{AAD72575-73B1-5443-9DB7-001ACFBC615A}"/>
              </a:ext>
            </a:extLst>
          </p:cNvPr>
          <p:cNvSpPr txBox="1">
            <a:spLocks/>
          </p:cNvSpPr>
          <p:nvPr/>
        </p:nvSpPr>
        <p:spPr>
          <a:xfrm>
            <a:off x="7091242" y="184340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4-Pronged Approach</a:t>
            </a:r>
            <a:endParaRPr lang="en-GB" dirty="0"/>
          </a:p>
        </p:txBody>
      </p:sp>
      <p:sp>
        <p:nvSpPr>
          <p:cNvPr id="57" name="Google Shape;332;p36">
            <a:extLst>
              <a:ext uri="{FF2B5EF4-FFF2-40B4-BE49-F238E27FC236}">
                <a16:creationId xmlns:a16="http://schemas.microsoft.com/office/drawing/2014/main" id="{321549C8-F366-D249-92C5-3E50E5FD2286}"/>
              </a:ext>
            </a:extLst>
          </p:cNvPr>
          <p:cNvSpPr txBox="1">
            <a:spLocks/>
          </p:cNvSpPr>
          <p:nvPr/>
        </p:nvSpPr>
        <p:spPr>
          <a:xfrm>
            <a:off x="1290851" y="296725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End Goal</a:t>
            </a:r>
            <a:endParaRPr lang="en-GB" dirty="0"/>
          </a:p>
        </p:txBody>
      </p:sp>
      <p:sp>
        <p:nvSpPr>
          <p:cNvPr id="58" name="Google Shape;333;p36">
            <a:extLst>
              <a:ext uri="{FF2B5EF4-FFF2-40B4-BE49-F238E27FC236}">
                <a16:creationId xmlns:a16="http://schemas.microsoft.com/office/drawing/2014/main" id="{F4D827C2-AFCE-1740-BC5B-B47B1420E6F7}"/>
              </a:ext>
            </a:extLst>
          </p:cNvPr>
          <p:cNvSpPr txBox="1">
            <a:spLocks/>
          </p:cNvSpPr>
          <p:nvPr/>
        </p:nvSpPr>
        <p:spPr>
          <a:xfrm>
            <a:off x="1323755" y="3509510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An ecosystem of happy players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8ED3-D7E4-9348-8487-4CBDC5B83968}"/>
              </a:ext>
            </a:extLst>
          </p:cNvPr>
          <p:cNvSpPr/>
          <p:nvPr/>
        </p:nvSpPr>
        <p:spPr>
          <a:xfrm>
            <a:off x="194400" y="928800"/>
            <a:ext cx="2804932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1A0749-C561-3841-B073-FA0AFE668FD2}"/>
              </a:ext>
            </a:extLst>
          </p:cNvPr>
          <p:cNvSpPr/>
          <p:nvPr/>
        </p:nvSpPr>
        <p:spPr>
          <a:xfrm>
            <a:off x="5924059" y="1001592"/>
            <a:ext cx="2915636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AB4A53-1E41-D040-AFE1-EADAD0167138}"/>
              </a:ext>
            </a:extLst>
          </p:cNvPr>
          <p:cNvSpPr/>
          <p:nvPr/>
        </p:nvSpPr>
        <p:spPr>
          <a:xfrm>
            <a:off x="3035288" y="998251"/>
            <a:ext cx="2915636" cy="169787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8"/>
          <p:cNvSpPr txBox="1">
            <a:spLocks noGrp="1"/>
          </p:cNvSpPr>
          <p:nvPr>
            <p:ph type="title"/>
          </p:nvPr>
        </p:nvSpPr>
        <p:spPr>
          <a:xfrm>
            <a:off x="720150" y="445025"/>
            <a:ext cx="77037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3"/>
                </a:solidFill>
              </a:rPr>
              <a:t>GitHub:</a:t>
            </a:r>
            <a:r>
              <a:rPr lang="en-GB" dirty="0"/>
              <a:t> Excursion</a:t>
            </a:r>
            <a:endParaRPr dirty="0"/>
          </a:p>
        </p:txBody>
      </p:sp>
      <p:sp>
        <p:nvSpPr>
          <p:cNvPr id="1375" name="Google Shape;1375;p58"/>
          <p:cNvSpPr txBox="1">
            <a:spLocks noGrp="1"/>
          </p:cNvSpPr>
          <p:nvPr>
            <p:ph type="subTitle" idx="1"/>
          </p:nvPr>
        </p:nvSpPr>
        <p:spPr>
          <a:xfrm>
            <a:off x="963298" y="1826426"/>
            <a:ext cx="4275300" cy="437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GB" dirty="0"/>
              <a:t>Case Examples Template (</a:t>
            </a:r>
            <a:r>
              <a:rPr lang="en-GB" dirty="0" err="1"/>
              <a:t>yc</a:t>
            </a:r>
            <a:r>
              <a:rPr lang="en-GB" dirty="0"/>
              <a:t> combinator &amp; NDA)</a:t>
            </a:r>
          </a:p>
          <a:p>
            <a:pPr lvl="0" indent="-4572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GB" dirty="0"/>
              <a:t>Founder</a:t>
            </a:r>
          </a:p>
          <a:p>
            <a:pPr lvl="0" indent="-4572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GB" dirty="0"/>
              <a:t>Packages &amp; Languages</a:t>
            </a:r>
            <a:endParaRPr dirty="0"/>
          </a:p>
        </p:txBody>
      </p:sp>
      <p:grpSp>
        <p:nvGrpSpPr>
          <p:cNvPr id="1377" name="Google Shape;1377;p58"/>
          <p:cNvGrpSpPr/>
          <p:nvPr/>
        </p:nvGrpSpPr>
        <p:grpSpPr>
          <a:xfrm>
            <a:off x="7116688" y="4111250"/>
            <a:ext cx="643950" cy="195675"/>
            <a:chOff x="806663" y="3241275"/>
            <a:chExt cx="643950" cy="195675"/>
          </a:xfrm>
        </p:grpSpPr>
        <p:sp>
          <p:nvSpPr>
            <p:cNvPr id="1378" name="Google Shape;1378;p58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58"/>
          <p:cNvGrpSpPr/>
          <p:nvPr/>
        </p:nvGrpSpPr>
        <p:grpSpPr>
          <a:xfrm>
            <a:off x="7905325" y="3708850"/>
            <a:ext cx="381375" cy="358350"/>
            <a:chOff x="7723450" y="2617900"/>
            <a:chExt cx="381375" cy="358350"/>
          </a:xfrm>
        </p:grpSpPr>
        <p:sp>
          <p:nvSpPr>
            <p:cNvPr id="1381" name="Google Shape;1381;p58"/>
            <p:cNvSpPr/>
            <p:nvPr/>
          </p:nvSpPr>
          <p:spPr>
            <a:xfrm>
              <a:off x="7751700" y="2646150"/>
              <a:ext cx="333750" cy="302375"/>
            </a:xfrm>
            <a:custGeom>
              <a:avLst/>
              <a:gdLst/>
              <a:ahLst/>
              <a:cxnLst/>
              <a:rect l="l" t="t" r="r" b="b"/>
              <a:pathLst>
                <a:path w="13350" h="12095" extrusionOk="0">
                  <a:moveTo>
                    <a:pt x="9584" y="2553"/>
                  </a:moveTo>
                  <a:cubicBezTo>
                    <a:pt x="10483" y="2448"/>
                    <a:pt x="11237" y="2804"/>
                    <a:pt x="12032" y="3118"/>
                  </a:cubicBezTo>
                  <a:cubicBezTo>
                    <a:pt x="12157" y="3181"/>
                    <a:pt x="12283" y="3327"/>
                    <a:pt x="12366" y="3474"/>
                  </a:cubicBezTo>
                  <a:cubicBezTo>
                    <a:pt x="12555" y="3746"/>
                    <a:pt x="12680" y="4039"/>
                    <a:pt x="12827" y="4331"/>
                  </a:cubicBezTo>
                  <a:cubicBezTo>
                    <a:pt x="13350" y="5273"/>
                    <a:pt x="12931" y="6403"/>
                    <a:pt x="11781" y="6759"/>
                  </a:cubicBezTo>
                  <a:cubicBezTo>
                    <a:pt x="11153" y="6947"/>
                    <a:pt x="10504" y="7072"/>
                    <a:pt x="9877" y="7198"/>
                  </a:cubicBezTo>
                  <a:cubicBezTo>
                    <a:pt x="9688" y="7261"/>
                    <a:pt x="9479" y="7303"/>
                    <a:pt x="9333" y="7386"/>
                  </a:cubicBezTo>
                  <a:cubicBezTo>
                    <a:pt x="9123" y="7491"/>
                    <a:pt x="9060" y="7868"/>
                    <a:pt x="9270" y="7972"/>
                  </a:cubicBezTo>
                  <a:cubicBezTo>
                    <a:pt x="9625" y="8140"/>
                    <a:pt x="9981" y="8328"/>
                    <a:pt x="10358" y="8433"/>
                  </a:cubicBezTo>
                  <a:cubicBezTo>
                    <a:pt x="11048" y="8642"/>
                    <a:pt x="11320" y="8956"/>
                    <a:pt x="11341" y="9667"/>
                  </a:cubicBezTo>
                  <a:cubicBezTo>
                    <a:pt x="11341" y="10420"/>
                    <a:pt x="11111" y="10943"/>
                    <a:pt x="10400" y="11676"/>
                  </a:cubicBezTo>
                  <a:cubicBezTo>
                    <a:pt x="9960" y="11634"/>
                    <a:pt x="9458" y="11592"/>
                    <a:pt x="8998" y="11508"/>
                  </a:cubicBezTo>
                  <a:cubicBezTo>
                    <a:pt x="8726" y="11487"/>
                    <a:pt x="8496" y="11362"/>
                    <a:pt x="8328" y="11132"/>
                  </a:cubicBezTo>
                  <a:cubicBezTo>
                    <a:pt x="8119" y="10755"/>
                    <a:pt x="7910" y="10399"/>
                    <a:pt x="7763" y="10002"/>
                  </a:cubicBezTo>
                  <a:cubicBezTo>
                    <a:pt x="7575" y="9562"/>
                    <a:pt x="7449" y="9081"/>
                    <a:pt x="7324" y="8642"/>
                  </a:cubicBezTo>
                  <a:cubicBezTo>
                    <a:pt x="7073" y="8537"/>
                    <a:pt x="6968" y="8663"/>
                    <a:pt x="6905" y="8809"/>
                  </a:cubicBezTo>
                  <a:cubicBezTo>
                    <a:pt x="6550" y="9458"/>
                    <a:pt x="6508" y="9772"/>
                    <a:pt x="6696" y="10629"/>
                  </a:cubicBezTo>
                  <a:cubicBezTo>
                    <a:pt x="6529" y="10943"/>
                    <a:pt x="6382" y="11320"/>
                    <a:pt x="6173" y="11634"/>
                  </a:cubicBezTo>
                  <a:cubicBezTo>
                    <a:pt x="5901" y="12010"/>
                    <a:pt x="5566" y="12094"/>
                    <a:pt x="5148" y="11948"/>
                  </a:cubicBezTo>
                  <a:cubicBezTo>
                    <a:pt x="5022" y="11885"/>
                    <a:pt x="4918" y="11780"/>
                    <a:pt x="4813" y="11759"/>
                  </a:cubicBezTo>
                  <a:cubicBezTo>
                    <a:pt x="4248" y="11592"/>
                    <a:pt x="3913" y="11257"/>
                    <a:pt x="3725" y="10734"/>
                  </a:cubicBezTo>
                  <a:cubicBezTo>
                    <a:pt x="3516" y="10211"/>
                    <a:pt x="3411" y="9667"/>
                    <a:pt x="3620" y="9123"/>
                  </a:cubicBezTo>
                  <a:cubicBezTo>
                    <a:pt x="3809" y="8600"/>
                    <a:pt x="3871" y="8014"/>
                    <a:pt x="4353" y="7658"/>
                  </a:cubicBezTo>
                  <a:cubicBezTo>
                    <a:pt x="4499" y="7575"/>
                    <a:pt x="4499" y="7282"/>
                    <a:pt x="4499" y="7093"/>
                  </a:cubicBezTo>
                  <a:cubicBezTo>
                    <a:pt x="4499" y="6863"/>
                    <a:pt x="4227" y="6675"/>
                    <a:pt x="3997" y="6759"/>
                  </a:cubicBezTo>
                  <a:cubicBezTo>
                    <a:pt x="3892" y="6780"/>
                    <a:pt x="3809" y="6842"/>
                    <a:pt x="3725" y="6884"/>
                  </a:cubicBezTo>
                  <a:cubicBezTo>
                    <a:pt x="3244" y="7177"/>
                    <a:pt x="2679" y="7240"/>
                    <a:pt x="2114" y="7177"/>
                  </a:cubicBezTo>
                  <a:cubicBezTo>
                    <a:pt x="1737" y="7156"/>
                    <a:pt x="1402" y="7072"/>
                    <a:pt x="1047" y="7031"/>
                  </a:cubicBezTo>
                  <a:cubicBezTo>
                    <a:pt x="670" y="6989"/>
                    <a:pt x="419" y="6800"/>
                    <a:pt x="210" y="6549"/>
                  </a:cubicBezTo>
                  <a:cubicBezTo>
                    <a:pt x="1" y="6277"/>
                    <a:pt x="63" y="6005"/>
                    <a:pt x="147" y="5671"/>
                  </a:cubicBezTo>
                  <a:lnTo>
                    <a:pt x="733" y="5378"/>
                  </a:lnTo>
                  <a:cubicBezTo>
                    <a:pt x="900" y="5294"/>
                    <a:pt x="1089" y="5231"/>
                    <a:pt x="1277" y="5148"/>
                  </a:cubicBezTo>
                  <a:cubicBezTo>
                    <a:pt x="2407" y="4541"/>
                    <a:pt x="3599" y="4311"/>
                    <a:pt x="4855" y="4373"/>
                  </a:cubicBezTo>
                  <a:lnTo>
                    <a:pt x="5252" y="4373"/>
                  </a:lnTo>
                  <a:cubicBezTo>
                    <a:pt x="5462" y="4352"/>
                    <a:pt x="5650" y="4269"/>
                    <a:pt x="5692" y="4039"/>
                  </a:cubicBezTo>
                  <a:cubicBezTo>
                    <a:pt x="5755" y="3829"/>
                    <a:pt x="5671" y="3620"/>
                    <a:pt x="5462" y="3578"/>
                  </a:cubicBezTo>
                  <a:cubicBezTo>
                    <a:pt x="5043" y="3432"/>
                    <a:pt x="4855" y="3118"/>
                    <a:pt x="4646" y="2762"/>
                  </a:cubicBezTo>
                  <a:cubicBezTo>
                    <a:pt x="4290" y="2135"/>
                    <a:pt x="4395" y="1507"/>
                    <a:pt x="4499" y="837"/>
                  </a:cubicBezTo>
                  <a:cubicBezTo>
                    <a:pt x="4562" y="398"/>
                    <a:pt x="4939" y="84"/>
                    <a:pt x="5378" y="63"/>
                  </a:cubicBezTo>
                  <a:cubicBezTo>
                    <a:pt x="6236" y="0"/>
                    <a:pt x="7010" y="272"/>
                    <a:pt x="7638" y="837"/>
                  </a:cubicBezTo>
                  <a:cubicBezTo>
                    <a:pt x="7910" y="1109"/>
                    <a:pt x="8119" y="1444"/>
                    <a:pt x="8098" y="1883"/>
                  </a:cubicBezTo>
                  <a:cubicBezTo>
                    <a:pt x="8077" y="2469"/>
                    <a:pt x="8307" y="3034"/>
                    <a:pt x="8203" y="3641"/>
                  </a:cubicBezTo>
                  <a:cubicBezTo>
                    <a:pt x="8182" y="3850"/>
                    <a:pt x="8307" y="4018"/>
                    <a:pt x="8516" y="4080"/>
                  </a:cubicBezTo>
                  <a:cubicBezTo>
                    <a:pt x="8747" y="4143"/>
                    <a:pt x="8998" y="4039"/>
                    <a:pt x="9060" y="3808"/>
                  </a:cubicBezTo>
                  <a:cubicBezTo>
                    <a:pt x="9123" y="3620"/>
                    <a:pt x="9144" y="3411"/>
                    <a:pt x="9165" y="3223"/>
                  </a:cubicBezTo>
                  <a:cubicBezTo>
                    <a:pt x="9249" y="2909"/>
                    <a:pt x="9353" y="2679"/>
                    <a:pt x="9584" y="2553"/>
                  </a:cubicBezTo>
                  <a:close/>
                  <a:moveTo>
                    <a:pt x="4918" y="7721"/>
                  </a:moveTo>
                  <a:cubicBezTo>
                    <a:pt x="5252" y="7889"/>
                    <a:pt x="5566" y="8119"/>
                    <a:pt x="5922" y="8223"/>
                  </a:cubicBezTo>
                  <a:cubicBezTo>
                    <a:pt x="6320" y="8328"/>
                    <a:pt x="6801" y="8412"/>
                    <a:pt x="7177" y="8328"/>
                  </a:cubicBezTo>
                  <a:cubicBezTo>
                    <a:pt x="8809" y="8077"/>
                    <a:pt x="9374" y="7324"/>
                    <a:pt x="9228" y="5692"/>
                  </a:cubicBezTo>
                  <a:cubicBezTo>
                    <a:pt x="9123" y="4562"/>
                    <a:pt x="8935" y="4562"/>
                    <a:pt x="7910" y="4603"/>
                  </a:cubicBezTo>
                  <a:cubicBezTo>
                    <a:pt x="7763" y="4603"/>
                    <a:pt x="7575" y="4645"/>
                    <a:pt x="7449" y="4687"/>
                  </a:cubicBezTo>
                  <a:cubicBezTo>
                    <a:pt x="6801" y="4896"/>
                    <a:pt x="6173" y="5106"/>
                    <a:pt x="5503" y="5336"/>
                  </a:cubicBezTo>
                  <a:cubicBezTo>
                    <a:pt x="5231" y="5440"/>
                    <a:pt x="5022" y="5692"/>
                    <a:pt x="4959" y="6005"/>
                  </a:cubicBezTo>
                  <a:cubicBezTo>
                    <a:pt x="4876" y="6570"/>
                    <a:pt x="4771" y="7135"/>
                    <a:pt x="4918" y="7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8"/>
            <p:cNvSpPr/>
            <p:nvPr/>
          </p:nvSpPr>
          <p:spPr>
            <a:xfrm>
              <a:off x="7897125" y="2778475"/>
              <a:ext cx="75875" cy="57050"/>
            </a:xfrm>
            <a:custGeom>
              <a:avLst/>
              <a:gdLst/>
              <a:ahLst/>
              <a:cxnLst/>
              <a:rect l="l" t="t" r="r" b="b"/>
              <a:pathLst>
                <a:path w="3035" h="2282" extrusionOk="0">
                  <a:moveTo>
                    <a:pt x="105" y="943"/>
                  </a:moveTo>
                  <a:cubicBezTo>
                    <a:pt x="1088" y="838"/>
                    <a:pt x="1758" y="1"/>
                    <a:pt x="2783" y="127"/>
                  </a:cubicBezTo>
                  <a:cubicBezTo>
                    <a:pt x="3034" y="629"/>
                    <a:pt x="2867" y="1110"/>
                    <a:pt x="2720" y="1570"/>
                  </a:cubicBezTo>
                  <a:cubicBezTo>
                    <a:pt x="2679" y="1738"/>
                    <a:pt x="2490" y="1905"/>
                    <a:pt x="2344" y="1968"/>
                  </a:cubicBezTo>
                  <a:cubicBezTo>
                    <a:pt x="1842" y="2114"/>
                    <a:pt x="1339" y="2282"/>
                    <a:pt x="816" y="2156"/>
                  </a:cubicBezTo>
                  <a:cubicBezTo>
                    <a:pt x="105" y="2010"/>
                    <a:pt x="0" y="1863"/>
                    <a:pt x="105" y="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>
              <a:off x="7723450" y="2617900"/>
              <a:ext cx="381375" cy="358350"/>
            </a:xfrm>
            <a:custGeom>
              <a:avLst/>
              <a:gdLst/>
              <a:ahLst/>
              <a:cxnLst/>
              <a:rect l="l" t="t" r="r" b="b"/>
              <a:pathLst>
                <a:path w="15255" h="14334" extrusionOk="0">
                  <a:moveTo>
                    <a:pt x="4918" y="4708"/>
                  </a:moveTo>
                  <a:cubicBezTo>
                    <a:pt x="4813" y="4436"/>
                    <a:pt x="4792" y="4185"/>
                    <a:pt x="4646" y="3997"/>
                  </a:cubicBezTo>
                  <a:cubicBezTo>
                    <a:pt x="4416" y="3620"/>
                    <a:pt x="4395" y="3265"/>
                    <a:pt x="4437" y="2867"/>
                  </a:cubicBezTo>
                  <a:cubicBezTo>
                    <a:pt x="4499" y="2469"/>
                    <a:pt x="4520" y="2093"/>
                    <a:pt x="4604" y="1695"/>
                  </a:cubicBezTo>
                  <a:cubicBezTo>
                    <a:pt x="4834" y="649"/>
                    <a:pt x="5797" y="0"/>
                    <a:pt x="6885" y="126"/>
                  </a:cubicBezTo>
                  <a:cubicBezTo>
                    <a:pt x="8056" y="272"/>
                    <a:pt x="9082" y="733"/>
                    <a:pt x="9751" y="1737"/>
                  </a:cubicBezTo>
                  <a:cubicBezTo>
                    <a:pt x="9939" y="2030"/>
                    <a:pt x="10065" y="2365"/>
                    <a:pt x="10232" y="2679"/>
                  </a:cubicBezTo>
                  <a:cubicBezTo>
                    <a:pt x="10776" y="2741"/>
                    <a:pt x="11320" y="2783"/>
                    <a:pt x="11864" y="2825"/>
                  </a:cubicBezTo>
                  <a:cubicBezTo>
                    <a:pt x="12555" y="2867"/>
                    <a:pt x="13078" y="3285"/>
                    <a:pt x="13706" y="3453"/>
                  </a:cubicBezTo>
                  <a:cubicBezTo>
                    <a:pt x="13789" y="3474"/>
                    <a:pt x="13852" y="3578"/>
                    <a:pt x="13915" y="3620"/>
                  </a:cubicBezTo>
                  <a:cubicBezTo>
                    <a:pt x="14459" y="4248"/>
                    <a:pt x="14940" y="4959"/>
                    <a:pt x="15045" y="5775"/>
                  </a:cubicBezTo>
                  <a:cubicBezTo>
                    <a:pt x="15254" y="7156"/>
                    <a:pt x="14940" y="8077"/>
                    <a:pt x="13476" y="8809"/>
                  </a:cubicBezTo>
                  <a:cubicBezTo>
                    <a:pt x="13371" y="8851"/>
                    <a:pt x="13203" y="8893"/>
                    <a:pt x="13099" y="8935"/>
                  </a:cubicBezTo>
                  <a:cubicBezTo>
                    <a:pt x="12994" y="8977"/>
                    <a:pt x="12869" y="9039"/>
                    <a:pt x="12701" y="9144"/>
                  </a:cubicBezTo>
                  <a:cubicBezTo>
                    <a:pt x="13371" y="10002"/>
                    <a:pt x="13434" y="10943"/>
                    <a:pt x="13308" y="11948"/>
                  </a:cubicBezTo>
                  <a:cubicBezTo>
                    <a:pt x="13266" y="12283"/>
                    <a:pt x="13183" y="12555"/>
                    <a:pt x="12952" y="12827"/>
                  </a:cubicBezTo>
                  <a:cubicBezTo>
                    <a:pt x="12074" y="13915"/>
                    <a:pt x="12220" y="13936"/>
                    <a:pt x="10714" y="13768"/>
                  </a:cubicBezTo>
                  <a:cubicBezTo>
                    <a:pt x="9521" y="13664"/>
                    <a:pt x="9521" y="13643"/>
                    <a:pt x="8475" y="12931"/>
                  </a:cubicBezTo>
                  <a:lnTo>
                    <a:pt x="7763" y="13726"/>
                  </a:lnTo>
                  <a:cubicBezTo>
                    <a:pt x="7303" y="14249"/>
                    <a:pt x="6696" y="14333"/>
                    <a:pt x="6069" y="14082"/>
                  </a:cubicBezTo>
                  <a:cubicBezTo>
                    <a:pt x="5587" y="13936"/>
                    <a:pt x="5169" y="13684"/>
                    <a:pt x="4729" y="13475"/>
                  </a:cubicBezTo>
                  <a:cubicBezTo>
                    <a:pt x="4478" y="13350"/>
                    <a:pt x="4290" y="13120"/>
                    <a:pt x="4164" y="12868"/>
                  </a:cubicBezTo>
                  <a:cubicBezTo>
                    <a:pt x="3558" y="11780"/>
                    <a:pt x="3432" y="10713"/>
                    <a:pt x="3955" y="9542"/>
                  </a:cubicBezTo>
                  <a:cubicBezTo>
                    <a:pt x="3348" y="9416"/>
                    <a:pt x="2763" y="9332"/>
                    <a:pt x="2198" y="9311"/>
                  </a:cubicBezTo>
                  <a:cubicBezTo>
                    <a:pt x="1382" y="9270"/>
                    <a:pt x="775" y="8893"/>
                    <a:pt x="315" y="8223"/>
                  </a:cubicBezTo>
                  <a:cubicBezTo>
                    <a:pt x="105" y="7930"/>
                    <a:pt x="1" y="7658"/>
                    <a:pt x="43" y="7324"/>
                  </a:cubicBezTo>
                  <a:cubicBezTo>
                    <a:pt x="84" y="7177"/>
                    <a:pt x="105" y="7052"/>
                    <a:pt x="105" y="6926"/>
                  </a:cubicBezTo>
                  <a:cubicBezTo>
                    <a:pt x="84" y="6215"/>
                    <a:pt x="461" y="5817"/>
                    <a:pt x="1068" y="5608"/>
                  </a:cubicBezTo>
                  <a:cubicBezTo>
                    <a:pt x="1926" y="5315"/>
                    <a:pt x="2804" y="5043"/>
                    <a:pt x="3683" y="4792"/>
                  </a:cubicBezTo>
                  <a:cubicBezTo>
                    <a:pt x="4081" y="4708"/>
                    <a:pt x="4478" y="4729"/>
                    <a:pt x="4918" y="4708"/>
                  </a:cubicBezTo>
                  <a:close/>
                  <a:moveTo>
                    <a:pt x="10714" y="3683"/>
                  </a:moveTo>
                  <a:cubicBezTo>
                    <a:pt x="10483" y="3829"/>
                    <a:pt x="10358" y="4039"/>
                    <a:pt x="10337" y="4311"/>
                  </a:cubicBezTo>
                  <a:cubicBezTo>
                    <a:pt x="10295" y="4499"/>
                    <a:pt x="10274" y="4708"/>
                    <a:pt x="10232" y="4876"/>
                  </a:cubicBezTo>
                  <a:cubicBezTo>
                    <a:pt x="10149" y="5106"/>
                    <a:pt x="9918" y="5252"/>
                    <a:pt x="9667" y="5169"/>
                  </a:cubicBezTo>
                  <a:cubicBezTo>
                    <a:pt x="9458" y="5127"/>
                    <a:pt x="9312" y="4938"/>
                    <a:pt x="9354" y="4729"/>
                  </a:cubicBezTo>
                  <a:cubicBezTo>
                    <a:pt x="9458" y="4122"/>
                    <a:pt x="9228" y="3557"/>
                    <a:pt x="9249" y="2972"/>
                  </a:cubicBezTo>
                  <a:cubicBezTo>
                    <a:pt x="9249" y="2553"/>
                    <a:pt x="9082" y="2218"/>
                    <a:pt x="8789" y="1925"/>
                  </a:cubicBezTo>
                  <a:cubicBezTo>
                    <a:pt x="8161" y="1360"/>
                    <a:pt x="7408" y="1088"/>
                    <a:pt x="6529" y="1151"/>
                  </a:cubicBezTo>
                  <a:cubicBezTo>
                    <a:pt x="6089" y="1172"/>
                    <a:pt x="5734" y="1486"/>
                    <a:pt x="5650" y="1925"/>
                  </a:cubicBezTo>
                  <a:cubicBezTo>
                    <a:pt x="5545" y="2574"/>
                    <a:pt x="5441" y="3202"/>
                    <a:pt x="5797" y="3829"/>
                  </a:cubicBezTo>
                  <a:cubicBezTo>
                    <a:pt x="6006" y="4185"/>
                    <a:pt x="6194" y="4499"/>
                    <a:pt x="6613" y="4645"/>
                  </a:cubicBezTo>
                  <a:cubicBezTo>
                    <a:pt x="6822" y="4708"/>
                    <a:pt x="6905" y="4917"/>
                    <a:pt x="6843" y="5127"/>
                  </a:cubicBezTo>
                  <a:cubicBezTo>
                    <a:pt x="6801" y="5336"/>
                    <a:pt x="6613" y="5441"/>
                    <a:pt x="6403" y="5461"/>
                  </a:cubicBezTo>
                  <a:cubicBezTo>
                    <a:pt x="6278" y="5482"/>
                    <a:pt x="6152" y="5482"/>
                    <a:pt x="6006" y="5461"/>
                  </a:cubicBezTo>
                  <a:cubicBezTo>
                    <a:pt x="4750" y="5378"/>
                    <a:pt x="3558" y="5608"/>
                    <a:pt x="2428" y="6215"/>
                  </a:cubicBezTo>
                  <a:cubicBezTo>
                    <a:pt x="2240" y="6319"/>
                    <a:pt x="2051" y="6382"/>
                    <a:pt x="1884" y="6445"/>
                  </a:cubicBezTo>
                  <a:cubicBezTo>
                    <a:pt x="1675" y="6550"/>
                    <a:pt x="1486" y="6654"/>
                    <a:pt x="1298" y="6738"/>
                  </a:cubicBezTo>
                  <a:cubicBezTo>
                    <a:pt x="1235" y="7073"/>
                    <a:pt x="1110" y="7366"/>
                    <a:pt x="1361" y="7638"/>
                  </a:cubicBezTo>
                  <a:cubicBezTo>
                    <a:pt x="1570" y="7889"/>
                    <a:pt x="1821" y="8077"/>
                    <a:pt x="2198" y="8098"/>
                  </a:cubicBezTo>
                  <a:cubicBezTo>
                    <a:pt x="2553" y="8119"/>
                    <a:pt x="2909" y="8202"/>
                    <a:pt x="3265" y="8265"/>
                  </a:cubicBezTo>
                  <a:cubicBezTo>
                    <a:pt x="3851" y="8307"/>
                    <a:pt x="4374" y="8265"/>
                    <a:pt x="4897" y="7972"/>
                  </a:cubicBezTo>
                  <a:cubicBezTo>
                    <a:pt x="4960" y="7910"/>
                    <a:pt x="5064" y="7868"/>
                    <a:pt x="5148" y="7847"/>
                  </a:cubicBezTo>
                  <a:cubicBezTo>
                    <a:pt x="5357" y="7763"/>
                    <a:pt x="5650" y="7951"/>
                    <a:pt x="5650" y="8182"/>
                  </a:cubicBezTo>
                  <a:cubicBezTo>
                    <a:pt x="5650" y="8370"/>
                    <a:pt x="5629" y="8642"/>
                    <a:pt x="5525" y="8726"/>
                  </a:cubicBezTo>
                  <a:cubicBezTo>
                    <a:pt x="5001" y="9102"/>
                    <a:pt x="4960" y="9667"/>
                    <a:pt x="4792" y="10190"/>
                  </a:cubicBezTo>
                  <a:cubicBezTo>
                    <a:pt x="4604" y="10734"/>
                    <a:pt x="4688" y="11299"/>
                    <a:pt x="4897" y="11822"/>
                  </a:cubicBezTo>
                  <a:cubicBezTo>
                    <a:pt x="5106" y="12345"/>
                    <a:pt x="5420" y="12701"/>
                    <a:pt x="5964" y="12827"/>
                  </a:cubicBezTo>
                  <a:cubicBezTo>
                    <a:pt x="6089" y="12868"/>
                    <a:pt x="6194" y="12973"/>
                    <a:pt x="6299" y="13015"/>
                  </a:cubicBezTo>
                  <a:cubicBezTo>
                    <a:pt x="6738" y="13182"/>
                    <a:pt x="7052" y="13099"/>
                    <a:pt x="7324" y="12701"/>
                  </a:cubicBezTo>
                  <a:cubicBezTo>
                    <a:pt x="7533" y="12387"/>
                    <a:pt x="7680" y="12032"/>
                    <a:pt x="7847" y="11718"/>
                  </a:cubicBezTo>
                  <a:cubicBezTo>
                    <a:pt x="7659" y="10839"/>
                    <a:pt x="7722" y="10525"/>
                    <a:pt x="8056" y="9876"/>
                  </a:cubicBezTo>
                  <a:cubicBezTo>
                    <a:pt x="8140" y="9730"/>
                    <a:pt x="8245" y="9583"/>
                    <a:pt x="8475" y="9730"/>
                  </a:cubicBezTo>
                  <a:cubicBezTo>
                    <a:pt x="8600" y="10148"/>
                    <a:pt x="8726" y="10609"/>
                    <a:pt x="8914" y="11090"/>
                  </a:cubicBezTo>
                  <a:cubicBezTo>
                    <a:pt x="9082" y="11467"/>
                    <a:pt x="9291" y="11843"/>
                    <a:pt x="9500" y="12199"/>
                  </a:cubicBezTo>
                  <a:cubicBezTo>
                    <a:pt x="9626" y="12450"/>
                    <a:pt x="9856" y="12576"/>
                    <a:pt x="10149" y="12596"/>
                  </a:cubicBezTo>
                  <a:cubicBezTo>
                    <a:pt x="10651" y="12659"/>
                    <a:pt x="11111" y="12701"/>
                    <a:pt x="11551" y="12764"/>
                  </a:cubicBezTo>
                  <a:cubicBezTo>
                    <a:pt x="12262" y="12032"/>
                    <a:pt x="12492" y="11508"/>
                    <a:pt x="12492" y="10734"/>
                  </a:cubicBezTo>
                  <a:cubicBezTo>
                    <a:pt x="12492" y="10044"/>
                    <a:pt x="12220" y="9730"/>
                    <a:pt x="11509" y="9521"/>
                  </a:cubicBezTo>
                  <a:cubicBezTo>
                    <a:pt x="11132" y="9416"/>
                    <a:pt x="10776" y="9228"/>
                    <a:pt x="10442" y="9039"/>
                  </a:cubicBezTo>
                  <a:cubicBezTo>
                    <a:pt x="10232" y="8935"/>
                    <a:pt x="10274" y="8579"/>
                    <a:pt x="10483" y="8474"/>
                  </a:cubicBezTo>
                  <a:cubicBezTo>
                    <a:pt x="10672" y="8391"/>
                    <a:pt x="10860" y="8328"/>
                    <a:pt x="11027" y="8286"/>
                  </a:cubicBezTo>
                  <a:cubicBezTo>
                    <a:pt x="11655" y="8119"/>
                    <a:pt x="12325" y="8014"/>
                    <a:pt x="12952" y="7847"/>
                  </a:cubicBezTo>
                  <a:cubicBezTo>
                    <a:pt x="14061" y="7491"/>
                    <a:pt x="14480" y="6382"/>
                    <a:pt x="13999" y="5399"/>
                  </a:cubicBezTo>
                  <a:lnTo>
                    <a:pt x="13517" y="4541"/>
                  </a:lnTo>
                  <a:cubicBezTo>
                    <a:pt x="13434" y="4415"/>
                    <a:pt x="13308" y="4248"/>
                    <a:pt x="13183" y="4206"/>
                  </a:cubicBezTo>
                  <a:cubicBezTo>
                    <a:pt x="12387" y="3934"/>
                    <a:pt x="11613" y="3557"/>
                    <a:pt x="10714" y="3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7870450" y="2760175"/>
              <a:ext cx="115625" cy="96275"/>
            </a:xfrm>
            <a:custGeom>
              <a:avLst/>
              <a:gdLst/>
              <a:ahLst/>
              <a:cxnLst/>
              <a:rect l="l" t="t" r="r" b="b"/>
              <a:pathLst>
                <a:path w="4625" h="3851" extrusionOk="0">
                  <a:moveTo>
                    <a:pt x="168" y="3160"/>
                  </a:moveTo>
                  <a:cubicBezTo>
                    <a:pt x="0" y="2574"/>
                    <a:pt x="126" y="2009"/>
                    <a:pt x="209" y="1465"/>
                  </a:cubicBezTo>
                  <a:cubicBezTo>
                    <a:pt x="272" y="1151"/>
                    <a:pt x="440" y="921"/>
                    <a:pt x="753" y="817"/>
                  </a:cubicBezTo>
                  <a:cubicBezTo>
                    <a:pt x="1381" y="587"/>
                    <a:pt x="2051" y="377"/>
                    <a:pt x="2699" y="168"/>
                  </a:cubicBezTo>
                  <a:cubicBezTo>
                    <a:pt x="2846" y="105"/>
                    <a:pt x="3013" y="84"/>
                    <a:pt x="3160" y="84"/>
                  </a:cubicBezTo>
                  <a:cubicBezTo>
                    <a:pt x="4185" y="1"/>
                    <a:pt x="4373" y="22"/>
                    <a:pt x="4478" y="1151"/>
                  </a:cubicBezTo>
                  <a:cubicBezTo>
                    <a:pt x="4624" y="2804"/>
                    <a:pt x="4080" y="3537"/>
                    <a:pt x="2427" y="3788"/>
                  </a:cubicBezTo>
                  <a:cubicBezTo>
                    <a:pt x="2051" y="3851"/>
                    <a:pt x="1570" y="3788"/>
                    <a:pt x="1172" y="3683"/>
                  </a:cubicBezTo>
                  <a:cubicBezTo>
                    <a:pt x="837" y="3558"/>
                    <a:pt x="502" y="3328"/>
                    <a:pt x="168" y="3160"/>
                  </a:cubicBezTo>
                  <a:close/>
                  <a:moveTo>
                    <a:pt x="1172" y="1675"/>
                  </a:moveTo>
                  <a:cubicBezTo>
                    <a:pt x="1109" y="2595"/>
                    <a:pt x="1214" y="2721"/>
                    <a:pt x="1883" y="2909"/>
                  </a:cubicBezTo>
                  <a:cubicBezTo>
                    <a:pt x="2406" y="3035"/>
                    <a:pt x="2909" y="2888"/>
                    <a:pt x="3411" y="2721"/>
                  </a:cubicBezTo>
                  <a:cubicBezTo>
                    <a:pt x="3557" y="2679"/>
                    <a:pt x="3746" y="2491"/>
                    <a:pt x="3787" y="2323"/>
                  </a:cubicBezTo>
                  <a:cubicBezTo>
                    <a:pt x="3934" y="1884"/>
                    <a:pt x="4101" y="1382"/>
                    <a:pt x="3850" y="900"/>
                  </a:cubicBezTo>
                  <a:cubicBezTo>
                    <a:pt x="2825" y="733"/>
                    <a:pt x="2114" y="1591"/>
                    <a:pt x="1172" y="1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58"/>
          <p:cNvGrpSpPr/>
          <p:nvPr/>
        </p:nvGrpSpPr>
        <p:grpSpPr>
          <a:xfrm>
            <a:off x="4981936" y="1581126"/>
            <a:ext cx="3442075" cy="2764501"/>
            <a:chOff x="4981936" y="1581126"/>
            <a:chExt cx="3442075" cy="2764501"/>
          </a:xfrm>
        </p:grpSpPr>
        <p:grpSp>
          <p:nvGrpSpPr>
            <p:cNvPr id="1399" name="Google Shape;1399;p58"/>
            <p:cNvGrpSpPr/>
            <p:nvPr/>
          </p:nvGrpSpPr>
          <p:grpSpPr>
            <a:xfrm flipH="1">
              <a:off x="5216438" y="1581126"/>
              <a:ext cx="3207574" cy="2764501"/>
              <a:chOff x="-526025" y="1099501"/>
              <a:chExt cx="3207574" cy="2764501"/>
            </a:xfrm>
          </p:grpSpPr>
          <p:sp>
            <p:nvSpPr>
              <p:cNvPr id="1400" name="Google Shape;1400;p58"/>
              <p:cNvSpPr/>
              <p:nvPr/>
            </p:nvSpPr>
            <p:spPr>
              <a:xfrm>
                <a:off x="1602816" y="2096914"/>
                <a:ext cx="874454" cy="591427"/>
              </a:xfrm>
              <a:custGeom>
                <a:avLst/>
                <a:gdLst/>
                <a:ahLst/>
                <a:cxnLst/>
                <a:rect l="l" t="t" r="r" b="b"/>
                <a:pathLst>
                  <a:path w="28122" h="19020" extrusionOk="0">
                    <a:moveTo>
                      <a:pt x="16823" y="8328"/>
                    </a:moveTo>
                    <a:cubicBezTo>
                      <a:pt x="16802" y="8809"/>
                      <a:pt x="16739" y="9290"/>
                      <a:pt x="16718" y="9771"/>
                    </a:cubicBezTo>
                    <a:cubicBezTo>
                      <a:pt x="16718" y="10023"/>
                      <a:pt x="16635" y="10295"/>
                      <a:pt x="16530" y="10546"/>
                    </a:cubicBezTo>
                    <a:cubicBezTo>
                      <a:pt x="16195" y="11194"/>
                      <a:pt x="15882" y="11885"/>
                      <a:pt x="15526" y="12533"/>
                    </a:cubicBezTo>
                    <a:cubicBezTo>
                      <a:pt x="15275" y="12994"/>
                      <a:pt x="14898" y="13328"/>
                      <a:pt x="14542" y="13663"/>
                    </a:cubicBezTo>
                    <a:cubicBezTo>
                      <a:pt x="14082" y="14165"/>
                      <a:pt x="13580" y="14563"/>
                      <a:pt x="12952" y="14835"/>
                    </a:cubicBezTo>
                    <a:cubicBezTo>
                      <a:pt x="12220" y="15191"/>
                      <a:pt x="11467" y="15525"/>
                      <a:pt x="10672" y="15756"/>
                    </a:cubicBezTo>
                    <a:cubicBezTo>
                      <a:pt x="9730" y="16049"/>
                      <a:pt x="8788" y="16341"/>
                      <a:pt x="7826" y="16551"/>
                    </a:cubicBezTo>
                    <a:cubicBezTo>
                      <a:pt x="7428" y="16613"/>
                      <a:pt x="7052" y="16676"/>
                      <a:pt x="6654" y="16676"/>
                    </a:cubicBezTo>
                    <a:cubicBezTo>
                      <a:pt x="6382" y="16676"/>
                      <a:pt x="6131" y="16697"/>
                      <a:pt x="5859" y="16718"/>
                    </a:cubicBezTo>
                    <a:cubicBezTo>
                      <a:pt x="5796" y="16718"/>
                      <a:pt x="5671" y="16781"/>
                      <a:pt x="5608" y="16823"/>
                    </a:cubicBezTo>
                    <a:cubicBezTo>
                      <a:pt x="5503" y="16885"/>
                      <a:pt x="5483" y="17032"/>
                      <a:pt x="5545" y="17116"/>
                    </a:cubicBezTo>
                    <a:cubicBezTo>
                      <a:pt x="5629" y="17199"/>
                      <a:pt x="5713" y="17283"/>
                      <a:pt x="5775" y="17325"/>
                    </a:cubicBezTo>
                    <a:cubicBezTo>
                      <a:pt x="5713" y="17450"/>
                      <a:pt x="5608" y="17429"/>
                      <a:pt x="5524" y="17429"/>
                    </a:cubicBezTo>
                    <a:cubicBezTo>
                      <a:pt x="5190" y="17409"/>
                      <a:pt x="4834" y="17409"/>
                      <a:pt x="4499" y="17388"/>
                    </a:cubicBezTo>
                    <a:cubicBezTo>
                      <a:pt x="4060" y="17346"/>
                      <a:pt x="3683" y="17555"/>
                      <a:pt x="3348" y="17764"/>
                    </a:cubicBezTo>
                    <a:cubicBezTo>
                      <a:pt x="3244" y="17848"/>
                      <a:pt x="3160" y="18015"/>
                      <a:pt x="3118" y="18141"/>
                    </a:cubicBezTo>
                    <a:cubicBezTo>
                      <a:pt x="2993" y="18434"/>
                      <a:pt x="2846" y="18706"/>
                      <a:pt x="2700" y="19020"/>
                    </a:cubicBezTo>
                    <a:cubicBezTo>
                      <a:pt x="2260" y="18894"/>
                      <a:pt x="1842" y="18769"/>
                      <a:pt x="1486" y="18476"/>
                    </a:cubicBezTo>
                    <a:cubicBezTo>
                      <a:pt x="1444" y="18413"/>
                      <a:pt x="1361" y="18392"/>
                      <a:pt x="1340" y="18308"/>
                    </a:cubicBezTo>
                    <a:cubicBezTo>
                      <a:pt x="1068" y="17932"/>
                      <a:pt x="754" y="17555"/>
                      <a:pt x="607" y="17095"/>
                    </a:cubicBezTo>
                    <a:cubicBezTo>
                      <a:pt x="419" y="16467"/>
                      <a:pt x="126" y="15881"/>
                      <a:pt x="84" y="15212"/>
                    </a:cubicBezTo>
                    <a:cubicBezTo>
                      <a:pt x="63" y="14961"/>
                      <a:pt x="21" y="14709"/>
                      <a:pt x="21" y="14479"/>
                    </a:cubicBezTo>
                    <a:cubicBezTo>
                      <a:pt x="63" y="13496"/>
                      <a:pt x="84" y="12554"/>
                      <a:pt x="105" y="11592"/>
                    </a:cubicBezTo>
                    <a:cubicBezTo>
                      <a:pt x="105" y="11341"/>
                      <a:pt x="126" y="11090"/>
                      <a:pt x="105" y="10839"/>
                    </a:cubicBezTo>
                    <a:cubicBezTo>
                      <a:pt x="1" y="9918"/>
                      <a:pt x="314" y="9102"/>
                      <a:pt x="691" y="8307"/>
                    </a:cubicBezTo>
                    <a:cubicBezTo>
                      <a:pt x="1109" y="7365"/>
                      <a:pt x="1695" y="6486"/>
                      <a:pt x="2281" y="5649"/>
                    </a:cubicBezTo>
                    <a:cubicBezTo>
                      <a:pt x="3055" y="4541"/>
                      <a:pt x="3934" y="3515"/>
                      <a:pt x="4959" y="2616"/>
                    </a:cubicBezTo>
                    <a:cubicBezTo>
                      <a:pt x="5378" y="2260"/>
                      <a:pt x="5755" y="1946"/>
                      <a:pt x="6257" y="1716"/>
                    </a:cubicBezTo>
                    <a:cubicBezTo>
                      <a:pt x="6884" y="1423"/>
                      <a:pt x="7512" y="1130"/>
                      <a:pt x="8119" y="879"/>
                    </a:cubicBezTo>
                    <a:cubicBezTo>
                      <a:pt x="8370" y="732"/>
                      <a:pt x="8663" y="712"/>
                      <a:pt x="8956" y="732"/>
                    </a:cubicBezTo>
                    <a:cubicBezTo>
                      <a:pt x="9793" y="774"/>
                      <a:pt x="10630" y="732"/>
                      <a:pt x="11467" y="774"/>
                    </a:cubicBezTo>
                    <a:cubicBezTo>
                      <a:pt x="11571" y="774"/>
                      <a:pt x="11655" y="774"/>
                      <a:pt x="11760" y="795"/>
                    </a:cubicBezTo>
                    <a:cubicBezTo>
                      <a:pt x="12073" y="900"/>
                      <a:pt x="12325" y="879"/>
                      <a:pt x="12617" y="628"/>
                    </a:cubicBezTo>
                    <a:cubicBezTo>
                      <a:pt x="12659" y="586"/>
                      <a:pt x="12827" y="628"/>
                      <a:pt x="12952" y="607"/>
                    </a:cubicBezTo>
                    <a:cubicBezTo>
                      <a:pt x="12952" y="607"/>
                      <a:pt x="13015" y="586"/>
                      <a:pt x="13036" y="565"/>
                    </a:cubicBezTo>
                    <a:cubicBezTo>
                      <a:pt x="13141" y="147"/>
                      <a:pt x="13475" y="0"/>
                      <a:pt x="13852" y="0"/>
                    </a:cubicBezTo>
                    <a:lnTo>
                      <a:pt x="16614" y="0"/>
                    </a:lnTo>
                    <a:cubicBezTo>
                      <a:pt x="16928" y="0"/>
                      <a:pt x="17242" y="63"/>
                      <a:pt x="17555" y="168"/>
                    </a:cubicBezTo>
                    <a:cubicBezTo>
                      <a:pt x="19041" y="565"/>
                      <a:pt x="20485" y="1088"/>
                      <a:pt x="21928" y="1611"/>
                    </a:cubicBezTo>
                    <a:cubicBezTo>
                      <a:pt x="22661" y="1862"/>
                      <a:pt x="23372" y="2281"/>
                      <a:pt x="24000" y="2804"/>
                    </a:cubicBezTo>
                    <a:cubicBezTo>
                      <a:pt x="24586" y="3306"/>
                      <a:pt x="25172" y="3829"/>
                      <a:pt x="25737" y="4352"/>
                    </a:cubicBezTo>
                    <a:cubicBezTo>
                      <a:pt x="25946" y="4541"/>
                      <a:pt x="26134" y="4771"/>
                      <a:pt x="26302" y="5001"/>
                    </a:cubicBezTo>
                    <a:cubicBezTo>
                      <a:pt x="26553" y="5377"/>
                      <a:pt x="26762" y="5733"/>
                      <a:pt x="26992" y="6110"/>
                    </a:cubicBezTo>
                    <a:cubicBezTo>
                      <a:pt x="27452" y="6779"/>
                      <a:pt x="27766" y="7574"/>
                      <a:pt x="28101" y="8307"/>
                    </a:cubicBezTo>
                    <a:cubicBezTo>
                      <a:pt x="28122" y="8349"/>
                      <a:pt x="28122" y="8411"/>
                      <a:pt x="28122" y="8453"/>
                    </a:cubicBezTo>
                    <a:cubicBezTo>
                      <a:pt x="27829" y="8683"/>
                      <a:pt x="27557" y="8893"/>
                      <a:pt x="27264" y="9165"/>
                    </a:cubicBezTo>
                    <a:cubicBezTo>
                      <a:pt x="27243" y="9165"/>
                      <a:pt x="27180" y="9144"/>
                      <a:pt x="27138" y="9102"/>
                    </a:cubicBezTo>
                    <a:cubicBezTo>
                      <a:pt x="27097" y="9081"/>
                      <a:pt x="27076" y="9081"/>
                      <a:pt x="26992" y="9039"/>
                    </a:cubicBezTo>
                    <a:cubicBezTo>
                      <a:pt x="26783" y="9207"/>
                      <a:pt x="26469" y="9207"/>
                      <a:pt x="26343" y="9499"/>
                    </a:cubicBezTo>
                    <a:cubicBezTo>
                      <a:pt x="25925" y="9709"/>
                      <a:pt x="25527" y="9981"/>
                      <a:pt x="25004" y="9939"/>
                    </a:cubicBezTo>
                    <a:cubicBezTo>
                      <a:pt x="24021" y="9897"/>
                      <a:pt x="22996" y="9876"/>
                      <a:pt x="22012" y="9813"/>
                    </a:cubicBezTo>
                    <a:cubicBezTo>
                      <a:pt x="21803" y="9813"/>
                      <a:pt x="21594" y="9771"/>
                      <a:pt x="21384" y="9709"/>
                    </a:cubicBezTo>
                    <a:cubicBezTo>
                      <a:pt x="20359" y="9416"/>
                      <a:pt x="19334" y="9102"/>
                      <a:pt x="18309" y="8788"/>
                    </a:cubicBezTo>
                    <a:cubicBezTo>
                      <a:pt x="17995" y="8683"/>
                      <a:pt x="17639" y="8642"/>
                      <a:pt x="17514" y="8244"/>
                    </a:cubicBezTo>
                    <a:cubicBezTo>
                      <a:pt x="17472" y="8160"/>
                      <a:pt x="17325" y="8139"/>
                      <a:pt x="17221" y="8139"/>
                    </a:cubicBezTo>
                    <a:cubicBezTo>
                      <a:pt x="17137" y="8244"/>
                      <a:pt x="16990" y="8307"/>
                      <a:pt x="16823" y="83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8"/>
              <p:cNvSpPr/>
              <p:nvPr/>
            </p:nvSpPr>
            <p:spPr>
              <a:xfrm>
                <a:off x="1748559" y="2882849"/>
                <a:ext cx="599885" cy="575848"/>
              </a:xfrm>
              <a:custGeom>
                <a:avLst/>
                <a:gdLst/>
                <a:ahLst/>
                <a:cxnLst/>
                <a:rect l="l" t="t" r="r" b="b"/>
                <a:pathLst>
                  <a:path w="19292" h="18519" extrusionOk="0">
                    <a:moveTo>
                      <a:pt x="16823" y="18518"/>
                    </a:moveTo>
                    <a:cubicBezTo>
                      <a:pt x="15965" y="18435"/>
                      <a:pt x="15128" y="18476"/>
                      <a:pt x="14312" y="18225"/>
                    </a:cubicBezTo>
                    <a:cubicBezTo>
                      <a:pt x="14228" y="18204"/>
                      <a:pt x="14145" y="18183"/>
                      <a:pt x="14103" y="18183"/>
                    </a:cubicBezTo>
                    <a:cubicBezTo>
                      <a:pt x="12659" y="17974"/>
                      <a:pt x="11404" y="17326"/>
                      <a:pt x="10148" y="16614"/>
                    </a:cubicBezTo>
                    <a:cubicBezTo>
                      <a:pt x="9374" y="16175"/>
                      <a:pt x="8579" y="15694"/>
                      <a:pt x="7847" y="15129"/>
                    </a:cubicBezTo>
                    <a:cubicBezTo>
                      <a:pt x="7742" y="15045"/>
                      <a:pt x="7638" y="14961"/>
                      <a:pt x="7512" y="14919"/>
                    </a:cubicBezTo>
                    <a:cubicBezTo>
                      <a:pt x="6863" y="14564"/>
                      <a:pt x="6236" y="14145"/>
                      <a:pt x="5650" y="13706"/>
                    </a:cubicBezTo>
                    <a:cubicBezTo>
                      <a:pt x="4415" y="12785"/>
                      <a:pt x="3118" y="11948"/>
                      <a:pt x="1946" y="10965"/>
                    </a:cubicBezTo>
                    <a:cubicBezTo>
                      <a:pt x="1758" y="10797"/>
                      <a:pt x="1549" y="10735"/>
                      <a:pt x="1360" y="10588"/>
                    </a:cubicBezTo>
                    <a:cubicBezTo>
                      <a:pt x="963" y="10337"/>
                      <a:pt x="586" y="10044"/>
                      <a:pt x="189" y="9793"/>
                    </a:cubicBezTo>
                    <a:cubicBezTo>
                      <a:pt x="105" y="9730"/>
                      <a:pt x="84" y="9647"/>
                      <a:pt x="0" y="9542"/>
                    </a:cubicBezTo>
                    <a:cubicBezTo>
                      <a:pt x="231" y="9396"/>
                      <a:pt x="461" y="9228"/>
                      <a:pt x="691" y="9082"/>
                    </a:cubicBezTo>
                    <a:cubicBezTo>
                      <a:pt x="858" y="8914"/>
                      <a:pt x="1047" y="8747"/>
                      <a:pt x="1235" y="8580"/>
                    </a:cubicBezTo>
                    <a:cubicBezTo>
                      <a:pt x="1340" y="8475"/>
                      <a:pt x="1465" y="8391"/>
                      <a:pt x="1632" y="8349"/>
                    </a:cubicBezTo>
                    <a:cubicBezTo>
                      <a:pt x="2428" y="7931"/>
                      <a:pt x="3202" y="7408"/>
                      <a:pt x="3871" y="6801"/>
                    </a:cubicBezTo>
                    <a:cubicBezTo>
                      <a:pt x="4143" y="6571"/>
                      <a:pt x="4394" y="6362"/>
                      <a:pt x="4666" y="6152"/>
                    </a:cubicBezTo>
                    <a:cubicBezTo>
                      <a:pt x="5252" y="5713"/>
                      <a:pt x="5817" y="5211"/>
                      <a:pt x="6257" y="4604"/>
                    </a:cubicBezTo>
                    <a:cubicBezTo>
                      <a:pt x="6926" y="3746"/>
                      <a:pt x="7638" y="2888"/>
                      <a:pt x="8328" y="2010"/>
                    </a:cubicBezTo>
                    <a:cubicBezTo>
                      <a:pt x="8558" y="1696"/>
                      <a:pt x="8788" y="1361"/>
                      <a:pt x="9018" y="1026"/>
                    </a:cubicBezTo>
                    <a:cubicBezTo>
                      <a:pt x="9332" y="963"/>
                      <a:pt x="9625" y="1152"/>
                      <a:pt x="9918" y="1214"/>
                    </a:cubicBezTo>
                    <a:cubicBezTo>
                      <a:pt x="10211" y="1256"/>
                      <a:pt x="10525" y="1319"/>
                      <a:pt x="10797" y="1340"/>
                    </a:cubicBezTo>
                    <a:lnTo>
                      <a:pt x="10860" y="1340"/>
                    </a:lnTo>
                    <a:cubicBezTo>
                      <a:pt x="12094" y="1445"/>
                      <a:pt x="13308" y="1361"/>
                      <a:pt x="14542" y="1152"/>
                    </a:cubicBezTo>
                    <a:cubicBezTo>
                      <a:pt x="14647" y="1131"/>
                      <a:pt x="14772" y="1131"/>
                      <a:pt x="14877" y="1110"/>
                    </a:cubicBezTo>
                    <a:cubicBezTo>
                      <a:pt x="15149" y="1319"/>
                      <a:pt x="15337" y="1549"/>
                      <a:pt x="15484" y="1842"/>
                    </a:cubicBezTo>
                    <a:cubicBezTo>
                      <a:pt x="15798" y="2407"/>
                      <a:pt x="16216" y="2512"/>
                      <a:pt x="16760" y="2198"/>
                    </a:cubicBezTo>
                    <a:cubicBezTo>
                      <a:pt x="17241" y="1947"/>
                      <a:pt x="17493" y="1486"/>
                      <a:pt x="17765" y="1047"/>
                    </a:cubicBezTo>
                    <a:cubicBezTo>
                      <a:pt x="17953" y="733"/>
                      <a:pt x="18057" y="398"/>
                      <a:pt x="18225" y="1"/>
                    </a:cubicBezTo>
                    <a:cubicBezTo>
                      <a:pt x="18497" y="524"/>
                      <a:pt x="18769" y="963"/>
                      <a:pt x="18727" y="1528"/>
                    </a:cubicBezTo>
                    <a:cubicBezTo>
                      <a:pt x="18664" y="2302"/>
                      <a:pt x="18853" y="3035"/>
                      <a:pt x="18936" y="3830"/>
                    </a:cubicBezTo>
                    <a:cubicBezTo>
                      <a:pt x="18978" y="4416"/>
                      <a:pt x="19083" y="5002"/>
                      <a:pt x="19125" y="5608"/>
                    </a:cubicBezTo>
                    <a:cubicBezTo>
                      <a:pt x="19146" y="6048"/>
                      <a:pt x="19146" y="6487"/>
                      <a:pt x="19146" y="6927"/>
                    </a:cubicBezTo>
                    <a:cubicBezTo>
                      <a:pt x="19146" y="7303"/>
                      <a:pt x="19146" y="7659"/>
                      <a:pt x="19187" y="8036"/>
                    </a:cubicBezTo>
                    <a:cubicBezTo>
                      <a:pt x="19292" y="8768"/>
                      <a:pt x="19166" y="9500"/>
                      <a:pt x="19166" y="10232"/>
                    </a:cubicBezTo>
                    <a:cubicBezTo>
                      <a:pt x="19041" y="10253"/>
                      <a:pt x="18936" y="10274"/>
                      <a:pt x="18811" y="10274"/>
                    </a:cubicBezTo>
                    <a:cubicBezTo>
                      <a:pt x="18392" y="10274"/>
                      <a:pt x="17974" y="10253"/>
                      <a:pt x="17555" y="10232"/>
                    </a:cubicBezTo>
                    <a:cubicBezTo>
                      <a:pt x="17388" y="10232"/>
                      <a:pt x="17221" y="10170"/>
                      <a:pt x="17053" y="10128"/>
                    </a:cubicBezTo>
                    <a:cubicBezTo>
                      <a:pt x="16321" y="9898"/>
                      <a:pt x="15651" y="9542"/>
                      <a:pt x="14982" y="9186"/>
                    </a:cubicBezTo>
                    <a:cubicBezTo>
                      <a:pt x="14417" y="8852"/>
                      <a:pt x="13915" y="8370"/>
                      <a:pt x="13580" y="7805"/>
                    </a:cubicBezTo>
                    <a:cubicBezTo>
                      <a:pt x="13266" y="7282"/>
                      <a:pt x="12973" y="6717"/>
                      <a:pt x="12680" y="6194"/>
                    </a:cubicBezTo>
                    <a:cubicBezTo>
                      <a:pt x="12576" y="6048"/>
                      <a:pt x="12513" y="5859"/>
                      <a:pt x="12408" y="5713"/>
                    </a:cubicBezTo>
                    <a:cubicBezTo>
                      <a:pt x="12220" y="5420"/>
                      <a:pt x="12094" y="5127"/>
                      <a:pt x="12094" y="4792"/>
                    </a:cubicBezTo>
                    <a:cubicBezTo>
                      <a:pt x="12094" y="4688"/>
                      <a:pt x="12094" y="4583"/>
                      <a:pt x="12031" y="4499"/>
                    </a:cubicBezTo>
                    <a:cubicBezTo>
                      <a:pt x="11969" y="4416"/>
                      <a:pt x="11906" y="4374"/>
                      <a:pt x="11822" y="4353"/>
                    </a:cubicBezTo>
                    <a:cubicBezTo>
                      <a:pt x="11697" y="4311"/>
                      <a:pt x="11613" y="4395"/>
                      <a:pt x="11571" y="4520"/>
                    </a:cubicBezTo>
                    <a:cubicBezTo>
                      <a:pt x="11529" y="4604"/>
                      <a:pt x="11508" y="4688"/>
                      <a:pt x="11508" y="4771"/>
                    </a:cubicBezTo>
                    <a:cubicBezTo>
                      <a:pt x="11446" y="5148"/>
                      <a:pt x="11508" y="5525"/>
                      <a:pt x="11676" y="5880"/>
                    </a:cubicBezTo>
                    <a:cubicBezTo>
                      <a:pt x="12031" y="6675"/>
                      <a:pt x="12387" y="7429"/>
                      <a:pt x="12827" y="8182"/>
                    </a:cubicBezTo>
                    <a:cubicBezTo>
                      <a:pt x="13266" y="8998"/>
                      <a:pt x="13915" y="9647"/>
                      <a:pt x="14752" y="10107"/>
                    </a:cubicBezTo>
                    <a:cubicBezTo>
                      <a:pt x="15379" y="10442"/>
                      <a:pt x="16007" y="10756"/>
                      <a:pt x="16656" y="10986"/>
                    </a:cubicBezTo>
                    <a:cubicBezTo>
                      <a:pt x="16969" y="11090"/>
                      <a:pt x="17283" y="11174"/>
                      <a:pt x="17597" y="11174"/>
                    </a:cubicBezTo>
                    <a:cubicBezTo>
                      <a:pt x="17995" y="11174"/>
                      <a:pt x="18350" y="11195"/>
                      <a:pt x="18727" y="11216"/>
                    </a:cubicBezTo>
                    <a:cubicBezTo>
                      <a:pt x="18832" y="11216"/>
                      <a:pt x="18936" y="11258"/>
                      <a:pt x="19083" y="11279"/>
                    </a:cubicBezTo>
                    <a:cubicBezTo>
                      <a:pt x="19062" y="12137"/>
                      <a:pt x="19125" y="12973"/>
                      <a:pt x="18769" y="13790"/>
                    </a:cubicBezTo>
                    <a:cubicBezTo>
                      <a:pt x="18643" y="14103"/>
                      <a:pt x="18602" y="14438"/>
                      <a:pt x="18518" y="14773"/>
                    </a:cubicBezTo>
                    <a:cubicBezTo>
                      <a:pt x="18413" y="15087"/>
                      <a:pt x="18329" y="15401"/>
                      <a:pt x="18204" y="15694"/>
                    </a:cubicBezTo>
                    <a:cubicBezTo>
                      <a:pt x="17890" y="16321"/>
                      <a:pt x="17513" y="16928"/>
                      <a:pt x="17283" y="17598"/>
                    </a:cubicBezTo>
                    <a:cubicBezTo>
                      <a:pt x="17241" y="17891"/>
                      <a:pt x="17032" y="18204"/>
                      <a:pt x="16823" y="185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8"/>
              <p:cNvSpPr/>
              <p:nvPr/>
            </p:nvSpPr>
            <p:spPr>
              <a:xfrm>
                <a:off x="1816222" y="2390983"/>
                <a:ext cx="666926" cy="508807"/>
              </a:xfrm>
              <a:custGeom>
                <a:avLst/>
                <a:gdLst/>
                <a:ahLst/>
                <a:cxnLst/>
                <a:rect l="l" t="t" r="r" b="b"/>
                <a:pathLst>
                  <a:path w="21448" h="16363" extrusionOk="0">
                    <a:moveTo>
                      <a:pt x="10692" y="1"/>
                    </a:moveTo>
                    <a:cubicBezTo>
                      <a:pt x="10818" y="22"/>
                      <a:pt x="10923" y="42"/>
                      <a:pt x="11027" y="84"/>
                    </a:cubicBezTo>
                    <a:cubicBezTo>
                      <a:pt x="12157" y="419"/>
                      <a:pt x="13287" y="775"/>
                      <a:pt x="14396" y="1151"/>
                    </a:cubicBezTo>
                    <a:cubicBezTo>
                      <a:pt x="14605" y="1235"/>
                      <a:pt x="14856" y="1256"/>
                      <a:pt x="15086" y="1277"/>
                    </a:cubicBezTo>
                    <a:cubicBezTo>
                      <a:pt x="16153" y="1340"/>
                      <a:pt x="17200" y="1382"/>
                      <a:pt x="18288" y="1444"/>
                    </a:cubicBezTo>
                    <a:cubicBezTo>
                      <a:pt x="18602" y="1465"/>
                      <a:pt x="18874" y="1382"/>
                      <a:pt x="19166" y="1256"/>
                    </a:cubicBezTo>
                    <a:cubicBezTo>
                      <a:pt x="19459" y="1130"/>
                      <a:pt x="19752" y="963"/>
                      <a:pt x="20066" y="879"/>
                    </a:cubicBezTo>
                    <a:cubicBezTo>
                      <a:pt x="20401" y="1277"/>
                      <a:pt x="20631" y="1716"/>
                      <a:pt x="20903" y="2135"/>
                    </a:cubicBezTo>
                    <a:cubicBezTo>
                      <a:pt x="20966" y="2239"/>
                      <a:pt x="20966" y="2407"/>
                      <a:pt x="21008" y="2532"/>
                    </a:cubicBezTo>
                    <a:cubicBezTo>
                      <a:pt x="21133" y="3286"/>
                      <a:pt x="21280" y="4060"/>
                      <a:pt x="21426" y="4792"/>
                    </a:cubicBezTo>
                    <a:cubicBezTo>
                      <a:pt x="21447" y="4897"/>
                      <a:pt x="21447" y="4959"/>
                      <a:pt x="21447" y="5064"/>
                    </a:cubicBezTo>
                    <a:cubicBezTo>
                      <a:pt x="21384" y="5796"/>
                      <a:pt x="21363" y="6529"/>
                      <a:pt x="21280" y="7240"/>
                    </a:cubicBezTo>
                    <a:cubicBezTo>
                      <a:pt x="21217" y="7826"/>
                      <a:pt x="21050" y="8370"/>
                      <a:pt x="20966" y="8935"/>
                    </a:cubicBezTo>
                    <a:cubicBezTo>
                      <a:pt x="20819" y="9772"/>
                      <a:pt x="20443" y="10546"/>
                      <a:pt x="20087" y="11299"/>
                    </a:cubicBezTo>
                    <a:cubicBezTo>
                      <a:pt x="20024" y="11404"/>
                      <a:pt x="19983" y="11509"/>
                      <a:pt x="19899" y="11592"/>
                    </a:cubicBezTo>
                    <a:cubicBezTo>
                      <a:pt x="19271" y="12387"/>
                      <a:pt x="18581" y="13162"/>
                      <a:pt x="17890" y="13852"/>
                    </a:cubicBezTo>
                    <a:cubicBezTo>
                      <a:pt x="17786" y="13957"/>
                      <a:pt x="17639" y="14040"/>
                      <a:pt x="17514" y="14145"/>
                    </a:cubicBezTo>
                    <a:cubicBezTo>
                      <a:pt x="16363" y="14877"/>
                      <a:pt x="16363" y="14877"/>
                      <a:pt x="15065" y="15296"/>
                    </a:cubicBezTo>
                    <a:cubicBezTo>
                      <a:pt x="14270" y="15526"/>
                      <a:pt x="13454" y="15798"/>
                      <a:pt x="12659" y="16007"/>
                    </a:cubicBezTo>
                    <a:cubicBezTo>
                      <a:pt x="12304" y="16112"/>
                      <a:pt x="11948" y="16133"/>
                      <a:pt x="11571" y="16195"/>
                    </a:cubicBezTo>
                    <a:cubicBezTo>
                      <a:pt x="10525" y="16363"/>
                      <a:pt x="9479" y="16300"/>
                      <a:pt x="8475" y="16216"/>
                    </a:cubicBezTo>
                    <a:cubicBezTo>
                      <a:pt x="8307" y="16216"/>
                      <a:pt x="8182" y="16154"/>
                      <a:pt x="8014" y="16112"/>
                    </a:cubicBezTo>
                    <a:cubicBezTo>
                      <a:pt x="7052" y="15840"/>
                      <a:pt x="6089" y="15589"/>
                      <a:pt x="5127" y="15359"/>
                    </a:cubicBezTo>
                    <a:cubicBezTo>
                      <a:pt x="4771" y="15275"/>
                      <a:pt x="4436" y="15107"/>
                      <a:pt x="4122" y="14961"/>
                    </a:cubicBezTo>
                    <a:cubicBezTo>
                      <a:pt x="3306" y="14584"/>
                      <a:pt x="2553" y="14103"/>
                      <a:pt x="1925" y="13475"/>
                    </a:cubicBezTo>
                    <a:cubicBezTo>
                      <a:pt x="1612" y="13162"/>
                      <a:pt x="1256" y="12890"/>
                      <a:pt x="942" y="12597"/>
                    </a:cubicBezTo>
                    <a:cubicBezTo>
                      <a:pt x="837" y="12534"/>
                      <a:pt x="775" y="12387"/>
                      <a:pt x="733" y="12283"/>
                    </a:cubicBezTo>
                    <a:cubicBezTo>
                      <a:pt x="628" y="11948"/>
                      <a:pt x="544" y="11634"/>
                      <a:pt x="440" y="11299"/>
                    </a:cubicBezTo>
                    <a:cubicBezTo>
                      <a:pt x="335" y="10965"/>
                      <a:pt x="252" y="10588"/>
                      <a:pt x="189" y="10232"/>
                    </a:cubicBezTo>
                    <a:cubicBezTo>
                      <a:pt x="21" y="9563"/>
                      <a:pt x="0" y="9353"/>
                      <a:pt x="84" y="8517"/>
                    </a:cubicBezTo>
                    <a:cubicBezTo>
                      <a:pt x="398" y="8244"/>
                      <a:pt x="754" y="8077"/>
                      <a:pt x="1172" y="7993"/>
                    </a:cubicBezTo>
                    <a:cubicBezTo>
                      <a:pt x="2428" y="7784"/>
                      <a:pt x="3641" y="7366"/>
                      <a:pt x="4834" y="6989"/>
                    </a:cubicBezTo>
                    <a:cubicBezTo>
                      <a:pt x="5692" y="6696"/>
                      <a:pt x="6508" y="6278"/>
                      <a:pt x="7303" y="5796"/>
                    </a:cubicBezTo>
                    <a:cubicBezTo>
                      <a:pt x="7679" y="5566"/>
                      <a:pt x="7993" y="5169"/>
                      <a:pt x="8370" y="4855"/>
                    </a:cubicBezTo>
                    <a:cubicBezTo>
                      <a:pt x="8412" y="4834"/>
                      <a:pt x="8454" y="4792"/>
                      <a:pt x="8475" y="4729"/>
                    </a:cubicBezTo>
                    <a:cubicBezTo>
                      <a:pt x="9019" y="4185"/>
                      <a:pt x="9458" y="3579"/>
                      <a:pt x="9751" y="2846"/>
                    </a:cubicBezTo>
                    <a:cubicBezTo>
                      <a:pt x="9939" y="2386"/>
                      <a:pt x="10169" y="1967"/>
                      <a:pt x="10379" y="1486"/>
                    </a:cubicBezTo>
                    <a:cubicBezTo>
                      <a:pt x="10546" y="1151"/>
                      <a:pt x="10651" y="775"/>
                      <a:pt x="10651" y="398"/>
                    </a:cubicBezTo>
                    <a:cubicBezTo>
                      <a:pt x="10609" y="231"/>
                      <a:pt x="10672" y="126"/>
                      <a:pt x="10692" y="1"/>
                    </a:cubicBezTo>
                    <a:close/>
                    <a:moveTo>
                      <a:pt x="17576" y="8203"/>
                    </a:moveTo>
                    <a:cubicBezTo>
                      <a:pt x="17388" y="8244"/>
                      <a:pt x="17200" y="8265"/>
                      <a:pt x="17053" y="8286"/>
                    </a:cubicBezTo>
                    <a:lnTo>
                      <a:pt x="15944" y="8517"/>
                    </a:lnTo>
                    <a:cubicBezTo>
                      <a:pt x="15484" y="8621"/>
                      <a:pt x="15003" y="8705"/>
                      <a:pt x="14563" y="8789"/>
                    </a:cubicBezTo>
                    <a:cubicBezTo>
                      <a:pt x="14333" y="8830"/>
                      <a:pt x="14103" y="8914"/>
                      <a:pt x="13831" y="8914"/>
                    </a:cubicBezTo>
                    <a:cubicBezTo>
                      <a:pt x="13099" y="8914"/>
                      <a:pt x="12387" y="8914"/>
                      <a:pt x="11655" y="8893"/>
                    </a:cubicBezTo>
                    <a:cubicBezTo>
                      <a:pt x="11278" y="8872"/>
                      <a:pt x="11132" y="8935"/>
                      <a:pt x="11090" y="9333"/>
                    </a:cubicBezTo>
                    <a:cubicBezTo>
                      <a:pt x="11006" y="9877"/>
                      <a:pt x="10964" y="10441"/>
                      <a:pt x="10923" y="11006"/>
                    </a:cubicBezTo>
                    <a:cubicBezTo>
                      <a:pt x="10902" y="11488"/>
                      <a:pt x="11006" y="11927"/>
                      <a:pt x="11341" y="12283"/>
                    </a:cubicBezTo>
                    <a:cubicBezTo>
                      <a:pt x="11446" y="12408"/>
                      <a:pt x="11550" y="12576"/>
                      <a:pt x="11634" y="12701"/>
                    </a:cubicBezTo>
                    <a:cubicBezTo>
                      <a:pt x="11760" y="12931"/>
                      <a:pt x="11948" y="13099"/>
                      <a:pt x="12157" y="13203"/>
                    </a:cubicBezTo>
                    <a:cubicBezTo>
                      <a:pt x="12848" y="13517"/>
                      <a:pt x="13517" y="13768"/>
                      <a:pt x="14270" y="13726"/>
                    </a:cubicBezTo>
                    <a:cubicBezTo>
                      <a:pt x="14668" y="13706"/>
                      <a:pt x="15065" y="13706"/>
                      <a:pt x="15379" y="13496"/>
                    </a:cubicBezTo>
                    <a:cubicBezTo>
                      <a:pt x="15798" y="13203"/>
                      <a:pt x="16237" y="12910"/>
                      <a:pt x="16572" y="12555"/>
                    </a:cubicBezTo>
                    <a:cubicBezTo>
                      <a:pt x="17283" y="11822"/>
                      <a:pt x="17827" y="10944"/>
                      <a:pt x="18120" y="9960"/>
                    </a:cubicBezTo>
                    <a:cubicBezTo>
                      <a:pt x="18330" y="9333"/>
                      <a:pt x="18288" y="8705"/>
                      <a:pt x="18183" y="8077"/>
                    </a:cubicBezTo>
                    <a:cubicBezTo>
                      <a:pt x="18183" y="8056"/>
                      <a:pt x="18183" y="8056"/>
                      <a:pt x="18141" y="8035"/>
                    </a:cubicBezTo>
                    <a:cubicBezTo>
                      <a:pt x="18078" y="7826"/>
                      <a:pt x="17869" y="7763"/>
                      <a:pt x="17702" y="7931"/>
                    </a:cubicBezTo>
                    <a:cubicBezTo>
                      <a:pt x="17681" y="8035"/>
                      <a:pt x="17618" y="8140"/>
                      <a:pt x="17576" y="8203"/>
                    </a:cubicBezTo>
                    <a:close/>
                    <a:moveTo>
                      <a:pt x="11801" y="5022"/>
                    </a:moveTo>
                    <a:cubicBezTo>
                      <a:pt x="11592" y="5106"/>
                      <a:pt x="11425" y="5148"/>
                      <a:pt x="11278" y="5231"/>
                    </a:cubicBezTo>
                    <a:cubicBezTo>
                      <a:pt x="10923" y="5378"/>
                      <a:pt x="10860" y="6173"/>
                      <a:pt x="11174" y="6382"/>
                    </a:cubicBezTo>
                    <a:cubicBezTo>
                      <a:pt x="11216" y="6424"/>
                      <a:pt x="11299" y="6466"/>
                      <a:pt x="11383" y="6487"/>
                    </a:cubicBezTo>
                    <a:cubicBezTo>
                      <a:pt x="11446" y="6508"/>
                      <a:pt x="11529" y="6508"/>
                      <a:pt x="11613" y="6508"/>
                    </a:cubicBezTo>
                    <a:cubicBezTo>
                      <a:pt x="12136" y="6529"/>
                      <a:pt x="12262" y="6382"/>
                      <a:pt x="12283" y="5859"/>
                    </a:cubicBezTo>
                    <a:cubicBezTo>
                      <a:pt x="12324" y="5587"/>
                      <a:pt x="12241" y="5357"/>
                      <a:pt x="12011" y="5211"/>
                    </a:cubicBezTo>
                    <a:cubicBezTo>
                      <a:pt x="11927" y="5127"/>
                      <a:pt x="11864" y="5064"/>
                      <a:pt x="11801" y="5022"/>
                    </a:cubicBezTo>
                    <a:close/>
                    <a:moveTo>
                      <a:pt x="18099" y="4708"/>
                    </a:moveTo>
                    <a:cubicBezTo>
                      <a:pt x="18099" y="4290"/>
                      <a:pt x="17890" y="4060"/>
                      <a:pt x="17472" y="4102"/>
                    </a:cubicBezTo>
                    <a:cubicBezTo>
                      <a:pt x="17283" y="4123"/>
                      <a:pt x="17137" y="4227"/>
                      <a:pt x="16949" y="4311"/>
                    </a:cubicBezTo>
                    <a:cubicBezTo>
                      <a:pt x="16760" y="4415"/>
                      <a:pt x="16677" y="4583"/>
                      <a:pt x="16718" y="4792"/>
                    </a:cubicBezTo>
                    <a:cubicBezTo>
                      <a:pt x="16760" y="5106"/>
                      <a:pt x="17074" y="5357"/>
                      <a:pt x="17409" y="5336"/>
                    </a:cubicBezTo>
                    <a:cubicBezTo>
                      <a:pt x="17806" y="5315"/>
                      <a:pt x="18099" y="5043"/>
                      <a:pt x="18099" y="47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8"/>
              <p:cNvSpPr/>
              <p:nvPr/>
            </p:nvSpPr>
            <p:spPr>
              <a:xfrm>
                <a:off x="1617773" y="3215320"/>
                <a:ext cx="658468" cy="376094"/>
              </a:xfrm>
              <a:custGeom>
                <a:avLst/>
                <a:gdLst/>
                <a:ahLst/>
                <a:cxnLst/>
                <a:rect l="l" t="t" r="r" b="b"/>
                <a:pathLst>
                  <a:path w="21176" h="12095" extrusionOk="0">
                    <a:moveTo>
                      <a:pt x="20799" y="8642"/>
                    </a:moveTo>
                    <a:cubicBezTo>
                      <a:pt x="20862" y="9082"/>
                      <a:pt x="20924" y="9458"/>
                      <a:pt x="21029" y="9793"/>
                    </a:cubicBezTo>
                    <a:cubicBezTo>
                      <a:pt x="21175" y="10295"/>
                      <a:pt x="21134" y="10735"/>
                      <a:pt x="20903" y="11174"/>
                    </a:cubicBezTo>
                    <a:cubicBezTo>
                      <a:pt x="20799" y="11383"/>
                      <a:pt x="20715" y="11655"/>
                      <a:pt x="20631" y="11906"/>
                    </a:cubicBezTo>
                    <a:cubicBezTo>
                      <a:pt x="20506" y="12032"/>
                      <a:pt x="20297" y="12095"/>
                      <a:pt x="20087" y="12074"/>
                    </a:cubicBezTo>
                    <a:cubicBezTo>
                      <a:pt x="19188" y="12032"/>
                      <a:pt x="18309" y="11990"/>
                      <a:pt x="17409" y="11969"/>
                    </a:cubicBezTo>
                    <a:cubicBezTo>
                      <a:pt x="17179" y="11969"/>
                      <a:pt x="16970" y="11865"/>
                      <a:pt x="16782" y="11718"/>
                    </a:cubicBezTo>
                    <a:cubicBezTo>
                      <a:pt x="16196" y="11362"/>
                      <a:pt x="15610" y="10965"/>
                      <a:pt x="15170" y="10400"/>
                    </a:cubicBezTo>
                    <a:cubicBezTo>
                      <a:pt x="14898" y="10086"/>
                      <a:pt x="14647" y="9793"/>
                      <a:pt x="14354" y="9500"/>
                    </a:cubicBezTo>
                    <a:cubicBezTo>
                      <a:pt x="14041" y="9165"/>
                      <a:pt x="13727" y="9186"/>
                      <a:pt x="13434" y="9521"/>
                    </a:cubicBezTo>
                    <a:cubicBezTo>
                      <a:pt x="13287" y="9709"/>
                      <a:pt x="13120" y="9919"/>
                      <a:pt x="12994" y="10128"/>
                    </a:cubicBezTo>
                    <a:cubicBezTo>
                      <a:pt x="12890" y="10295"/>
                      <a:pt x="12764" y="10358"/>
                      <a:pt x="12576" y="10358"/>
                    </a:cubicBezTo>
                    <a:cubicBezTo>
                      <a:pt x="12283" y="10358"/>
                      <a:pt x="11990" y="10337"/>
                      <a:pt x="11718" y="10337"/>
                    </a:cubicBezTo>
                    <a:cubicBezTo>
                      <a:pt x="11655" y="10337"/>
                      <a:pt x="11572" y="10337"/>
                      <a:pt x="11551" y="10316"/>
                    </a:cubicBezTo>
                    <a:cubicBezTo>
                      <a:pt x="11028" y="10023"/>
                      <a:pt x="10463" y="9793"/>
                      <a:pt x="10086" y="9270"/>
                    </a:cubicBezTo>
                    <a:cubicBezTo>
                      <a:pt x="9793" y="8872"/>
                      <a:pt x="9479" y="8538"/>
                      <a:pt x="9207" y="8140"/>
                    </a:cubicBezTo>
                    <a:cubicBezTo>
                      <a:pt x="9061" y="7994"/>
                      <a:pt x="8998" y="7784"/>
                      <a:pt x="8893" y="7596"/>
                    </a:cubicBezTo>
                    <a:cubicBezTo>
                      <a:pt x="8789" y="7429"/>
                      <a:pt x="8705" y="7261"/>
                      <a:pt x="8579" y="7115"/>
                    </a:cubicBezTo>
                    <a:cubicBezTo>
                      <a:pt x="8391" y="6906"/>
                      <a:pt x="8119" y="6885"/>
                      <a:pt x="7910" y="7073"/>
                    </a:cubicBezTo>
                    <a:cubicBezTo>
                      <a:pt x="7805" y="7178"/>
                      <a:pt x="7680" y="7282"/>
                      <a:pt x="7638" y="7408"/>
                    </a:cubicBezTo>
                    <a:cubicBezTo>
                      <a:pt x="7366" y="7847"/>
                      <a:pt x="6947" y="8056"/>
                      <a:pt x="6445" y="8119"/>
                    </a:cubicBezTo>
                    <a:cubicBezTo>
                      <a:pt x="6110" y="8140"/>
                      <a:pt x="5776" y="8224"/>
                      <a:pt x="5462" y="8035"/>
                    </a:cubicBezTo>
                    <a:cubicBezTo>
                      <a:pt x="5378" y="8015"/>
                      <a:pt x="5294" y="7994"/>
                      <a:pt x="5253" y="7994"/>
                    </a:cubicBezTo>
                    <a:cubicBezTo>
                      <a:pt x="4834" y="8035"/>
                      <a:pt x="4520" y="7805"/>
                      <a:pt x="4227" y="7575"/>
                    </a:cubicBezTo>
                    <a:cubicBezTo>
                      <a:pt x="3997" y="7387"/>
                      <a:pt x="3725" y="7199"/>
                      <a:pt x="3495" y="7010"/>
                    </a:cubicBezTo>
                    <a:cubicBezTo>
                      <a:pt x="3202" y="6801"/>
                      <a:pt x="3077" y="6529"/>
                      <a:pt x="3097" y="6173"/>
                    </a:cubicBezTo>
                    <a:cubicBezTo>
                      <a:pt x="3097" y="6111"/>
                      <a:pt x="3139" y="6027"/>
                      <a:pt x="3097" y="5943"/>
                    </a:cubicBezTo>
                    <a:cubicBezTo>
                      <a:pt x="3035" y="5399"/>
                      <a:pt x="3369" y="5002"/>
                      <a:pt x="3662" y="4604"/>
                    </a:cubicBezTo>
                    <a:cubicBezTo>
                      <a:pt x="3704" y="4541"/>
                      <a:pt x="3830" y="4499"/>
                      <a:pt x="3934" y="4437"/>
                    </a:cubicBezTo>
                    <a:cubicBezTo>
                      <a:pt x="4144" y="4332"/>
                      <a:pt x="4227" y="4144"/>
                      <a:pt x="4206" y="3914"/>
                    </a:cubicBezTo>
                    <a:cubicBezTo>
                      <a:pt x="4185" y="3642"/>
                      <a:pt x="3997" y="3495"/>
                      <a:pt x="3746" y="3495"/>
                    </a:cubicBezTo>
                    <a:cubicBezTo>
                      <a:pt x="3641" y="3495"/>
                      <a:pt x="3558" y="3516"/>
                      <a:pt x="3453" y="3537"/>
                    </a:cubicBezTo>
                    <a:cubicBezTo>
                      <a:pt x="3244" y="3621"/>
                      <a:pt x="3056" y="3579"/>
                      <a:pt x="2846" y="3516"/>
                    </a:cubicBezTo>
                    <a:cubicBezTo>
                      <a:pt x="2261" y="3307"/>
                      <a:pt x="1675" y="3118"/>
                      <a:pt x="1089" y="2846"/>
                    </a:cubicBezTo>
                    <a:cubicBezTo>
                      <a:pt x="775" y="2721"/>
                      <a:pt x="461" y="2491"/>
                      <a:pt x="168" y="2281"/>
                    </a:cubicBezTo>
                    <a:cubicBezTo>
                      <a:pt x="43" y="2177"/>
                      <a:pt x="1" y="2009"/>
                      <a:pt x="84" y="1863"/>
                    </a:cubicBezTo>
                    <a:cubicBezTo>
                      <a:pt x="147" y="1696"/>
                      <a:pt x="231" y="1549"/>
                      <a:pt x="336" y="1424"/>
                    </a:cubicBezTo>
                    <a:cubicBezTo>
                      <a:pt x="649" y="963"/>
                      <a:pt x="1026" y="587"/>
                      <a:pt x="1591" y="482"/>
                    </a:cubicBezTo>
                    <a:cubicBezTo>
                      <a:pt x="1612" y="482"/>
                      <a:pt x="1675" y="440"/>
                      <a:pt x="1696" y="419"/>
                    </a:cubicBezTo>
                    <a:cubicBezTo>
                      <a:pt x="2428" y="1"/>
                      <a:pt x="3244" y="64"/>
                      <a:pt x="4018" y="22"/>
                    </a:cubicBezTo>
                    <a:cubicBezTo>
                      <a:pt x="4227" y="22"/>
                      <a:pt x="4416" y="105"/>
                      <a:pt x="4604" y="231"/>
                    </a:cubicBezTo>
                    <a:cubicBezTo>
                      <a:pt x="4834" y="419"/>
                      <a:pt x="5127" y="587"/>
                      <a:pt x="5357" y="733"/>
                    </a:cubicBezTo>
                    <a:cubicBezTo>
                      <a:pt x="5483" y="817"/>
                      <a:pt x="5608" y="901"/>
                      <a:pt x="5713" y="1005"/>
                    </a:cubicBezTo>
                    <a:cubicBezTo>
                      <a:pt x="6801" y="1947"/>
                      <a:pt x="7994" y="2700"/>
                      <a:pt x="9144" y="3558"/>
                    </a:cubicBezTo>
                    <a:cubicBezTo>
                      <a:pt x="9877" y="4081"/>
                      <a:pt x="10588" y="4604"/>
                      <a:pt x="11404" y="5022"/>
                    </a:cubicBezTo>
                    <a:cubicBezTo>
                      <a:pt x="11530" y="5085"/>
                      <a:pt x="11634" y="5148"/>
                      <a:pt x="11739" y="5232"/>
                    </a:cubicBezTo>
                    <a:cubicBezTo>
                      <a:pt x="12618" y="5943"/>
                      <a:pt x="13601" y="6487"/>
                      <a:pt x="14585" y="7031"/>
                    </a:cubicBezTo>
                    <a:cubicBezTo>
                      <a:pt x="15338" y="7471"/>
                      <a:pt x="16175" y="7763"/>
                      <a:pt x="16970" y="8119"/>
                    </a:cubicBezTo>
                    <a:cubicBezTo>
                      <a:pt x="17200" y="8224"/>
                      <a:pt x="17493" y="8224"/>
                      <a:pt x="17744" y="8266"/>
                    </a:cubicBezTo>
                    <a:cubicBezTo>
                      <a:pt x="18665" y="8475"/>
                      <a:pt x="19585" y="8642"/>
                      <a:pt x="20527" y="8579"/>
                    </a:cubicBezTo>
                    <a:cubicBezTo>
                      <a:pt x="20548" y="8579"/>
                      <a:pt x="20694" y="8621"/>
                      <a:pt x="20799" y="86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8"/>
              <p:cNvSpPr/>
              <p:nvPr/>
            </p:nvSpPr>
            <p:spPr>
              <a:xfrm>
                <a:off x="-194861" y="1135913"/>
                <a:ext cx="332499" cy="502962"/>
              </a:xfrm>
              <a:custGeom>
                <a:avLst/>
                <a:gdLst/>
                <a:ahLst/>
                <a:cxnLst/>
                <a:rect l="l" t="t" r="r" b="b"/>
                <a:pathLst>
                  <a:path w="10693" h="16175" extrusionOk="0">
                    <a:moveTo>
                      <a:pt x="1" y="15966"/>
                    </a:moveTo>
                    <a:cubicBezTo>
                      <a:pt x="42" y="15652"/>
                      <a:pt x="21" y="15359"/>
                      <a:pt x="105" y="15129"/>
                    </a:cubicBezTo>
                    <a:cubicBezTo>
                      <a:pt x="461" y="14145"/>
                      <a:pt x="566" y="13141"/>
                      <a:pt x="754" y="12137"/>
                    </a:cubicBezTo>
                    <a:cubicBezTo>
                      <a:pt x="1172" y="10065"/>
                      <a:pt x="1319" y="8015"/>
                      <a:pt x="1591" y="5922"/>
                    </a:cubicBezTo>
                    <a:cubicBezTo>
                      <a:pt x="1758" y="4562"/>
                      <a:pt x="1967" y="3223"/>
                      <a:pt x="2156" y="1863"/>
                    </a:cubicBezTo>
                    <a:cubicBezTo>
                      <a:pt x="2218" y="1424"/>
                      <a:pt x="2218" y="943"/>
                      <a:pt x="2218" y="482"/>
                    </a:cubicBezTo>
                    <a:cubicBezTo>
                      <a:pt x="2218" y="336"/>
                      <a:pt x="2218" y="210"/>
                      <a:pt x="2239" y="85"/>
                    </a:cubicBezTo>
                    <a:cubicBezTo>
                      <a:pt x="2365" y="1"/>
                      <a:pt x="2428" y="85"/>
                      <a:pt x="2490" y="168"/>
                    </a:cubicBezTo>
                    <a:cubicBezTo>
                      <a:pt x="2721" y="336"/>
                      <a:pt x="2888" y="503"/>
                      <a:pt x="3097" y="691"/>
                    </a:cubicBezTo>
                    <a:cubicBezTo>
                      <a:pt x="3160" y="733"/>
                      <a:pt x="3244" y="754"/>
                      <a:pt x="3286" y="838"/>
                    </a:cubicBezTo>
                    <a:cubicBezTo>
                      <a:pt x="3599" y="1235"/>
                      <a:pt x="3934" y="1591"/>
                      <a:pt x="4227" y="1989"/>
                    </a:cubicBezTo>
                    <a:cubicBezTo>
                      <a:pt x="6278" y="4772"/>
                      <a:pt x="8286" y="7596"/>
                      <a:pt x="10274" y="10442"/>
                    </a:cubicBezTo>
                    <a:cubicBezTo>
                      <a:pt x="10400" y="10651"/>
                      <a:pt x="10567" y="10860"/>
                      <a:pt x="10693" y="11070"/>
                    </a:cubicBezTo>
                    <a:cubicBezTo>
                      <a:pt x="10567" y="11153"/>
                      <a:pt x="10462" y="11216"/>
                      <a:pt x="10358" y="11279"/>
                    </a:cubicBezTo>
                    <a:cubicBezTo>
                      <a:pt x="9123" y="11948"/>
                      <a:pt x="7889" y="12639"/>
                      <a:pt x="6654" y="13350"/>
                    </a:cubicBezTo>
                    <a:cubicBezTo>
                      <a:pt x="6236" y="13580"/>
                      <a:pt x="5859" y="13831"/>
                      <a:pt x="5462" y="14124"/>
                    </a:cubicBezTo>
                    <a:cubicBezTo>
                      <a:pt x="4562" y="14773"/>
                      <a:pt x="3599" y="15296"/>
                      <a:pt x="2574" y="15756"/>
                    </a:cubicBezTo>
                    <a:cubicBezTo>
                      <a:pt x="2239" y="15903"/>
                      <a:pt x="1884" y="16028"/>
                      <a:pt x="1507" y="16091"/>
                    </a:cubicBezTo>
                    <a:cubicBezTo>
                      <a:pt x="1151" y="16133"/>
                      <a:pt x="796" y="16175"/>
                      <a:pt x="440" y="16008"/>
                    </a:cubicBezTo>
                    <a:cubicBezTo>
                      <a:pt x="335" y="16008"/>
                      <a:pt x="210" y="16008"/>
                      <a:pt x="1" y="159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58"/>
              <p:cNvSpPr/>
              <p:nvPr/>
            </p:nvSpPr>
            <p:spPr>
              <a:xfrm>
                <a:off x="-196820" y="1497023"/>
                <a:ext cx="501003" cy="250532"/>
              </a:xfrm>
              <a:custGeom>
                <a:avLst/>
                <a:gdLst/>
                <a:ahLst/>
                <a:cxnLst/>
                <a:rect l="l" t="t" r="r" b="b"/>
                <a:pathLst>
                  <a:path w="16112" h="8057" extrusionOk="0">
                    <a:moveTo>
                      <a:pt x="64" y="5608"/>
                    </a:moveTo>
                    <a:cubicBezTo>
                      <a:pt x="22" y="5252"/>
                      <a:pt x="1" y="5001"/>
                      <a:pt x="126" y="4729"/>
                    </a:cubicBezTo>
                    <a:cubicBezTo>
                      <a:pt x="273" y="4750"/>
                      <a:pt x="398" y="4792"/>
                      <a:pt x="524" y="4834"/>
                    </a:cubicBezTo>
                    <a:cubicBezTo>
                      <a:pt x="1173" y="5106"/>
                      <a:pt x="1842" y="5022"/>
                      <a:pt x="2470" y="4792"/>
                    </a:cubicBezTo>
                    <a:cubicBezTo>
                      <a:pt x="3077" y="4562"/>
                      <a:pt x="3683" y="4269"/>
                      <a:pt x="4290" y="3997"/>
                    </a:cubicBezTo>
                    <a:cubicBezTo>
                      <a:pt x="4478" y="3934"/>
                      <a:pt x="4625" y="3830"/>
                      <a:pt x="4792" y="3725"/>
                    </a:cubicBezTo>
                    <a:cubicBezTo>
                      <a:pt x="6320" y="2700"/>
                      <a:pt x="7889" y="1737"/>
                      <a:pt x="9521" y="837"/>
                    </a:cubicBezTo>
                    <a:cubicBezTo>
                      <a:pt x="10044" y="545"/>
                      <a:pt x="10567" y="293"/>
                      <a:pt x="11090" y="1"/>
                    </a:cubicBezTo>
                    <a:cubicBezTo>
                      <a:pt x="11195" y="126"/>
                      <a:pt x="11300" y="231"/>
                      <a:pt x="11383" y="377"/>
                    </a:cubicBezTo>
                    <a:cubicBezTo>
                      <a:pt x="12241" y="1737"/>
                      <a:pt x="13099" y="3097"/>
                      <a:pt x="13936" y="4457"/>
                    </a:cubicBezTo>
                    <a:cubicBezTo>
                      <a:pt x="14647" y="5566"/>
                      <a:pt x="15338" y="6696"/>
                      <a:pt x="16007" y="7826"/>
                    </a:cubicBezTo>
                    <a:cubicBezTo>
                      <a:pt x="16028" y="7868"/>
                      <a:pt x="16112" y="7952"/>
                      <a:pt x="16070" y="8035"/>
                    </a:cubicBezTo>
                    <a:lnTo>
                      <a:pt x="16028" y="8056"/>
                    </a:lnTo>
                    <a:cubicBezTo>
                      <a:pt x="15212" y="8056"/>
                      <a:pt x="14417" y="8056"/>
                      <a:pt x="13601" y="7910"/>
                    </a:cubicBezTo>
                    <a:cubicBezTo>
                      <a:pt x="12911" y="7763"/>
                      <a:pt x="12262" y="7638"/>
                      <a:pt x="11592" y="7533"/>
                    </a:cubicBezTo>
                    <a:cubicBezTo>
                      <a:pt x="10839" y="7428"/>
                      <a:pt x="10065" y="7387"/>
                      <a:pt x="9312" y="7303"/>
                    </a:cubicBezTo>
                    <a:cubicBezTo>
                      <a:pt x="8600" y="7219"/>
                      <a:pt x="7868" y="7136"/>
                      <a:pt x="7178" y="7031"/>
                    </a:cubicBezTo>
                    <a:cubicBezTo>
                      <a:pt x="6864" y="7010"/>
                      <a:pt x="6550" y="6926"/>
                      <a:pt x="6194" y="6926"/>
                    </a:cubicBezTo>
                    <a:cubicBezTo>
                      <a:pt x="5525" y="6926"/>
                      <a:pt x="4834" y="6822"/>
                      <a:pt x="4165" y="6675"/>
                    </a:cubicBezTo>
                    <a:cubicBezTo>
                      <a:pt x="3370" y="6508"/>
                      <a:pt x="2553" y="6299"/>
                      <a:pt x="1779" y="6152"/>
                    </a:cubicBezTo>
                    <a:cubicBezTo>
                      <a:pt x="1214" y="6089"/>
                      <a:pt x="649" y="5817"/>
                      <a:pt x="64" y="56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58"/>
              <p:cNvSpPr/>
              <p:nvPr/>
            </p:nvSpPr>
            <p:spPr>
              <a:xfrm>
                <a:off x="-101171" y="1135913"/>
                <a:ext cx="476282" cy="338376"/>
              </a:xfrm>
              <a:custGeom>
                <a:avLst/>
                <a:gdLst/>
                <a:ahLst/>
                <a:cxnLst/>
                <a:rect l="l" t="t" r="r" b="b"/>
                <a:pathLst>
                  <a:path w="15317" h="10882" extrusionOk="0">
                    <a:moveTo>
                      <a:pt x="42" y="1"/>
                    </a:moveTo>
                    <a:cubicBezTo>
                      <a:pt x="126" y="22"/>
                      <a:pt x="168" y="22"/>
                      <a:pt x="252" y="64"/>
                    </a:cubicBezTo>
                    <a:cubicBezTo>
                      <a:pt x="670" y="273"/>
                      <a:pt x="1110" y="482"/>
                      <a:pt x="1507" y="733"/>
                    </a:cubicBezTo>
                    <a:cubicBezTo>
                      <a:pt x="2428" y="1298"/>
                      <a:pt x="3369" y="1821"/>
                      <a:pt x="4353" y="2303"/>
                    </a:cubicBezTo>
                    <a:cubicBezTo>
                      <a:pt x="4959" y="2595"/>
                      <a:pt x="5524" y="2930"/>
                      <a:pt x="6110" y="3244"/>
                    </a:cubicBezTo>
                    <a:cubicBezTo>
                      <a:pt x="6884" y="3663"/>
                      <a:pt x="7680" y="4081"/>
                      <a:pt x="8537" y="4332"/>
                    </a:cubicBezTo>
                    <a:cubicBezTo>
                      <a:pt x="8809" y="4416"/>
                      <a:pt x="9040" y="4562"/>
                      <a:pt x="9270" y="4688"/>
                    </a:cubicBezTo>
                    <a:cubicBezTo>
                      <a:pt x="9688" y="4918"/>
                      <a:pt x="10107" y="5127"/>
                      <a:pt x="10546" y="5295"/>
                    </a:cubicBezTo>
                    <a:cubicBezTo>
                      <a:pt x="10776" y="5357"/>
                      <a:pt x="10985" y="5462"/>
                      <a:pt x="11237" y="5567"/>
                    </a:cubicBezTo>
                    <a:cubicBezTo>
                      <a:pt x="12262" y="6006"/>
                      <a:pt x="13329" y="6341"/>
                      <a:pt x="14459" y="6466"/>
                    </a:cubicBezTo>
                    <a:cubicBezTo>
                      <a:pt x="14982" y="6508"/>
                      <a:pt x="15087" y="6613"/>
                      <a:pt x="15317" y="7178"/>
                    </a:cubicBezTo>
                    <a:lnTo>
                      <a:pt x="15128" y="7345"/>
                    </a:lnTo>
                    <a:cubicBezTo>
                      <a:pt x="15087" y="7408"/>
                      <a:pt x="14982" y="7408"/>
                      <a:pt x="14919" y="7450"/>
                    </a:cubicBezTo>
                    <a:cubicBezTo>
                      <a:pt x="14396" y="7952"/>
                      <a:pt x="13726" y="8182"/>
                      <a:pt x="13099" y="8475"/>
                    </a:cubicBezTo>
                    <a:cubicBezTo>
                      <a:pt x="12618" y="8684"/>
                      <a:pt x="12178" y="8914"/>
                      <a:pt x="11697" y="9145"/>
                    </a:cubicBezTo>
                    <a:cubicBezTo>
                      <a:pt x="11383" y="9312"/>
                      <a:pt x="11069" y="9437"/>
                      <a:pt x="10755" y="9542"/>
                    </a:cubicBezTo>
                    <a:cubicBezTo>
                      <a:pt x="10400" y="9668"/>
                      <a:pt x="10023" y="9856"/>
                      <a:pt x="9688" y="10065"/>
                    </a:cubicBezTo>
                    <a:cubicBezTo>
                      <a:pt x="9249" y="10337"/>
                      <a:pt x="8768" y="10588"/>
                      <a:pt x="8286" y="10881"/>
                    </a:cubicBezTo>
                    <a:cubicBezTo>
                      <a:pt x="8182" y="10777"/>
                      <a:pt x="8077" y="10672"/>
                      <a:pt x="8014" y="10567"/>
                    </a:cubicBezTo>
                    <a:cubicBezTo>
                      <a:pt x="6424" y="8329"/>
                      <a:pt x="4834" y="6048"/>
                      <a:pt x="3223" y="3788"/>
                    </a:cubicBezTo>
                    <a:cubicBezTo>
                      <a:pt x="2679" y="3035"/>
                      <a:pt x="2093" y="2282"/>
                      <a:pt x="1528" y="1570"/>
                    </a:cubicBezTo>
                    <a:cubicBezTo>
                      <a:pt x="1235" y="1194"/>
                      <a:pt x="879" y="901"/>
                      <a:pt x="524" y="545"/>
                    </a:cubicBezTo>
                    <a:cubicBezTo>
                      <a:pt x="377" y="398"/>
                      <a:pt x="189" y="252"/>
                      <a:pt x="1" y="106"/>
                    </a:cubicBezTo>
                    <a:cubicBezTo>
                      <a:pt x="21" y="64"/>
                      <a:pt x="42" y="22"/>
                      <a:pt x="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58"/>
              <p:cNvSpPr/>
              <p:nvPr/>
            </p:nvSpPr>
            <p:spPr>
              <a:xfrm>
                <a:off x="1317828" y="2176270"/>
                <a:ext cx="255725" cy="270713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8706" extrusionOk="0">
                    <a:moveTo>
                      <a:pt x="8224" y="2951"/>
                    </a:moveTo>
                    <a:cubicBezTo>
                      <a:pt x="8098" y="3223"/>
                      <a:pt x="7994" y="3474"/>
                      <a:pt x="7868" y="3746"/>
                    </a:cubicBezTo>
                    <a:cubicBezTo>
                      <a:pt x="7533" y="4416"/>
                      <a:pt x="7366" y="5148"/>
                      <a:pt x="7282" y="5880"/>
                    </a:cubicBezTo>
                    <a:cubicBezTo>
                      <a:pt x="7261" y="6110"/>
                      <a:pt x="7178" y="6278"/>
                      <a:pt x="7031" y="6424"/>
                    </a:cubicBezTo>
                    <a:cubicBezTo>
                      <a:pt x="6404" y="7094"/>
                      <a:pt x="5671" y="7575"/>
                      <a:pt x="4855" y="7994"/>
                    </a:cubicBezTo>
                    <a:cubicBezTo>
                      <a:pt x="4332" y="8266"/>
                      <a:pt x="3767" y="8412"/>
                      <a:pt x="3244" y="8621"/>
                    </a:cubicBezTo>
                    <a:cubicBezTo>
                      <a:pt x="3056" y="8705"/>
                      <a:pt x="2826" y="8684"/>
                      <a:pt x="2616" y="8684"/>
                    </a:cubicBezTo>
                    <a:cubicBezTo>
                      <a:pt x="2303" y="8684"/>
                      <a:pt x="2010" y="8642"/>
                      <a:pt x="1696" y="8642"/>
                    </a:cubicBezTo>
                    <a:cubicBezTo>
                      <a:pt x="1382" y="8642"/>
                      <a:pt x="1089" y="8517"/>
                      <a:pt x="838" y="8391"/>
                    </a:cubicBezTo>
                    <a:cubicBezTo>
                      <a:pt x="566" y="8266"/>
                      <a:pt x="461" y="7910"/>
                      <a:pt x="587" y="7638"/>
                    </a:cubicBezTo>
                    <a:cubicBezTo>
                      <a:pt x="754" y="7261"/>
                      <a:pt x="880" y="6885"/>
                      <a:pt x="1194" y="6613"/>
                    </a:cubicBezTo>
                    <a:cubicBezTo>
                      <a:pt x="1319" y="6487"/>
                      <a:pt x="1466" y="6320"/>
                      <a:pt x="1570" y="6173"/>
                    </a:cubicBezTo>
                    <a:cubicBezTo>
                      <a:pt x="1717" y="5964"/>
                      <a:pt x="1842" y="5776"/>
                      <a:pt x="2093" y="5671"/>
                    </a:cubicBezTo>
                    <a:cubicBezTo>
                      <a:pt x="2198" y="5629"/>
                      <a:pt x="2261" y="5546"/>
                      <a:pt x="2344" y="5462"/>
                    </a:cubicBezTo>
                    <a:cubicBezTo>
                      <a:pt x="2575" y="5211"/>
                      <a:pt x="2449" y="4834"/>
                      <a:pt x="2135" y="4730"/>
                    </a:cubicBezTo>
                    <a:cubicBezTo>
                      <a:pt x="2031" y="4709"/>
                      <a:pt x="1905" y="4709"/>
                      <a:pt x="1800" y="4709"/>
                    </a:cubicBezTo>
                    <a:cubicBezTo>
                      <a:pt x="1466" y="4688"/>
                      <a:pt x="1110" y="4688"/>
                      <a:pt x="775" y="4646"/>
                    </a:cubicBezTo>
                    <a:cubicBezTo>
                      <a:pt x="587" y="4646"/>
                      <a:pt x="378" y="4625"/>
                      <a:pt x="231" y="4437"/>
                    </a:cubicBezTo>
                    <a:cubicBezTo>
                      <a:pt x="252" y="4186"/>
                      <a:pt x="357" y="3997"/>
                      <a:pt x="650" y="3914"/>
                    </a:cubicBezTo>
                    <a:cubicBezTo>
                      <a:pt x="1068" y="3809"/>
                      <a:pt x="1466" y="3642"/>
                      <a:pt x="1926" y="3662"/>
                    </a:cubicBezTo>
                    <a:cubicBezTo>
                      <a:pt x="2240" y="3662"/>
                      <a:pt x="2554" y="3579"/>
                      <a:pt x="2868" y="3537"/>
                    </a:cubicBezTo>
                    <a:cubicBezTo>
                      <a:pt x="3098" y="3474"/>
                      <a:pt x="3244" y="3286"/>
                      <a:pt x="3244" y="3077"/>
                    </a:cubicBezTo>
                    <a:cubicBezTo>
                      <a:pt x="3244" y="2867"/>
                      <a:pt x="3077" y="2700"/>
                      <a:pt x="2847" y="2658"/>
                    </a:cubicBezTo>
                    <a:cubicBezTo>
                      <a:pt x="2784" y="2658"/>
                      <a:pt x="2742" y="2637"/>
                      <a:pt x="2679" y="2637"/>
                    </a:cubicBezTo>
                    <a:cubicBezTo>
                      <a:pt x="2135" y="2721"/>
                      <a:pt x="1717" y="2407"/>
                      <a:pt x="1277" y="2135"/>
                    </a:cubicBezTo>
                    <a:cubicBezTo>
                      <a:pt x="859" y="1884"/>
                      <a:pt x="482" y="1549"/>
                      <a:pt x="231" y="1089"/>
                    </a:cubicBezTo>
                    <a:cubicBezTo>
                      <a:pt x="64" y="838"/>
                      <a:pt x="1" y="566"/>
                      <a:pt x="1" y="273"/>
                    </a:cubicBezTo>
                    <a:cubicBezTo>
                      <a:pt x="1" y="105"/>
                      <a:pt x="106" y="1"/>
                      <a:pt x="273" y="1"/>
                    </a:cubicBezTo>
                    <a:cubicBezTo>
                      <a:pt x="963" y="22"/>
                      <a:pt x="1633" y="1"/>
                      <a:pt x="2323" y="147"/>
                    </a:cubicBezTo>
                    <a:cubicBezTo>
                      <a:pt x="3056" y="336"/>
                      <a:pt x="3788" y="545"/>
                      <a:pt x="4458" y="859"/>
                    </a:cubicBezTo>
                    <a:cubicBezTo>
                      <a:pt x="4604" y="901"/>
                      <a:pt x="4709" y="963"/>
                      <a:pt x="4834" y="1026"/>
                    </a:cubicBezTo>
                    <a:cubicBezTo>
                      <a:pt x="5797" y="1319"/>
                      <a:pt x="6655" y="1842"/>
                      <a:pt x="7492" y="2365"/>
                    </a:cubicBezTo>
                    <a:cubicBezTo>
                      <a:pt x="7785" y="2533"/>
                      <a:pt x="8015" y="2721"/>
                      <a:pt x="8224" y="29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58"/>
              <p:cNvSpPr/>
              <p:nvPr/>
            </p:nvSpPr>
            <p:spPr>
              <a:xfrm>
                <a:off x="166901" y="1376653"/>
                <a:ext cx="208212" cy="376747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12116" extrusionOk="0">
                    <a:moveTo>
                      <a:pt x="6675" y="1"/>
                    </a:moveTo>
                    <a:cubicBezTo>
                      <a:pt x="6675" y="273"/>
                      <a:pt x="6696" y="398"/>
                      <a:pt x="6696" y="524"/>
                    </a:cubicBezTo>
                    <a:cubicBezTo>
                      <a:pt x="6591" y="2679"/>
                      <a:pt x="6507" y="4813"/>
                      <a:pt x="6403" y="6968"/>
                    </a:cubicBezTo>
                    <a:cubicBezTo>
                      <a:pt x="6382" y="7303"/>
                      <a:pt x="6319" y="7638"/>
                      <a:pt x="6277" y="7973"/>
                    </a:cubicBezTo>
                    <a:cubicBezTo>
                      <a:pt x="6256" y="8266"/>
                      <a:pt x="6173" y="8558"/>
                      <a:pt x="6173" y="8851"/>
                    </a:cubicBezTo>
                    <a:cubicBezTo>
                      <a:pt x="6173" y="9416"/>
                      <a:pt x="6047" y="9939"/>
                      <a:pt x="5880" y="10483"/>
                    </a:cubicBezTo>
                    <a:cubicBezTo>
                      <a:pt x="5733" y="10986"/>
                      <a:pt x="5545" y="11467"/>
                      <a:pt x="5482" y="11990"/>
                    </a:cubicBezTo>
                    <a:cubicBezTo>
                      <a:pt x="5482" y="12011"/>
                      <a:pt x="5440" y="12032"/>
                      <a:pt x="5419" y="12115"/>
                    </a:cubicBezTo>
                    <a:cubicBezTo>
                      <a:pt x="5336" y="12053"/>
                      <a:pt x="5252" y="12032"/>
                      <a:pt x="5210" y="11948"/>
                    </a:cubicBezTo>
                    <a:cubicBezTo>
                      <a:pt x="4771" y="11320"/>
                      <a:pt x="4373" y="10672"/>
                      <a:pt x="3934" y="10023"/>
                    </a:cubicBezTo>
                    <a:cubicBezTo>
                      <a:pt x="2950" y="8391"/>
                      <a:pt x="1946" y="6759"/>
                      <a:pt x="963" y="5127"/>
                    </a:cubicBezTo>
                    <a:cubicBezTo>
                      <a:pt x="732" y="4771"/>
                      <a:pt x="502" y="4395"/>
                      <a:pt x="230" y="4039"/>
                    </a:cubicBezTo>
                    <a:lnTo>
                      <a:pt x="0" y="3641"/>
                    </a:lnTo>
                    <a:cubicBezTo>
                      <a:pt x="356" y="3432"/>
                      <a:pt x="732" y="3244"/>
                      <a:pt x="1067" y="3035"/>
                    </a:cubicBezTo>
                    <a:cubicBezTo>
                      <a:pt x="1590" y="2700"/>
                      <a:pt x="2176" y="2407"/>
                      <a:pt x="2741" y="2198"/>
                    </a:cubicBezTo>
                    <a:cubicBezTo>
                      <a:pt x="2929" y="2156"/>
                      <a:pt x="3076" y="2051"/>
                      <a:pt x="3264" y="1967"/>
                    </a:cubicBezTo>
                    <a:cubicBezTo>
                      <a:pt x="3808" y="1675"/>
                      <a:pt x="4394" y="1382"/>
                      <a:pt x="4938" y="1131"/>
                    </a:cubicBezTo>
                    <a:cubicBezTo>
                      <a:pt x="5524" y="838"/>
                      <a:pt x="6110" y="587"/>
                      <a:pt x="66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58"/>
              <p:cNvSpPr/>
              <p:nvPr/>
            </p:nvSpPr>
            <p:spPr>
              <a:xfrm>
                <a:off x="-148000" y="1806733"/>
                <a:ext cx="485393" cy="599885"/>
              </a:xfrm>
              <a:custGeom>
                <a:avLst/>
                <a:gdLst/>
                <a:ahLst/>
                <a:cxnLst/>
                <a:rect l="l" t="t" r="r" b="b"/>
                <a:pathLst>
                  <a:path w="15610" h="19292" extrusionOk="0">
                    <a:moveTo>
                      <a:pt x="2302" y="19292"/>
                    </a:moveTo>
                    <a:cubicBezTo>
                      <a:pt x="1883" y="18978"/>
                      <a:pt x="1465" y="18727"/>
                      <a:pt x="1151" y="18392"/>
                    </a:cubicBezTo>
                    <a:cubicBezTo>
                      <a:pt x="816" y="18057"/>
                      <a:pt x="335" y="17932"/>
                      <a:pt x="0" y="17534"/>
                    </a:cubicBezTo>
                    <a:cubicBezTo>
                      <a:pt x="439" y="17053"/>
                      <a:pt x="921" y="16718"/>
                      <a:pt x="1423" y="16425"/>
                    </a:cubicBezTo>
                    <a:cubicBezTo>
                      <a:pt x="2846" y="15588"/>
                      <a:pt x="4289" y="14709"/>
                      <a:pt x="5775" y="13956"/>
                    </a:cubicBezTo>
                    <a:cubicBezTo>
                      <a:pt x="6905" y="13370"/>
                      <a:pt x="8014" y="12701"/>
                      <a:pt x="9123" y="12115"/>
                    </a:cubicBezTo>
                    <a:cubicBezTo>
                      <a:pt x="9855" y="11717"/>
                      <a:pt x="10483" y="11236"/>
                      <a:pt x="11006" y="10567"/>
                    </a:cubicBezTo>
                    <a:cubicBezTo>
                      <a:pt x="11111" y="10441"/>
                      <a:pt x="11215" y="10295"/>
                      <a:pt x="11362" y="10190"/>
                    </a:cubicBezTo>
                    <a:cubicBezTo>
                      <a:pt x="11696" y="9918"/>
                      <a:pt x="11885" y="9520"/>
                      <a:pt x="12052" y="9165"/>
                    </a:cubicBezTo>
                    <a:cubicBezTo>
                      <a:pt x="12450" y="8349"/>
                      <a:pt x="12554" y="7491"/>
                      <a:pt x="12659" y="6591"/>
                    </a:cubicBezTo>
                    <a:cubicBezTo>
                      <a:pt x="12680" y="6319"/>
                      <a:pt x="12743" y="6026"/>
                      <a:pt x="12784" y="5754"/>
                    </a:cubicBezTo>
                    <a:lnTo>
                      <a:pt x="12868" y="5378"/>
                    </a:lnTo>
                    <a:cubicBezTo>
                      <a:pt x="12889" y="4896"/>
                      <a:pt x="13077" y="4478"/>
                      <a:pt x="13391" y="4143"/>
                    </a:cubicBezTo>
                    <a:cubicBezTo>
                      <a:pt x="13454" y="4080"/>
                      <a:pt x="13517" y="4038"/>
                      <a:pt x="13517" y="3955"/>
                    </a:cubicBezTo>
                    <a:cubicBezTo>
                      <a:pt x="13663" y="3557"/>
                      <a:pt x="13935" y="3285"/>
                      <a:pt x="14207" y="2971"/>
                    </a:cubicBezTo>
                    <a:cubicBezTo>
                      <a:pt x="14396" y="2720"/>
                      <a:pt x="14521" y="2490"/>
                      <a:pt x="14626" y="2197"/>
                    </a:cubicBezTo>
                    <a:cubicBezTo>
                      <a:pt x="14835" y="1569"/>
                      <a:pt x="15044" y="942"/>
                      <a:pt x="15274" y="293"/>
                    </a:cubicBezTo>
                    <a:cubicBezTo>
                      <a:pt x="15295" y="209"/>
                      <a:pt x="15379" y="147"/>
                      <a:pt x="15463" y="0"/>
                    </a:cubicBezTo>
                    <a:cubicBezTo>
                      <a:pt x="15504" y="189"/>
                      <a:pt x="15588" y="314"/>
                      <a:pt x="15588" y="419"/>
                    </a:cubicBezTo>
                    <a:cubicBezTo>
                      <a:pt x="15588" y="691"/>
                      <a:pt x="15609" y="984"/>
                      <a:pt x="15567" y="1235"/>
                    </a:cubicBezTo>
                    <a:cubicBezTo>
                      <a:pt x="15504" y="1569"/>
                      <a:pt x="15400" y="1925"/>
                      <a:pt x="15274" y="2197"/>
                    </a:cubicBezTo>
                    <a:cubicBezTo>
                      <a:pt x="14940" y="2929"/>
                      <a:pt x="14605" y="3641"/>
                      <a:pt x="14333" y="4394"/>
                    </a:cubicBezTo>
                    <a:cubicBezTo>
                      <a:pt x="14312" y="4478"/>
                      <a:pt x="14249" y="4541"/>
                      <a:pt x="14249" y="4603"/>
                    </a:cubicBezTo>
                    <a:cubicBezTo>
                      <a:pt x="14249" y="4896"/>
                      <a:pt x="14124" y="5168"/>
                      <a:pt x="14040" y="5440"/>
                    </a:cubicBezTo>
                    <a:cubicBezTo>
                      <a:pt x="13935" y="5754"/>
                      <a:pt x="13789" y="6068"/>
                      <a:pt x="13810" y="6445"/>
                    </a:cubicBezTo>
                    <a:cubicBezTo>
                      <a:pt x="13810" y="6466"/>
                      <a:pt x="13810" y="6528"/>
                      <a:pt x="13789" y="6549"/>
                    </a:cubicBezTo>
                    <a:cubicBezTo>
                      <a:pt x="13580" y="6947"/>
                      <a:pt x="13580" y="7365"/>
                      <a:pt x="13580" y="7784"/>
                    </a:cubicBezTo>
                    <a:cubicBezTo>
                      <a:pt x="13580" y="8244"/>
                      <a:pt x="13412" y="8683"/>
                      <a:pt x="13287" y="9102"/>
                    </a:cubicBezTo>
                    <a:cubicBezTo>
                      <a:pt x="13161" y="9479"/>
                      <a:pt x="13077" y="9876"/>
                      <a:pt x="12952" y="10253"/>
                    </a:cubicBezTo>
                    <a:cubicBezTo>
                      <a:pt x="12910" y="10336"/>
                      <a:pt x="12889" y="10441"/>
                      <a:pt x="12868" y="10525"/>
                    </a:cubicBezTo>
                    <a:cubicBezTo>
                      <a:pt x="12491" y="11132"/>
                      <a:pt x="12219" y="11780"/>
                      <a:pt x="11759" y="12324"/>
                    </a:cubicBezTo>
                    <a:cubicBezTo>
                      <a:pt x="11299" y="12910"/>
                      <a:pt x="10776" y="13454"/>
                      <a:pt x="10022" y="13663"/>
                    </a:cubicBezTo>
                    <a:cubicBezTo>
                      <a:pt x="9918" y="13684"/>
                      <a:pt x="9813" y="13747"/>
                      <a:pt x="9709" y="13810"/>
                    </a:cubicBezTo>
                    <a:cubicBezTo>
                      <a:pt x="9499" y="13977"/>
                      <a:pt x="9290" y="14061"/>
                      <a:pt x="9018" y="14124"/>
                    </a:cubicBezTo>
                    <a:cubicBezTo>
                      <a:pt x="8788" y="14186"/>
                      <a:pt x="8558" y="14312"/>
                      <a:pt x="8390" y="14500"/>
                    </a:cubicBezTo>
                    <a:cubicBezTo>
                      <a:pt x="8056" y="14856"/>
                      <a:pt x="7637" y="15065"/>
                      <a:pt x="7240" y="15337"/>
                    </a:cubicBezTo>
                    <a:cubicBezTo>
                      <a:pt x="7177" y="15379"/>
                      <a:pt x="7072" y="15421"/>
                      <a:pt x="7009" y="15463"/>
                    </a:cubicBezTo>
                    <a:cubicBezTo>
                      <a:pt x="6591" y="15902"/>
                      <a:pt x="6068" y="16216"/>
                      <a:pt x="5566" y="16593"/>
                    </a:cubicBezTo>
                    <a:cubicBezTo>
                      <a:pt x="5022" y="17032"/>
                      <a:pt x="4499" y="17513"/>
                      <a:pt x="3955" y="17932"/>
                    </a:cubicBezTo>
                    <a:cubicBezTo>
                      <a:pt x="3411" y="18308"/>
                      <a:pt x="2929" y="18790"/>
                      <a:pt x="2406" y="19208"/>
                    </a:cubicBezTo>
                    <a:cubicBezTo>
                      <a:pt x="2406" y="19229"/>
                      <a:pt x="2364" y="19250"/>
                      <a:pt x="2302" y="19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58"/>
              <p:cNvSpPr/>
              <p:nvPr/>
            </p:nvSpPr>
            <p:spPr>
              <a:xfrm>
                <a:off x="-490887" y="1897811"/>
                <a:ext cx="582316" cy="326653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10505" extrusionOk="0">
                    <a:moveTo>
                      <a:pt x="18727" y="314"/>
                    </a:moveTo>
                    <a:cubicBezTo>
                      <a:pt x="18643" y="356"/>
                      <a:pt x="18560" y="398"/>
                      <a:pt x="18476" y="398"/>
                    </a:cubicBezTo>
                    <a:cubicBezTo>
                      <a:pt x="17848" y="482"/>
                      <a:pt x="17262" y="586"/>
                      <a:pt x="16635" y="586"/>
                    </a:cubicBezTo>
                    <a:cubicBezTo>
                      <a:pt x="15840" y="586"/>
                      <a:pt x="15086" y="796"/>
                      <a:pt x="14396" y="1151"/>
                    </a:cubicBezTo>
                    <a:cubicBezTo>
                      <a:pt x="14061" y="1340"/>
                      <a:pt x="13915" y="1570"/>
                      <a:pt x="13873" y="1988"/>
                    </a:cubicBezTo>
                    <a:cubicBezTo>
                      <a:pt x="13852" y="2511"/>
                      <a:pt x="13852" y="3013"/>
                      <a:pt x="14040" y="3516"/>
                    </a:cubicBezTo>
                    <a:cubicBezTo>
                      <a:pt x="14228" y="3976"/>
                      <a:pt x="14082" y="4499"/>
                      <a:pt x="14082" y="5001"/>
                    </a:cubicBezTo>
                    <a:lnTo>
                      <a:pt x="14082" y="5043"/>
                    </a:lnTo>
                    <a:cubicBezTo>
                      <a:pt x="13726" y="5608"/>
                      <a:pt x="13538" y="6278"/>
                      <a:pt x="12931" y="6654"/>
                    </a:cubicBezTo>
                    <a:cubicBezTo>
                      <a:pt x="12513" y="6947"/>
                      <a:pt x="12094" y="7219"/>
                      <a:pt x="11655" y="7512"/>
                    </a:cubicBezTo>
                    <a:cubicBezTo>
                      <a:pt x="10881" y="8014"/>
                      <a:pt x="10086" y="8454"/>
                      <a:pt x="9249" y="8767"/>
                    </a:cubicBezTo>
                    <a:cubicBezTo>
                      <a:pt x="8119" y="9186"/>
                      <a:pt x="7010" y="9709"/>
                      <a:pt x="5817" y="10002"/>
                    </a:cubicBezTo>
                    <a:cubicBezTo>
                      <a:pt x="4959" y="10211"/>
                      <a:pt x="4101" y="10420"/>
                      <a:pt x="3202" y="10462"/>
                    </a:cubicBezTo>
                    <a:cubicBezTo>
                      <a:pt x="2553" y="10504"/>
                      <a:pt x="1883" y="10462"/>
                      <a:pt x="1214" y="10400"/>
                    </a:cubicBezTo>
                    <a:cubicBezTo>
                      <a:pt x="837" y="10337"/>
                      <a:pt x="440" y="10148"/>
                      <a:pt x="0" y="10023"/>
                    </a:cubicBezTo>
                    <a:cubicBezTo>
                      <a:pt x="21" y="9918"/>
                      <a:pt x="42" y="9835"/>
                      <a:pt x="63" y="9793"/>
                    </a:cubicBezTo>
                    <a:cubicBezTo>
                      <a:pt x="461" y="9312"/>
                      <a:pt x="858" y="8872"/>
                      <a:pt x="1193" y="8370"/>
                    </a:cubicBezTo>
                    <a:cubicBezTo>
                      <a:pt x="1298" y="8223"/>
                      <a:pt x="1528" y="8140"/>
                      <a:pt x="1716" y="8014"/>
                    </a:cubicBezTo>
                    <a:cubicBezTo>
                      <a:pt x="1946" y="8223"/>
                      <a:pt x="2239" y="8244"/>
                      <a:pt x="2532" y="8265"/>
                    </a:cubicBezTo>
                    <a:cubicBezTo>
                      <a:pt x="3181" y="8307"/>
                      <a:pt x="3808" y="8328"/>
                      <a:pt x="4457" y="8370"/>
                    </a:cubicBezTo>
                    <a:cubicBezTo>
                      <a:pt x="4708" y="8370"/>
                      <a:pt x="4917" y="8349"/>
                      <a:pt x="5148" y="8307"/>
                    </a:cubicBezTo>
                    <a:cubicBezTo>
                      <a:pt x="5817" y="8098"/>
                      <a:pt x="6508" y="7931"/>
                      <a:pt x="7156" y="7721"/>
                    </a:cubicBezTo>
                    <a:cubicBezTo>
                      <a:pt x="7365" y="7679"/>
                      <a:pt x="7554" y="7596"/>
                      <a:pt x="7763" y="7512"/>
                    </a:cubicBezTo>
                    <a:cubicBezTo>
                      <a:pt x="7868" y="7491"/>
                      <a:pt x="7972" y="7407"/>
                      <a:pt x="8077" y="7407"/>
                    </a:cubicBezTo>
                    <a:cubicBezTo>
                      <a:pt x="8621" y="7366"/>
                      <a:pt x="9123" y="7073"/>
                      <a:pt x="9625" y="6843"/>
                    </a:cubicBezTo>
                    <a:cubicBezTo>
                      <a:pt x="10106" y="6633"/>
                      <a:pt x="10588" y="6319"/>
                      <a:pt x="11006" y="5943"/>
                    </a:cubicBezTo>
                    <a:cubicBezTo>
                      <a:pt x="11194" y="5796"/>
                      <a:pt x="11404" y="5629"/>
                      <a:pt x="11571" y="5503"/>
                    </a:cubicBezTo>
                    <a:cubicBezTo>
                      <a:pt x="11948" y="5231"/>
                      <a:pt x="12199" y="4876"/>
                      <a:pt x="12345" y="4394"/>
                    </a:cubicBezTo>
                    <a:cubicBezTo>
                      <a:pt x="12492" y="3913"/>
                      <a:pt x="12513" y="3390"/>
                      <a:pt x="12554" y="2888"/>
                    </a:cubicBezTo>
                    <a:cubicBezTo>
                      <a:pt x="12554" y="2762"/>
                      <a:pt x="12596" y="2616"/>
                      <a:pt x="12617" y="2490"/>
                    </a:cubicBezTo>
                    <a:cubicBezTo>
                      <a:pt x="12659" y="2365"/>
                      <a:pt x="12722" y="2239"/>
                      <a:pt x="12764" y="2093"/>
                    </a:cubicBezTo>
                    <a:cubicBezTo>
                      <a:pt x="12785" y="1674"/>
                      <a:pt x="13036" y="1340"/>
                      <a:pt x="13245" y="1026"/>
                    </a:cubicBezTo>
                    <a:cubicBezTo>
                      <a:pt x="13350" y="879"/>
                      <a:pt x="13559" y="733"/>
                      <a:pt x="13726" y="628"/>
                    </a:cubicBezTo>
                    <a:cubicBezTo>
                      <a:pt x="14061" y="461"/>
                      <a:pt x="14354" y="189"/>
                      <a:pt x="14710" y="105"/>
                    </a:cubicBezTo>
                    <a:cubicBezTo>
                      <a:pt x="14877" y="84"/>
                      <a:pt x="15065" y="0"/>
                      <a:pt x="15212" y="0"/>
                    </a:cubicBezTo>
                    <a:cubicBezTo>
                      <a:pt x="16342" y="63"/>
                      <a:pt x="17430" y="105"/>
                      <a:pt x="18560" y="168"/>
                    </a:cubicBezTo>
                    <a:cubicBezTo>
                      <a:pt x="18622" y="168"/>
                      <a:pt x="18664" y="189"/>
                      <a:pt x="18727" y="2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8"/>
              <p:cNvSpPr/>
              <p:nvPr/>
            </p:nvSpPr>
            <p:spPr>
              <a:xfrm>
                <a:off x="1705616" y="2664902"/>
                <a:ext cx="113901" cy="143814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625" extrusionOk="0">
                    <a:moveTo>
                      <a:pt x="3578" y="4394"/>
                    </a:moveTo>
                    <a:cubicBezTo>
                      <a:pt x="3265" y="4604"/>
                      <a:pt x="2972" y="4625"/>
                      <a:pt x="2721" y="4583"/>
                    </a:cubicBezTo>
                    <a:cubicBezTo>
                      <a:pt x="2281" y="4520"/>
                      <a:pt x="1800" y="4457"/>
                      <a:pt x="1381" y="4353"/>
                    </a:cubicBezTo>
                    <a:cubicBezTo>
                      <a:pt x="837" y="4206"/>
                      <a:pt x="461" y="3850"/>
                      <a:pt x="314" y="3265"/>
                    </a:cubicBezTo>
                    <a:cubicBezTo>
                      <a:pt x="0" y="2260"/>
                      <a:pt x="105" y="1319"/>
                      <a:pt x="607" y="398"/>
                    </a:cubicBezTo>
                    <a:cubicBezTo>
                      <a:pt x="754" y="126"/>
                      <a:pt x="984" y="63"/>
                      <a:pt x="1277" y="21"/>
                    </a:cubicBezTo>
                    <a:cubicBezTo>
                      <a:pt x="1591" y="0"/>
                      <a:pt x="1884" y="21"/>
                      <a:pt x="2197" y="21"/>
                    </a:cubicBezTo>
                    <a:cubicBezTo>
                      <a:pt x="2386" y="21"/>
                      <a:pt x="2553" y="63"/>
                      <a:pt x="2804" y="63"/>
                    </a:cubicBezTo>
                    <a:cubicBezTo>
                      <a:pt x="2825" y="168"/>
                      <a:pt x="2846" y="231"/>
                      <a:pt x="2846" y="314"/>
                    </a:cubicBezTo>
                    <a:cubicBezTo>
                      <a:pt x="2825" y="649"/>
                      <a:pt x="2867" y="963"/>
                      <a:pt x="2930" y="1277"/>
                    </a:cubicBezTo>
                    <a:lnTo>
                      <a:pt x="3390" y="3244"/>
                    </a:lnTo>
                    <a:cubicBezTo>
                      <a:pt x="3453" y="3474"/>
                      <a:pt x="3662" y="3746"/>
                      <a:pt x="3453" y="3997"/>
                    </a:cubicBezTo>
                    <a:cubicBezTo>
                      <a:pt x="3453" y="4143"/>
                      <a:pt x="3495" y="4269"/>
                      <a:pt x="3578" y="4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58"/>
              <p:cNvSpPr/>
              <p:nvPr/>
            </p:nvSpPr>
            <p:spPr>
              <a:xfrm>
                <a:off x="1503280" y="3543252"/>
                <a:ext cx="59236" cy="14966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4813" extrusionOk="0">
                    <a:moveTo>
                      <a:pt x="335" y="1256"/>
                    </a:moveTo>
                    <a:cubicBezTo>
                      <a:pt x="523" y="1235"/>
                      <a:pt x="649" y="1235"/>
                      <a:pt x="795" y="1214"/>
                    </a:cubicBezTo>
                    <a:cubicBezTo>
                      <a:pt x="963" y="837"/>
                      <a:pt x="795" y="482"/>
                      <a:pt x="963" y="126"/>
                    </a:cubicBezTo>
                    <a:cubicBezTo>
                      <a:pt x="1402" y="0"/>
                      <a:pt x="1402" y="0"/>
                      <a:pt x="1841" y="314"/>
                    </a:cubicBezTo>
                    <a:cubicBezTo>
                      <a:pt x="1862" y="670"/>
                      <a:pt x="1904" y="1109"/>
                      <a:pt x="1737" y="1465"/>
                    </a:cubicBezTo>
                    <a:cubicBezTo>
                      <a:pt x="1674" y="1695"/>
                      <a:pt x="1611" y="1925"/>
                      <a:pt x="1611" y="2197"/>
                    </a:cubicBezTo>
                    <a:cubicBezTo>
                      <a:pt x="1590" y="2888"/>
                      <a:pt x="1402" y="3495"/>
                      <a:pt x="1151" y="4122"/>
                    </a:cubicBezTo>
                    <a:cubicBezTo>
                      <a:pt x="1005" y="4436"/>
                      <a:pt x="774" y="4645"/>
                      <a:pt x="481" y="4813"/>
                    </a:cubicBezTo>
                    <a:cubicBezTo>
                      <a:pt x="147" y="4604"/>
                      <a:pt x="0" y="4311"/>
                      <a:pt x="21" y="3892"/>
                    </a:cubicBezTo>
                    <a:cubicBezTo>
                      <a:pt x="63" y="3327"/>
                      <a:pt x="63" y="2741"/>
                      <a:pt x="105" y="2176"/>
                    </a:cubicBezTo>
                    <a:cubicBezTo>
                      <a:pt x="105" y="2009"/>
                      <a:pt x="126" y="1863"/>
                      <a:pt x="147" y="1716"/>
                    </a:cubicBezTo>
                    <a:cubicBezTo>
                      <a:pt x="168" y="1591"/>
                      <a:pt x="251" y="1444"/>
                      <a:pt x="335" y="12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58"/>
              <p:cNvSpPr/>
              <p:nvPr/>
            </p:nvSpPr>
            <p:spPr>
              <a:xfrm>
                <a:off x="2311351" y="3784614"/>
                <a:ext cx="136010" cy="60542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1947" extrusionOk="0">
                    <a:moveTo>
                      <a:pt x="0" y="1194"/>
                    </a:moveTo>
                    <a:cubicBezTo>
                      <a:pt x="503" y="984"/>
                      <a:pt x="963" y="817"/>
                      <a:pt x="1423" y="608"/>
                    </a:cubicBezTo>
                    <a:cubicBezTo>
                      <a:pt x="1758" y="482"/>
                      <a:pt x="2072" y="357"/>
                      <a:pt x="2427" y="315"/>
                    </a:cubicBezTo>
                    <a:cubicBezTo>
                      <a:pt x="2846" y="294"/>
                      <a:pt x="3243" y="189"/>
                      <a:pt x="3662" y="85"/>
                    </a:cubicBezTo>
                    <a:cubicBezTo>
                      <a:pt x="3850" y="43"/>
                      <a:pt x="4060" y="1"/>
                      <a:pt x="4206" y="147"/>
                    </a:cubicBezTo>
                    <a:cubicBezTo>
                      <a:pt x="4373" y="294"/>
                      <a:pt x="4290" y="503"/>
                      <a:pt x="4248" y="691"/>
                    </a:cubicBezTo>
                    <a:cubicBezTo>
                      <a:pt x="4101" y="1110"/>
                      <a:pt x="3788" y="1340"/>
                      <a:pt x="3432" y="1528"/>
                    </a:cubicBezTo>
                    <a:cubicBezTo>
                      <a:pt x="2637" y="1947"/>
                      <a:pt x="1779" y="1926"/>
                      <a:pt x="942" y="1821"/>
                    </a:cubicBezTo>
                    <a:cubicBezTo>
                      <a:pt x="733" y="1779"/>
                      <a:pt x="523" y="1675"/>
                      <a:pt x="314" y="1570"/>
                    </a:cubicBezTo>
                    <a:cubicBezTo>
                      <a:pt x="105" y="1528"/>
                      <a:pt x="63" y="1403"/>
                      <a:pt x="0" y="1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58"/>
              <p:cNvSpPr/>
              <p:nvPr/>
            </p:nvSpPr>
            <p:spPr>
              <a:xfrm>
                <a:off x="2460981" y="2394248"/>
                <a:ext cx="70306" cy="102178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3286" extrusionOk="0">
                    <a:moveTo>
                      <a:pt x="1235" y="3285"/>
                    </a:moveTo>
                    <a:cubicBezTo>
                      <a:pt x="1152" y="2950"/>
                      <a:pt x="1068" y="2637"/>
                      <a:pt x="1026" y="2323"/>
                    </a:cubicBezTo>
                    <a:cubicBezTo>
                      <a:pt x="963" y="1904"/>
                      <a:pt x="817" y="1569"/>
                      <a:pt x="587" y="1235"/>
                    </a:cubicBezTo>
                    <a:cubicBezTo>
                      <a:pt x="419" y="984"/>
                      <a:pt x="273" y="753"/>
                      <a:pt x="105" y="502"/>
                    </a:cubicBezTo>
                    <a:cubicBezTo>
                      <a:pt x="1" y="335"/>
                      <a:pt x="84" y="189"/>
                      <a:pt x="231" y="126"/>
                    </a:cubicBezTo>
                    <a:cubicBezTo>
                      <a:pt x="377" y="84"/>
                      <a:pt x="503" y="42"/>
                      <a:pt x="628" y="21"/>
                    </a:cubicBezTo>
                    <a:cubicBezTo>
                      <a:pt x="817" y="0"/>
                      <a:pt x="963" y="0"/>
                      <a:pt x="1110" y="147"/>
                    </a:cubicBezTo>
                    <a:cubicBezTo>
                      <a:pt x="1214" y="293"/>
                      <a:pt x="1361" y="293"/>
                      <a:pt x="1486" y="189"/>
                    </a:cubicBezTo>
                    <a:cubicBezTo>
                      <a:pt x="1549" y="147"/>
                      <a:pt x="1570" y="105"/>
                      <a:pt x="1633" y="84"/>
                    </a:cubicBezTo>
                    <a:cubicBezTo>
                      <a:pt x="1737" y="42"/>
                      <a:pt x="1863" y="42"/>
                      <a:pt x="1947" y="147"/>
                    </a:cubicBezTo>
                    <a:cubicBezTo>
                      <a:pt x="2072" y="335"/>
                      <a:pt x="2219" y="523"/>
                      <a:pt x="2219" y="774"/>
                    </a:cubicBezTo>
                    <a:cubicBezTo>
                      <a:pt x="2219" y="1465"/>
                      <a:pt x="2261" y="2113"/>
                      <a:pt x="1947" y="2741"/>
                    </a:cubicBezTo>
                    <a:cubicBezTo>
                      <a:pt x="1842" y="2950"/>
                      <a:pt x="1675" y="3139"/>
                      <a:pt x="1486" y="3243"/>
                    </a:cubicBezTo>
                    <a:cubicBezTo>
                      <a:pt x="1444" y="3285"/>
                      <a:pt x="1340" y="3264"/>
                      <a:pt x="1235" y="32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58"/>
              <p:cNvSpPr/>
              <p:nvPr/>
            </p:nvSpPr>
            <p:spPr>
              <a:xfrm>
                <a:off x="1568984" y="2260196"/>
                <a:ext cx="76152" cy="133429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4291" extrusionOk="0">
                    <a:moveTo>
                      <a:pt x="84" y="2972"/>
                    </a:moveTo>
                    <a:cubicBezTo>
                      <a:pt x="168" y="2051"/>
                      <a:pt x="503" y="1235"/>
                      <a:pt x="1026" y="524"/>
                    </a:cubicBezTo>
                    <a:cubicBezTo>
                      <a:pt x="1151" y="336"/>
                      <a:pt x="1277" y="210"/>
                      <a:pt x="1507" y="147"/>
                    </a:cubicBezTo>
                    <a:cubicBezTo>
                      <a:pt x="1674" y="126"/>
                      <a:pt x="1821" y="43"/>
                      <a:pt x="2009" y="1"/>
                    </a:cubicBezTo>
                    <a:cubicBezTo>
                      <a:pt x="2114" y="43"/>
                      <a:pt x="2218" y="126"/>
                      <a:pt x="2302" y="210"/>
                    </a:cubicBezTo>
                    <a:cubicBezTo>
                      <a:pt x="2428" y="357"/>
                      <a:pt x="2449" y="524"/>
                      <a:pt x="2302" y="650"/>
                    </a:cubicBezTo>
                    <a:cubicBezTo>
                      <a:pt x="1716" y="1110"/>
                      <a:pt x="1507" y="1800"/>
                      <a:pt x="1193" y="2428"/>
                    </a:cubicBezTo>
                    <a:cubicBezTo>
                      <a:pt x="1172" y="2512"/>
                      <a:pt x="1130" y="2554"/>
                      <a:pt x="1089" y="2637"/>
                    </a:cubicBezTo>
                    <a:cubicBezTo>
                      <a:pt x="858" y="3098"/>
                      <a:pt x="607" y="3579"/>
                      <a:pt x="628" y="4123"/>
                    </a:cubicBezTo>
                    <a:cubicBezTo>
                      <a:pt x="419" y="4290"/>
                      <a:pt x="231" y="4186"/>
                      <a:pt x="105" y="4144"/>
                    </a:cubicBezTo>
                    <a:cubicBezTo>
                      <a:pt x="0" y="3935"/>
                      <a:pt x="84" y="3809"/>
                      <a:pt x="168" y="3704"/>
                    </a:cubicBezTo>
                    <a:cubicBezTo>
                      <a:pt x="398" y="3391"/>
                      <a:pt x="398" y="3370"/>
                      <a:pt x="84" y="297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58"/>
              <p:cNvSpPr/>
              <p:nvPr/>
            </p:nvSpPr>
            <p:spPr>
              <a:xfrm>
                <a:off x="2240423" y="2895878"/>
                <a:ext cx="42320" cy="3320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068" extrusionOk="0">
                    <a:moveTo>
                      <a:pt x="1298" y="0"/>
                    </a:moveTo>
                    <a:cubicBezTo>
                      <a:pt x="1361" y="210"/>
                      <a:pt x="1298" y="335"/>
                      <a:pt x="1193" y="440"/>
                    </a:cubicBezTo>
                    <a:cubicBezTo>
                      <a:pt x="984" y="649"/>
                      <a:pt x="900" y="1046"/>
                      <a:pt x="482" y="1067"/>
                    </a:cubicBezTo>
                    <a:cubicBezTo>
                      <a:pt x="315" y="858"/>
                      <a:pt x="189" y="649"/>
                      <a:pt x="1" y="419"/>
                    </a:cubicBezTo>
                    <a:cubicBezTo>
                      <a:pt x="419" y="210"/>
                      <a:pt x="879" y="126"/>
                      <a:pt x="1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58"/>
              <p:cNvSpPr/>
              <p:nvPr/>
            </p:nvSpPr>
            <p:spPr>
              <a:xfrm>
                <a:off x="2180565" y="2670748"/>
                <a:ext cx="181564" cy="121053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893" extrusionOk="0">
                    <a:moveTo>
                      <a:pt x="43" y="524"/>
                    </a:moveTo>
                    <a:cubicBezTo>
                      <a:pt x="231" y="524"/>
                      <a:pt x="419" y="545"/>
                      <a:pt x="566" y="545"/>
                    </a:cubicBezTo>
                    <a:cubicBezTo>
                      <a:pt x="1026" y="566"/>
                      <a:pt x="1486" y="608"/>
                      <a:pt x="1926" y="628"/>
                    </a:cubicBezTo>
                    <a:cubicBezTo>
                      <a:pt x="2177" y="649"/>
                      <a:pt x="2428" y="628"/>
                      <a:pt x="2658" y="545"/>
                    </a:cubicBezTo>
                    <a:cubicBezTo>
                      <a:pt x="2867" y="503"/>
                      <a:pt x="3118" y="461"/>
                      <a:pt x="3348" y="440"/>
                    </a:cubicBezTo>
                    <a:cubicBezTo>
                      <a:pt x="3892" y="398"/>
                      <a:pt x="4416" y="252"/>
                      <a:pt x="4960" y="126"/>
                    </a:cubicBezTo>
                    <a:cubicBezTo>
                      <a:pt x="5232" y="84"/>
                      <a:pt x="5483" y="43"/>
                      <a:pt x="5755" y="1"/>
                    </a:cubicBezTo>
                    <a:cubicBezTo>
                      <a:pt x="5838" y="147"/>
                      <a:pt x="5797" y="336"/>
                      <a:pt x="5755" y="503"/>
                    </a:cubicBezTo>
                    <a:cubicBezTo>
                      <a:pt x="5441" y="1444"/>
                      <a:pt x="4918" y="2281"/>
                      <a:pt x="4269" y="2972"/>
                    </a:cubicBezTo>
                    <a:cubicBezTo>
                      <a:pt x="4018" y="3244"/>
                      <a:pt x="3704" y="3453"/>
                      <a:pt x="3432" y="3662"/>
                    </a:cubicBezTo>
                    <a:cubicBezTo>
                      <a:pt x="3348" y="3704"/>
                      <a:pt x="3265" y="3746"/>
                      <a:pt x="3160" y="3767"/>
                    </a:cubicBezTo>
                    <a:cubicBezTo>
                      <a:pt x="2637" y="3893"/>
                      <a:pt x="2114" y="3893"/>
                      <a:pt x="1591" y="3704"/>
                    </a:cubicBezTo>
                    <a:cubicBezTo>
                      <a:pt x="1465" y="3662"/>
                      <a:pt x="1361" y="3600"/>
                      <a:pt x="1235" y="3579"/>
                    </a:cubicBezTo>
                    <a:cubicBezTo>
                      <a:pt x="921" y="3474"/>
                      <a:pt x="733" y="3265"/>
                      <a:pt x="524" y="3035"/>
                    </a:cubicBezTo>
                    <a:cubicBezTo>
                      <a:pt x="126" y="2595"/>
                      <a:pt x="1" y="2093"/>
                      <a:pt x="43" y="1486"/>
                    </a:cubicBezTo>
                    <a:cubicBezTo>
                      <a:pt x="22" y="1193"/>
                      <a:pt x="22" y="880"/>
                      <a:pt x="43" y="52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58"/>
              <p:cNvSpPr/>
              <p:nvPr/>
            </p:nvSpPr>
            <p:spPr>
              <a:xfrm>
                <a:off x="1917717" y="2659056"/>
                <a:ext cx="163342" cy="149007"/>
              </a:xfrm>
              <a:custGeom>
                <a:avLst/>
                <a:gdLst/>
                <a:ahLst/>
                <a:cxnLst/>
                <a:rect l="l" t="t" r="r" b="b"/>
                <a:pathLst>
                  <a:path w="5253" h="4792" extrusionOk="0">
                    <a:moveTo>
                      <a:pt x="5211" y="1925"/>
                    </a:moveTo>
                    <a:cubicBezTo>
                      <a:pt x="5106" y="523"/>
                      <a:pt x="3578" y="0"/>
                      <a:pt x="2386" y="209"/>
                    </a:cubicBezTo>
                    <a:cubicBezTo>
                      <a:pt x="1005" y="481"/>
                      <a:pt x="1" y="1528"/>
                      <a:pt x="273" y="2971"/>
                    </a:cubicBezTo>
                    <a:cubicBezTo>
                      <a:pt x="524" y="4352"/>
                      <a:pt x="2281" y="4792"/>
                      <a:pt x="3432" y="4331"/>
                    </a:cubicBezTo>
                    <a:cubicBezTo>
                      <a:pt x="3850" y="4164"/>
                      <a:pt x="4206" y="3871"/>
                      <a:pt x="4478" y="3536"/>
                    </a:cubicBezTo>
                    <a:cubicBezTo>
                      <a:pt x="4980" y="3139"/>
                      <a:pt x="5252" y="2574"/>
                      <a:pt x="5211" y="192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58"/>
              <p:cNvSpPr/>
              <p:nvPr/>
            </p:nvSpPr>
            <p:spPr>
              <a:xfrm>
                <a:off x="2395277" y="2579669"/>
                <a:ext cx="83956" cy="9826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3160" extrusionOk="0">
                    <a:moveTo>
                      <a:pt x="2637" y="2114"/>
                    </a:moveTo>
                    <a:cubicBezTo>
                      <a:pt x="2700" y="1925"/>
                      <a:pt x="2700" y="1758"/>
                      <a:pt x="2700" y="1570"/>
                    </a:cubicBezTo>
                    <a:cubicBezTo>
                      <a:pt x="2700" y="1360"/>
                      <a:pt x="2637" y="1151"/>
                      <a:pt x="2553" y="963"/>
                    </a:cubicBezTo>
                    <a:cubicBezTo>
                      <a:pt x="2532" y="775"/>
                      <a:pt x="2449" y="649"/>
                      <a:pt x="2323" y="482"/>
                    </a:cubicBezTo>
                    <a:cubicBezTo>
                      <a:pt x="2072" y="189"/>
                      <a:pt x="1570" y="0"/>
                      <a:pt x="1172" y="189"/>
                    </a:cubicBezTo>
                    <a:cubicBezTo>
                      <a:pt x="440" y="314"/>
                      <a:pt x="0" y="1068"/>
                      <a:pt x="0" y="1779"/>
                    </a:cubicBezTo>
                    <a:cubicBezTo>
                      <a:pt x="0" y="2553"/>
                      <a:pt x="649" y="3160"/>
                      <a:pt x="1444" y="3160"/>
                    </a:cubicBezTo>
                    <a:cubicBezTo>
                      <a:pt x="1570" y="3160"/>
                      <a:pt x="1674" y="3139"/>
                      <a:pt x="1779" y="3118"/>
                    </a:cubicBezTo>
                    <a:lnTo>
                      <a:pt x="1779" y="3118"/>
                    </a:lnTo>
                    <a:cubicBezTo>
                      <a:pt x="2093" y="3055"/>
                      <a:pt x="2302" y="2846"/>
                      <a:pt x="2449" y="2553"/>
                    </a:cubicBezTo>
                    <a:cubicBezTo>
                      <a:pt x="2449" y="2553"/>
                      <a:pt x="2449" y="2532"/>
                      <a:pt x="2490" y="2532"/>
                    </a:cubicBezTo>
                    <a:cubicBezTo>
                      <a:pt x="2595" y="2407"/>
                      <a:pt x="2637" y="2239"/>
                      <a:pt x="2637" y="21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58"/>
              <p:cNvSpPr/>
              <p:nvPr/>
            </p:nvSpPr>
            <p:spPr>
              <a:xfrm>
                <a:off x="-526025" y="1099501"/>
                <a:ext cx="3207574" cy="2764501"/>
              </a:xfrm>
              <a:custGeom>
                <a:avLst/>
                <a:gdLst/>
                <a:ahLst/>
                <a:cxnLst/>
                <a:rect l="l" t="t" r="r" b="b"/>
                <a:pathLst>
                  <a:path w="103154" h="88905" extrusionOk="0">
                    <a:moveTo>
                      <a:pt x="26469" y="21761"/>
                    </a:moveTo>
                    <a:cubicBezTo>
                      <a:pt x="26281" y="21740"/>
                      <a:pt x="26134" y="21698"/>
                      <a:pt x="25967" y="21740"/>
                    </a:cubicBezTo>
                    <a:cubicBezTo>
                      <a:pt x="24941" y="21740"/>
                      <a:pt x="23979" y="21552"/>
                      <a:pt x="22996" y="21363"/>
                    </a:cubicBezTo>
                    <a:cubicBezTo>
                      <a:pt x="22493" y="21280"/>
                      <a:pt x="21970" y="21217"/>
                      <a:pt x="21468" y="21133"/>
                    </a:cubicBezTo>
                    <a:lnTo>
                      <a:pt x="17869" y="20736"/>
                    </a:lnTo>
                    <a:cubicBezTo>
                      <a:pt x="17576" y="20715"/>
                      <a:pt x="17283" y="20652"/>
                      <a:pt x="17032" y="20652"/>
                    </a:cubicBezTo>
                    <a:cubicBezTo>
                      <a:pt x="16195" y="20652"/>
                      <a:pt x="15358" y="20505"/>
                      <a:pt x="14542" y="20338"/>
                    </a:cubicBezTo>
                    <a:cubicBezTo>
                      <a:pt x="13726" y="20192"/>
                      <a:pt x="12952" y="20003"/>
                      <a:pt x="12157" y="19794"/>
                    </a:cubicBezTo>
                    <a:cubicBezTo>
                      <a:pt x="11529" y="19606"/>
                      <a:pt x="10964" y="19375"/>
                      <a:pt x="10337" y="19145"/>
                    </a:cubicBezTo>
                    <a:cubicBezTo>
                      <a:pt x="10148" y="19062"/>
                      <a:pt x="10023" y="18936"/>
                      <a:pt x="9939" y="18748"/>
                    </a:cubicBezTo>
                    <a:cubicBezTo>
                      <a:pt x="9876" y="18559"/>
                      <a:pt x="9814" y="18392"/>
                      <a:pt x="9814" y="18204"/>
                    </a:cubicBezTo>
                    <a:cubicBezTo>
                      <a:pt x="9814" y="17618"/>
                      <a:pt x="9855" y="17053"/>
                      <a:pt x="9876" y="16467"/>
                    </a:cubicBezTo>
                    <a:cubicBezTo>
                      <a:pt x="9876" y="16342"/>
                      <a:pt x="9939" y="16216"/>
                      <a:pt x="9960" y="16090"/>
                    </a:cubicBezTo>
                    <a:cubicBezTo>
                      <a:pt x="10337" y="15191"/>
                      <a:pt x="10441" y="14228"/>
                      <a:pt x="10609" y="13287"/>
                    </a:cubicBezTo>
                    <a:cubicBezTo>
                      <a:pt x="10985" y="11404"/>
                      <a:pt x="11195" y="9500"/>
                      <a:pt x="11446" y="7575"/>
                    </a:cubicBezTo>
                    <a:cubicBezTo>
                      <a:pt x="11655" y="6152"/>
                      <a:pt x="11927" y="4708"/>
                      <a:pt x="12157" y="3264"/>
                    </a:cubicBezTo>
                    <a:cubicBezTo>
                      <a:pt x="12262" y="2511"/>
                      <a:pt x="12324" y="1758"/>
                      <a:pt x="12429" y="963"/>
                    </a:cubicBezTo>
                    <a:cubicBezTo>
                      <a:pt x="12450" y="712"/>
                      <a:pt x="12345" y="481"/>
                      <a:pt x="12220" y="251"/>
                    </a:cubicBezTo>
                    <a:cubicBezTo>
                      <a:pt x="12324" y="189"/>
                      <a:pt x="12387" y="105"/>
                      <a:pt x="12492" y="84"/>
                    </a:cubicBezTo>
                    <a:cubicBezTo>
                      <a:pt x="12806" y="0"/>
                      <a:pt x="13099" y="84"/>
                      <a:pt x="13392" y="209"/>
                    </a:cubicBezTo>
                    <a:cubicBezTo>
                      <a:pt x="14061" y="523"/>
                      <a:pt x="14752" y="816"/>
                      <a:pt x="15379" y="1172"/>
                    </a:cubicBezTo>
                    <a:cubicBezTo>
                      <a:pt x="16363" y="1779"/>
                      <a:pt x="17388" y="2323"/>
                      <a:pt x="18434" y="2825"/>
                    </a:cubicBezTo>
                    <a:cubicBezTo>
                      <a:pt x="19020" y="3118"/>
                      <a:pt x="19585" y="3432"/>
                      <a:pt x="20171" y="3704"/>
                    </a:cubicBezTo>
                    <a:cubicBezTo>
                      <a:pt x="20924" y="4101"/>
                      <a:pt x="21677" y="4499"/>
                      <a:pt x="22493" y="4750"/>
                    </a:cubicBezTo>
                    <a:cubicBezTo>
                      <a:pt x="22744" y="4834"/>
                      <a:pt x="22996" y="4938"/>
                      <a:pt x="23226" y="5064"/>
                    </a:cubicBezTo>
                    <a:cubicBezTo>
                      <a:pt x="24523" y="5754"/>
                      <a:pt x="25862" y="6319"/>
                      <a:pt x="27306" y="6633"/>
                    </a:cubicBezTo>
                    <a:cubicBezTo>
                      <a:pt x="27641" y="6717"/>
                      <a:pt x="28017" y="6779"/>
                      <a:pt x="28373" y="6800"/>
                    </a:cubicBezTo>
                    <a:cubicBezTo>
                      <a:pt x="28896" y="6842"/>
                      <a:pt x="29294" y="7093"/>
                      <a:pt x="29586" y="7554"/>
                    </a:cubicBezTo>
                    <a:cubicBezTo>
                      <a:pt x="29796" y="7930"/>
                      <a:pt x="29858" y="8286"/>
                      <a:pt x="29838" y="8704"/>
                    </a:cubicBezTo>
                    <a:cubicBezTo>
                      <a:pt x="29733" y="10985"/>
                      <a:pt x="29628" y="13287"/>
                      <a:pt x="29545" y="15567"/>
                    </a:cubicBezTo>
                    <a:cubicBezTo>
                      <a:pt x="29524" y="16090"/>
                      <a:pt x="29440" y="16572"/>
                      <a:pt x="29377" y="17095"/>
                    </a:cubicBezTo>
                    <a:cubicBezTo>
                      <a:pt x="29314" y="17346"/>
                      <a:pt x="29273" y="17597"/>
                      <a:pt x="29273" y="17827"/>
                    </a:cubicBezTo>
                    <a:cubicBezTo>
                      <a:pt x="29273" y="18518"/>
                      <a:pt x="29105" y="19166"/>
                      <a:pt x="28896" y="19794"/>
                    </a:cubicBezTo>
                    <a:cubicBezTo>
                      <a:pt x="28770" y="20192"/>
                      <a:pt x="28645" y="20547"/>
                      <a:pt x="28603" y="20966"/>
                    </a:cubicBezTo>
                    <a:cubicBezTo>
                      <a:pt x="28582" y="21175"/>
                      <a:pt x="28457" y="21384"/>
                      <a:pt x="28352" y="21656"/>
                    </a:cubicBezTo>
                    <a:cubicBezTo>
                      <a:pt x="28540" y="21970"/>
                      <a:pt x="28498" y="22368"/>
                      <a:pt x="28457" y="22786"/>
                    </a:cubicBezTo>
                    <a:cubicBezTo>
                      <a:pt x="28436" y="23163"/>
                      <a:pt x="28498" y="23477"/>
                      <a:pt x="28687" y="23832"/>
                    </a:cubicBezTo>
                    <a:cubicBezTo>
                      <a:pt x="30486" y="27201"/>
                      <a:pt x="32327" y="30570"/>
                      <a:pt x="34336" y="33813"/>
                    </a:cubicBezTo>
                    <a:cubicBezTo>
                      <a:pt x="34838" y="34608"/>
                      <a:pt x="35403" y="35361"/>
                      <a:pt x="36010" y="36073"/>
                    </a:cubicBezTo>
                    <a:cubicBezTo>
                      <a:pt x="36763" y="36951"/>
                      <a:pt x="37579" y="37767"/>
                      <a:pt x="38395" y="38625"/>
                    </a:cubicBezTo>
                    <a:cubicBezTo>
                      <a:pt x="39337" y="39650"/>
                      <a:pt x="40404" y="40529"/>
                      <a:pt x="41513" y="41408"/>
                    </a:cubicBezTo>
                    <a:cubicBezTo>
                      <a:pt x="42371" y="42078"/>
                      <a:pt x="43291" y="42705"/>
                      <a:pt x="44191" y="43312"/>
                    </a:cubicBezTo>
                    <a:cubicBezTo>
                      <a:pt x="45739" y="44296"/>
                      <a:pt x="47309" y="45300"/>
                      <a:pt x="48878" y="46241"/>
                    </a:cubicBezTo>
                    <a:cubicBezTo>
                      <a:pt x="50280" y="47099"/>
                      <a:pt x="51724" y="47894"/>
                      <a:pt x="53230" y="48627"/>
                    </a:cubicBezTo>
                    <a:cubicBezTo>
                      <a:pt x="53942" y="48982"/>
                      <a:pt x="54653" y="49380"/>
                      <a:pt x="55385" y="49736"/>
                    </a:cubicBezTo>
                    <a:cubicBezTo>
                      <a:pt x="55553" y="49819"/>
                      <a:pt x="55699" y="49903"/>
                      <a:pt x="55867" y="49945"/>
                    </a:cubicBezTo>
                    <a:cubicBezTo>
                      <a:pt x="55908" y="49987"/>
                      <a:pt x="55992" y="49987"/>
                      <a:pt x="56013" y="50029"/>
                    </a:cubicBezTo>
                    <a:cubicBezTo>
                      <a:pt x="56243" y="50301"/>
                      <a:pt x="56515" y="50468"/>
                      <a:pt x="56850" y="50552"/>
                    </a:cubicBezTo>
                    <a:cubicBezTo>
                      <a:pt x="57227" y="50866"/>
                      <a:pt x="57708" y="50949"/>
                      <a:pt x="58126" y="51158"/>
                    </a:cubicBezTo>
                    <a:cubicBezTo>
                      <a:pt x="58691" y="51451"/>
                      <a:pt x="59256" y="51702"/>
                      <a:pt x="59800" y="51995"/>
                    </a:cubicBezTo>
                    <a:cubicBezTo>
                      <a:pt x="59884" y="52037"/>
                      <a:pt x="59968" y="52100"/>
                      <a:pt x="60072" y="52100"/>
                    </a:cubicBezTo>
                    <a:cubicBezTo>
                      <a:pt x="60616" y="52226"/>
                      <a:pt x="61097" y="52498"/>
                      <a:pt x="61579" y="52728"/>
                    </a:cubicBezTo>
                    <a:cubicBezTo>
                      <a:pt x="62248" y="53021"/>
                      <a:pt x="62939" y="53230"/>
                      <a:pt x="63629" y="53397"/>
                    </a:cubicBezTo>
                    <a:cubicBezTo>
                      <a:pt x="63859" y="53293"/>
                      <a:pt x="64069" y="53167"/>
                      <a:pt x="64299" y="53083"/>
                    </a:cubicBezTo>
                    <a:cubicBezTo>
                      <a:pt x="64696" y="52937"/>
                      <a:pt x="64906" y="53021"/>
                      <a:pt x="65073" y="53397"/>
                    </a:cubicBezTo>
                    <a:cubicBezTo>
                      <a:pt x="65094" y="53481"/>
                      <a:pt x="65115" y="53544"/>
                      <a:pt x="65136" y="53607"/>
                    </a:cubicBezTo>
                    <a:lnTo>
                      <a:pt x="65324" y="53607"/>
                    </a:lnTo>
                    <a:cubicBezTo>
                      <a:pt x="65596" y="53481"/>
                      <a:pt x="65826" y="53544"/>
                      <a:pt x="66014" y="53711"/>
                    </a:cubicBezTo>
                    <a:cubicBezTo>
                      <a:pt x="66161" y="53879"/>
                      <a:pt x="66349" y="53962"/>
                      <a:pt x="66538" y="54025"/>
                    </a:cubicBezTo>
                    <a:cubicBezTo>
                      <a:pt x="66851" y="54171"/>
                      <a:pt x="67165" y="54318"/>
                      <a:pt x="67479" y="54443"/>
                    </a:cubicBezTo>
                    <a:cubicBezTo>
                      <a:pt x="67751" y="54590"/>
                      <a:pt x="68065" y="54695"/>
                      <a:pt x="68358" y="54799"/>
                    </a:cubicBezTo>
                    <a:cubicBezTo>
                      <a:pt x="68755" y="54946"/>
                      <a:pt x="69153" y="55050"/>
                      <a:pt x="69530" y="55239"/>
                    </a:cubicBezTo>
                    <a:cubicBezTo>
                      <a:pt x="70136" y="55490"/>
                      <a:pt x="70743" y="55699"/>
                      <a:pt x="71371" y="55845"/>
                    </a:cubicBezTo>
                    <a:cubicBezTo>
                      <a:pt x="71831" y="55950"/>
                      <a:pt x="72333" y="56096"/>
                      <a:pt x="72773" y="56285"/>
                    </a:cubicBezTo>
                    <a:cubicBezTo>
                      <a:pt x="73380" y="56536"/>
                      <a:pt x="74007" y="56682"/>
                      <a:pt x="74635" y="56745"/>
                    </a:cubicBezTo>
                    <a:cubicBezTo>
                      <a:pt x="75702" y="56912"/>
                      <a:pt x="76790" y="57038"/>
                      <a:pt x="77857" y="57205"/>
                    </a:cubicBezTo>
                    <a:cubicBezTo>
                      <a:pt x="78359" y="57268"/>
                      <a:pt x="78882" y="57331"/>
                      <a:pt x="79364" y="57331"/>
                    </a:cubicBezTo>
                    <a:cubicBezTo>
                      <a:pt x="79447" y="57122"/>
                      <a:pt x="79301" y="57101"/>
                      <a:pt x="79217" y="57101"/>
                    </a:cubicBezTo>
                    <a:cubicBezTo>
                      <a:pt x="78903" y="57017"/>
                      <a:pt x="78610" y="56850"/>
                      <a:pt x="78318" y="56745"/>
                    </a:cubicBezTo>
                    <a:cubicBezTo>
                      <a:pt x="77836" y="56578"/>
                      <a:pt x="77418" y="56285"/>
                      <a:pt x="77062" y="55908"/>
                    </a:cubicBezTo>
                    <a:cubicBezTo>
                      <a:pt x="76748" y="55573"/>
                      <a:pt x="76372" y="55427"/>
                      <a:pt x="75911" y="55259"/>
                    </a:cubicBezTo>
                    <a:cubicBezTo>
                      <a:pt x="75849" y="55322"/>
                      <a:pt x="75702" y="55364"/>
                      <a:pt x="75597" y="55448"/>
                    </a:cubicBezTo>
                    <a:cubicBezTo>
                      <a:pt x="75263" y="55699"/>
                      <a:pt x="74907" y="55803"/>
                      <a:pt x="74489" y="55741"/>
                    </a:cubicBezTo>
                    <a:cubicBezTo>
                      <a:pt x="73965" y="55657"/>
                      <a:pt x="73442" y="55594"/>
                      <a:pt x="72919" y="55448"/>
                    </a:cubicBezTo>
                    <a:cubicBezTo>
                      <a:pt x="72020" y="55218"/>
                      <a:pt x="71476" y="54632"/>
                      <a:pt x="71245" y="53753"/>
                    </a:cubicBezTo>
                    <a:cubicBezTo>
                      <a:pt x="71099" y="53251"/>
                      <a:pt x="70994" y="52770"/>
                      <a:pt x="71057" y="52288"/>
                    </a:cubicBezTo>
                    <a:lnTo>
                      <a:pt x="71057" y="51995"/>
                    </a:lnTo>
                    <a:cubicBezTo>
                      <a:pt x="70869" y="51912"/>
                      <a:pt x="70680" y="51807"/>
                      <a:pt x="70534" y="51765"/>
                    </a:cubicBezTo>
                    <a:cubicBezTo>
                      <a:pt x="70095" y="51661"/>
                      <a:pt x="69739" y="51389"/>
                      <a:pt x="69404" y="51138"/>
                    </a:cubicBezTo>
                    <a:cubicBezTo>
                      <a:pt x="69362" y="51075"/>
                      <a:pt x="69279" y="51054"/>
                      <a:pt x="69216" y="50970"/>
                    </a:cubicBezTo>
                    <a:cubicBezTo>
                      <a:pt x="69007" y="50677"/>
                      <a:pt x="68776" y="50426"/>
                      <a:pt x="68651" y="50112"/>
                    </a:cubicBezTo>
                    <a:cubicBezTo>
                      <a:pt x="68274" y="49254"/>
                      <a:pt x="67898" y="48376"/>
                      <a:pt x="67814" y="47434"/>
                    </a:cubicBezTo>
                    <a:cubicBezTo>
                      <a:pt x="67793" y="47099"/>
                      <a:pt x="67793" y="46764"/>
                      <a:pt x="67793" y="46430"/>
                    </a:cubicBezTo>
                    <a:cubicBezTo>
                      <a:pt x="67835" y="45509"/>
                      <a:pt x="67898" y="44588"/>
                      <a:pt x="67939" y="43647"/>
                    </a:cubicBezTo>
                    <a:cubicBezTo>
                      <a:pt x="67960" y="43249"/>
                      <a:pt x="67960" y="42894"/>
                      <a:pt x="67960" y="42496"/>
                    </a:cubicBezTo>
                    <a:cubicBezTo>
                      <a:pt x="67960" y="42412"/>
                      <a:pt x="67939" y="42350"/>
                      <a:pt x="67919" y="42266"/>
                    </a:cubicBezTo>
                    <a:cubicBezTo>
                      <a:pt x="67500" y="42182"/>
                      <a:pt x="66998" y="42350"/>
                      <a:pt x="66684" y="41889"/>
                    </a:cubicBezTo>
                    <a:cubicBezTo>
                      <a:pt x="66600" y="41952"/>
                      <a:pt x="66538" y="41973"/>
                      <a:pt x="66475" y="42036"/>
                    </a:cubicBezTo>
                    <a:cubicBezTo>
                      <a:pt x="65910" y="42601"/>
                      <a:pt x="65198" y="42998"/>
                      <a:pt x="64487" y="43354"/>
                    </a:cubicBezTo>
                    <a:cubicBezTo>
                      <a:pt x="63985" y="43626"/>
                      <a:pt x="63441" y="43751"/>
                      <a:pt x="62918" y="43982"/>
                    </a:cubicBezTo>
                    <a:cubicBezTo>
                      <a:pt x="62625" y="44128"/>
                      <a:pt x="62290" y="44149"/>
                      <a:pt x="61976" y="44086"/>
                    </a:cubicBezTo>
                    <a:cubicBezTo>
                      <a:pt x="61746" y="44065"/>
                      <a:pt x="61537" y="44044"/>
                      <a:pt x="61307" y="44065"/>
                    </a:cubicBezTo>
                    <a:cubicBezTo>
                      <a:pt x="60721" y="44128"/>
                      <a:pt x="60219" y="43919"/>
                      <a:pt x="59737" y="43668"/>
                    </a:cubicBezTo>
                    <a:cubicBezTo>
                      <a:pt x="59549" y="43605"/>
                      <a:pt x="59424" y="43459"/>
                      <a:pt x="59340" y="43291"/>
                    </a:cubicBezTo>
                    <a:cubicBezTo>
                      <a:pt x="59256" y="43124"/>
                      <a:pt x="59172" y="42977"/>
                      <a:pt x="59131" y="42810"/>
                    </a:cubicBezTo>
                    <a:cubicBezTo>
                      <a:pt x="59005" y="42496"/>
                      <a:pt x="59026" y="42182"/>
                      <a:pt x="59152" y="41868"/>
                    </a:cubicBezTo>
                    <a:cubicBezTo>
                      <a:pt x="59382" y="41345"/>
                      <a:pt x="59654" y="40822"/>
                      <a:pt x="60072" y="40425"/>
                    </a:cubicBezTo>
                    <a:cubicBezTo>
                      <a:pt x="60156" y="40362"/>
                      <a:pt x="60198" y="40257"/>
                      <a:pt x="60281" y="40111"/>
                    </a:cubicBezTo>
                    <a:cubicBezTo>
                      <a:pt x="60177" y="40090"/>
                      <a:pt x="60093" y="40048"/>
                      <a:pt x="60051" y="40048"/>
                    </a:cubicBezTo>
                    <a:cubicBezTo>
                      <a:pt x="59633" y="40048"/>
                      <a:pt x="59277" y="39797"/>
                      <a:pt x="58942" y="39588"/>
                    </a:cubicBezTo>
                    <a:cubicBezTo>
                      <a:pt x="58754" y="39483"/>
                      <a:pt x="58712" y="39316"/>
                      <a:pt x="58691" y="39106"/>
                    </a:cubicBezTo>
                    <a:cubicBezTo>
                      <a:pt x="58649" y="38521"/>
                      <a:pt x="59068" y="37851"/>
                      <a:pt x="59591" y="37642"/>
                    </a:cubicBezTo>
                    <a:lnTo>
                      <a:pt x="60072" y="37474"/>
                    </a:lnTo>
                    <a:cubicBezTo>
                      <a:pt x="60114" y="37286"/>
                      <a:pt x="59988" y="37265"/>
                      <a:pt x="59905" y="37223"/>
                    </a:cubicBezTo>
                    <a:cubicBezTo>
                      <a:pt x="59465" y="36868"/>
                      <a:pt x="59110" y="36449"/>
                      <a:pt x="58817" y="35989"/>
                    </a:cubicBezTo>
                    <a:cubicBezTo>
                      <a:pt x="58524" y="35487"/>
                      <a:pt x="58482" y="34943"/>
                      <a:pt x="58545" y="34357"/>
                    </a:cubicBezTo>
                    <a:cubicBezTo>
                      <a:pt x="58587" y="34189"/>
                      <a:pt x="58649" y="34022"/>
                      <a:pt x="58796" y="33917"/>
                    </a:cubicBezTo>
                    <a:cubicBezTo>
                      <a:pt x="59047" y="33708"/>
                      <a:pt x="59340" y="33583"/>
                      <a:pt x="59675" y="33583"/>
                    </a:cubicBezTo>
                    <a:cubicBezTo>
                      <a:pt x="61097" y="33583"/>
                      <a:pt x="62478" y="33834"/>
                      <a:pt x="63755" y="34420"/>
                    </a:cubicBezTo>
                    <a:cubicBezTo>
                      <a:pt x="64027" y="34524"/>
                      <a:pt x="64278" y="34650"/>
                      <a:pt x="64550" y="34733"/>
                    </a:cubicBezTo>
                    <a:cubicBezTo>
                      <a:pt x="65533" y="35047"/>
                      <a:pt x="66433" y="35591"/>
                      <a:pt x="67312" y="36177"/>
                    </a:cubicBezTo>
                    <a:cubicBezTo>
                      <a:pt x="67605" y="36345"/>
                      <a:pt x="67856" y="36596"/>
                      <a:pt x="68149" y="36805"/>
                    </a:cubicBezTo>
                    <a:cubicBezTo>
                      <a:pt x="68588" y="36617"/>
                      <a:pt x="69048" y="36533"/>
                      <a:pt x="69509" y="36512"/>
                    </a:cubicBezTo>
                    <a:cubicBezTo>
                      <a:pt x="69781" y="36512"/>
                      <a:pt x="70011" y="36554"/>
                      <a:pt x="70199" y="36763"/>
                    </a:cubicBezTo>
                    <a:cubicBezTo>
                      <a:pt x="70220" y="36805"/>
                      <a:pt x="70304" y="36826"/>
                      <a:pt x="70367" y="36868"/>
                    </a:cubicBezTo>
                    <a:cubicBezTo>
                      <a:pt x="70471" y="36721"/>
                      <a:pt x="70618" y="36596"/>
                      <a:pt x="70722" y="36428"/>
                    </a:cubicBezTo>
                    <a:cubicBezTo>
                      <a:pt x="71162" y="35759"/>
                      <a:pt x="71685" y="35152"/>
                      <a:pt x="72312" y="34629"/>
                    </a:cubicBezTo>
                    <a:cubicBezTo>
                      <a:pt x="72459" y="34503"/>
                      <a:pt x="72605" y="34399"/>
                      <a:pt x="72731" y="34231"/>
                    </a:cubicBezTo>
                    <a:cubicBezTo>
                      <a:pt x="73380" y="33499"/>
                      <a:pt x="74217" y="33060"/>
                      <a:pt x="75074" y="32662"/>
                    </a:cubicBezTo>
                    <a:cubicBezTo>
                      <a:pt x="75577" y="32453"/>
                      <a:pt x="76079" y="32264"/>
                      <a:pt x="76539" y="32055"/>
                    </a:cubicBezTo>
                    <a:cubicBezTo>
                      <a:pt x="76811" y="31951"/>
                      <a:pt x="77104" y="31930"/>
                      <a:pt x="77376" y="31930"/>
                    </a:cubicBezTo>
                    <a:cubicBezTo>
                      <a:pt x="78276" y="32013"/>
                      <a:pt x="79154" y="32055"/>
                      <a:pt x="80054" y="32160"/>
                    </a:cubicBezTo>
                    <a:cubicBezTo>
                      <a:pt x="80347" y="32202"/>
                      <a:pt x="80577" y="32202"/>
                      <a:pt x="80787" y="31992"/>
                    </a:cubicBezTo>
                    <a:cubicBezTo>
                      <a:pt x="80891" y="31909"/>
                      <a:pt x="81017" y="31846"/>
                      <a:pt x="81121" y="31804"/>
                    </a:cubicBezTo>
                    <a:cubicBezTo>
                      <a:pt x="81435" y="31699"/>
                      <a:pt x="81728" y="31574"/>
                      <a:pt x="82042" y="31490"/>
                    </a:cubicBezTo>
                    <a:cubicBezTo>
                      <a:pt x="82188" y="31427"/>
                      <a:pt x="82377" y="31427"/>
                      <a:pt x="82544" y="31407"/>
                    </a:cubicBezTo>
                    <a:cubicBezTo>
                      <a:pt x="82900" y="31386"/>
                      <a:pt x="83297" y="31386"/>
                      <a:pt x="83653" y="31323"/>
                    </a:cubicBezTo>
                    <a:cubicBezTo>
                      <a:pt x="84323" y="31218"/>
                      <a:pt x="84992" y="31260"/>
                      <a:pt x="85641" y="31302"/>
                    </a:cubicBezTo>
                    <a:cubicBezTo>
                      <a:pt x="86143" y="31365"/>
                      <a:pt x="86645" y="31490"/>
                      <a:pt x="87147" y="31637"/>
                    </a:cubicBezTo>
                    <a:cubicBezTo>
                      <a:pt x="88340" y="32034"/>
                      <a:pt x="89554" y="32432"/>
                      <a:pt x="90746" y="32850"/>
                    </a:cubicBezTo>
                    <a:cubicBezTo>
                      <a:pt x="91039" y="32955"/>
                      <a:pt x="91290" y="33143"/>
                      <a:pt x="91562" y="33269"/>
                    </a:cubicBezTo>
                    <a:cubicBezTo>
                      <a:pt x="92483" y="33708"/>
                      <a:pt x="93257" y="34336"/>
                      <a:pt x="94010" y="35026"/>
                    </a:cubicBezTo>
                    <a:cubicBezTo>
                      <a:pt x="95140" y="36010"/>
                      <a:pt x="95140" y="36031"/>
                      <a:pt x="95977" y="37328"/>
                    </a:cubicBezTo>
                    <a:cubicBezTo>
                      <a:pt x="96563" y="38207"/>
                      <a:pt x="97002" y="39148"/>
                      <a:pt x="97400" y="40153"/>
                    </a:cubicBezTo>
                    <a:cubicBezTo>
                      <a:pt x="97463" y="40362"/>
                      <a:pt x="97567" y="40571"/>
                      <a:pt x="97672" y="40801"/>
                    </a:cubicBezTo>
                    <a:cubicBezTo>
                      <a:pt x="97860" y="40822"/>
                      <a:pt x="98069" y="40822"/>
                      <a:pt x="98258" y="40843"/>
                    </a:cubicBezTo>
                    <a:cubicBezTo>
                      <a:pt x="98383" y="40885"/>
                      <a:pt x="98509" y="40906"/>
                      <a:pt x="98593" y="41031"/>
                    </a:cubicBezTo>
                    <a:cubicBezTo>
                      <a:pt x="98906" y="41513"/>
                      <a:pt x="99199" y="41994"/>
                      <a:pt x="99116" y="42622"/>
                    </a:cubicBezTo>
                    <a:cubicBezTo>
                      <a:pt x="99095" y="42789"/>
                      <a:pt x="99095" y="42935"/>
                      <a:pt x="99095" y="43103"/>
                    </a:cubicBezTo>
                    <a:cubicBezTo>
                      <a:pt x="99116" y="43668"/>
                      <a:pt x="98927" y="44191"/>
                      <a:pt x="98697" y="44693"/>
                    </a:cubicBezTo>
                    <a:cubicBezTo>
                      <a:pt x="98467" y="45174"/>
                      <a:pt x="98090" y="45530"/>
                      <a:pt x="97504" y="45593"/>
                    </a:cubicBezTo>
                    <a:cubicBezTo>
                      <a:pt x="97504" y="45697"/>
                      <a:pt x="97525" y="45823"/>
                      <a:pt x="97525" y="45928"/>
                    </a:cubicBezTo>
                    <a:cubicBezTo>
                      <a:pt x="97546" y="46137"/>
                      <a:pt x="97567" y="46346"/>
                      <a:pt x="97567" y="46555"/>
                    </a:cubicBezTo>
                    <a:cubicBezTo>
                      <a:pt x="97567" y="47853"/>
                      <a:pt x="97400" y="49150"/>
                      <a:pt x="97107" y="50426"/>
                    </a:cubicBezTo>
                    <a:cubicBezTo>
                      <a:pt x="96898" y="51347"/>
                      <a:pt x="96521" y="52205"/>
                      <a:pt x="96144" y="53063"/>
                    </a:cubicBezTo>
                    <a:cubicBezTo>
                      <a:pt x="96082" y="53188"/>
                      <a:pt x="95998" y="53293"/>
                      <a:pt x="95935" y="53397"/>
                    </a:cubicBezTo>
                    <a:cubicBezTo>
                      <a:pt x="95245" y="54297"/>
                      <a:pt x="94512" y="55134"/>
                      <a:pt x="93738" y="55908"/>
                    </a:cubicBezTo>
                    <a:cubicBezTo>
                      <a:pt x="93571" y="56076"/>
                      <a:pt x="93383" y="56180"/>
                      <a:pt x="93236" y="56285"/>
                    </a:cubicBezTo>
                    <a:lnTo>
                      <a:pt x="92378" y="56829"/>
                    </a:lnTo>
                    <a:cubicBezTo>
                      <a:pt x="92483" y="57226"/>
                      <a:pt x="92525" y="57624"/>
                      <a:pt x="92650" y="57959"/>
                    </a:cubicBezTo>
                    <a:cubicBezTo>
                      <a:pt x="92734" y="58189"/>
                      <a:pt x="92755" y="58419"/>
                      <a:pt x="92755" y="58691"/>
                    </a:cubicBezTo>
                    <a:cubicBezTo>
                      <a:pt x="92755" y="59109"/>
                      <a:pt x="92797" y="59528"/>
                      <a:pt x="92839" y="59946"/>
                    </a:cubicBezTo>
                    <a:cubicBezTo>
                      <a:pt x="92964" y="61034"/>
                      <a:pt x="93173" y="62143"/>
                      <a:pt x="93236" y="63273"/>
                    </a:cubicBezTo>
                    <a:cubicBezTo>
                      <a:pt x="93278" y="64152"/>
                      <a:pt x="93320" y="65010"/>
                      <a:pt x="93341" y="65910"/>
                    </a:cubicBezTo>
                    <a:cubicBezTo>
                      <a:pt x="93362" y="66349"/>
                      <a:pt x="93341" y="66788"/>
                      <a:pt x="93173" y="67207"/>
                    </a:cubicBezTo>
                    <a:cubicBezTo>
                      <a:pt x="93152" y="67270"/>
                      <a:pt x="93173" y="67374"/>
                      <a:pt x="93152" y="67479"/>
                    </a:cubicBezTo>
                    <a:cubicBezTo>
                      <a:pt x="93257" y="67479"/>
                      <a:pt x="93383" y="67521"/>
                      <a:pt x="93466" y="67500"/>
                    </a:cubicBezTo>
                    <a:cubicBezTo>
                      <a:pt x="93947" y="67395"/>
                      <a:pt x="94429" y="67270"/>
                      <a:pt x="94910" y="67144"/>
                    </a:cubicBezTo>
                    <a:cubicBezTo>
                      <a:pt x="95831" y="66851"/>
                      <a:pt x="96709" y="66558"/>
                      <a:pt x="97630" y="66244"/>
                    </a:cubicBezTo>
                    <a:cubicBezTo>
                      <a:pt x="97735" y="66223"/>
                      <a:pt x="97839" y="66203"/>
                      <a:pt x="97944" y="66119"/>
                    </a:cubicBezTo>
                    <a:cubicBezTo>
                      <a:pt x="98551" y="65784"/>
                      <a:pt x="99178" y="65407"/>
                      <a:pt x="99764" y="65073"/>
                    </a:cubicBezTo>
                    <a:cubicBezTo>
                      <a:pt x="99806" y="64173"/>
                      <a:pt x="100225" y="63545"/>
                      <a:pt x="100810" y="63001"/>
                    </a:cubicBezTo>
                    <a:cubicBezTo>
                      <a:pt x="100894" y="62959"/>
                      <a:pt x="100978" y="62876"/>
                      <a:pt x="101062" y="62855"/>
                    </a:cubicBezTo>
                    <a:cubicBezTo>
                      <a:pt x="101208" y="62771"/>
                      <a:pt x="101375" y="62771"/>
                      <a:pt x="101480" y="62897"/>
                    </a:cubicBezTo>
                    <a:cubicBezTo>
                      <a:pt x="101585" y="63001"/>
                      <a:pt x="101606" y="63190"/>
                      <a:pt x="101501" y="63315"/>
                    </a:cubicBezTo>
                    <a:cubicBezTo>
                      <a:pt x="101417" y="63420"/>
                      <a:pt x="101313" y="63524"/>
                      <a:pt x="101229" y="63629"/>
                    </a:cubicBezTo>
                    <a:cubicBezTo>
                      <a:pt x="101187" y="63734"/>
                      <a:pt x="101166" y="63838"/>
                      <a:pt x="101103" y="63964"/>
                    </a:cubicBezTo>
                    <a:cubicBezTo>
                      <a:pt x="101438" y="64006"/>
                      <a:pt x="101731" y="63922"/>
                      <a:pt x="102003" y="63817"/>
                    </a:cubicBezTo>
                    <a:cubicBezTo>
                      <a:pt x="102108" y="63754"/>
                      <a:pt x="102212" y="63713"/>
                      <a:pt x="102317" y="63692"/>
                    </a:cubicBezTo>
                    <a:cubicBezTo>
                      <a:pt x="102359" y="63692"/>
                      <a:pt x="102463" y="63713"/>
                      <a:pt x="102484" y="63754"/>
                    </a:cubicBezTo>
                    <a:cubicBezTo>
                      <a:pt x="102547" y="63817"/>
                      <a:pt x="102547" y="63922"/>
                      <a:pt x="102547" y="63964"/>
                    </a:cubicBezTo>
                    <a:cubicBezTo>
                      <a:pt x="102463" y="64215"/>
                      <a:pt x="102338" y="64382"/>
                      <a:pt x="102150" y="64529"/>
                    </a:cubicBezTo>
                    <a:cubicBezTo>
                      <a:pt x="101898" y="64696"/>
                      <a:pt x="101606" y="64863"/>
                      <a:pt x="101313" y="65052"/>
                    </a:cubicBezTo>
                    <a:cubicBezTo>
                      <a:pt x="101334" y="65177"/>
                      <a:pt x="101438" y="65156"/>
                      <a:pt x="101522" y="65156"/>
                    </a:cubicBezTo>
                    <a:cubicBezTo>
                      <a:pt x="102024" y="65177"/>
                      <a:pt x="102547" y="65198"/>
                      <a:pt x="103070" y="65219"/>
                    </a:cubicBezTo>
                    <a:cubicBezTo>
                      <a:pt x="103154" y="65428"/>
                      <a:pt x="103049" y="65638"/>
                      <a:pt x="102945" y="65805"/>
                    </a:cubicBezTo>
                    <a:cubicBezTo>
                      <a:pt x="102840" y="65951"/>
                      <a:pt x="102652" y="65993"/>
                      <a:pt x="102463" y="65993"/>
                    </a:cubicBezTo>
                    <a:cubicBezTo>
                      <a:pt x="101898" y="65951"/>
                      <a:pt x="101292" y="65931"/>
                      <a:pt x="100706" y="65910"/>
                    </a:cubicBezTo>
                    <a:cubicBezTo>
                      <a:pt x="100559" y="65910"/>
                      <a:pt x="100392" y="65826"/>
                      <a:pt x="100183" y="65742"/>
                    </a:cubicBezTo>
                    <a:cubicBezTo>
                      <a:pt x="99973" y="65910"/>
                      <a:pt x="99743" y="66056"/>
                      <a:pt x="99513" y="66223"/>
                    </a:cubicBezTo>
                    <a:cubicBezTo>
                      <a:pt x="98865" y="66684"/>
                      <a:pt x="98174" y="67060"/>
                      <a:pt x="97358" y="67270"/>
                    </a:cubicBezTo>
                    <a:cubicBezTo>
                      <a:pt x="96793" y="67416"/>
                      <a:pt x="96249" y="67625"/>
                      <a:pt x="95684" y="67814"/>
                    </a:cubicBezTo>
                    <a:cubicBezTo>
                      <a:pt x="94910" y="68107"/>
                      <a:pt x="94094" y="68316"/>
                      <a:pt x="93236" y="68441"/>
                    </a:cubicBezTo>
                    <a:cubicBezTo>
                      <a:pt x="93215" y="68546"/>
                      <a:pt x="93173" y="68651"/>
                      <a:pt x="93173" y="68755"/>
                    </a:cubicBezTo>
                    <a:lnTo>
                      <a:pt x="93173" y="69090"/>
                    </a:lnTo>
                    <a:cubicBezTo>
                      <a:pt x="93173" y="69801"/>
                      <a:pt x="93131" y="70513"/>
                      <a:pt x="92839" y="71182"/>
                    </a:cubicBezTo>
                    <a:cubicBezTo>
                      <a:pt x="92734" y="71433"/>
                      <a:pt x="92692" y="71705"/>
                      <a:pt x="92629" y="71977"/>
                    </a:cubicBezTo>
                    <a:cubicBezTo>
                      <a:pt x="92525" y="72521"/>
                      <a:pt x="92336" y="73045"/>
                      <a:pt x="92064" y="73526"/>
                    </a:cubicBezTo>
                    <a:cubicBezTo>
                      <a:pt x="91897" y="73756"/>
                      <a:pt x="91771" y="74007"/>
                      <a:pt x="91646" y="74279"/>
                    </a:cubicBezTo>
                    <a:cubicBezTo>
                      <a:pt x="91541" y="74488"/>
                      <a:pt x="91437" y="74698"/>
                      <a:pt x="91395" y="74907"/>
                    </a:cubicBezTo>
                    <a:cubicBezTo>
                      <a:pt x="91353" y="75242"/>
                      <a:pt x="91186" y="75514"/>
                      <a:pt x="91018" y="75765"/>
                    </a:cubicBezTo>
                    <a:cubicBezTo>
                      <a:pt x="90934" y="75890"/>
                      <a:pt x="90851" y="76037"/>
                      <a:pt x="90746" y="76141"/>
                    </a:cubicBezTo>
                    <a:cubicBezTo>
                      <a:pt x="90600" y="76350"/>
                      <a:pt x="90600" y="76581"/>
                      <a:pt x="90662" y="76832"/>
                    </a:cubicBezTo>
                    <a:cubicBezTo>
                      <a:pt x="90830" y="77334"/>
                      <a:pt x="90934" y="77836"/>
                      <a:pt x="90914" y="78359"/>
                    </a:cubicBezTo>
                    <a:cubicBezTo>
                      <a:pt x="90872" y="78715"/>
                      <a:pt x="90851" y="79091"/>
                      <a:pt x="90621" y="79405"/>
                    </a:cubicBezTo>
                    <a:cubicBezTo>
                      <a:pt x="90558" y="79489"/>
                      <a:pt x="90516" y="79594"/>
                      <a:pt x="90516" y="79656"/>
                    </a:cubicBezTo>
                    <a:cubicBezTo>
                      <a:pt x="90516" y="80033"/>
                      <a:pt x="90328" y="80284"/>
                      <a:pt x="90077" y="80472"/>
                    </a:cubicBezTo>
                    <a:cubicBezTo>
                      <a:pt x="90035" y="80996"/>
                      <a:pt x="90139" y="81477"/>
                      <a:pt x="90244" y="81937"/>
                    </a:cubicBezTo>
                    <a:cubicBezTo>
                      <a:pt x="90328" y="82272"/>
                      <a:pt x="90390" y="82628"/>
                      <a:pt x="90328" y="82962"/>
                    </a:cubicBezTo>
                    <a:cubicBezTo>
                      <a:pt x="90286" y="83381"/>
                      <a:pt x="90390" y="83778"/>
                      <a:pt x="90453" y="84155"/>
                    </a:cubicBezTo>
                    <a:cubicBezTo>
                      <a:pt x="90537" y="84678"/>
                      <a:pt x="90621" y="85180"/>
                      <a:pt x="90704" y="85703"/>
                    </a:cubicBezTo>
                    <a:cubicBezTo>
                      <a:pt x="90725" y="85975"/>
                      <a:pt x="90809" y="86206"/>
                      <a:pt x="90934" y="86436"/>
                    </a:cubicBezTo>
                    <a:cubicBezTo>
                      <a:pt x="91060" y="86436"/>
                      <a:pt x="91227" y="86436"/>
                      <a:pt x="91353" y="86394"/>
                    </a:cubicBezTo>
                    <a:cubicBezTo>
                      <a:pt x="91751" y="86247"/>
                      <a:pt x="92127" y="86080"/>
                      <a:pt x="92504" y="85913"/>
                    </a:cubicBezTo>
                    <a:cubicBezTo>
                      <a:pt x="92839" y="85787"/>
                      <a:pt x="93173" y="85682"/>
                      <a:pt x="93550" y="85620"/>
                    </a:cubicBezTo>
                    <a:cubicBezTo>
                      <a:pt x="93947" y="85578"/>
                      <a:pt x="94324" y="85515"/>
                      <a:pt x="94722" y="85410"/>
                    </a:cubicBezTo>
                    <a:cubicBezTo>
                      <a:pt x="95245" y="85285"/>
                      <a:pt x="95684" y="85410"/>
                      <a:pt x="96144" y="85662"/>
                    </a:cubicBezTo>
                    <a:cubicBezTo>
                      <a:pt x="96249" y="85703"/>
                      <a:pt x="96354" y="85871"/>
                      <a:pt x="96354" y="85975"/>
                    </a:cubicBezTo>
                    <a:cubicBezTo>
                      <a:pt x="96354" y="86331"/>
                      <a:pt x="96354" y="86708"/>
                      <a:pt x="96270" y="87042"/>
                    </a:cubicBezTo>
                    <a:cubicBezTo>
                      <a:pt x="96207" y="87377"/>
                      <a:pt x="95998" y="87670"/>
                      <a:pt x="95747" y="87900"/>
                    </a:cubicBezTo>
                    <a:cubicBezTo>
                      <a:pt x="95015" y="88612"/>
                      <a:pt x="94115" y="88863"/>
                      <a:pt x="93152" y="88863"/>
                    </a:cubicBezTo>
                    <a:cubicBezTo>
                      <a:pt x="93006" y="88863"/>
                      <a:pt x="92839" y="88842"/>
                      <a:pt x="92713" y="88842"/>
                    </a:cubicBezTo>
                    <a:cubicBezTo>
                      <a:pt x="92106" y="88905"/>
                      <a:pt x="91583" y="88654"/>
                      <a:pt x="91060" y="88423"/>
                    </a:cubicBezTo>
                    <a:cubicBezTo>
                      <a:pt x="90934" y="88382"/>
                      <a:pt x="90809" y="88277"/>
                      <a:pt x="90725" y="88130"/>
                    </a:cubicBezTo>
                    <a:cubicBezTo>
                      <a:pt x="90600" y="87900"/>
                      <a:pt x="90411" y="87691"/>
                      <a:pt x="90411" y="87398"/>
                    </a:cubicBezTo>
                    <a:cubicBezTo>
                      <a:pt x="90411" y="87356"/>
                      <a:pt x="90411" y="87273"/>
                      <a:pt x="90349" y="87252"/>
                    </a:cubicBezTo>
                    <a:cubicBezTo>
                      <a:pt x="89972" y="86812"/>
                      <a:pt x="89972" y="86226"/>
                      <a:pt x="89867" y="85703"/>
                    </a:cubicBezTo>
                    <a:cubicBezTo>
                      <a:pt x="89763" y="85055"/>
                      <a:pt x="89658" y="84427"/>
                      <a:pt x="89574" y="83778"/>
                    </a:cubicBezTo>
                    <a:cubicBezTo>
                      <a:pt x="89554" y="83527"/>
                      <a:pt x="89512" y="83276"/>
                      <a:pt x="89512" y="83046"/>
                    </a:cubicBezTo>
                    <a:cubicBezTo>
                      <a:pt x="89554" y="82649"/>
                      <a:pt x="89491" y="82272"/>
                      <a:pt x="89449" y="81895"/>
                    </a:cubicBezTo>
                    <a:cubicBezTo>
                      <a:pt x="89386" y="81519"/>
                      <a:pt x="89344" y="81163"/>
                      <a:pt x="89302" y="80786"/>
                    </a:cubicBezTo>
                    <a:cubicBezTo>
                      <a:pt x="89135" y="80765"/>
                      <a:pt x="88947" y="80765"/>
                      <a:pt x="88779" y="80744"/>
                    </a:cubicBezTo>
                    <a:cubicBezTo>
                      <a:pt x="88005" y="80703"/>
                      <a:pt x="87252" y="80661"/>
                      <a:pt x="86457" y="80640"/>
                    </a:cubicBezTo>
                    <a:cubicBezTo>
                      <a:pt x="86017" y="80640"/>
                      <a:pt x="85599" y="80472"/>
                      <a:pt x="85222" y="80242"/>
                    </a:cubicBezTo>
                    <a:cubicBezTo>
                      <a:pt x="84532" y="79803"/>
                      <a:pt x="83862" y="79322"/>
                      <a:pt x="83339" y="78673"/>
                    </a:cubicBezTo>
                    <a:cubicBezTo>
                      <a:pt x="83214" y="78485"/>
                      <a:pt x="83025" y="78338"/>
                      <a:pt x="82879" y="78171"/>
                    </a:cubicBezTo>
                    <a:cubicBezTo>
                      <a:pt x="82774" y="78275"/>
                      <a:pt x="82670" y="78359"/>
                      <a:pt x="82607" y="78464"/>
                    </a:cubicBezTo>
                    <a:cubicBezTo>
                      <a:pt x="82398" y="78903"/>
                      <a:pt x="81979" y="79008"/>
                      <a:pt x="81561" y="79029"/>
                    </a:cubicBezTo>
                    <a:cubicBezTo>
                      <a:pt x="81184" y="79071"/>
                      <a:pt x="80787" y="79008"/>
                      <a:pt x="80368" y="78987"/>
                    </a:cubicBezTo>
                    <a:cubicBezTo>
                      <a:pt x="80284" y="78987"/>
                      <a:pt x="80180" y="78924"/>
                      <a:pt x="80096" y="78903"/>
                    </a:cubicBezTo>
                    <a:cubicBezTo>
                      <a:pt x="79761" y="78715"/>
                      <a:pt x="79406" y="78506"/>
                      <a:pt x="79050" y="78296"/>
                    </a:cubicBezTo>
                    <a:cubicBezTo>
                      <a:pt x="78715" y="78087"/>
                      <a:pt x="78464" y="77836"/>
                      <a:pt x="78255" y="77522"/>
                    </a:cubicBezTo>
                    <a:cubicBezTo>
                      <a:pt x="78108" y="77313"/>
                      <a:pt x="77962" y="77125"/>
                      <a:pt x="77774" y="76936"/>
                    </a:cubicBezTo>
                    <a:cubicBezTo>
                      <a:pt x="77732" y="77020"/>
                      <a:pt x="77669" y="77041"/>
                      <a:pt x="77648" y="77104"/>
                    </a:cubicBezTo>
                    <a:cubicBezTo>
                      <a:pt x="77543" y="77606"/>
                      <a:pt x="77355" y="78045"/>
                      <a:pt x="77334" y="78568"/>
                    </a:cubicBezTo>
                    <a:cubicBezTo>
                      <a:pt x="77334" y="78861"/>
                      <a:pt x="77230" y="79133"/>
                      <a:pt x="77125" y="79405"/>
                    </a:cubicBezTo>
                    <a:cubicBezTo>
                      <a:pt x="76958" y="79908"/>
                      <a:pt x="76790" y="80368"/>
                      <a:pt x="76602" y="80870"/>
                    </a:cubicBezTo>
                    <a:cubicBezTo>
                      <a:pt x="76476" y="81205"/>
                      <a:pt x="76288" y="81498"/>
                      <a:pt x="76016" y="81707"/>
                    </a:cubicBezTo>
                    <a:cubicBezTo>
                      <a:pt x="75869" y="81832"/>
                      <a:pt x="75681" y="81937"/>
                      <a:pt x="75451" y="81916"/>
                    </a:cubicBezTo>
                    <a:cubicBezTo>
                      <a:pt x="75074" y="81895"/>
                      <a:pt x="74719" y="81895"/>
                      <a:pt x="74384" y="81853"/>
                    </a:cubicBezTo>
                    <a:cubicBezTo>
                      <a:pt x="74196" y="81832"/>
                      <a:pt x="74007" y="81791"/>
                      <a:pt x="73819" y="81707"/>
                    </a:cubicBezTo>
                    <a:cubicBezTo>
                      <a:pt x="73442" y="81540"/>
                      <a:pt x="73066" y="81372"/>
                      <a:pt x="72668" y="81184"/>
                    </a:cubicBezTo>
                    <a:cubicBezTo>
                      <a:pt x="72124" y="80954"/>
                      <a:pt x="71580" y="80744"/>
                      <a:pt x="71099" y="80389"/>
                    </a:cubicBezTo>
                    <a:cubicBezTo>
                      <a:pt x="70890" y="80242"/>
                      <a:pt x="70639" y="80159"/>
                      <a:pt x="70367" y="80075"/>
                    </a:cubicBezTo>
                    <a:cubicBezTo>
                      <a:pt x="70115" y="79970"/>
                      <a:pt x="69906" y="79866"/>
                      <a:pt x="69697" y="79656"/>
                    </a:cubicBezTo>
                    <a:cubicBezTo>
                      <a:pt x="69571" y="79531"/>
                      <a:pt x="69383" y="79426"/>
                      <a:pt x="69216" y="79343"/>
                    </a:cubicBezTo>
                    <a:cubicBezTo>
                      <a:pt x="68881" y="79196"/>
                      <a:pt x="68567" y="79029"/>
                      <a:pt x="68316" y="78799"/>
                    </a:cubicBezTo>
                    <a:cubicBezTo>
                      <a:pt x="68232" y="78715"/>
                      <a:pt x="68128" y="78694"/>
                      <a:pt x="67960" y="78715"/>
                    </a:cubicBezTo>
                    <a:cubicBezTo>
                      <a:pt x="67939" y="78903"/>
                      <a:pt x="67939" y="79091"/>
                      <a:pt x="67919" y="79280"/>
                    </a:cubicBezTo>
                    <a:cubicBezTo>
                      <a:pt x="67898" y="79594"/>
                      <a:pt x="67898" y="79866"/>
                      <a:pt x="67751" y="80180"/>
                    </a:cubicBezTo>
                    <a:cubicBezTo>
                      <a:pt x="67709" y="80284"/>
                      <a:pt x="67709" y="80431"/>
                      <a:pt x="67709" y="80535"/>
                    </a:cubicBezTo>
                    <a:cubicBezTo>
                      <a:pt x="67647" y="81372"/>
                      <a:pt x="67437" y="82146"/>
                      <a:pt x="67123" y="82941"/>
                    </a:cubicBezTo>
                    <a:cubicBezTo>
                      <a:pt x="66956" y="83423"/>
                      <a:pt x="66558" y="83737"/>
                      <a:pt x="66140" y="84009"/>
                    </a:cubicBezTo>
                    <a:cubicBezTo>
                      <a:pt x="65826" y="84197"/>
                      <a:pt x="65408" y="84155"/>
                      <a:pt x="65115" y="83925"/>
                    </a:cubicBezTo>
                    <a:cubicBezTo>
                      <a:pt x="64885" y="83737"/>
                      <a:pt x="64696" y="83485"/>
                      <a:pt x="64508" y="83255"/>
                    </a:cubicBezTo>
                    <a:cubicBezTo>
                      <a:pt x="64361" y="83046"/>
                      <a:pt x="64341" y="82795"/>
                      <a:pt x="64341" y="82544"/>
                    </a:cubicBezTo>
                    <a:cubicBezTo>
                      <a:pt x="64382" y="81832"/>
                      <a:pt x="64382" y="81121"/>
                      <a:pt x="64445" y="80431"/>
                    </a:cubicBezTo>
                    <a:cubicBezTo>
                      <a:pt x="64445" y="80263"/>
                      <a:pt x="64487" y="80075"/>
                      <a:pt x="64550" y="79928"/>
                    </a:cubicBezTo>
                    <a:cubicBezTo>
                      <a:pt x="64780" y="79322"/>
                      <a:pt x="65010" y="78757"/>
                      <a:pt x="65240" y="78171"/>
                    </a:cubicBezTo>
                    <a:cubicBezTo>
                      <a:pt x="65387" y="77878"/>
                      <a:pt x="65533" y="77627"/>
                      <a:pt x="65826" y="77501"/>
                    </a:cubicBezTo>
                    <a:cubicBezTo>
                      <a:pt x="65910" y="77459"/>
                      <a:pt x="65952" y="77418"/>
                      <a:pt x="66014" y="77355"/>
                    </a:cubicBezTo>
                    <a:cubicBezTo>
                      <a:pt x="66370" y="76936"/>
                      <a:pt x="66789" y="77083"/>
                      <a:pt x="67207" y="77229"/>
                    </a:cubicBezTo>
                    <a:cubicBezTo>
                      <a:pt x="67270" y="77250"/>
                      <a:pt x="67333" y="77292"/>
                      <a:pt x="67333" y="77313"/>
                    </a:cubicBezTo>
                    <a:cubicBezTo>
                      <a:pt x="67500" y="77731"/>
                      <a:pt x="67919" y="77731"/>
                      <a:pt x="68232" y="77836"/>
                    </a:cubicBezTo>
                    <a:cubicBezTo>
                      <a:pt x="68567" y="77941"/>
                      <a:pt x="68860" y="78087"/>
                      <a:pt x="69111" y="78296"/>
                    </a:cubicBezTo>
                    <a:cubicBezTo>
                      <a:pt x="69362" y="78485"/>
                      <a:pt x="69634" y="78610"/>
                      <a:pt x="69906" y="78757"/>
                    </a:cubicBezTo>
                    <a:cubicBezTo>
                      <a:pt x="70199" y="78882"/>
                      <a:pt x="70325" y="79196"/>
                      <a:pt x="70639" y="79301"/>
                    </a:cubicBezTo>
                    <a:cubicBezTo>
                      <a:pt x="71078" y="79447"/>
                      <a:pt x="71496" y="79698"/>
                      <a:pt x="71894" y="79928"/>
                    </a:cubicBezTo>
                    <a:cubicBezTo>
                      <a:pt x="72292" y="80159"/>
                      <a:pt x="72731" y="80326"/>
                      <a:pt x="73149" y="80493"/>
                    </a:cubicBezTo>
                    <a:cubicBezTo>
                      <a:pt x="73400" y="80598"/>
                      <a:pt x="73693" y="80682"/>
                      <a:pt x="73924" y="80849"/>
                    </a:cubicBezTo>
                    <a:cubicBezTo>
                      <a:pt x="74384" y="81121"/>
                      <a:pt x="74844" y="81058"/>
                      <a:pt x="75325" y="81079"/>
                    </a:cubicBezTo>
                    <a:cubicBezTo>
                      <a:pt x="75388" y="81079"/>
                      <a:pt x="75493" y="80996"/>
                      <a:pt x="75556" y="80954"/>
                    </a:cubicBezTo>
                    <a:cubicBezTo>
                      <a:pt x="75639" y="80849"/>
                      <a:pt x="75702" y="80744"/>
                      <a:pt x="75765" y="80598"/>
                    </a:cubicBezTo>
                    <a:cubicBezTo>
                      <a:pt x="75974" y="80075"/>
                      <a:pt x="76183" y="79531"/>
                      <a:pt x="76372" y="78987"/>
                    </a:cubicBezTo>
                    <a:cubicBezTo>
                      <a:pt x="76413" y="78882"/>
                      <a:pt x="76434" y="78778"/>
                      <a:pt x="76434" y="78652"/>
                    </a:cubicBezTo>
                    <a:cubicBezTo>
                      <a:pt x="76413" y="78087"/>
                      <a:pt x="76644" y="77606"/>
                      <a:pt x="76790" y="77083"/>
                    </a:cubicBezTo>
                    <a:cubicBezTo>
                      <a:pt x="76853" y="76790"/>
                      <a:pt x="76958" y="76497"/>
                      <a:pt x="76958" y="76141"/>
                    </a:cubicBezTo>
                    <a:cubicBezTo>
                      <a:pt x="76832" y="76204"/>
                      <a:pt x="76727" y="76267"/>
                      <a:pt x="76686" y="76350"/>
                    </a:cubicBezTo>
                    <a:cubicBezTo>
                      <a:pt x="76434" y="76602"/>
                      <a:pt x="76100" y="76727"/>
                      <a:pt x="75786" y="76790"/>
                    </a:cubicBezTo>
                    <a:cubicBezTo>
                      <a:pt x="75451" y="76832"/>
                      <a:pt x="75116" y="76895"/>
                      <a:pt x="74761" y="76915"/>
                    </a:cubicBezTo>
                    <a:cubicBezTo>
                      <a:pt x="74656" y="76915"/>
                      <a:pt x="74593" y="76936"/>
                      <a:pt x="74489" y="76915"/>
                    </a:cubicBezTo>
                    <a:cubicBezTo>
                      <a:pt x="74112" y="76790"/>
                      <a:pt x="73756" y="76769"/>
                      <a:pt x="73359" y="76706"/>
                    </a:cubicBezTo>
                    <a:cubicBezTo>
                      <a:pt x="73233" y="76685"/>
                      <a:pt x="73066" y="76602"/>
                      <a:pt x="72961" y="76497"/>
                    </a:cubicBezTo>
                    <a:cubicBezTo>
                      <a:pt x="72564" y="76204"/>
                      <a:pt x="72145" y="75932"/>
                      <a:pt x="71768" y="75618"/>
                    </a:cubicBezTo>
                    <a:cubicBezTo>
                      <a:pt x="71204" y="75200"/>
                      <a:pt x="70952" y="74677"/>
                      <a:pt x="70994" y="73965"/>
                    </a:cubicBezTo>
                    <a:lnTo>
                      <a:pt x="70994" y="73735"/>
                    </a:lnTo>
                    <a:cubicBezTo>
                      <a:pt x="70994" y="73233"/>
                      <a:pt x="71057" y="72731"/>
                      <a:pt x="71455" y="72312"/>
                    </a:cubicBezTo>
                    <a:cubicBezTo>
                      <a:pt x="71308" y="72229"/>
                      <a:pt x="71245" y="72166"/>
                      <a:pt x="71162" y="72124"/>
                    </a:cubicBezTo>
                    <a:cubicBezTo>
                      <a:pt x="70639" y="71957"/>
                      <a:pt x="70115" y="71768"/>
                      <a:pt x="69613" y="71580"/>
                    </a:cubicBezTo>
                    <a:cubicBezTo>
                      <a:pt x="69488" y="71538"/>
                      <a:pt x="69362" y="71496"/>
                      <a:pt x="69258" y="71433"/>
                    </a:cubicBezTo>
                    <a:cubicBezTo>
                      <a:pt x="68986" y="71245"/>
                      <a:pt x="68693" y="71078"/>
                      <a:pt x="68442" y="70869"/>
                    </a:cubicBezTo>
                    <a:cubicBezTo>
                      <a:pt x="67856" y="70450"/>
                      <a:pt x="67751" y="69969"/>
                      <a:pt x="68107" y="69257"/>
                    </a:cubicBezTo>
                    <a:cubicBezTo>
                      <a:pt x="68379" y="68672"/>
                      <a:pt x="68860" y="68253"/>
                      <a:pt x="69362" y="67876"/>
                    </a:cubicBezTo>
                    <a:cubicBezTo>
                      <a:pt x="69467" y="67793"/>
                      <a:pt x="69613" y="67730"/>
                      <a:pt x="69781" y="67688"/>
                    </a:cubicBezTo>
                    <a:cubicBezTo>
                      <a:pt x="69990" y="67604"/>
                      <a:pt x="70220" y="67563"/>
                      <a:pt x="70429" y="67479"/>
                    </a:cubicBezTo>
                    <a:cubicBezTo>
                      <a:pt x="70680" y="67395"/>
                      <a:pt x="70932" y="67270"/>
                      <a:pt x="71183" y="67207"/>
                    </a:cubicBezTo>
                    <a:cubicBezTo>
                      <a:pt x="71455" y="67165"/>
                      <a:pt x="71706" y="67186"/>
                      <a:pt x="71999" y="67165"/>
                    </a:cubicBezTo>
                    <a:lnTo>
                      <a:pt x="71999" y="66851"/>
                    </a:lnTo>
                    <a:cubicBezTo>
                      <a:pt x="71978" y="66516"/>
                      <a:pt x="72103" y="66223"/>
                      <a:pt x="72396" y="66098"/>
                    </a:cubicBezTo>
                    <a:cubicBezTo>
                      <a:pt x="72940" y="65826"/>
                      <a:pt x="73400" y="65428"/>
                      <a:pt x="73861" y="65010"/>
                    </a:cubicBezTo>
                    <a:cubicBezTo>
                      <a:pt x="73965" y="64905"/>
                      <a:pt x="74112" y="64863"/>
                      <a:pt x="74237" y="64780"/>
                    </a:cubicBezTo>
                    <a:cubicBezTo>
                      <a:pt x="75033" y="64382"/>
                      <a:pt x="75744" y="63901"/>
                      <a:pt x="76413" y="63315"/>
                    </a:cubicBezTo>
                    <a:cubicBezTo>
                      <a:pt x="76686" y="63085"/>
                      <a:pt x="76958" y="62855"/>
                      <a:pt x="77250" y="62646"/>
                    </a:cubicBezTo>
                    <a:cubicBezTo>
                      <a:pt x="77774" y="62248"/>
                      <a:pt x="78255" y="61809"/>
                      <a:pt x="78673" y="61306"/>
                    </a:cubicBezTo>
                    <a:cubicBezTo>
                      <a:pt x="79364" y="60449"/>
                      <a:pt x="80075" y="59612"/>
                      <a:pt x="80787" y="58733"/>
                    </a:cubicBezTo>
                    <a:cubicBezTo>
                      <a:pt x="80912" y="58607"/>
                      <a:pt x="80996" y="58461"/>
                      <a:pt x="81100" y="58293"/>
                    </a:cubicBezTo>
                    <a:cubicBezTo>
                      <a:pt x="81017" y="58147"/>
                      <a:pt x="80912" y="58189"/>
                      <a:pt x="80828" y="58189"/>
                    </a:cubicBezTo>
                    <a:cubicBezTo>
                      <a:pt x="80473" y="58168"/>
                      <a:pt x="80075" y="58168"/>
                      <a:pt x="79678" y="58168"/>
                    </a:cubicBezTo>
                    <a:cubicBezTo>
                      <a:pt x="78422" y="58147"/>
                      <a:pt x="77209" y="57980"/>
                      <a:pt x="75953" y="57791"/>
                    </a:cubicBezTo>
                    <a:cubicBezTo>
                      <a:pt x="75221" y="57687"/>
                      <a:pt x="74489" y="57561"/>
                      <a:pt x="73756" y="57456"/>
                    </a:cubicBezTo>
                    <a:cubicBezTo>
                      <a:pt x="73442" y="57415"/>
                      <a:pt x="73149" y="57352"/>
                      <a:pt x="72856" y="57226"/>
                    </a:cubicBezTo>
                    <a:cubicBezTo>
                      <a:pt x="72082" y="56892"/>
                      <a:pt x="71266" y="56640"/>
                      <a:pt x="70429" y="56473"/>
                    </a:cubicBezTo>
                    <a:cubicBezTo>
                      <a:pt x="70032" y="56368"/>
                      <a:pt x="69634" y="56180"/>
                      <a:pt x="69258" y="56013"/>
                    </a:cubicBezTo>
                    <a:cubicBezTo>
                      <a:pt x="68860" y="55866"/>
                      <a:pt x="68483" y="55678"/>
                      <a:pt x="68044" y="55573"/>
                    </a:cubicBezTo>
                    <a:cubicBezTo>
                      <a:pt x="68463" y="56013"/>
                      <a:pt x="68860" y="56431"/>
                      <a:pt x="69216" y="56850"/>
                    </a:cubicBezTo>
                    <a:cubicBezTo>
                      <a:pt x="69467" y="57122"/>
                      <a:pt x="69676" y="57373"/>
                      <a:pt x="69802" y="57728"/>
                    </a:cubicBezTo>
                    <a:cubicBezTo>
                      <a:pt x="70053" y="58377"/>
                      <a:pt x="70157" y="59047"/>
                      <a:pt x="70053" y="59737"/>
                    </a:cubicBezTo>
                    <a:cubicBezTo>
                      <a:pt x="70032" y="59842"/>
                      <a:pt x="70011" y="59967"/>
                      <a:pt x="69948" y="60051"/>
                    </a:cubicBezTo>
                    <a:cubicBezTo>
                      <a:pt x="69718" y="60469"/>
                      <a:pt x="69467" y="60867"/>
                      <a:pt x="69090" y="61202"/>
                    </a:cubicBezTo>
                    <a:cubicBezTo>
                      <a:pt x="68735" y="61516"/>
                      <a:pt x="68421" y="61850"/>
                      <a:pt x="68044" y="62164"/>
                    </a:cubicBezTo>
                    <a:cubicBezTo>
                      <a:pt x="67688" y="62478"/>
                      <a:pt x="67605" y="62897"/>
                      <a:pt x="67584" y="63336"/>
                    </a:cubicBezTo>
                    <a:cubicBezTo>
                      <a:pt x="67584" y="63587"/>
                      <a:pt x="67626" y="63796"/>
                      <a:pt x="67814" y="63964"/>
                    </a:cubicBezTo>
                    <a:cubicBezTo>
                      <a:pt x="68002" y="64131"/>
                      <a:pt x="68170" y="64319"/>
                      <a:pt x="68358" y="64466"/>
                    </a:cubicBezTo>
                    <a:cubicBezTo>
                      <a:pt x="68881" y="64843"/>
                      <a:pt x="69069" y="65324"/>
                      <a:pt x="68944" y="65993"/>
                    </a:cubicBezTo>
                    <a:cubicBezTo>
                      <a:pt x="68839" y="66516"/>
                      <a:pt x="68693" y="67039"/>
                      <a:pt x="68567" y="67563"/>
                    </a:cubicBezTo>
                    <a:cubicBezTo>
                      <a:pt x="68546" y="67667"/>
                      <a:pt x="68379" y="67709"/>
                      <a:pt x="68274" y="67625"/>
                    </a:cubicBezTo>
                    <a:cubicBezTo>
                      <a:pt x="67960" y="67311"/>
                      <a:pt x="67793" y="66977"/>
                      <a:pt x="67898" y="66516"/>
                    </a:cubicBezTo>
                    <a:cubicBezTo>
                      <a:pt x="67939" y="66307"/>
                      <a:pt x="68002" y="66098"/>
                      <a:pt x="68044" y="65910"/>
                    </a:cubicBezTo>
                    <a:cubicBezTo>
                      <a:pt x="68107" y="65596"/>
                      <a:pt x="68023" y="65366"/>
                      <a:pt x="67751" y="65177"/>
                    </a:cubicBezTo>
                    <a:cubicBezTo>
                      <a:pt x="67521" y="65010"/>
                      <a:pt x="67333" y="64801"/>
                      <a:pt x="67123" y="64591"/>
                    </a:cubicBezTo>
                    <a:cubicBezTo>
                      <a:pt x="66705" y="64215"/>
                      <a:pt x="66642" y="63713"/>
                      <a:pt x="66684" y="63169"/>
                    </a:cubicBezTo>
                    <a:cubicBezTo>
                      <a:pt x="66768" y="62499"/>
                      <a:pt x="66977" y="61913"/>
                      <a:pt x="67542" y="61453"/>
                    </a:cubicBezTo>
                    <a:cubicBezTo>
                      <a:pt x="67856" y="61223"/>
                      <a:pt x="68128" y="60909"/>
                      <a:pt x="68442" y="60658"/>
                    </a:cubicBezTo>
                    <a:cubicBezTo>
                      <a:pt x="68672" y="60449"/>
                      <a:pt x="68860" y="60197"/>
                      <a:pt x="69007" y="59946"/>
                    </a:cubicBezTo>
                    <a:cubicBezTo>
                      <a:pt x="69216" y="59633"/>
                      <a:pt x="69258" y="59298"/>
                      <a:pt x="69174" y="58942"/>
                    </a:cubicBezTo>
                    <a:cubicBezTo>
                      <a:pt x="69153" y="58775"/>
                      <a:pt x="69090" y="58586"/>
                      <a:pt x="69069" y="58398"/>
                    </a:cubicBezTo>
                    <a:cubicBezTo>
                      <a:pt x="69007" y="58105"/>
                      <a:pt x="68902" y="57854"/>
                      <a:pt x="68693" y="57645"/>
                    </a:cubicBezTo>
                    <a:cubicBezTo>
                      <a:pt x="68274" y="57164"/>
                      <a:pt x="67898" y="56682"/>
                      <a:pt x="67374" y="56306"/>
                    </a:cubicBezTo>
                    <a:cubicBezTo>
                      <a:pt x="67082" y="56096"/>
                      <a:pt x="66872" y="55762"/>
                      <a:pt x="66454" y="55678"/>
                    </a:cubicBezTo>
                    <a:lnTo>
                      <a:pt x="66328" y="55803"/>
                    </a:lnTo>
                    <a:cubicBezTo>
                      <a:pt x="66014" y="56076"/>
                      <a:pt x="65931" y="56076"/>
                      <a:pt x="65596" y="55803"/>
                    </a:cubicBezTo>
                    <a:cubicBezTo>
                      <a:pt x="65387" y="55657"/>
                      <a:pt x="65178" y="55573"/>
                      <a:pt x="64906" y="55762"/>
                    </a:cubicBezTo>
                    <a:cubicBezTo>
                      <a:pt x="64864" y="55803"/>
                      <a:pt x="64780" y="55803"/>
                      <a:pt x="64696" y="55845"/>
                    </a:cubicBezTo>
                    <a:cubicBezTo>
                      <a:pt x="64361" y="55887"/>
                      <a:pt x="64131" y="55741"/>
                      <a:pt x="64089" y="55385"/>
                    </a:cubicBezTo>
                    <a:cubicBezTo>
                      <a:pt x="64069" y="55176"/>
                      <a:pt x="64131" y="54967"/>
                      <a:pt x="64131" y="54757"/>
                    </a:cubicBezTo>
                    <a:cubicBezTo>
                      <a:pt x="63943" y="54611"/>
                      <a:pt x="63797" y="54527"/>
                      <a:pt x="63608" y="54527"/>
                    </a:cubicBezTo>
                    <a:cubicBezTo>
                      <a:pt x="63504" y="54695"/>
                      <a:pt x="63420" y="54841"/>
                      <a:pt x="63336" y="54967"/>
                    </a:cubicBezTo>
                    <a:cubicBezTo>
                      <a:pt x="63273" y="55071"/>
                      <a:pt x="63085" y="55071"/>
                      <a:pt x="63001" y="54946"/>
                    </a:cubicBezTo>
                    <a:cubicBezTo>
                      <a:pt x="62939" y="54841"/>
                      <a:pt x="62897" y="54736"/>
                      <a:pt x="62876" y="54632"/>
                    </a:cubicBezTo>
                    <a:cubicBezTo>
                      <a:pt x="62834" y="54485"/>
                      <a:pt x="62834" y="54318"/>
                      <a:pt x="62834" y="54130"/>
                    </a:cubicBezTo>
                    <a:cubicBezTo>
                      <a:pt x="62646" y="54067"/>
                      <a:pt x="62457" y="53983"/>
                      <a:pt x="62227" y="53899"/>
                    </a:cubicBezTo>
                    <a:cubicBezTo>
                      <a:pt x="61704" y="53753"/>
                      <a:pt x="61181" y="53544"/>
                      <a:pt x="60700" y="53272"/>
                    </a:cubicBezTo>
                    <a:cubicBezTo>
                      <a:pt x="60449" y="53146"/>
                      <a:pt x="60156" y="53042"/>
                      <a:pt x="59863" y="52937"/>
                    </a:cubicBezTo>
                    <a:cubicBezTo>
                      <a:pt x="59235" y="52665"/>
                      <a:pt x="58649" y="52309"/>
                      <a:pt x="57980" y="52184"/>
                    </a:cubicBezTo>
                    <a:cubicBezTo>
                      <a:pt x="57791" y="52142"/>
                      <a:pt x="57645" y="51995"/>
                      <a:pt x="57478" y="51912"/>
                    </a:cubicBezTo>
                    <a:cubicBezTo>
                      <a:pt x="55553" y="50824"/>
                      <a:pt x="53586" y="49777"/>
                      <a:pt x="51598" y="48794"/>
                    </a:cubicBezTo>
                    <a:cubicBezTo>
                      <a:pt x="50468" y="48250"/>
                      <a:pt x="49401" y="47601"/>
                      <a:pt x="48334" y="46974"/>
                    </a:cubicBezTo>
                    <a:cubicBezTo>
                      <a:pt x="46828" y="46053"/>
                      <a:pt x="45342" y="45132"/>
                      <a:pt x="43877" y="44170"/>
                    </a:cubicBezTo>
                    <a:cubicBezTo>
                      <a:pt x="42580" y="43333"/>
                      <a:pt x="41325" y="42412"/>
                      <a:pt x="40111" y="41408"/>
                    </a:cubicBezTo>
                    <a:cubicBezTo>
                      <a:pt x="38333" y="39943"/>
                      <a:pt x="36763" y="38270"/>
                      <a:pt x="35278" y="36533"/>
                    </a:cubicBezTo>
                    <a:cubicBezTo>
                      <a:pt x="34566" y="35696"/>
                      <a:pt x="33918" y="34775"/>
                      <a:pt x="33353" y="33834"/>
                    </a:cubicBezTo>
                    <a:cubicBezTo>
                      <a:pt x="32097" y="31699"/>
                      <a:pt x="30863" y="29523"/>
                      <a:pt x="29733" y="27306"/>
                    </a:cubicBezTo>
                    <a:cubicBezTo>
                      <a:pt x="29335" y="26510"/>
                      <a:pt x="28959" y="25736"/>
                      <a:pt x="28561" y="24920"/>
                    </a:cubicBezTo>
                    <a:cubicBezTo>
                      <a:pt x="28477" y="24774"/>
                      <a:pt x="28394" y="24627"/>
                      <a:pt x="28331" y="24502"/>
                    </a:cubicBezTo>
                    <a:cubicBezTo>
                      <a:pt x="28143" y="24523"/>
                      <a:pt x="28080" y="24627"/>
                      <a:pt x="28080" y="24732"/>
                    </a:cubicBezTo>
                    <a:cubicBezTo>
                      <a:pt x="28080" y="25025"/>
                      <a:pt x="27933" y="25234"/>
                      <a:pt x="27829" y="25506"/>
                    </a:cubicBezTo>
                    <a:cubicBezTo>
                      <a:pt x="27599" y="26050"/>
                      <a:pt x="27327" y="26615"/>
                      <a:pt x="27138" y="27201"/>
                    </a:cubicBezTo>
                    <a:cubicBezTo>
                      <a:pt x="26929" y="27766"/>
                      <a:pt x="26720" y="28352"/>
                      <a:pt x="26594" y="28959"/>
                    </a:cubicBezTo>
                    <a:cubicBezTo>
                      <a:pt x="26490" y="29523"/>
                      <a:pt x="26239" y="30067"/>
                      <a:pt x="26301" y="30695"/>
                    </a:cubicBezTo>
                    <a:cubicBezTo>
                      <a:pt x="26364" y="31218"/>
                      <a:pt x="26134" y="31720"/>
                      <a:pt x="25988" y="32223"/>
                    </a:cubicBezTo>
                    <a:cubicBezTo>
                      <a:pt x="25925" y="32557"/>
                      <a:pt x="25778" y="32892"/>
                      <a:pt x="25674" y="33248"/>
                    </a:cubicBezTo>
                    <a:cubicBezTo>
                      <a:pt x="25653" y="33373"/>
                      <a:pt x="25632" y="33499"/>
                      <a:pt x="25548" y="33624"/>
                    </a:cubicBezTo>
                    <a:cubicBezTo>
                      <a:pt x="25192" y="34252"/>
                      <a:pt x="24837" y="34922"/>
                      <a:pt x="24418" y="35487"/>
                    </a:cubicBezTo>
                    <a:cubicBezTo>
                      <a:pt x="24209" y="35780"/>
                      <a:pt x="23895" y="35989"/>
                      <a:pt x="23644" y="36240"/>
                    </a:cubicBezTo>
                    <a:cubicBezTo>
                      <a:pt x="23372" y="36512"/>
                      <a:pt x="23079" y="36763"/>
                      <a:pt x="22724" y="36930"/>
                    </a:cubicBezTo>
                    <a:cubicBezTo>
                      <a:pt x="22221" y="37119"/>
                      <a:pt x="21803" y="37474"/>
                      <a:pt x="21280" y="37579"/>
                    </a:cubicBezTo>
                    <a:cubicBezTo>
                      <a:pt x="21133" y="37600"/>
                      <a:pt x="20966" y="37746"/>
                      <a:pt x="20861" y="37851"/>
                    </a:cubicBezTo>
                    <a:cubicBezTo>
                      <a:pt x="20527" y="38207"/>
                      <a:pt x="20087" y="38437"/>
                      <a:pt x="19669" y="38709"/>
                    </a:cubicBezTo>
                    <a:cubicBezTo>
                      <a:pt x="19606" y="38751"/>
                      <a:pt x="19501" y="38751"/>
                      <a:pt x="19459" y="38814"/>
                    </a:cubicBezTo>
                    <a:cubicBezTo>
                      <a:pt x="19041" y="39253"/>
                      <a:pt x="18518" y="39525"/>
                      <a:pt x="18058" y="39902"/>
                    </a:cubicBezTo>
                    <a:cubicBezTo>
                      <a:pt x="17995" y="39964"/>
                      <a:pt x="17932" y="40048"/>
                      <a:pt x="17848" y="40090"/>
                    </a:cubicBezTo>
                    <a:cubicBezTo>
                      <a:pt x="17367" y="40383"/>
                      <a:pt x="16949" y="40801"/>
                      <a:pt x="16530" y="41157"/>
                    </a:cubicBezTo>
                    <a:cubicBezTo>
                      <a:pt x="16446" y="41220"/>
                      <a:pt x="16384" y="41324"/>
                      <a:pt x="16321" y="41345"/>
                    </a:cubicBezTo>
                    <a:cubicBezTo>
                      <a:pt x="15735" y="41638"/>
                      <a:pt x="15317" y="42140"/>
                      <a:pt x="14877" y="42559"/>
                    </a:cubicBezTo>
                    <a:cubicBezTo>
                      <a:pt x="14438" y="42977"/>
                      <a:pt x="14270" y="43124"/>
                      <a:pt x="13768" y="42559"/>
                    </a:cubicBezTo>
                    <a:cubicBezTo>
                      <a:pt x="13664" y="42454"/>
                      <a:pt x="13538" y="42350"/>
                      <a:pt x="13433" y="42266"/>
                    </a:cubicBezTo>
                    <a:cubicBezTo>
                      <a:pt x="13120" y="41994"/>
                      <a:pt x="12827" y="41743"/>
                      <a:pt x="12492" y="41513"/>
                    </a:cubicBezTo>
                    <a:cubicBezTo>
                      <a:pt x="12178" y="41262"/>
                      <a:pt x="11843" y="41031"/>
                      <a:pt x="11508" y="40822"/>
                    </a:cubicBezTo>
                    <a:cubicBezTo>
                      <a:pt x="11404" y="40780"/>
                      <a:pt x="11236" y="40780"/>
                      <a:pt x="11111" y="40738"/>
                    </a:cubicBezTo>
                    <a:cubicBezTo>
                      <a:pt x="10985" y="40718"/>
                      <a:pt x="10881" y="40529"/>
                      <a:pt x="10944" y="40425"/>
                    </a:cubicBezTo>
                    <a:cubicBezTo>
                      <a:pt x="11111" y="40174"/>
                      <a:pt x="11299" y="39943"/>
                      <a:pt x="11508" y="39692"/>
                    </a:cubicBezTo>
                    <a:cubicBezTo>
                      <a:pt x="11948" y="39211"/>
                      <a:pt x="12492" y="38793"/>
                      <a:pt x="13078" y="38437"/>
                    </a:cubicBezTo>
                    <a:cubicBezTo>
                      <a:pt x="14668" y="37495"/>
                      <a:pt x="16258" y="36533"/>
                      <a:pt x="17932" y="35675"/>
                    </a:cubicBezTo>
                    <a:cubicBezTo>
                      <a:pt x="19062" y="35089"/>
                      <a:pt x="20150" y="34440"/>
                      <a:pt x="21280" y="33813"/>
                    </a:cubicBezTo>
                    <a:cubicBezTo>
                      <a:pt x="21677" y="33604"/>
                      <a:pt x="21970" y="33269"/>
                      <a:pt x="22242" y="32934"/>
                    </a:cubicBezTo>
                    <a:cubicBezTo>
                      <a:pt x="22410" y="32746"/>
                      <a:pt x="22535" y="32557"/>
                      <a:pt x="22703" y="32411"/>
                    </a:cubicBezTo>
                    <a:cubicBezTo>
                      <a:pt x="23268" y="31930"/>
                      <a:pt x="23477" y="31281"/>
                      <a:pt x="23644" y="30632"/>
                    </a:cubicBezTo>
                    <a:cubicBezTo>
                      <a:pt x="23770" y="30109"/>
                      <a:pt x="23791" y="29544"/>
                      <a:pt x="23874" y="29021"/>
                    </a:cubicBezTo>
                    <a:cubicBezTo>
                      <a:pt x="23895" y="28812"/>
                      <a:pt x="23916" y="28603"/>
                      <a:pt x="23979" y="28394"/>
                    </a:cubicBezTo>
                    <a:cubicBezTo>
                      <a:pt x="24000" y="28247"/>
                      <a:pt x="24063" y="28122"/>
                      <a:pt x="24084" y="27954"/>
                    </a:cubicBezTo>
                    <a:cubicBezTo>
                      <a:pt x="24125" y="27326"/>
                      <a:pt x="24376" y="26782"/>
                      <a:pt x="24795" y="26301"/>
                    </a:cubicBezTo>
                    <a:cubicBezTo>
                      <a:pt x="24795" y="26280"/>
                      <a:pt x="24816" y="26280"/>
                      <a:pt x="24816" y="26259"/>
                    </a:cubicBezTo>
                    <a:cubicBezTo>
                      <a:pt x="24962" y="25757"/>
                      <a:pt x="25381" y="25443"/>
                      <a:pt x="25674" y="25046"/>
                    </a:cubicBezTo>
                    <a:cubicBezTo>
                      <a:pt x="25862" y="24795"/>
                      <a:pt x="25967" y="24481"/>
                      <a:pt x="26071" y="24104"/>
                    </a:cubicBezTo>
                    <a:cubicBezTo>
                      <a:pt x="25799" y="24188"/>
                      <a:pt x="25737" y="24376"/>
                      <a:pt x="25632" y="24502"/>
                    </a:cubicBezTo>
                    <a:cubicBezTo>
                      <a:pt x="25360" y="24795"/>
                      <a:pt x="25130" y="25088"/>
                      <a:pt x="24837" y="25339"/>
                    </a:cubicBezTo>
                    <a:cubicBezTo>
                      <a:pt x="24732" y="25443"/>
                      <a:pt x="24607" y="25548"/>
                      <a:pt x="24481" y="25611"/>
                    </a:cubicBezTo>
                    <a:cubicBezTo>
                      <a:pt x="23895" y="25841"/>
                      <a:pt x="23330" y="26071"/>
                      <a:pt x="22724" y="26301"/>
                    </a:cubicBezTo>
                    <a:cubicBezTo>
                      <a:pt x="22179" y="26552"/>
                      <a:pt x="21594" y="26615"/>
                      <a:pt x="20987" y="26699"/>
                    </a:cubicBezTo>
                    <a:lnTo>
                      <a:pt x="18560" y="27013"/>
                    </a:lnTo>
                    <a:cubicBezTo>
                      <a:pt x="18330" y="27034"/>
                      <a:pt x="18058" y="27034"/>
                      <a:pt x="17827" y="27034"/>
                    </a:cubicBezTo>
                    <a:cubicBezTo>
                      <a:pt x="17074" y="27034"/>
                      <a:pt x="16363" y="27201"/>
                      <a:pt x="15693" y="27557"/>
                    </a:cubicBezTo>
                    <a:cubicBezTo>
                      <a:pt x="15589" y="27933"/>
                      <a:pt x="15589" y="28331"/>
                      <a:pt x="15714" y="28686"/>
                    </a:cubicBezTo>
                    <a:cubicBezTo>
                      <a:pt x="15965" y="29377"/>
                      <a:pt x="15861" y="30109"/>
                      <a:pt x="15819" y="30800"/>
                    </a:cubicBezTo>
                    <a:cubicBezTo>
                      <a:pt x="15819" y="30967"/>
                      <a:pt x="15714" y="31155"/>
                      <a:pt x="15630" y="31281"/>
                    </a:cubicBezTo>
                    <a:cubicBezTo>
                      <a:pt x="15421" y="31637"/>
                      <a:pt x="15191" y="32013"/>
                      <a:pt x="14982" y="32348"/>
                    </a:cubicBezTo>
                    <a:cubicBezTo>
                      <a:pt x="14877" y="32536"/>
                      <a:pt x="14752" y="32683"/>
                      <a:pt x="14563" y="32788"/>
                    </a:cubicBezTo>
                    <a:cubicBezTo>
                      <a:pt x="13957" y="33185"/>
                      <a:pt x="13350" y="33604"/>
                      <a:pt x="12764" y="34001"/>
                    </a:cubicBezTo>
                    <a:cubicBezTo>
                      <a:pt x="11969" y="34461"/>
                      <a:pt x="11195" y="34922"/>
                      <a:pt x="10316" y="35236"/>
                    </a:cubicBezTo>
                    <a:cubicBezTo>
                      <a:pt x="9249" y="35612"/>
                      <a:pt x="8223" y="36093"/>
                      <a:pt x="7114" y="36407"/>
                    </a:cubicBezTo>
                    <a:cubicBezTo>
                      <a:pt x="6089" y="36700"/>
                      <a:pt x="5043" y="36930"/>
                      <a:pt x="3976" y="36951"/>
                    </a:cubicBezTo>
                    <a:cubicBezTo>
                      <a:pt x="3306" y="36972"/>
                      <a:pt x="2679" y="36930"/>
                      <a:pt x="2030" y="36868"/>
                    </a:cubicBezTo>
                    <a:cubicBezTo>
                      <a:pt x="1884" y="36868"/>
                      <a:pt x="1695" y="36805"/>
                      <a:pt x="1528" y="36742"/>
                    </a:cubicBezTo>
                    <a:cubicBezTo>
                      <a:pt x="1193" y="36637"/>
                      <a:pt x="858" y="36512"/>
                      <a:pt x="482" y="36428"/>
                    </a:cubicBezTo>
                    <a:cubicBezTo>
                      <a:pt x="231" y="36386"/>
                      <a:pt x="105" y="36219"/>
                      <a:pt x="63" y="35968"/>
                    </a:cubicBezTo>
                    <a:cubicBezTo>
                      <a:pt x="63" y="35863"/>
                      <a:pt x="42" y="35780"/>
                      <a:pt x="21" y="35675"/>
                    </a:cubicBezTo>
                    <a:cubicBezTo>
                      <a:pt x="0" y="35508"/>
                      <a:pt x="42" y="35382"/>
                      <a:pt x="168" y="35257"/>
                    </a:cubicBezTo>
                    <a:cubicBezTo>
                      <a:pt x="461" y="34964"/>
                      <a:pt x="733" y="34671"/>
                      <a:pt x="963" y="34357"/>
                    </a:cubicBezTo>
                    <a:cubicBezTo>
                      <a:pt x="1193" y="34022"/>
                      <a:pt x="1507" y="33729"/>
                      <a:pt x="1800" y="33415"/>
                    </a:cubicBezTo>
                    <a:cubicBezTo>
                      <a:pt x="2156" y="32997"/>
                      <a:pt x="2616" y="32997"/>
                      <a:pt x="3055" y="33164"/>
                    </a:cubicBezTo>
                    <a:cubicBezTo>
                      <a:pt x="3285" y="33248"/>
                      <a:pt x="3516" y="33290"/>
                      <a:pt x="3767" y="33290"/>
                    </a:cubicBezTo>
                    <a:cubicBezTo>
                      <a:pt x="3934" y="33290"/>
                      <a:pt x="4122" y="33311"/>
                      <a:pt x="4332" y="33311"/>
                    </a:cubicBezTo>
                    <a:cubicBezTo>
                      <a:pt x="5566" y="33373"/>
                      <a:pt x="5566" y="33373"/>
                      <a:pt x="6738" y="33039"/>
                    </a:cubicBezTo>
                    <a:cubicBezTo>
                      <a:pt x="7114" y="32934"/>
                      <a:pt x="7470" y="32829"/>
                      <a:pt x="7847" y="32746"/>
                    </a:cubicBezTo>
                    <a:cubicBezTo>
                      <a:pt x="8014" y="32683"/>
                      <a:pt x="8203" y="32620"/>
                      <a:pt x="8391" y="32557"/>
                    </a:cubicBezTo>
                    <a:cubicBezTo>
                      <a:pt x="8600" y="32474"/>
                      <a:pt x="8809" y="32411"/>
                      <a:pt x="9039" y="32348"/>
                    </a:cubicBezTo>
                    <a:cubicBezTo>
                      <a:pt x="9249" y="32306"/>
                      <a:pt x="9479" y="32244"/>
                      <a:pt x="9667" y="32118"/>
                    </a:cubicBezTo>
                    <a:cubicBezTo>
                      <a:pt x="9751" y="32034"/>
                      <a:pt x="9876" y="32034"/>
                      <a:pt x="9981" y="31992"/>
                    </a:cubicBezTo>
                    <a:cubicBezTo>
                      <a:pt x="10274" y="31888"/>
                      <a:pt x="10525" y="31720"/>
                      <a:pt x="10797" y="31574"/>
                    </a:cubicBezTo>
                    <a:cubicBezTo>
                      <a:pt x="11236" y="31281"/>
                      <a:pt x="11634" y="30904"/>
                      <a:pt x="12052" y="30570"/>
                    </a:cubicBezTo>
                    <a:cubicBezTo>
                      <a:pt x="12199" y="30444"/>
                      <a:pt x="12304" y="30319"/>
                      <a:pt x="12450" y="30172"/>
                    </a:cubicBezTo>
                    <a:cubicBezTo>
                      <a:pt x="12471" y="30130"/>
                      <a:pt x="12555" y="30109"/>
                      <a:pt x="12555" y="30047"/>
                    </a:cubicBezTo>
                    <a:cubicBezTo>
                      <a:pt x="12576" y="29649"/>
                      <a:pt x="12868" y="29314"/>
                      <a:pt x="12806" y="28896"/>
                    </a:cubicBezTo>
                    <a:cubicBezTo>
                      <a:pt x="12764" y="28331"/>
                      <a:pt x="12973" y="27808"/>
                      <a:pt x="13078" y="27285"/>
                    </a:cubicBezTo>
                    <a:cubicBezTo>
                      <a:pt x="13140" y="26971"/>
                      <a:pt x="13392" y="26678"/>
                      <a:pt x="13538" y="26364"/>
                    </a:cubicBezTo>
                    <a:cubicBezTo>
                      <a:pt x="13622" y="26238"/>
                      <a:pt x="13726" y="26134"/>
                      <a:pt x="13810" y="25987"/>
                    </a:cubicBezTo>
                    <a:cubicBezTo>
                      <a:pt x="13831" y="25946"/>
                      <a:pt x="13873" y="25883"/>
                      <a:pt x="13915" y="25862"/>
                    </a:cubicBezTo>
                    <a:cubicBezTo>
                      <a:pt x="14501" y="25611"/>
                      <a:pt x="15024" y="25150"/>
                      <a:pt x="15714" y="25046"/>
                    </a:cubicBezTo>
                    <a:cubicBezTo>
                      <a:pt x="15840" y="25025"/>
                      <a:pt x="15965" y="25025"/>
                      <a:pt x="16112" y="25025"/>
                    </a:cubicBezTo>
                    <a:cubicBezTo>
                      <a:pt x="17200" y="25088"/>
                      <a:pt x="18309" y="25109"/>
                      <a:pt x="19397" y="25150"/>
                    </a:cubicBezTo>
                    <a:cubicBezTo>
                      <a:pt x="19501" y="25150"/>
                      <a:pt x="19669" y="25150"/>
                      <a:pt x="19731" y="25213"/>
                    </a:cubicBezTo>
                    <a:cubicBezTo>
                      <a:pt x="20129" y="25443"/>
                      <a:pt x="20547" y="25401"/>
                      <a:pt x="20945" y="25422"/>
                    </a:cubicBezTo>
                    <a:lnTo>
                      <a:pt x="21050" y="25422"/>
                    </a:lnTo>
                    <a:cubicBezTo>
                      <a:pt x="21405" y="25422"/>
                      <a:pt x="21761" y="25443"/>
                      <a:pt x="22117" y="25318"/>
                    </a:cubicBezTo>
                    <a:cubicBezTo>
                      <a:pt x="22535" y="25150"/>
                      <a:pt x="23016" y="25109"/>
                      <a:pt x="23456" y="25025"/>
                    </a:cubicBezTo>
                    <a:cubicBezTo>
                      <a:pt x="23686" y="24983"/>
                      <a:pt x="23895" y="24899"/>
                      <a:pt x="24063" y="24711"/>
                    </a:cubicBezTo>
                    <a:lnTo>
                      <a:pt x="24125" y="24627"/>
                    </a:lnTo>
                    <a:cubicBezTo>
                      <a:pt x="24711" y="24313"/>
                      <a:pt x="25067" y="23790"/>
                      <a:pt x="25464" y="23330"/>
                    </a:cubicBezTo>
                    <a:cubicBezTo>
                      <a:pt x="25988" y="23016"/>
                      <a:pt x="26364" y="22221"/>
                      <a:pt x="26469" y="21761"/>
                    </a:cubicBezTo>
                    <a:close/>
                    <a:moveTo>
                      <a:pt x="85285" y="40404"/>
                    </a:moveTo>
                    <a:cubicBezTo>
                      <a:pt x="85452" y="40383"/>
                      <a:pt x="85578" y="40320"/>
                      <a:pt x="85725" y="40320"/>
                    </a:cubicBezTo>
                    <a:cubicBezTo>
                      <a:pt x="85829" y="40320"/>
                      <a:pt x="85997" y="40383"/>
                      <a:pt x="86017" y="40425"/>
                    </a:cubicBezTo>
                    <a:cubicBezTo>
                      <a:pt x="86185" y="40822"/>
                      <a:pt x="86520" y="40864"/>
                      <a:pt x="86833" y="40969"/>
                    </a:cubicBezTo>
                    <a:cubicBezTo>
                      <a:pt x="87859" y="41283"/>
                      <a:pt x="88863" y="41596"/>
                      <a:pt x="89888" y="41889"/>
                    </a:cubicBezTo>
                    <a:cubicBezTo>
                      <a:pt x="90098" y="41952"/>
                      <a:pt x="90307" y="41973"/>
                      <a:pt x="90516" y="41994"/>
                    </a:cubicBezTo>
                    <a:cubicBezTo>
                      <a:pt x="91520" y="42057"/>
                      <a:pt x="92525" y="42078"/>
                      <a:pt x="93529" y="42119"/>
                    </a:cubicBezTo>
                    <a:cubicBezTo>
                      <a:pt x="94031" y="42161"/>
                      <a:pt x="94408" y="41868"/>
                      <a:pt x="94868" y="41680"/>
                    </a:cubicBezTo>
                    <a:cubicBezTo>
                      <a:pt x="94994" y="41387"/>
                      <a:pt x="95308" y="41366"/>
                      <a:pt x="95517" y="41220"/>
                    </a:cubicBezTo>
                    <a:cubicBezTo>
                      <a:pt x="95559" y="41241"/>
                      <a:pt x="95600" y="41262"/>
                      <a:pt x="95642" y="41283"/>
                    </a:cubicBezTo>
                    <a:cubicBezTo>
                      <a:pt x="95705" y="41324"/>
                      <a:pt x="95747" y="41324"/>
                      <a:pt x="95768" y="41345"/>
                    </a:cubicBezTo>
                    <a:lnTo>
                      <a:pt x="96647" y="40634"/>
                    </a:lnTo>
                    <a:cubicBezTo>
                      <a:pt x="96647" y="40592"/>
                      <a:pt x="96647" y="40529"/>
                      <a:pt x="96605" y="40487"/>
                    </a:cubicBezTo>
                    <a:cubicBezTo>
                      <a:pt x="96291" y="39713"/>
                      <a:pt x="95977" y="38960"/>
                      <a:pt x="95517" y="38290"/>
                    </a:cubicBezTo>
                    <a:cubicBezTo>
                      <a:pt x="95287" y="37914"/>
                      <a:pt x="95036" y="37516"/>
                      <a:pt x="94805" y="37181"/>
                    </a:cubicBezTo>
                    <a:cubicBezTo>
                      <a:pt x="94659" y="36951"/>
                      <a:pt x="94471" y="36721"/>
                      <a:pt x="94261" y="36533"/>
                    </a:cubicBezTo>
                    <a:cubicBezTo>
                      <a:pt x="93675" y="36010"/>
                      <a:pt x="93111" y="35487"/>
                      <a:pt x="92504" y="34985"/>
                    </a:cubicBezTo>
                    <a:cubicBezTo>
                      <a:pt x="91876" y="34503"/>
                      <a:pt x="91206" y="34085"/>
                      <a:pt x="90432" y="33792"/>
                    </a:cubicBezTo>
                    <a:cubicBezTo>
                      <a:pt x="89010" y="33269"/>
                      <a:pt x="87566" y="32746"/>
                      <a:pt x="86059" y="32348"/>
                    </a:cubicBezTo>
                    <a:cubicBezTo>
                      <a:pt x="85745" y="32264"/>
                      <a:pt x="85452" y="32181"/>
                      <a:pt x="85118" y="32181"/>
                    </a:cubicBezTo>
                    <a:lnTo>
                      <a:pt x="82356" y="32181"/>
                    </a:lnTo>
                    <a:cubicBezTo>
                      <a:pt x="81958" y="32181"/>
                      <a:pt x="81644" y="32327"/>
                      <a:pt x="81540" y="32746"/>
                    </a:cubicBezTo>
                    <a:cubicBezTo>
                      <a:pt x="81540" y="32767"/>
                      <a:pt x="81498" y="32788"/>
                      <a:pt x="81456" y="32788"/>
                    </a:cubicBezTo>
                    <a:cubicBezTo>
                      <a:pt x="81331" y="32788"/>
                      <a:pt x="81205" y="32767"/>
                      <a:pt x="81121" y="32808"/>
                    </a:cubicBezTo>
                    <a:cubicBezTo>
                      <a:pt x="80870" y="33039"/>
                      <a:pt x="80577" y="33080"/>
                      <a:pt x="80263" y="32976"/>
                    </a:cubicBezTo>
                    <a:cubicBezTo>
                      <a:pt x="80180" y="32955"/>
                      <a:pt x="80075" y="32955"/>
                      <a:pt x="79971" y="32955"/>
                    </a:cubicBezTo>
                    <a:cubicBezTo>
                      <a:pt x="79134" y="32955"/>
                      <a:pt x="78297" y="32955"/>
                      <a:pt x="77460" y="32913"/>
                    </a:cubicBezTo>
                    <a:cubicBezTo>
                      <a:pt x="77167" y="32913"/>
                      <a:pt x="76895" y="32955"/>
                      <a:pt x="76623" y="33060"/>
                    </a:cubicBezTo>
                    <a:cubicBezTo>
                      <a:pt x="75995" y="33332"/>
                      <a:pt x="75367" y="33624"/>
                      <a:pt x="74761" y="33896"/>
                    </a:cubicBezTo>
                    <a:cubicBezTo>
                      <a:pt x="74279" y="34106"/>
                      <a:pt x="73882" y="34440"/>
                      <a:pt x="73463" y="34796"/>
                    </a:cubicBezTo>
                    <a:cubicBezTo>
                      <a:pt x="72438" y="35696"/>
                      <a:pt x="71559" y="36721"/>
                      <a:pt x="70785" y="37830"/>
                    </a:cubicBezTo>
                    <a:cubicBezTo>
                      <a:pt x="70199" y="38667"/>
                      <a:pt x="69613" y="39546"/>
                      <a:pt x="69195" y="40487"/>
                    </a:cubicBezTo>
                    <a:cubicBezTo>
                      <a:pt x="68839" y="41303"/>
                      <a:pt x="68525" y="42099"/>
                      <a:pt x="68630" y="43019"/>
                    </a:cubicBezTo>
                    <a:cubicBezTo>
                      <a:pt x="68651" y="43249"/>
                      <a:pt x="68630" y="43521"/>
                      <a:pt x="68630" y="43772"/>
                    </a:cubicBezTo>
                    <a:cubicBezTo>
                      <a:pt x="68588" y="44735"/>
                      <a:pt x="68567" y="45697"/>
                      <a:pt x="68546" y="46660"/>
                    </a:cubicBezTo>
                    <a:cubicBezTo>
                      <a:pt x="68546" y="46890"/>
                      <a:pt x="68567" y="47141"/>
                      <a:pt x="68588" y="47392"/>
                    </a:cubicBezTo>
                    <a:cubicBezTo>
                      <a:pt x="68651" y="48041"/>
                      <a:pt x="68944" y="48648"/>
                      <a:pt x="69111" y="49275"/>
                    </a:cubicBezTo>
                    <a:cubicBezTo>
                      <a:pt x="69279" y="49736"/>
                      <a:pt x="69592" y="50112"/>
                      <a:pt x="69843" y="50489"/>
                    </a:cubicBezTo>
                    <a:cubicBezTo>
                      <a:pt x="69885" y="50552"/>
                      <a:pt x="69948" y="50594"/>
                      <a:pt x="70011" y="50656"/>
                    </a:cubicBezTo>
                    <a:cubicBezTo>
                      <a:pt x="70346" y="50928"/>
                      <a:pt x="70764" y="51075"/>
                      <a:pt x="71204" y="51200"/>
                    </a:cubicBezTo>
                    <a:cubicBezTo>
                      <a:pt x="71350" y="50886"/>
                      <a:pt x="71476" y="50614"/>
                      <a:pt x="71622" y="50322"/>
                    </a:cubicBezTo>
                    <a:cubicBezTo>
                      <a:pt x="71706" y="50196"/>
                      <a:pt x="71768" y="50008"/>
                      <a:pt x="71873" y="49945"/>
                    </a:cubicBezTo>
                    <a:cubicBezTo>
                      <a:pt x="72208" y="49736"/>
                      <a:pt x="72564" y="49505"/>
                      <a:pt x="73024" y="49568"/>
                    </a:cubicBezTo>
                    <a:cubicBezTo>
                      <a:pt x="73359" y="49589"/>
                      <a:pt x="73693" y="49610"/>
                      <a:pt x="74028" y="49610"/>
                    </a:cubicBezTo>
                    <a:cubicBezTo>
                      <a:pt x="74112" y="49610"/>
                      <a:pt x="74217" y="49631"/>
                      <a:pt x="74300" y="49505"/>
                    </a:cubicBezTo>
                    <a:cubicBezTo>
                      <a:pt x="74217" y="49422"/>
                      <a:pt x="74133" y="49380"/>
                      <a:pt x="74070" y="49296"/>
                    </a:cubicBezTo>
                    <a:cubicBezTo>
                      <a:pt x="73986" y="49192"/>
                      <a:pt x="74007" y="49066"/>
                      <a:pt x="74112" y="49003"/>
                    </a:cubicBezTo>
                    <a:cubicBezTo>
                      <a:pt x="74196" y="48961"/>
                      <a:pt x="74300" y="48899"/>
                      <a:pt x="74384" y="48899"/>
                    </a:cubicBezTo>
                    <a:cubicBezTo>
                      <a:pt x="74635" y="48878"/>
                      <a:pt x="74907" y="48857"/>
                      <a:pt x="75158" y="48857"/>
                    </a:cubicBezTo>
                    <a:cubicBezTo>
                      <a:pt x="75556" y="48857"/>
                      <a:pt x="75953" y="48794"/>
                      <a:pt x="76330" y="48731"/>
                    </a:cubicBezTo>
                    <a:cubicBezTo>
                      <a:pt x="77313" y="48522"/>
                      <a:pt x="78255" y="48229"/>
                      <a:pt x="79196" y="47936"/>
                    </a:cubicBezTo>
                    <a:cubicBezTo>
                      <a:pt x="79971" y="47706"/>
                      <a:pt x="80703" y="47371"/>
                      <a:pt x="81456" y="47016"/>
                    </a:cubicBezTo>
                    <a:cubicBezTo>
                      <a:pt x="82084" y="46744"/>
                      <a:pt x="82586" y="46325"/>
                      <a:pt x="83067" y="45844"/>
                    </a:cubicBezTo>
                    <a:cubicBezTo>
                      <a:pt x="83402" y="45488"/>
                      <a:pt x="83800" y="45174"/>
                      <a:pt x="84030" y="44714"/>
                    </a:cubicBezTo>
                    <a:cubicBezTo>
                      <a:pt x="84364" y="44065"/>
                      <a:pt x="84720" y="43396"/>
                      <a:pt x="85055" y="42726"/>
                    </a:cubicBezTo>
                    <a:cubicBezTo>
                      <a:pt x="85180" y="42496"/>
                      <a:pt x="85243" y="42245"/>
                      <a:pt x="85243" y="41952"/>
                    </a:cubicBezTo>
                    <a:cubicBezTo>
                      <a:pt x="85201" y="41366"/>
                      <a:pt x="85264" y="40906"/>
                      <a:pt x="85285" y="40404"/>
                    </a:cubicBezTo>
                    <a:close/>
                    <a:moveTo>
                      <a:pt x="89972" y="75869"/>
                    </a:moveTo>
                    <a:cubicBezTo>
                      <a:pt x="90160" y="75534"/>
                      <a:pt x="90390" y="75242"/>
                      <a:pt x="90495" y="74907"/>
                    </a:cubicBezTo>
                    <a:cubicBezTo>
                      <a:pt x="90725" y="74216"/>
                      <a:pt x="91102" y="73630"/>
                      <a:pt x="91416" y="73003"/>
                    </a:cubicBezTo>
                    <a:cubicBezTo>
                      <a:pt x="91541" y="72710"/>
                      <a:pt x="91625" y="72396"/>
                      <a:pt x="91730" y="72082"/>
                    </a:cubicBezTo>
                    <a:cubicBezTo>
                      <a:pt x="91834" y="71747"/>
                      <a:pt x="91876" y="71392"/>
                      <a:pt x="91981" y="71078"/>
                    </a:cubicBezTo>
                    <a:cubicBezTo>
                      <a:pt x="92315" y="70283"/>
                      <a:pt x="92274" y="69446"/>
                      <a:pt x="92295" y="68567"/>
                    </a:cubicBezTo>
                    <a:cubicBezTo>
                      <a:pt x="92169" y="68546"/>
                      <a:pt x="92064" y="68525"/>
                      <a:pt x="91939" y="68525"/>
                    </a:cubicBezTo>
                    <a:cubicBezTo>
                      <a:pt x="91562" y="68483"/>
                      <a:pt x="91165" y="68462"/>
                      <a:pt x="90809" y="68462"/>
                    </a:cubicBezTo>
                    <a:cubicBezTo>
                      <a:pt x="90495" y="68462"/>
                      <a:pt x="90181" y="68400"/>
                      <a:pt x="89867" y="68295"/>
                    </a:cubicBezTo>
                    <a:cubicBezTo>
                      <a:pt x="89219" y="68044"/>
                      <a:pt x="88591" y="67709"/>
                      <a:pt x="87963" y="67395"/>
                    </a:cubicBezTo>
                    <a:cubicBezTo>
                      <a:pt x="87147" y="66956"/>
                      <a:pt x="86457" y="66328"/>
                      <a:pt x="86017" y="65491"/>
                    </a:cubicBezTo>
                    <a:cubicBezTo>
                      <a:pt x="85599" y="64738"/>
                      <a:pt x="85243" y="63943"/>
                      <a:pt x="84867" y="63190"/>
                    </a:cubicBezTo>
                    <a:cubicBezTo>
                      <a:pt x="84678" y="62855"/>
                      <a:pt x="84657" y="62457"/>
                      <a:pt x="84720" y="62060"/>
                    </a:cubicBezTo>
                    <a:cubicBezTo>
                      <a:pt x="84720" y="61976"/>
                      <a:pt x="84741" y="61913"/>
                      <a:pt x="84762" y="61830"/>
                    </a:cubicBezTo>
                    <a:cubicBezTo>
                      <a:pt x="84825" y="61704"/>
                      <a:pt x="84888" y="61620"/>
                      <a:pt x="85034" y="61641"/>
                    </a:cubicBezTo>
                    <a:cubicBezTo>
                      <a:pt x="85097" y="61662"/>
                      <a:pt x="85201" y="61725"/>
                      <a:pt x="85243" y="61809"/>
                    </a:cubicBezTo>
                    <a:cubicBezTo>
                      <a:pt x="85285" y="61871"/>
                      <a:pt x="85285" y="61976"/>
                      <a:pt x="85285" y="62081"/>
                    </a:cubicBezTo>
                    <a:cubicBezTo>
                      <a:pt x="85285" y="62436"/>
                      <a:pt x="85411" y="62708"/>
                      <a:pt x="85599" y="63001"/>
                    </a:cubicBezTo>
                    <a:cubicBezTo>
                      <a:pt x="85704" y="63169"/>
                      <a:pt x="85787" y="63336"/>
                      <a:pt x="85892" y="63503"/>
                    </a:cubicBezTo>
                    <a:cubicBezTo>
                      <a:pt x="86185" y="64026"/>
                      <a:pt x="86457" y="64570"/>
                      <a:pt x="86771" y="65094"/>
                    </a:cubicBezTo>
                    <a:cubicBezTo>
                      <a:pt x="87126" y="65679"/>
                      <a:pt x="87608" y="66161"/>
                      <a:pt x="88193" y="66475"/>
                    </a:cubicBezTo>
                    <a:cubicBezTo>
                      <a:pt x="88842" y="66851"/>
                      <a:pt x="89533" y="67207"/>
                      <a:pt x="90265" y="67416"/>
                    </a:cubicBezTo>
                    <a:cubicBezTo>
                      <a:pt x="90411" y="67479"/>
                      <a:pt x="90600" y="67500"/>
                      <a:pt x="90746" y="67521"/>
                    </a:cubicBezTo>
                    <a:cubicBezTo>
                      <a:pt x="91165" y="67563"/>
                      <a:pt x="91583" y="67583"/>
                      <a:pt x="92002" y="67583"/>
                    </a:cubicBezTo>
                    <a:cubicBezTo>
                      <a:pt x="92106" y="67583"/>
                      <a:pt x="92211" y="67563"/>
                      <a:pt x="92378" y="67521"/>
                    </a:cubicBezTo>
                    <a:cubicBezTo>
                      <a:pt x="92378" y="66767"/>
                      <a:pt x="92483" y="66056"/>
                      <a:pt x="92399" y="65324"/>
                    </a:cubicBezTo>
                    <a:cubicBezTo>
                      <a:pt x="92357" y="64968"/>
                      <a:pt x="92378" y="64591"/>
                      <a:pt x="92357" y="64236"/>
                    </a:cubicBezTo>
                    <a:cubicBezTo>
                      <a:pt x="92357" y="63796"/>
                      <a:pt x="92357" y="63336"/>
                      <a:pt x="92315" y="62897"/>
                    </a:cubicBezTo>
                    <a:cubicBezTo>
                      <a:pt x="92274" y="62290"/>
                      <a:pt x="92169" y="61725"/>
                      <a:pt x="92148" y="61118"/>
                    </a:cubicBezTo>
                    <a:cubicBezTo>
                      <a:pt x="92085" y="60365"/>
                      <a:pt x="91897" y="59612"/>
                      <a:pt x="91939" y="58816"/>
                    </a:cubicBezTo>
                    <a:cubicBezTo>
                      <a:pt x="91960" y="58272"/>
                      <a:pt x="91688" y="57833"/>
                      <a:pt x="91437" y="57310"/>
                    </a:cubicBezTo>
                    <a:cubicBezTo>
                      <a:pt x="91269" y="57687"/>
                      <a:pt x="91144" y="58042"/>
                      <a:pt x="90955" y="58356"/>
                    </a:cubicBezTo>
                    <a:cubicBezTo>
                      <a:pt x="90704" y="58796"/>
                      <a:pt x="90432" y="59235"/>
                      <a:pt x="89972" y="59507"/>
                    </a:cubicBezTo>
                    <a:cubicBezTo>
                      <a:pt x="89428" y="59821"/>
                      <a:pt x="89010" y="59716"/>
                      <a:pt x="88696" y="59130"/>
                    </a:cubicBezTo>
                    <a:cubicBezTo>
                      <a:pt x="88528" y="58837"/>
                      <a:pt x="88319" y="58607"/>
                      <a:pt x="88089" y="58398"/>
                    </a:cubicBezTo>
                    <a:cubicBezTo>
                      <a:pt x="87963" y="58419"/>
                      <a:pt x="87859" y="58419"/>
                      <a:pt x="87754" y="58461"/>
                    </a:cubicBezTo>
                    <a:cubicBezTo>
                      <a:pt x="86520" y="58670"/>
                      <a:pt x="85285" y="58733"/>
                      <a:pt x="84051" y="58628"/>
                    </a:cubicBezTo>
                    <a:lnTo>
                      <a:pt x="84009" y="58628"/>
                    </a:lnTo>
                    <a:cubicBezTo>
                      <a:pt x="83716" y="58586"/>
                      <a:pt x="83402" y="58524"/>
                      <a:pt x="83109" y="58503"/>
                    </a:cubicBezTo>
                    <a:cubicBezTo>
                      <a:pt x="82837" y="58461"/>
                      <a:pt x="82544" y="58293"/>
                      <a:pt x="82230" y="58314"/>
                    </a:cubicBezTo>
                    <a:cubicBezTo>
                      <a:pt x="82000" y="58670"/>
                      <a:pt x="81791" y="58984"/>
                      <a:pt x="81519" y="59319"/>
                    </a:cubicBezTo>
                    <a:cubicBezTo>
                      <a:pt x="80849" y="60177"/>
                      <a:pt x="80138" y="61034"/>
                      <a:pt x="79447" y="61913"/>
                    </a:cubicBezTo>
                    <a:cubicBezTo>
                      <a:pt x="78987" y="62499"/>
                      <a:pt x="78464" y="63001"/>
                      <a:pt x="77857" y="63441"/>
                    </a:cubicBezTo>
                    <a:cubicBezTo>
                      <a:pt x="77564" y="63650"/>
                      <a:pt x="77334" y="63859"/>
                      <a:pt x="77083" y="64110"/>
                    </a:cubicBezTo>
                    <a:cubicBezTo>
                      <a:pt x="76372" y="64696"/>
                      <a:pt x="75639" y="65219"/>
                      <a:pt x="74823" y="65638"/>
                    </a:cubicBezTo>
                    <a:lnTo>
                      <a:pt x="74426" y="65868"/>
                    </a:lnTo>
                    <a:cubicBezTo>
                      <a:pt x="74258" y="66035"/>
                      <a:pt x="74070" y="66223"/>
                      <a:pt x="73882" y="66370"/>
                    </a:cubicBezTo>
                    <a:cubicBezTo>
                      <a:pt x="73673" y="66537"/>
                      <a:pt x="73442" y="66684"/>
                      <a:pt x="73212" y="66851"/>
                    </a:cubicBezTo>
                    <a:cubicBezTo>
                      <a:pt x="73254" y="66914"/>
                      <a:pt x="73317" y="67019"/>
                      <a:pt x="73380" y="67081"/>
                    </a:cubicBezTo>
                    <a:cubicBezTo>
                      <a:pt x="73777" y="67374"/>
                      <a:pt x="74175" y="67625"/>
                      <a:pt x="74572" y="67897"/>
                    </a:cubicBezTo>
                    <a:cubicBezTo>
                      <a:pt x="74740" y="68023"/>
                      <a:pt x="74949" y="68128"/>
                      <a:pt x="75137" y="68253"/>
                    </a:cubicBezTo>
                    <a:cubicBezTo>
                      <a:pt x="76309" y="69278"/>
                      <a:pt x="77627" y="70094"/>
                      <a:pt x="78862" y="70994"/>
                    </a:cubicBezTo>
                    <a:cubicBezTo>
                      <a:pt x="79447" y="71454"/>
                      <a:pt x="80054" y="71873"/>
                      <a:pt x="80703" y="72208"/>
                    </a:cubicBezTo>
                    <a:cubicBezTo>
                      <a:pt x="80849" y="72249"/>
                      <a:pt x="80954" y="72333"/>
                      <a:pt x="81059" y="72417"/>
                    </a:cubicBezTo>
                    <a:cubicBezTo>
                      <a:pt x="81749" y="72982"/>
                      <a:pt x="82544" y="73463"/>
                      <a:pt x="83360" y="73902"/>
                    </a:cubicBezTo>
                    <a:cubicBezTo>
                      <a:pt x="84574" y="74614"/>
                      <a:pt x="85871" y="75262"/>
                      <a:pt x="87294" y="75472"/>
                    </a:cubicBezTo>
                    <a:cubicBezTo>
                      <a:pt x="87377" y="75472"/>
                      <a:pt x="87461" y="75514"/>
                      <a:pt x="87503" y="75534"/>
                    </a:cubicBezTo>
                    <a:cubicBezTo>
                      <a:pt x="88298" y="75827"/>
                      <a:pt x="89135" y="75827"/>
                      <a:pt x="89972" y="75869"/>
                    </a:cubicBezTo>
                    <a:close/>
                    <a:moveTo>
                      <a:pt x="86017" y="41534"/>
                    </a:moveTo>
                    <a:cubicBezTo>
                      <a:pt x="85997" y="41659"/>
                      <a:pt x="85976" y="41764"/>
                      <a:pt x="85976" y="41889"/>
                    </a:cubicBezTo>
                    <a:cubicBezTo>
                      <a:pt x="85997" y="42287"/>
                      <a:pt x="85892" y="42643"/>
                      <a:pt x="85704" y="42998"/>
                    </a:cubicBezTo>
                    <a:cubicBezTo>
                      <a:pt x="85494" y="43438"/>
                      <a:pt x="85264" y="43877"/>
                      <a:pt x="85076" y="44358"/>
                    </a:cubicBezTo>
                    <a:cubicBezTo>
                      <a:pt x="84762" y="45049"/>
                      <a:pt x="84344" y="45697"/>
                      <a:pt x="83800" y="46241"/>
                    </a:cubicBezTo>
                    <a:cubicBezTo>
                      <a:pt x="83737" y="46283"/>
                      <a:pt x="83716" y="46304"/>
                      <a:pt x="83695" y="46367"/>
                    </a:cubicBezTo>
                    <a:cubicBezTo>
                      <a:pt x="83318" y="46681"/>
                      <a:pt x="83004" y="47078"/>
                      <a:pt x="82628" y="47309"/>
                    </a:cubicBezTo>
                    <a:cubicBezTo>
                      <a:pt x="81833" y="47790"/>
                      <a:pt x="81017" y="48187"/>
                      <a:pt x="80159" y="48480"/>
                    </a:cubicBezTo>
                    <a:cubicBezTo>
                      <a:pt x="78966" y="48878"/>
                      <a:pt x="77753" y="49296"/>
                      <a:pt x="76497" y="49505"/>
                    </a:cubicBezTo>
                    <a:cubicBezTo>
                      <a:pt x="76079" y="49589"/>
                      <a:pt x="75723" y="49736"/>
                      <a:pt x="75409" y="50029"/>
                    </a:cubicBezTo>
                    <a:cubicBezTo>
                      <a:pt x="75325" y="50886"/>
                      <a:pt x="75325" y="51096"/>
                      <a:pt x="75514" y="51723"/>
                    </a:cubicBezTo>
                    <a:cubicBezTo>
                      <a:pt x="75577" y="52058"/>
                      <a:pt x="75681" y="52435"/>
                      <a:pt x="75765" y="52790"/>
                    </a:cubicBezTo>
                    <a:cubicBezTo>
                      <a:pt x="75849" y="53146"/>
                      <a:pt x="75953" y="53481"/>
                      <a:pt x="76058" y="53795"/>
                    </a:cubicBezTo>
                    <a:cubicBezTo>
                      <a:pt x="76100" y="53920"/>
                      <a:pt x="76162" y="54025"/>
                      <a:pt x="76267" y="54109"/>
                    </a:cubicBezTo>
                    <a:cubicBezTo>
                      <a:pt x="76581" y="54402"/>
                      <a:pt x="76937" y="54653"/>
                      <a:pt x="77250" y="54967"/>
                    </a:cubicBezTo>
                    <a:cubicBezTo>
                      <a:pt x="77899" y="55594"/>
                      <a:pt x="78631" y="56096"/>
                      <a:pt x="79447" y="56452"/>
                    </a:cubicBezTo>
                    <a:cubicBezTo>
                      <a:pt x="79782" y="56620"/>
                      <a:pt x="80096" y="56766"/>
                      <a:pt x="80452" y="56850"/>
                    </a:cubicBezTo>
                    <a:cubicBezTo>
                      <a:pt x="81414" y="57122"/>
                      <a:pt x="82377" y="57373"/>
                      <a:pt x="83339" y="57603"/>
                    </a:cubicBezTo>
                    <a:cubicBezTo>
                      <a:pt x="83507" y="57645"/>
                      <a:pt x="83632" y="57687"/>
                      <a:pt x="83800" y="57708"/>
                    </a:cubicBezTo>
                    <a:cubicBezTo>
                      <a:pt x="84846" y="57770"/>
                      <a:pt x="85892" y="57875"/>
                      <a:pt x="86896" y="57687"/>
                    </a:cubicBezTo>
                    <a:cubicBezTo>
                      <a:pt x="87273" y="57645"/>
                      <a:pt x="87608" y="57603"/>
                      <a:pt x="87984" y="57498"/>
                    </a:cubicBezTo>
                    <a:cubicBezTo>
                      <a:pt x="88779" y="57289"/>
                      <a:pt x="89574" y="57038"/>
                      <a:pt x="90390" y="56808"/>
                    </a:cubicBezTo>
                    <a:cubicBezTo>
                      <a:pt x="91730" y="56389"/>
                      <a:pt x="91730" y="56389"/>
                      <a:pt x="92839" y="55657"/>
                    </a:cubicBezTo>
                    <a:cubicBezTo>
                      <a:pt x="92964" y="55573"/>
                      <a:pt x="93111" y="55490"/>
                      <a:pt x="93215" y="55364"/>
                    </a:cubicBezTo>
                    <a:cubicBezTo>
                      <a:pt x="93906" y="54632"/>
                      <a:pt x="94596" y="53899"/>
                      <a:pt x="95224" y="53083"/>
                    </a:cubicBezTo>
                    <a:cubicBezTo>
                      <a:pt x="95308" y="53000"/>
                      <a:pt x="95349" y="52895"/>
                      <a:pt x="95412" y="52790"/>
                    </a:cubicBezTo>
                    <a:cubicBezTo>
                      <a:pt x="95747" y="52037"/>
                      <a:pt x="96144" y="51284"/>
                      <a:pt x="96291" y="50447"/>
                    </a:cubicBezTo>
                    <a:cubicBezTo>
                      <a:pt x="96396" y="49861"/>
                      <a:pt x="96563" y="49317"/>
                      <a:pt x="96605" y="48752"/>
                    </a:cubicBezTo>
                    <a:cubicBezTo>
                      <a:pt x="96688" y="48020"/>
                      <a:pt x="96709" y="47288"/>
                      <a:pt x="96772" y="46576"/>
                    </a:cubicBezTo>
                    <a:cubicBezTo>
                      <a:pt x="96772" y="46472"/>
                      <a:pt x="96751" y="46388"/>
                      <a:pt x="96751" y="46283"/>
                    </a:cubicBezTo>
                    <a:cubicBezTo>
                      <a:pt x="96605" y="45530"/>
                      <a:pt x="96458" y="44777"/>
                      <a:pt x="96333" y="44044"/>
                    </a:cubicBezTo>
                    <a:cubicBezTo>
                      <a:pt x="96291" y="43898"/>
                      <a:pt x="96270" y="43772"/>
                      <a:pt x="96228" y="43647"/>
                    </a:cubicBezTo>
                    <a:cubicBezTo>
                      <a:pt x="95956" y="43228"/>
                      <a:pt x="95726" y="42789"/>
                      <a:pt x="95391" y="42391"/>
                    </a:cubicBezTo>
                    <a:cubicBezTo>
                      <a:pt x="95056" y="42475"/>
                      <a:pt x="94784" y="42622"/>
                      <a:pt x="94491" y="42747"/>
                    </a:cubicBezTo>
                    <a:cubicBezTo>
                      <a:pt x="94199" y="42894"/>
                      <a:pt x="93906" y="42956"/>
                      <a:pt x="93613" y="42935"/>
                    </a:cubicBezTo>
                    <a:cubicBezTo>
                      <a:pt x="92525" y="42894"/>
                      <a:pt x="91478" y="42831"/>
                      <a:pt x="90411" y="42789"/>
                    </a:cubicBezTo>
                    <a:cubicBezTo>
                      <a:pt x="90181" y="42789"/>
                      <a:pt x="89972" y="42726"/>
                      <a:pt x="89721" y="42643"/>
                    </a:cubicBezTo>
                    <a:cubicBezTo>
                      <a:pt x="88612" y="42308"/>
                      <a:pt x="87482" y="41952"/>
                      <a:pt x="86352" y="41575"/>
                    </a:cubicBezTo>
                    <a:cubicBezTo>
                      <a:pt x="86248" y="41575"/>
                      <a:pt x="86143" y="41555"/>
                      <a:pt x="86017" y="41534"/>
                    </a:cubicBezTo>
                    <a:close/>
                    <a:moveTo>
                      <a:pt x="89742" y="76685"/>
                    </a:moveTo>
                    <a:cubicBezTo>
                      <a:pt x="89637" y="76685"/>
                      <a:pt x="89491" y="76664"/>
                      <a:pt x="89365" y="76664"/>
                    </a:cubicBezTo>
                    <a:cubicBezTo>
                      <a:pt x="88424" y="76685"/>
                      <a:pt x="87503" y="76560"/>
                      <a:pt x="86603" y="76350"/>
                    </a:cubicBezTo>
                    <a:cubicBezTo>
                      <a:pt x="86331" y="76288"/>
                      <a:pt x="86080" y="76267"/>
                      <a:pt x="85808" y="76183"/>
                    </a:cubicBezTo>
                    <a:cubicBezTo>
                      <a:pt x="84992" y="75848"/>
                      <a:pt x="84197" y="75534"/>
                      <a:pt x="83423" y="75116"/>
                    </a:cubicBezTo>
                    <a:cubicBezTo>
                      <a:pt x="82439" y="74551"/>
                      <a:pt x="81477" y="74007"/>
                      <a:pt x="80577" y="73317"/>
                    </a:cubicBezTo>
                    <a:cubicBezTo>
                      <a:pt x="80473" y="73233"/>
                      <a:pt x="80368" y="73149"/>
                      <a:pt x="80243" y="73107"/>
                    </a:cubicBezTo>
                    <a:cubicBezTo>
                      <a:pt x="79426" y="72668"/>
                      <a:pt x="78715" y="72145"/>
                      <a:pt x="77983" y="71622"/>
                    </a:cubicBezTo>
                    <a:cubicBezTo>
                      <a:pt x="76832" y="70806"/>
                      <a:pt x="75639" y="70032"/>
                      <a:pt x="74572" y="69069"/>
                    </a:cubicBezTo>
                    <a:cubicBezTo>
                      <a:pt x="74468" y="68964"/>
                      <a:pt x="74321" y="68881"/>
                      <a:pt x="74196" y="68797"/>
                    </a:cubicBezTo>
                    <a:cubicBezTo>
                      <a:pt x="73945" y="68651"/>
                      <a:pt x="73673" y="68483"/>
                      <a:pt x="73442" y="68316"/>
                    </a:cubicBezTo>
                    <a:cubicBezTo>
                      <a:pt x="73254" y="68190"/>
                      <a:pt x="73066" y="68107"/>
                      <a:pt x="72856" y="68107"/>
                    </a:cubicBezTo>
                    <a:cubicBezTo>
                      <a:pt x="72082" y="68128"/>
                      <a:pt x="71266" y="68065"/>
                      <a:pt x="70534" y="68483"/>
                    </a:cubicBezTo>
                    <a:cubicBezTo>
                      <a:pt x="70513" y="68525"/>
                      <a:pt x="70450" y="68525"/>
                      <a:pt x="70429" y="68546"/>
                    </a:cubicBezTo>
                    <a:cubicBezTo>
                      <a:pt x="69864" y="68651"/>
                      <a:pt x="69509" y="69048"/>
                      <a:pt x="69174" y="69488"/>
                    </a:cubicBezTo>
                    <a:cubicBezTo>
                      <a:pt x="69069" y="69613"/>
                      <a:pt x="68986" y="69780"/>
                      <a:pt x="68923" y="69927"/>
                    </a:cubicBezTo>
                    <a:cubicBezTo>
                      <a:pt x="68839" y="70094"/>
                      <a:pt x="68881" y="70241"/>
                      <a:pt x="69027" y="70345"/>
                    </a:cubicBezTo>
                    <a:cubicBezTo>
                      <a:pt x="69299" y="70555"/>
                      <a:pt x="69613" y="70764"/>
                      <a:pt x="69927" y="70931"/>
                    </a:cubicBezTo>
                    <a:cubicBezTo>
                      <a:pt x="70513" y="71161"/>
                      <a:pt x="71120" y="71371"/>
                      <a:pt x="71685" y="71580"/>
                    </a:cubicBezTo>
                    <a:cubicBezTo>
                      <a:pt x="71894" y="71664"/>
                      <a:pt x="72082" y="71685"/>
                      <a:pt x="72292" y="71601"/>
                    </a:cubicBezTo>
                    <a:cubicBezTo>
                      <a:pt x="72375" y="71580"/>
                      <a:pt x="72480" y="71559"/>
                      <a:pt x="72584" y="71559"/>
                    </a:cubicBezTo>
                    <a:cubicBezTo>
                      <a:pt x="72815" y="71538"/>
                      <a:pt x="73024" y="71705"/>
                      <a:pt x="73045" y="71977"/>
                    </a:cubicBezTo>
                    <a:cubicBezTo>
                      <a:pt x="73066" y="72208"/>
                      <a:pt x="73003" y="72396"/>
                      <a:pt x="72794" y="72501"/>
                    </a:cubicBezTo>
                    <a:cubicBezTo>
                      <a:pt x="72689" y="72542"/>
                      <a:pt x="72543" y="72584"/>
                      <a:pt x="72501" y="72689"/>
                    </a:cubicBezTo>
                    <a:cubicBezTo>
                      <a:pt x="72208" y="73065"/>
                      <a:pt x="71873" y="73463"/>
                      <a:pt x="71957" y="74007"/>
                    </a:cubicBezTo>
                    <a:lnTo>
                      <a:pt x="71957" y="74258"/>
                    </a:lnTo>
                    <a:cubicBezTo>
                      <a:pt x="71915" y="74593"/>
                      <a:pt x="72082" y="74886"/>
                      <a:pt x="72333" y="75095"/>
                    </a:cubicBezTo>
                    <a:cubicBezTo>
                      <a:pt x="72584" y="75262"/>
                      <a:pt x="72836" y="75451"/>
                      <a:pt x="73066" y="75639"/>
                    </a:cubicBezTo>
                    <a:cubicBezTo>
                      <a:pt x="73380" y="75869"/>
                      <a:pt x="73673" y="76099"/>
                      <a:pt x="74091" y="76058"/>
                    </a:cubicBezTo>
                    <a:cubicBezTo>
                      <a:pt x="74175" y="76058"/>
                      <a:pt x="74258" y="76078"/>
                      <a:pt x="74300" y="76099"/>
                    </a:cubicBezTo>
                    <a:cubicBezTo>
                      <a:pt x="74614" y="76267"/>
                      <a:pt x="74949" y="76204"/>
                      <a:pt x="75284" y="76183"/>
                    </a:cubicBezTo>
                    <a:cubicBezTo>
                      <a:pt x="75786" y="76141"/>
                      <a:pt x="76204" y="75932"/>
                      <a:pt x="76476" y="75472"/>
                    </a:cubicBezTo>
                    <a:cubicBezTo>
                      <a:pt x="76539" y="75346"/>
                      <a:pt x="76644" y="75242"/>
                      <a:pt x="76748" y="75137"/>
                    </a:cubicBezTo>
                    <a:cubicBezTo>
                      <a:pt x="76958" y="74949"/>
                      <a:pt x="77230" y="74990"/>
                      <a:pt x="77418" y="75200"/>
                    </a:cubicBezTo>
                    <a:cubicBezTo>
                      <a:pt x="77543" y="75325"/>
                      <a:pt x="77627" y="75514"/>
                      <a:pt x="77732" y="75660"/>
                    </a:cubicBezTo>
                    <a:cubicBezTo>
                      <a:pt x="77836" y="75848"/>
                      <a:pt x="77920" y="76058"/>
                      <a:pt x="78046" y="76204"/>
                    </a:cubicBezTo>
                    <a:cubicBezTo>
                      <a:pt x="78338" y="76602"/>
                      <a:pt x="78652" y="76936"/>
                      <a:pt x="78924" y="77334"/>
                    </a:cubicBezTo>
                    <a:cubicBezTo>
                      <a:pt x="79322" y="77857"/>
                      <a:pt x="79866" y="78087"/>
                      <a:pt x="80389" y="78380"/>
                    </a:cubicBezTo>
                    <a:cubicBezTo>
                      <a:pt x="80452" y="78401"/>
                      <a:pt x="80494" y="78401"/>
                      <a:pt x="80556" y="78401"/>
                    </a:cubicBezTo>
                    <a:cubicBezTo>
                      <a:pt x="80849" y="78443"/>
                      <a:pt x="81121" y="78443"/>
                      <a:pt x="81414" y="78443"/>
                    </a:cubicBezTo>
                    <a:cubicBezTo>
                      <a:pt x="81603" y="78443"/>
                      <a:pt x="81728" y="78359"/>
                      <a:pt x="81833" y="78192"/>
                    </a:cubicBezTo>
                    <a:cubicBezTo>
                      <a:pt x="81958" y="77983"/>
                      <a:pt x="82126" y="77773"/>
                      <a:pt x="82272" y="77606"/>
                    </a:cubicBezTo>
                    <a:cubicBezTo>
                      <a:pt x="82565" y="77229"/>
                      <a:pt x="82879" y="77229"/>
                      <a:pt x="83193" y="77564"/>
                    </a:cubicBezTo>
                    <a:cubicBezTo>
                      <a:pt x="83486" y="77857"/>
                      <a:pt x="83737" y="78150"/>
                      <a:pt x="84009" y="78464"/>
                    </a:cubicBezTo>
                    <a:cubicBezTo>
                      <a:pt x="84448" y="79008"/>
                      <a:pt x="85055" y="79405"/>
                      <a:pt x="85620" y="79803"/>
                    </a:cubicBezTo>
                    <a:cubicBezTo>
                      <a:pt x="85808" y="79928"/>
                      <a:pt x="86017" y="80012"/>
                      <a:pt x="86248" y="80033"/>
                    </a:cubicBezTo>
                    <a:cubicBezTo>
                      <a:pt x="87147" y="80054"/>
                      <a:pt x="88026" y="80117"/>
                      <a:pt x="88926" y="80138"/>
                    </a:cubicBezTo>
                    <a:cubicBezTo>
                      <a:pt x="89135" y="80138"/>
                      <a:pt x="89344" y="80117"/>
                      <a:pt x="89470" y="79970"/>
                    </a:cubicBezTo>
                    <a:cubicBezTo>
                      <a:pt x="89574" y="79719"/>
                      <a:pt x="89637" y="79489"/>
                      <a:pt x="89742" y="79238"/>
                    </a:cubicBezTo>
                    <a:cubicBezTo>
                      <a:pt x="89972" y="78799"/>
                      <a:pt x="90014" y="78359"/>
                      <a:pt x="89867" y="77857"/>
                    </a:cubicBezTo>
                    <a:cubicBezTo>
                      <a:pt x="89867" y="77459"/>
                      <a:pt x="89805" y="77104"/>
                      <a:pt x="89742" y="76685"/>
                    </a:cubicBezTo>
                    <a:close/>
                    <a:moveTo>
                      <a:pt x="10651" y="17137"/>
                    </a:moveTo>
                    <a:cubicBezTo>
                      <a:pt x="10860" y="17179"/>
                      <a:pt x="10985" y="17179"/>
                      <a:pt x="11090" y="17241"/>
                    </a:cubicBezTo>
                    <a:cubicBezTo>
                      <a:pt x="11425" y="17388"/>
                      <a:pt x="11801" y="17367"/>
                      <a:pt x="12157" y="17304"/>
                    </a:cubicBezTo>
                    <a:cubicBezTo>
                      <a:pt x="12555" y="17262"/>
                      <a:pt x="12889" y="17137"/>
                      <a:pt x="13224" y="16969"/>
                    </a:cubicBezTo>
                    <a:cubicBezTo>
                      <a:pt x="14249" y="16530"/>
                      <a:pt x="15191" y="16007"/>
                      <a:pt x="16112" y="15358"/>
                    </a:cubicBezTo>
                    <a:cubicBezTo>
                      <a:pt x="16509" y="15065"/>
                      <a:pt x="16886" y="14793"/>
                      <a:pt x="17304" y="14563"/>
                    </a:cubicBezTo>
                    <a:cubicBezTo>
                      <a:pt x="18539" y="13852"/>
                      <a:pt x="19773" y="13182"/>
                      <a:pt x="21008" y="12492"/>
                    </a:cubicBezTo>
                    <a:cubicBezTo>
                      <a:pt x="21112" y="12450"/>
                      <a:pt x="21217" y="12366"/>
                      <a:pt x="21343" y="12282"/>
                    </a:cubicBezTo>
                    <a:cubicBezTo>
                      <a:pt x="21175" y="12052"/>
                      <a:pt x="21050" y="11843"/>
                      <a:pt x="20924" y="11655"/>
                    </a:cubicBezTo>
                    <a:cubicBezTo>
                      <a:pt x="18936" y="8830"/>
                      <a:pt x="16949" y="6005"/>
                      <a:pt x="14877" y="3222"/>
                    </a:cubicBezTo>
                    <a:cubicBezTo>
                      <a:pt x="14584" y="2825"/>
                      <a:pt x="14249" y="2448"/>
                      <a:pt x="13936" y="2072"/>
                    </a:cubicBezTo>
                    <a:cubicBezTo>
                      <a:pt x="13894" y="2009"/>
                      <a:pt x="13831" y="1946"/>
                      <a:pt x="13747" y="1904"/>
                    </a:cubicBezTo>
                    <a:cubicBezTo>
                      <a:pt x="13538" y="1716"/>
                      <a:pt x="13371" y="1569"/>
                      <a:pt x="13161" y="1381"/>
                    </a:cubicBezTo>
                    <a:cubicBezTo>
                      <a:pt x="13078" y="1339"/>
                      <a:pt x="13015" y="1235"/>
                      <a:pt x="12889" y="1297"/>
                    </a:cubicBezTo>
                    <a:cubicBezTo>
                      <a:pt x="12889" y="1423"/>
                      <a:pt x="12889" y="1569"/>
                      <a:pt x="12868" y="1695"/>
                    </a:cubicBezTo>
                    <a:cubicBezTo>
                      <a:pt x="12848" y="2176"/>
                      <a:pt x="12868" y="2616"/>
                      <a:pt x="12806" y="3076"/>
                    </a:cubicBezTo>
                    <a:cubicBezTo>
                      <a:pt x="12638" y="4436"/>
                      <a:pt x="12429" y="5775"/>
                      <a:pt x="12241" y="7135"/>
                    </a:cubicBezTo>
                    <a:cubicBezTo>
                      <a:pt x="11948" y="9207"/>
                      <a:pt x="11801" y="11299"/>
                      <a:pt x="11404" y="13370"/>
                    </a:cubicBezTo>
                    <a:cubicBezTo>
                      <a:pt x="11195" y="14354"/>
                      <a:pt x="11111" y="15379"/>
                      <a:pt x="10755" y="16342"/>
                    </a:cubicBezTo>
                    <a:cubicBezTo>
                      <a:pt x="10671" y="16530"/>
                      <a:pt x="10692" y="16823"/>
                      <a:pt x="10651" y="17137"/>
                    </a:cubicBezTo>
                    <a:close/>
                    <a:moveTo>
                      <a:pt x="10651" y="18392"/>
                    </a:moveTo>
                    <a:cubicBezTo>
                      <a:pt x="11236" y="18601"/>
                      <a:pt x="11801" y="18852"/>
                      <a:pt x="12387" y="18978"/>
                    </a:cubicBezTo>
                    <a:cubicBezTo>
                      <a:pt x="13182" y="19166"/>
                      <a:pt x="13998" y="19355"/>
                      <a:pt x="14773" y="19501"/>
                    </a:cubicBezTo>
                    <a:cubicBezTo>
                      <a:pt x="15463" y="19647"/>
                      <a:pt x="16112" y="19752"/>
                      <a:pt x="16823" y="19773"/>
                    </a:cubicBezTo>
                    <a:cubicBezTo>
                      <a:pt x="17137" y="19773"/>
                      <a:pt x="17451" y="19815"/>
                      <a:pt x="17786" y="19878"/>
                    </a:cubicBezTo>
                    <a:cubicBezTo>
                      <a:pt x="18497" y="19961"/>
                      <a:pt x="19229" y="20066"/>
                      <a:pt x="19920" y="20129"/>
                    </a:cubicBezTo>
                    <a:cubicBezTo>
                      <a:pt x="20694" y="20212"/>
                      <a:pt x="21447" y="20275"/>
                      <a:pt x="22200" y="20380"/>
                    </a:cubicBezTo>
                    <a:cubicBezTo>
                      <a:pt x="22891" y="20443"/>
                      <a:pt x="23540" y="20610"/>
                      <a:pt x="24209" y="20736"/>
                    </a:cubicBezTo>
                    <a:cubicBezTo>
                      <a:pt x="25025" y="20903"/>
                      <a:pt x="25841" y="20903"/>
                      <a:pt x="26657" y="20903"/>
                    </a:cubicBezTo>
                    <a:lnTo>
                      <a:pt x="26678" y="20861"/>
                    </a:lnTo>
                    <a:cubicBezTo>
                      <a:pt x="26720" y="20798"/>
                      <a:pt x="26657" y="20715"/>
                      <a:pt x="26615" y="20652"/>
                    </a:cubicBezTo>
                    <a:cubicBezTo>
                      <a:pt x="25946" y="19543"/>
                      <a:pt x="25234" y="18413"/>
                      <a:pt x="24565" y="17283"/>
                    </a:cubicBezTo>
                    <a:cubicBezTo>
                      <a:pt x="23728" y="15923"/>
                      <a:pt x="22849" y="14563"/>
                      <a:pt x="21991" y="13203"/>
                    </a:cubicBezTo>
                    <a:cubicBezTo>
                      <a:pt x="21907" y="13077"/>
                      <a:pt x="21803" y="12973"/>
                      <a:pt x="21698" y="12847"/>
                    </a:cubicBezTo>
                    <a:cubicBezTo>
                      <a:pt x="21154" y="13119"/>
                      <a:pt x="20631" y="13391"/>
                      <a:pt x="20129" y="13684"/>
                    </a:cubicBezTo>
                    <a:cubicBezTo>
                      <a:pt x="18518" y="14563"/>
                      <a:pt x="16949" y="15505"/>
                      <a:pt x="15400" y="16551"/>
                    </a:cubicBezTo>
                    <a:cubicBezTo>
                      <a:pt x="15233" y="16655"/>
                      <a:pt x="15086" y="16760"/>
                      <a:pt x="14898" y="16844"/>
                    </a:cubicBezTo>
                    <a:cubicBezTo>
                      <a:pt x="14312" y="17095"/>
                      <a:pt x="13705" y="17409"/>
                      <a:pt x="13078" y="17618"/>
                    </a:cubicBezTo>
                    <a:cubicBezTo>
                      <a:pt x="12450" y="17869"/>
                      <a:pt x="11801" y="17932"/>
                      <a:pt x="11132" y="17681"/>
                    </a:cubicBezTo>
                    <a:cubicBezTo>
                      <a:pt x="11006" y="17618"/>
                      <a:pt x="10881" y="17597"/>
                      <a:pt x="10755" y="17576"/>
                    </a:cubicBezTo>
                    <a:cubicBezTo>
                      <a:pt x="10588" y="17806"/>
                      <a:pt x="10609" y="18078"/>
                      <a:pt x="10651" y="18392"/>
                    </a:cubicBezTo>
                    <a:close/>
                    <a:moveTo>
                      <a:pt x="13705" y="1172"/>
                    </a:moveTo>
                    <a:cubicBezTo>
                      <a:pt x="13705" y="1193"/>
                      <a:pt x="13664" y="1193"/>
                      <a:pt x="13664" y="1235"/>
                    </a:cubicBezTo>
                    <a:cubicBezTo>
                      <a:pt x="13852" y="1381"/>
                      <a:pt x="14019" y="1507"/>
                      <a:pt x="14187" y="1674"/>
                    </a:cubicBezTo>
                    <a:cubicBezTo>
                      <a:pt x="14542" y="2009"/>
                      <a:pt x="14898" y="2323"/>
                      <a:pt x="15191" y="2699"/>
                    </a:cubicBezTo>
                    <a:cubicBezTo>
                      <a:pt x="15756" y="3432"/>
                      <a:pt x="16342" y="4164"/>
                      <a:pt x="16886" y="4917"/>
                    </a:cubicBezTo>
                    <a:cubicBezTo>
                      <a:pt x="18497" y="7156"/>
                      <a:pt x="20087" y="9437"/>
                      <a:pt x="21677" y="11697"/>
                    </a:cubicBezTo>
                    <a:cubicBezTo>
                      <a:pt x="21761" y="11801"/>
                      <a:pt x="21845" y="11864"/>
                      <a:pt x="21949" y="12010"/>
                    </a:cubicBezTo>
                    <a:cubicBezTo>
                      <a:pt x="22431" y="11738"/>
                      <a:pt x="22891" y="11487"/>
                      <a:pt x="23351" y="11194"/>
                    </a:cubicBezTo>
                    <a:cubicBezTo>
                      <a:pt x="23686" y="10985"/>
                      <a:pt x="24063" y="10797"/>
                      <a:pt x="24418" y="10671"/>
                    </a:cubicBezTo>
                    <a:cubicBezTo>
                      <a:pt x="24732" y="10567"/>
                      <a:pt x="25046" y="10399"/>
                      <a:pt x="25360" y="10274"/>
                    </a:cubicBezTo>
                    <a:cubicBezTo>
                      <a:pt x="25841" y="10064"/>
                      <a:pt x="26281" y="9834"/>
                      <a:pt x="26762" y="9604"/>
                    </a:cubicBezTo>
                    <a:cubicBezTo>
                      <a:pt x="27389" y="9311"/>
                      <a:pt x="28059" y="9081"/>
                      <a:pt x="28582" y="8579"/>
                    </a:cubicBezTo>
                    <a:cubicBezTo>
                      <a:pt x="28645" y="8516"/>
                      <a:pt x="28708" y="8516"/>
                      <a:pt x="28791" y="8474"/>
                    </a:cubicBezTo>
                    <a:cubicBezTo>
                      <a:pt x="28875" y="8412"/>
                      <a:pt x="28917" y="8349"/>
                      <a:pt x="28980" y="8286"/>
                    </a:cubicBezTo>
                    <a:cubicBezTo>
                      <a:pt x="28750" y="7742"/>
                      <a:pt x="28645" y="7637"/>
                      <a:pt x="28122" y="7575"/>
                    </a:cubicBezTo>
                    <a:cubicBezTo>
                      <a:pt x="26992" y="7449"/>
                      <a:pt x="25925" y="7135"/>
                      <a:pt x="24900" y="6696"/>
                    </a:cubicBezTo>
                    <a:cubicBezTo>
                      <a:pt x="24669" y="6591"/>
                      <a:pt x="24460" y="6487"/>
                      <a:pt x="24209" y="6403"/>
                    </a:cubicBezTo>
                    <a:cubicBezTo>
                      <a:pt x="23770" y="6256"/>
                      <a:pt x="23351" y="6047"/>
                      <a:pt x="22933" y="5796"/>
                    </a:cubicBezTo>
                    <a:cubicBezTo>
                      <a:pt x="22703" y="5671"/>
                      <a:pt x="22472" y="5545"/>
                      <a:pt x="22200" y="5461"/>
                    </a:cubicBezTo>
                    <a:cubicBezTo>
                      <a:pt x="21343" y="5210"/>
                      <a:pt x="20547" y="4792"/>
                      <a:pt x="19773" y="4373"/>
                    </a:cubicBezTo>
                    <a:cubicBezTo>
                      <a:pt x="19187" y="4059"/>
                      <a:pt x="18622" y="3704"/>
                      <a:pt x="18016" y="3432"/>
                    </a:cubicBezTo>
                    <a:cubicBezTo>
                      <a:pt x="17053" y="2950"/>
                      <a:pt x="16091" y="2427"/>
                      <a:pt x="15170" y="1862"/>
                    </a:cubicBezTo>
                    <a:cubicBezTo>
                      <a:pt x="14773" y="1590"/>
                      <a:pt x="14333" y="1402"/>
                      <a:pt x="13915" y="1172"/>
                    </a:cubicBezTo>
                    <a:cubicBezTo>
                      <a:pt x="13831" y="1193"/>
                      <a:pt x="13789" y="1193"/>
                      <a:pt x="13705" y="1172"/>
                    </a:cubicBezTo>
                    <a:close/>
                    <a:moveTo>
                      <a:pt x="67521" y="37579"/>
                    </a:moveTo>
                    <a:cubicBezTo>
                      <a:pt x="67312" y="37349"/>
                      <a:pt x="67082" y="37161"/>
                      <a:pt x="66830" y="37014"/>
                    </a:cubicBezTo>
                    <a:cubicBezTo>
                      <a:pt x="65952" y="36491"/>
                      <a:pt x="65115" y="35968"/>
                      <a:pt x="64152" y="35654"/>
                    </a:cubicBezTo>
                    <a:cubicBezTo>
                      <a:pt x="64027" y="35591"/>
                      <a:pt x="63880" y="35549"/>
                      <a:pt x="63797" y="35487"/>
                    </a:cubicBezTo>
                    <a:cubicBezTo>
                      <a:pt x="63085" y="35173"/>
                      <a:pt x="62374" y="34964"/>
                      <a:pt x="61641" y="34775"/>
                    </a:cubicBezTo>
                    <a:cubicBezTo>
                      <a:pt x="60951" y="34629"/>
                      <a:pt x="60281" y="34650"/>
                      <a:pt x="59612" y="34629"/>
                    </a:cubicBezTo>
                    <a:cubicBezTo>
                      <a:pt x="59424" y="34629"/>
                      <a:pt x="59319" y="34733"/>
                      <a:pt x="59319" y="34922"/>
                    </a:cubicBezTo>
                    <a:cubicBezTo>
                      <a:pt x="59319" y="35194"/>
                      <a:pt x="59382" y="35487"/>
                      <a:pt x="59549" y="35717"/>
                    </a:cubicBezTo>
                    <a:cubicBezTo>
                      <a:pt x="59800" y="36177"/>
                      <a:pt x="60156" y="36512"/>
                      <a:pt x="60595" y="36763"/>
                    </a:cubicBezTo>
                    <a:cubicBezTo>
                      <a:pt x="61035" y="37035"/>
                      <a:pt x="61453" y="37349"/>
                      <a:pt x="61997" y="37265"/>
                    </a:cubicBezTo>
                    <a:cubicBezTo>
                      <a:pt x="62060" y="37265"/>
                      <a:pt x="62102" y="37265"/>
                      <a:pt x="62165" y="37286"/>
                    </a:cubicBezTo>
                    <a:cubicBezTo>
                      <a:pt x="62395" y="37349"/>
                      <a:pt x="62562" y="37495"/>
                      <a:pt x="62562" y="37705"/>
                    </a:cubicBezTo>
                    <a:cubicBezTo>
                      <a:pt x="62562" y="37914"/>
                      <a:pt x="62395" y="38123"/>
                      <a:pt x="62185" y="38165"/>
                    </a:cubicBezTo>
                    <a:cubicBezTo>
                      <a:pt x="61872" y="38207"/>
                      <a:pt x="61558" y="38290"/>
                      <a:pt x="61244" y="38290"/>
                    </a:cubicBezTo>
                    <a:cubicBezTo>
                      <a:pt x="60804" y="38290"/>
                      <a:pt x="60386" y="38437"/>
                      <a:pt x="59968" y="38542"/>
                    </a:cubicBezTo>
                    <a:cubicBezTo>
                      <a:pt x="59696" y="38625"/>
                      <a:pt x="59570" y="38814"/>
                      <a:pt x="59549" y="39065"/>
                    </a:cubicBezTo>
                    <a:cubicBezTo>
                      <a:pt x="59696" y="39253"/>
                      <a:pt x="59884" y="39253"/>
                      <a:pt x="60093" y="39274"/>
                    </a:cubicBezTo>
                    <a:cubicBezTo>
                      <a:pt x="60428" y="39316"/>
                      <a:pt x="60784" y="39316"/>
                      <a:pt x="61118" y="39337"/>
                    </a:cubicBezTo>
                    <a:cubicBezTo>
                      <a:pt x="61223" y="39337"/>
                      <a:pt x="61348" y="39337"/>
                      <a:pt x="61453" y="39358"/>
                    </a:cubicBezTo>
                    <a:cubicBezTo>
                      <a:pt x="61788" y="39462"/>
                      <a:pt x="61893" y="39839"/>
                      <a:pt x="61662" y="40090"/>
                    </a:cubicBezTo>
                    <a:cubicBezTo>
                      <a:pt x="61579" y="40174"/>
                      <a:pt x="61516" y="40278"/>
                      <a:pt x="61411" y="40299"/>
                    </a:cubicBezTo>
                    <a:cubicBezTo>
                      <a:pt x="61160" y="40404"/>
                      <a:pt x="61014" y="40592"/>
                      <a:pt x="60888" y="40801"/>
                    </a:cubicBezTo>
                    <a:cubicBezTo>
                      <a:pt x="60784" y="40948"/>
                      <a:pt x="60637" y="41115"/>
                      <a:pt x="60512" y="41241"/>
                    </a:cubicBezTo>
                    <a:cubicBezTo>
                      <a:pt x="60198" y="41534"/>
                      <a:pt x="60072" y="41889"/>
                      <a:pt x="59905" y="42266"/>
                    </a:cubicBezTo>
                    <a:cubicBezTo>
                      <a:pt x="59779" y="42517"/>
                      <a:pt x="59905" y="42894"/>
                      <a:pt x="60156" y="43019"/>
                    </a:cubicBezTo>
                    <a:cubicBezTo>
                      <a:pt x="60407" y="43145"/>
                      <a:pt x="60700" y="43312"/>
                      <a:pt x="61014" y="43291"/>
                    </a:cubicBezTo>
                    <a:cubicBezTo>
                      <a:pt x="61328" y="43291"/>
                      <a:pt x="61620" y="43312"/>
                      <a:pt x="61934" y="43312"/>
                    </a:cubicBezTo>
                    <a:cubicBezTo>
                      <a:pt x="62144" y="43312"/>
                      <a:pt x="62374" y="43333"/>
                      <a:pt x="62562" y="43249"/>
                    </a:cubicBezTo>
                    <a:cubicBezTo>
                      <a:pt x="63106" y="43040"/>
                      <a:pt x="63671" y="42894"/>
                      <a:pt x="64173" y="42622"/>
                    </a:cubicBezTo>
                    <a:cubicBezTo>
                      <a:pt x="64989" y="42245"/>
                      <a:pt x="65722" y="41722"/>
                      <a:pt x="66349" y="41052"/>
                    </a:cubicBezTo>
                    <a:cubicBezTo>
                      <a:pt x="66496" y="40906"/>
                      <a:pt x="66579" y="40738"/>
                      <a:pt x="66600" y="40508"/>
                    </a:cubicBezTo>
                    <a:cubicBezTo>
                      <a:pt x="66684" y="39755"/>
                      <a:pt x="66872" y="39044"/>
                      <a:pt x="67186" y="38374"/>
                    </a:cubicBezTo>
                    <a:cubicBezTo>
                      <a:pt x="67291" y="38123"/>
                      <a:pt x="67416" y="37872"/>
                      <a:pt x="67521" y="37579"/>
                    </a:cubicBezTo>
                    <a:close/>
                    <a:moveTo>
                      <a:pt x="28959" y="8914"/>
                    </a:moveTo>
                    <a:cubicBezTo>
                      <a:pt x="28394" y="9500"/>
                      <a:pt x="27808" y="9751"/>
                      <a:pt x="27222" y="10044"/>
                    </a:cubicBezTo>
                    <a:cubicBezTo>
                      <a:pt x="26657" y="10295"/>
                      <a:pt x="26092" y="10588"/>
                      <a:pt x="25548" y="10880"/>
                    </a:cubicBezTo>
                    <a:cubicBezTo>
                      <a:pt x="25360" y="10964"/>
                      <a:pt x="25213" y="11069"/>
                      <a:pt x="25025" y="11111"/>
                    </a:cubicBezTo>
                    <a:cubicBezTo>
                      <a:pt x="24418" y="11320"/>
                      <a:pt x="23874" y="11613"/>
                      <a:pt x="23351" y="11948"/>
                    </a:cubicBezTo>
                    <a:cubicBezTo>
                      <a:pt x="23016" y="12157"/>
                      <a:pt x="22682" y="12345"/>
                      <a:pt x="22284" y="12554"/>
                    </a:cubicBezTo>
                    <a:cubicBezTo>
                      <a:pt x="22368" y="12701"/>
                      <a:pt x="22431" y="12847"/>
                      <a:pt x="22514" y="12952"/>
                    </a:cubicBezTo>
                    <a:cubicBezTo>
                      <a:pt x="22744" y="13308"/>
                      <a:pt x="23016" y="13684"/>
                      <a:pt x="23247" y="14040"/>
                    </a:cubicBezTo>
                    <a:cubicBezTo>
                      <a:pt x="24251" y="15672"/>
                      <a:pt x="25234" y="17304"/>
                      <a:pt x="26218" y="18936"/>
                    </a:cubicBezTo>
                    <a:cubicBezTo>
                      <a:pt x="26615" y="19585"/>
                      <a:pt x="27055" y="20212"/>
                      <a:pt x="27494" y="20861"/>
                    </a:cubicBezTo>
                    <a:cubicBezTo>
                      <a:pt x="27536" y="20945"/>
                      <a:pt x="27620" y="20966"/>
                      <a:pt x="27703" y="21028"/>
                    </a:cubicBezTo>
                    <a:cubicBezTo>
                      <a:pt x="27745" y="20966"/>
                      <a:pt x="27766" y="20924"/>
                      <a:pt x="27766" y="20903"/>
                    </a:cubicBezTo>
                    <a:cubicBezTo>
                      <a:pt x="27829" y="20380"/>
                      <a:pt x="28017" y="19899"/>
                      <a:pt x="28164" y="19396"/>
                    </a:cubicBezTo>
                    <a:cubicBezTo>
                      <a:pt x="28352" y="18873"/>
                      <a:pt x="28457" y="18329"/>
                      <a:pt x="28457" y="17764"/>
                    </a:cubicBezTo>
                    <a:cubicBezTo>
                      <a:pt x="28457" y="17471"/>
                      <a:pt x="28540" y="17179"/>
                      <a:pt x="28561" y="16886"/>
                    </a:cubicBezTo>
                    <a:cubicBezTo>
                      <a:pt x="28603" y="16551"/>
                      <a:pt x="28666" y="16216"/>
                      <a:pt x="28687" y="15860"/>
                    </a:cubicBezTo>
                    <a:cubicBezTo>
                      <a:pt x="28791" y="13726"/>
                      <a:pt x="28875" y="11571"/>
                      <a:pt x="28980" y="9437"/>
                    </a:cubicBezTo>
                    <a:cubicBezTo>
                      <a:pt x="28980" y="9311"/>
                      <a:pt x="28959" y="9186"/>
                      <a:pt x="28959" y="8914"/>
                    </a:cubicBezTo>
                    <a:close/>
                    <a:moveTo>
                      <a:pt x="14459" y="42036"/>
                    </a:moveTo>
                    <a:cubicBezTo>
                      <a:pt x="14521" y="41994"/>
                      <a:pt x="14542" y="41994"/>
                      <a:pt x="14584" y="41973"/>
                    </a:cubicBezTo>
                    <a:cubicBezTo>
                      <a:pt x="15086" y="41555"/>
                      <a:pt x="15589" y="41094"/>
                      <a:pt x="16133" y="40697"/>
                    </a:cubicBezTo>
                    <a:cubicBezTo>
                      <a:pt x="16718" y="40278"/>
                      <a:pt x="17200" y="39797"/>
                      <a:pt x="17765" y="39358"/>
                    </a:cubicBezTo>
                    <a:cubicBezTo>
                      <a:pt x="18225" y="39002"/>
                      <a:pt x="18769" y="38688"/>
                      <a:pt x="19187" y="38228"/>
                    </a:cubicBezTo>
                    <a:cubicBezTo>
                      <a:pt x="19250" y="38165"/>
                      <a:pt x="19355" y="38123"/>
                      <a:pt x="19418" y="38102"/>
                    </a:cubicBezTo>
                    <a:cubicBezTo>
                      <a:pt x="19815" y="37851"/>
                      <a:pt x="20234" y="37642"/>
                      <a:pt x="20568" y="37265"/>
                    </a:cubicBezTo>
                    <a:cubicBezTo>
                      <a:pt x="20757" y="37077"/>
                      <a:pt x="20966" y="36951"/>
                      <a:pt x="21196" y="36909"/>
                    </a:cubicBezTo>
                    <a:cubicBezTo>
                      <a:pt x="21447" y="36847"/>
                      <a:pt x="21677" y="36742"/>
                      <a:pt x="21887" y="36596"/>
                    </a:cubicBezTo>
                    <a:cubicBezTo>
                      <a:pt x="21970" y="36512"/>
                      <a:pt x="22096" y="36449"/>
                      <a:pt x="22200" y="36428"/>
                    </a:cubicBezTo>
                    <a:cubicBezTo>
                      <a:pt x="22954" y="36219"/>
                      <a:pt x="23477" y="35675"/>
                      <a:pt x="23958" y="35089"/>
                    </a:cubicBezTo>
                    <a:cubicBezTo>
                      <a:pt x="24397" y="34545"/>
                      <a:pt x="24690" y="33896"/>
                      <a:pt x="25046" y="33290"/>
                    </a:cubicBezTo>
                    <a:cubicBezTo>
                      <a:pt x="25109" y="33206"/>
                      <a:pt x="25109" y="33101"/>
                      <a:pt x="25130" y="33039"/>
                    </a:cubicBezTo>
                    <a:cubicBezTo>
                      <a:pt x="25234" y="32641"/>
                      <a:pt x="25339" y="32264"/>
                      <a:pt x="25464" y="31888"/>
                    </a:cubicBezTo>
                    <a:cubicBezTo>
                      <a:pt x="25590" y="31469"/>
                      <a:pt x="25757" y="31009"/>
                      <a:pt x="25757" y="30549"/>
                    </a:cubicBezTo>
                    <a:cubicBezTo>
                      <a:pt x="25757" y="30130"/>
                      <a:pt x="25737" y="29712"/>
                      <a:pt x="25967" y="29314"/>
                    </a:cubicBezTo>
                    <a:cubicBezTo>
                      <a:pt x="25988" y="29293"/>
                      <a:pt x="25988" y="29231"/>
                      <a:pt x="25988" y="29210"/>
                    </a:cubicBezTo>
                    <a:cubicBezTo>
                      <a:pt x="25967" y="28854"/>
                      <a:pt x="26134" y="28540"/>
                      <a:pt x="26218" y="28226"/>
                    </a:cubicBezTo>
                    <a:cubicBezTo>
                      <a:pt x="26301" y="27954"/>
                      <a:pt x="26448" y="27703"/>
                      <a:pt x="26448" y="27389"/>
                    </a:cubicBezTo>
                    <a:cubicBezTo>
                      <a:pt x="26448" y="27306"/>
                      <a:pt x="26490" y="27243"/>
                      <a:pt x="26511" y="27180"/>
                    </a:cubicBezTo>
                    <a:cubicBezTo>
                      <a:pt x="26804" y="26406"/>
                      <a:pt x="27117" y="25673"/>
                      <a:pt x="27452" y="24983"/>
                    </a:cubicBezTo>
                    <a:cubicBezTo>
                      <a:pt x="27620" y="24669"/>
                      <a:pt x="27703" y="24313"/>
                      <a:pt x="27745" y="24000"/>
                    </a:cubicBezTo>
                    <a:cubicBezTo>
                      <a:pt x="27808" y="23749"/>
                      <a:pt x="27808" y="23477"/>
                      <a:pt x="27766" y="23205"/>
                    </a:cubicBezTo>
                    <a:cubicBezTo>
                      <a:pt x="27766" y="23058"/>
                      <a:pt x="27703" y="22953"/>
                      <a:pt x="27641" y="22786"/>
                    </a:cubicBezTo>
                    <a:cubicBezTo>
                      <a:pt x="27557" y="22912"/>
                      <a:pt x="27494" y="22995"/>
                      <a:pt x="27452" y="23058"/>
                    </a:cubicBezTo>
                    <a:cubicBezTo>
                      <a:pt x="27243" y="23686"/>
                      <a:pt x="27013" y="24313"/>
                      <a:pt x="26804" y="24983"/>
                    </a:cubicBezTo>
                    <a:cubicBezTo>
                      <a:pt x="26699" y="25255"/>
                      <a:pt x="26573" y="25506"/>
                      <a:pt x="26385" y="25736"/>
                    </a:cubicBezTo>
                    <a:cubicBezTo>
                      <a:pt x="26155" y="26050"/>
                      <a:pt x="25841" y="26301"/>
                      <a:pt x="25716" y="26720"/>
                    </a:cubicBezTo>
                    <a:cubicBezTo>
                      <a:pt x="25674" y="26803"/>
                      <a:pt x="25632" y="26866"/>
                      <a:pt x="25569" y="26908"/>
                    </a:cubicBezTo>
                    <a:cubicBezTo>
                      <a:pt x="25234" y="27243"/>
                      <a:pt x="25088" y="27661"/>
                      <a:pt x="25046" y="28142"/>
                    </a:cubicBezTo>
                    <a:cubicBezTo>
                      <a:pt x="25046" y="28268"/>
                      <a:pt x="25004" y="28394"/>
                      <a:pt x="24983" y="28540"/>
                    </a:cubicBezTo>
                    <a:cubicBezTo>
                      <a:pt x="24920" y="28812"/>
                      <a:pt x="24879" y="29105"/>
                      <a:pt x="24837" y="29377"/>
                    </a:cubicBezTo>
                    <a:cubicBezTo>
                      <a:pt x="24732" y="30256"/>
                      <a:pt x="24628" y="31114"/>
                      <a:pt x="24251" y="31930"/>
                    </a:cubicBezTo>
                    <a:cubicBezTo>
                      <a:pt x="24063" y="32327"/>
                      <a:pt x="23895" y="32683"/>
                      <a:pt x="23540" y="32955"/>
                    </a:cubicBezTo>
                    <a:cubicBezTo>
                      <a:pt x="23414" y="33060"/>
                      <a:pt x="23309" y="33185"/>
                      <a:pt x="23205" y="33352"/>
                    </a:cubicBezTo>
                    <a:cubicBezTo>
                      <a:pt x="22682" y="34001"/>
                      <a:pt x="22075" y="34524"/>
                      <a:pt x="21322" y="34880"/>
                    </a:cubicBezTo>
                    <a:cubicBezTo>
                      <a:pt x="20192" y="35466"/>
                      <a:pt x="19083" y="36135"/>
                      <a:pt x="17974" y="36721"/>
                    </a:cubicBezTo>
                    <a:cubicBezTo>
                      <a:pt x="16467" y="37474"/>
                      <a:pt x="15065" y="38374"/>
                      <a:pt x="13601" y="39211"/>
                    </a:cubicBezTo>
                    <a:cubicBezTo>
                      <a:pt x="13099" y="39483"/>
                      <a:pt x="12596" y="39839"/>
                      <a:pt x="12178" y="40299"/>
                    </a:cubicBezTo>
                    <a:cubicBezTo>
                      <a:pt x="12534" y="40655"/>
                      <a:pt x="12994" y="40822"/>
                      <a:pt x="13329" y="41157"/>
                    </a:cubicBezTo>
                    <a:cubicBezTo>
                      <a:pt x="13622" y="41471"/>
                      <a:pt x="14061" y="41701"/>
                      <a:pt x="14459" y="42036"/>
                    </a:cubicBezTo>
                    <a:close/>
                    <a:moveTo>
                      <a:pt x="19857" y="25987"/>
                    </a:moveTo>
                    <a:cubicBezTo>
                      <a:pt x="19857" y="25966"/>
                      <a:pt x="19815" y="25946"/>
                      <a:pt x="19815" y="25883"/>
                    </a:cubicBezTo>
                    <a:cubicBezTo>
                      <a:pt x="19773" y="25862"/>
                      <a:pt x="19710" y="25841"/>
                      <a:pt x="19669" y="25841"/>
                    </a:cubicBezTo>
                    <a:cubicBezTo>
                      <a:pt x="18539" y="25778"/>
                      <a:pt x="17430" y="25736"/>
                      <a:pt x="16321" y="25673"/>
                    </a:cubicBezTo>
                    <a:cubicBezTo>
                      <a:pt x="16153" y="25673"/>
                      <a:pt x="15965" y="25736"/>
                      <a:pt x="15819" y="25778"/>
                    </a:cubicBezTo>
                    <a:cubicBezTo>
                      <a:pt x="15421" y="25862"/>
                      <a:pt x="15128" y="26134"/>
                      <a:pt x="14814" y="26301"/>
                    </a:cubicBezTo>
                    <a:cubicBezTo>
                      <a:pt x="14647" y="26406"/>
                      <a:pt x="14459" y="26531"/>
                      <a:pt x="14354" y="26699"/>
                    </a:cubicBezTo>
                    <a:cubicBezTo>
                      <a:pt x="14124" y="27013"/>
                      <a:pt x="13873" y="27347"/>
                      <a:pt x="13852" y="27766"/>
                    </a:cubicBezTo>
                    <a:cubicBezTo>
                      <a:pt x="13852" y="27912"/>
                      <a:pt x="13768" y="28038"/>
                      <a:pt x="13726" y="28163"/>
                    </a:cubicBezTo>
                    <a:cubicBezTo>
                      <a:pt x="13705" y="28289"/>
                      <a:pt x="13643" y="28435"/>
                      <a:pt x="13643" y="28561"/>
                    </a:cubicBezTo>
                    <a:cubicBezTo>
                      <a:pt x="13622" y="29084"/>
                      <a:pt x="13601" y="29586"/>
                      <a:pt x="13433" y="30067"/>
                    </a:cubicBezTo>
                    <a:cubicBezTo>
                      <a:pt x="13287" y="30549"/>
                      <a:pt x="13036" y="30883"/>
                      <a:pt x="12680" y="31176"/>
                    </a:cubicBezTo>
                    <a:cubicBezTo>
                      <a:pt x="12471" y="31323"/>
                      <a:pt x="12283" y="31469"/>
                      <a:pt x="12094" y="31616"/>
                    </a:cubicBezTo>
                    <a:cubicBezTo>
                      <a:pt x="11718" y="32013"/>
                      <a:pt x="11236" y="32306"/>
                      <a:pt x="10713" y="32516"/>
                    </a:cubicBezTo>
                    <a:cubicBezTo>
                      <a:pt x="10232" y="32725"/>
                      <a:pt x="9751" y="32997"/>
                      <a:pt x="9186" y="33080"/>
                    </a:cubicBezTo>
                    <a:cubicBezTo>
                      <a:pt x="9081" y="33080"/>
                      <a:pt x="8956" y="33164"/>
                      <a:pt x="8872" y="33185"/>
                    </a:cubicBezTo>
                    <a:cubicBezTo>
                      <a:pt x="8663" y="33269"/>
                      <a:pt x="8475" y="33332"/>
                      <a:pt x="8265" y="33394"/>
                    </a:cubicBezTo>
                    <a:cubicBezTo>
                      <a:pt x="7575" y="33583"/>
                      <a:pt x="6905" y="33750"/>
                      <a:pt x="6257" y="33959"/>
                    </a:cubicBezTo>
                    <a:cubicBezTo>
                      <a:pt x="6006" y="34043"/>
                      <a:pt x="5796" y="34064"/>
                      <a:pt x="5566" y="34043"/>
                    </a:cubicBezTo>
                    <a:cubicBezTo>
                      <a:pt x="4918" y="34022"/>
                      <a:pt x="4290" y="33959"/>
                      <a:pt x="3641" y="33938"/>
                    </a:cubicBezTo>
                    <a:cubicBezTo>
                      <a:pt x="3348" y="33938"/>
                      <a:pt x="3076" y="33896"/>
                      <a:pt x="2825" y="33687"/>
                    </a:cubicBezTo>
                    <a:cubicBezTo>
                      <a:pt x="2637" y="33813"/>
                      <a:pt x="2407" y="33896"/>
                      <a:pt x="2302" y="34043"/>
                    </a:cubicBezTo>
                    <a:cubicBezTo>
                      <a:pt x="1946" y="34545"/>
                      <a:pt x="1549" y="35005"/>
                      <a:pt x="1172" y="35466"/>
                    </a:cubicBezTo>
                    <a:cubicBezTo>
                      <a:pt x="1109" y="35508"/>
                      <a:pt x="1109" y="35591"/>
                      <a:pt x="1088" y="35696"/>
                    </a:cubicBezTo>
                    <a:cubicBezTo>
                      <a:pt x="1507" y="35821"/>
                      <a:pt x="1905" y="36010"/>
                      <a:pt x="2323" y="36052"/>
                    </a:cubicBezTo>
                    <a:cubicBezTo>
                      <a:pt x="2972" y="36135"/>
                      <a:pt x="3662" y="36156"/>
                      <a:pt x="4311" y="36135"/>
                    </a:cubicBezTo>
                    <a:cubicBezTo>
                      <a:pt x="5190" y="36114"/>
                      <a:pt x="6068" y="35905"/>
                      <a:pt x="6926" y="35675"/>
                    </a:cubicBezTo>
                    <a:cubicBezTo>
                      <a:pt x="8098" y="35382"/>
                      <a:pt x="9228" y="34859"/>
                      <a:pt x="10358" y="34440"/>
                    </a:cubicBezTo>
                    <a:cubicBezTo>
                      <a:pt x="11216" y="34127"/>
                      <a:pt x="12011" y="33645"/>
                      <a:pt x="12764" y="33185"/>
                    </a:cubicBezTo>
                    <a:cubicBezTo>
                      <a:pt x="13203" y="32913"/>
                      <a:pt x="13622" y="32599"/>
                      <a:pt x="14040" y="32327"/>
                    </a:cubicBezTo>
                    <a:cubicBezTo>
                      <a:pt x="14647" y="31930"/>
                      <a:pt x="14856" y="31281"/>
                      <a:pt x="15191" y="30716"/>
                    </a:cubicBezTo>
                    <a:lnTo>
                      <a:pt x="15191" y="30674"/>
                    </a:lnTo>
                    <a:cubicBezTo>
                      <a:pt x="15212" y="30172"/>
                      <a:pt x="15317" y="29670"/>
                      <a:pt x="15128" y="29189"/>
                    </a:cubicBezTo>
                    <a:cubicBezTo>
                      <a:pt x="14961" y="28686"/>
                      <a:pt x="14961" y="28163"/>
                      <a:pt x="14982" y="27661"/>
                    </a:cubicBezTo>
                    <a:cubicBezTo>
                      <a:pt x="14982" y="27264"/>
                      <a:pt x="15170" y="27013"/>
                      <a:pt x="15505" y="26824"/>
                    </a:cubicBezTo>
                    <a:cubicBezTo>
                      <a:pt x="16216" y="26469"/>
                      <a:pt x="16949" y="26218"/>
                      <a:pt x="17723" y="26259"/>
                    </a:cubicBezTo>
                    <a:cubicBezTo>
                      <a:pt x="18350" y="26259"/>
                      <a:pt x="18978" y="26155"/>
                      <a:pt x="19585" y="26071"/>
                    </a:cubicBezTo>
                    <a:cubicBezTo>
                      <a:pt x="19690" y="26071"/>
                      <a:pt x="19773" y="26008"/>
                      <a:pt x="19857" y="25987"/>
                    </a:cubicBezTo>
                    <a:close/>
                    <a:moveTo>
                      <a:pt x="75346" y="54736"/>
                    </a:moveTo>
                    <a:cubicBezTo>
                      <a:pt x="75263" y="54611"/>
                      <a:pt x="75221" y="54506"/>
                      <a:pt x="75158" y="54381"/>
                    </a:cubicBezTo>
                    <a:cubicBezTo>
                      <a:pt x="75367" y="54109"/>
                      <a:pt x="75158" y="53858"/>
                      <a:pt x="75116" y="53607"/>
                    </a:cubicBezTo>
                    <a:lnTo>
                      <a:pt x="74635" y="51661"/>
                    </a:lnTo>
                    <a:cubicBezTo>
                      <a:pt x="74572" y="51347"/>
                      <a:pt x="74509" y="51033"/>
                      <a:pt x="74572" y="50677"/>
                    </a:cubicBezTo>
                    <a:cubicBezTo>
                      <a:pt x="74572" y="50614"/>
                      <a:pt x="74530" y="50510"/>
                      <a:pt x="74509" y="50426"/>
                    </a:cubicBezTo>
                    <a:cubicBezTo>
                      <a:pt x="74279" y="50426"/>
                      <a:pt x="74091" y="50405"/>
                      <a:pt x="73903" y="50405"/>
                    </a:cubicBezTo>
                    <a:cubicBezTo>
                      <a:pt x="73589" y="50405"/>
                      <a:pt x="73317" y="50363"/>
                      <a:pt x="73003" y="50405"/>
                    </a:cubicBezTo>
                    <a:cubicBezTo>
                      <a:pt x="72731" y="50405"/>
                      <a:pt x="72480" y="50468"/>
                      <a:pt x="72312" y="50761"/>
                    </a:cubicBezTo>
                    <a:cubicBezTo>
                      <a:pt x="71810" y="51682"/>
                      <a:pt x="71706" y="52644"/>
                      <a:pt x="72020" y="53648"/>
                    </a:cubicBezTo>
                    <a:cubicBezTo>
                      <a:pt x="72208" y="54213"/>
                      <a:pt x="72543" y="54590"/>
                      <a:pt x="73108" y="54715"/>
                    </a:cubicBezTo>
                    <a:cubicBezTo>
                      <a:pt x="73547" y="54820"/>
                      <a:pt x="73986" y="54862"/>
                      <a:pt x="74426" y="54946"/>
                    </a:cubicBezTo>
                    <a:cubicBezTo>
                      <a:pt x="74740" y="54967"/>
                      <a:pt x="75033" y="54925"/>
                      <a:pt x="75346" y="54736"/>
                    </a:cubicBezTo>
                    <a:close/>
                    <a:moveTo>
                      <a:pt x="65596" y="79845"/>
                    </a:moveTo>
                    <a:cubicBezTo>
                      <a:pt x="65512" y="80033"/>
                      <a:pt x="65450" y="80180"/>
                      <a:pt x="65408" y="80347"/>
                    </a:cubicBezTo>
                    <a:cubicBezTo>
                      <a:pt x="65387" y="80493"/>
                      <a:pt x="65345" y="80661"/>
                      <a:pt x="65345" y="80786"/>
                    </a:cubicBezTo>
                    <a:cubicBezTo>
                      <a:pt x="65324" y="81351"/>
                      <a:pt x="65324" y="81937"/>
                      <a:pt x="65282" y="82523"/>
                    </a:cubicBezTo>
                    <a:cubicBezTo>
                      <a:pt x="65240" y="82941"/>
                      <a:pt x="65408" y="83213"/>
                      <a:pt x="65742" y="83423"/>
                    </a:cubicBezTo>
                    <a:cubicBezTo>
                      <a:pt x="66035" y="83255"/>
                      <a:pt x="66286" y="83067"/>
                      <a:pt x="66391" y="82753"/>
                    </a:cubicBezTo>
                    <a:cubicBezTo>
                      <a:pt x="66663" y="82125"/>
                      <a:pt x="66851" y="81498"/>
                      <a:pt x="66872" y="80807"/>
                    </a:cubicBezTo>
                    <a:cubicBezTo>
                      <a:pt x="66872" y="80556"/>
                      <a:pt x="66914" y="80326"/>
                      <a:pt x="66998" y="80075"/>
                    </a:cubicBezTo>
                    <a:cubicBezTo>
                      <a:pt x="67123" y="79698"/>
                      <a:pt x="67123" y="79301"/>
                      <a:pt x="67102" y="78924"/>
                    </a:cubicBezTo>
                    <a:cubicBezTo>
                      <a:pt x="66642" y="78610"/>
                      <a:pt x="66642" y="78610"/>
                      <a:pt x="66224" y="78757"/>
                    </a:cubicBezTo>
                    <a:cubicBezTo>
                      <a:pt x="66056" y="79091"/>
                      <a:pt x="66224" y="79447"/>
                      <a:pt x="66056" y="79824"/>
                    </a:cubicBezTo>
                    <a:cubicBezTo>
                      <a:pt x="65910" y="79824"/>
                      <a:pt x="65784" y="79824"/>
                      <a:pt x="65596" y="79845"/>
                    </a:cubicBezTo>
                    <a:close/>
                    <a:moveTo>
                      <a:pt x="91248" y="87545"/>
                    </a:moveTo>
                    <a:cubicBezTo>
                      <a:pt x="91311" y="87712"/>
                      <a:pt x="91374" y="87879"/>
                      <a:pt x="91541" y="87963"/>
                    </a:cubicBezTo>
                    <a:cubicBezTo>
                      <a:pt x="91751" y="88026"/>
                      <a:pt x="91960" y="88130"/>
                      <a:pt x="92169" y="88193"/>
                    </a:cubicBezTo>
                    <a:cubicBezTo>
                      <a:pt x="93027" y="88319"/>
                      <a:pt x="93864" y="88319"/>
                      <a:pt x="94659" y="87900"/>
                    </a:cubicBezTo>
                    <a:cubicBezTo>
                      <a:pt x="95015" y="87712"/>
                      <a:pt x="95328" y="87482"/>
                      <a:pt x="95454" y="87063"/>
                    </a:cubicBezTo>
                    <a:cubicBezTo>
                      <a:pt x="95517" y="86875"/>
                      <a:pt x="95600" y="86666"/>
                      <a:pt x="95433" y="86519"/>
                    </a:cubicBezTo>
                    <a:cubicBezTo>
                      <a:pt x="95287" y="86352"/>
                      <a:pt x="95098" y="86415"/>
                      <a:pt x="94889" y="86457"/>
                    </a:cubicBezTo>
                    <a:cubicBezTo>
                      <a:pt x="94491" y="86540"/>
                      <a:pt x="94073" y="86645"/>
                      <a:pt x="93655" y="86708"/>
                    </a:cubicBezTo>
                    <a:cubicBezTo>
                      <a:pt x="93299" y="86729"/>
                      <a:pt x="92943" y="86854"/>
                      <a:pt x="92629" y="86980"/>
                    </a:cubicBezTo>
                    <a:cubicBezTo>
                      <a:pt x="92211" y="87168"/>
                      <a:pt x="91751" y="87356"/>
                      <a:pt x="91248" y="87545"/>
                    </a:cubicBezTo>
                    <a:close/>
                    <a:moveTo>
                      <a:pt x="97295" y="44923"/>
                    </a:moveTo>
                    <a:cubicBezTo>
                      <a:pt x="97400" y="44923"/>
                      <a:pt x="97484" y="44923"/>
                      <a:pt x="97546" y="44902"/>
                    </a:cubicBezTo>
                    <a:cubicBezTo>
                      <a:pt x="97735" y="44777"/>
                      <a:pt x="97902" y="44609"/>
                      <a:pt x="98007" y="44400"/>
                    </a:cubicBezTo>
                    <a:cubicBezTo>
                      <a:pt x="98321" y="43772"/>
                      <a:pt x="98279" y="43103"/>
                      <a:pt x="98279" y="42454"/>
                    </a:cubicBezTo>
                    <a:cubicBezTo>
                      <a:pt x="98279" y="42203"/>
                      <a:pt x="98153" y="41994"/>
                      <a:pt x="98007" y="41827"/>
                    </a:cubicBezTo>
                    <a:cubicBezTo>
                      <a:pt x="97923" y="41722"/>
                      <a:pt x="97818" y="41722"/>
                      <a:pt x="97693" y="41743"/>
                    </a:cubicBezTo>
                    <a:cubicBezTo>
                      <a:pt x="97630" y="41764"/>
                      <a:pt x="97609" y="41827"/>
                      <a:pt x="97546" y="41847"/>
                    </a:cubicBezTo>
                    <a:cubicBezTo>
                      <a:pt x="97421" y="41952"/>
                      <a:pt x="97274" y="41952"/>
                      <a:pt x="97170" y="41806"/>
                    </a:cubicBezTo>
                    <a:cubicBezTo>
                      <a:pt x="97023" y="41659"/>
                      <a:pt x="96877" y="41659"/>
                      <a:pt x="96688" y="41680"/>
                    </a:cubicBezTo>
                    <a:cubicBezTo>
                      <a:pt x="96563" y="41701"/>
                      <a:pt x="96437" y="41743"/>
                      <a:pt x="96291" y="41785"/>
                    </a:cubicBezTo>
                    <a:cubicBezTo>
                      <a:pt x="96144" y="41847"/>
                      <a:pt x="96082" y="41994"/>
                      <a:pt x="96165" y="42161"/>
                    </a:cubicBezTo>
                    <a:cubicBezTo>
                      <a:pt x="96333" y="42391"/>
                      <a:pt x="96458" y="42643"/>
                      <a:pt x="96647" y="42894"/>
                    </a:cubicBezTo>
                    <a:cubicBezTo>
                      <a:pt x="96877" y="43228"/>
                      <a:pt x="97023" y="43563"/>
                      <a:pt x="97086" y="43982"/>
                    </a:cubicBezTo>
                    <a:cubicBezTo>
                      <a:pt x="97128" y="44275"/>
                      <a:pt x="97232" y="44588"/>
                      <a:pt x="97295" y="44923"/>
                    </a:cubicBezTo>
                    <a:close/>
                    <a:moveTo>
                      <a:pt x="67458" y="40299"/>
                    </a:moveTo>
                    <a:cubicBezTo>
                      <a:pt x="67772" y="40697"/>
                      <a:pt x="67772" y="40697"/>
                      <a:pt x="67500" y="41031"/>
                    </a:cubicBezTo>
                    <a:cubicBezTo>
                      <a:pt x="67416" y="41157"/>
                      <a:pt x="67312" y="41303"/>
                      <a:pt x="67416" y="41471"/>
                    </a:cubicBezTo>
                    <a:cubicBezTo>
                      <a:pt x="67584" y="41471"/>
                      <a:pt x="67730" y="41575"/>
                      <a:pt x="67939" y="41450"/>
                    </a:cubicBezTo>
                    <a:cubicBezTo>
                      <a:pt x="67919" y="40906"/>
                      <a:pt x="68191" y="40425"/>
                      <a:pt x="68421" y="39964"/>
                    </a:cubicBezTo>
                    <a:cubicBezTo>
                      <a:pt x="68442" y="39881"/>
                      <a:pt x="68504" y="39839"/>
                      <a:pt x="68525" y="39755"/>
                    </a:cubicBezTo>
                    <a:cubicBezTo>
                      <a:pt x="68839" y="39127"/>
                      <a:pt x="69069" y="38437"/>
                      <a:pt x="69613" y="37977"/>
                    </a:cubicBezTo>
                    <a:cubicBezTo>
                      <a:pt x="69781" y="37830"/>
                      <a:pt x="69760" y="37663"/>
                      <a:pt x="69613" y="37516"/>
                    </a:cubicBezTo>
                    <a:cubicBezTo>
                      <a:pt x="69551" y="37453"/>
                      <a:pt x="69446" y="37391"/>
                      <a:pt x="69341" y="37307"/>
                    </a:cubicBezTo>
                    <a:cubicBezTo>
                      <a:pt x="69153" y="37370"/>
                      <a:pt x="68986" y="37453"/>
                      <a:pt x="68839" y="37474"/>
                    </a:cubicBezTo>
                    <a:cubicBezTo>
                      <a:pt x="68609" y="37495"/>
                      <a:pt x="68463" y="37663"/>
                      <a:pt x="68337" y="37830"/>
                    </a:cubicBezTo>
                    <a:cubicBezTo>
                      <a:pt x="67877" y="38604"/>
                      <a:pt x="67542" y="39378"/>
                      <a:pt x="67458" y="40299"/>
                    </a:cubicBezTo>
                    <a:close/>
                    <a:moveTo>
                      <a:pt x="90265" y="57770"/>
                    </a:moveTo>
                    <a:cubicBezTo>
                      <a:pt x="89846" y="57896"/>
                      <a:pt x="89386" y="57980"/>
                      <a:pt x="88968" y="58189"/>
                    </a:cubicBezTo>
                    <a:cubicBezTo>
                      <a:pt x="89156" y="58419"/>
                      <a:pt x="89282" y="58628"/>
                      <a:pt x="89449" y="58837"/>
                    </a:cubicBezTo>
                    <a:cubicBezTo>
                      <a:pt x="89867" y="58816"/>
                      <a:pt x="89951" y="58419"/>
                      <a:pt x="90160" y="58210"/>
                    </a:cubicBezTo>
                    <a:cubicBezTo>
                      <a:pt x="90265" y="58105"/>
                      <a:pt x="90328" y="57980"/>
                      <a:pt x="90265" y="57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8"/>
              <p:cNvSpPr/>
              <p:nvPr/>
            </p:nvSpPr>
            <p:spPr>
              <a:xfrm>
                <a:off x="2155844" y="2632376"/>
                <a:ext cx="231005" cy="188063"/>
              </a:xfrm>
              <a:custGeom>
                <a:avLst/>
                <a:gdLst/>
                <a:ahLst/>
                <a:cxnLst/>
                <a:rect l="l" t="t" r="r" b="b"/>
                <a:pathLst>
                  <a:path w="7429" h="6048" extrusionOk="0">
                    <a:moveTo>
                      <a:pt x="6654" y="440"/>
                    </a:moveTo>
                    <a:cubicBezTo>
                      <a:pt x="6696" y="377"/>
                      <a:pt x="6759" y="272"/>
                      <a:pt x="6801" y="189"/>
                    </a:cubicBezTo>
                    <a:cubicBezTo>
                      <a:pt x="6968" y="0"/>
                      <a:pt x="7177" y="63"/>
                      <a:pt x="7261" y="293"/>
                    </a:cubicBezTo>
                    <a:cubicBezTo>
                      <a:pt x="7261" y="314"/>
                      <a:pt x="7261" y="314"/>
                      <a:pt x="7282" y="335"/>
                    </a:cubicBezTo>
                    <a:cubicBezTo>
                      <a:pt x="7387" y="963"/>
                      <a:pt x="7428" y="1590"/>
                      <a:pt x="7219" y="2218"/>
                    </a:cubicBezTo>
                    <a:cubicBezTo>
                      <a:pt x="6905" y="3222"/>
                      <a:pt x="6361" y="4059"/>
                      <a:pt x="5692" y="4813"/>
                    </a:cubicBezTo>
                    <a:cubicBezTo>
                      <a:pt x="5336" y="5168"/>
                      <a:pt x="4897" y="5503"/>
                      <a:pt x="4478" y="5754"/>
                    </a:cubicBezTo>
                    <a:cubicBezTo>
                      <a:pt x="4164" y="5963"/>
                      <a:pt x="3746" y="5963"/>
                      <a:pt x="3390" y="5984"/>
                    </a:cubicBezTo>
                    <a:cubicBezTo>
                      <a:pt x="2616" y="6047"/>
                      <a:pt x="1926" y="5775"/>
                      <a:pt x="1256" y="5461"/>
                    </a:cubicBezTo>
                    <a:cubicBezTo>
                      <a:pt x="1026" y="5357"/>
                      <a:pt x="838" y="5210"/>
                      <a:pt x="733" y="4980"/>
                    </a:cubicBezTo>
                    <a:cubicBezTo>
                      <a:pt x="670" y="4813"/>
                      <a:pt x="566" y="4666"/>
                      <a:pt x="461" y="4541"/>
                    </a:cubicBezTo>
                    <a:cubicBezTo>
                      <a:pt x="105" y="4185"/>
                      <a:pt x="1" y="3746"/>
                      <a:pt x="42" y="3264"/>
                    </a:cubicBezTo>
                    <a:cubicBezTo>
                      <a:pt x="63" y="2720"/>
                      <a:pt x="147" y="2176"/>
                      <a:pt x="189" y="1590"/>
                    </a:cubicBezTo>
                    <a:cubicBezTo>
                      <a:pt x="252" y="1214"/>
                      <a:pt x="377" y="1151"/>
                      <a:pt x="775" y="1151"/>
                    </a:cubicBezTo>
                    <a:cubicBezTo>
                      <a:pt x="1507" y="1172"/>
                      <a:pt x="2198" y="1214"/>
                      <a:pt x="2930" y="1172"/>
                    </a:cubicBezTo>
                    <a:cubicBezTo>
                      <a:pt x="3181" y="1172"/>
                      <a:pt x="3411" y="1067"/>
                      <a:pt x="3662" y="1046"/>
                    </a:cubicBezTo>
                    <a:cubicBezTo>
                      <a:pt x="4143" y="963"/>
                      <a:pt x="4604" y="900"/>
                      <a:pt x="5043" y="795"/>
                    </a:cubicBezTo>
                    <a:lnTo>
                      <a:pt x="6152" y="544"/>
                    </a:lnTo>
                    <a:cubicBezTo>
                      <a:pt x="6320" y="502"/>
                      <a:pt x="6466" y="481"/>
                      <a:pt x="6654" y="440"/>
                    </a:cubicBezTo>
                    <a:close/>
                    <a:moveTo>
                      <a:pt x="838" y="1758"/>
                    </a:moveTo>
                    <a:cubicBezTo>
                      <a:pt x="817" y="2114"/>
                      <a:pt x="838" y="2427"/>
                      <a:pt x="796" y="2741"/>
                    </a:cubicBezTo>
                    <a:cubicBezTo>
                      <a:pt x="733" y="3327"/>
                      <a:pt x="858" y="3829"/>
                      <a:pt x="1256" y="4290"/>
                    </a:cubicBezTo>
                    <a:cubicBezTo>
                      <a:pt x="1465" y="4520"/>
                      <a:pt x="1654" y="4729"/>
                      <a:pt x="1967" y="4834"/>
                    </a:cubicBezTo>
                    <a:cubicBezTo>
                      <a:pt x="2093" y="4875"/>
                      <a:pt x="2239" y="4938"/>
                      <a:pt x="2344" y="4980"/>
                    </a:cubicBezTo>
                    <a:cubicBezTo>
                      <a:pt x="2867" y="5147"/>
                      <a:pt x="3390" y="5147"/>
                      <a:pt x="3913" y="5022"/>
                    </a:cubicBezTo>
                    <a:cubicBezTo>
                      <a:pt x="3976" y="5001"/>
                      <a:pt x="4081" y="4980"/>
                      <a:pt x="4164" y="4917"/>
                    </a:cubicBezTo>
                    <a:cubicBezTo>
                      <a:pt x="4457" y="4708"/>
                      <a:pt x="4771" y="4499"/>
                      <a:pt x="5001" y="4248"/>
                    </a:cubicBezTo>
                    <a:cubicBezTo>
                      <a:pt x="5692" y="3536"/>
                      <a:pt x="6215" y="2699"/>
                      <a:pt x="6487" y="1758"/>
                    </a:cubicBezTo>
                    <a:cubicBezTo>
                      <a:pt x="6550" y="1590"/>
                      <a:pt x="6592" y="1423"/>
                      <a:pt x="6487" y="1256"/>
                    </a:cubicBezTo>
                    <a:cubicBezTo>
                      <a:pt x="6236" y="1318"/>
                      <a:pt x="5964" y="1339"/>
                      <a:pt x="5713" y="1381"/>
                    </a:cubicBezTo>
                    <a:cubicBezTo>
                      <a:pt x="5190" y="1486"/>
                      <a:pt x="4646" y="1632"/>
                      <a:pt x="4081" y="1695"/>
                    </a:cubicBezTo>
                    <a:cubicBezTo>
                      <a:pt x="3851" y="1737"/>
                      <a:pt x="3641" y="1758"/>
                      <a:pt x="3411" y="1800"/>
                    </a:cubicBezTo>
                    <a:cubicBezTo>
                      <a:pt x="3181" y="1883"/>
                      <a:pt x="2930" y="1883"/>
                      <a:pt x="2679" y="1883"/>
                    </a:cubicBezTo>
                    <a:cubicBezTo>
                      <a:pt x="2239" y="1862"/>
                      <a:pt x="1758" y="1842"/>
                      <a:pt x="1319" y="1800"/>
                    </a:cubicBezTo>
                    <a:cubicBezTo>
                      <a:pt x="1193" y="1758"/>
                      <a:pt x="1026" y="1758"/>
                      <a:pt x="838" y="1758"/>
                    </a:cubicBezTo>
                    <a:close/>
                  </a:path>
                </a:pathLst>
              </a:custGeom>
              <a:solidFill>
                <a:srgbClr val="1D31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8"/>
              <p:cNvSpPr/>
              <p:nvPr/>
            </p:nvSpPr>
            <p:spPr>
              <a:xfrm>
                <a:off x="2154538" y="2547144"/>
                <a:ext cx="43626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486" extrusionOk="0">
                    <a:moveTo>
                      <a:pt x="921" y="0"/>
                    </a:moveTo>
                    <a:cubicBezTo>
                      <a:pt x="984" y="84"/>
                      <a:pt x="1047" y="105"/>
                      <a:pt x="1131" y="147"/>
                    </a:cubicBezTo>
                    <a:cubicBezTo>
                      <a:pt x="1340" y="314"/>
                      <a:pt x="1403" y="523"/>
                      <a:pt x="1403" y="816"/>
                    </a:cubicBezTo>
                    <a:cubicBezTo>
                      <a:pt x="1382" y="1360"/>
                      <a:pt x="1256" y="1486"/>
                      <a:pt x="733" y="1465"/>
                    </a:cubicBezTo>
                    <a:cubicBezTo>
                      <a:pt x="649" y="1465"/>
                      <a:pt x="566" y="1465"/>
                      <a:pt x="503" y="1444"/>
                    </a:cubicBezTo>
                    <a:cubicBezTo>
                      <a:pt x="419" y="1402"/>
                      <a:pt x="336" y="1381"/>
                      <a:pt x="294" y="1339"/>
                    </a:cubicBezTo>
                    <a:cubicBezTo>
                      <a:pt x="1" y="1130"/>
                      <a:pt x="84" y="335"/>
                      <a:pt x="398" y="189"/>
                    </a:cubicBezTo>
                    <a:cubicBezTo>
                      <a:pt x="545" y="126"/>
                      <a:pt x="712" y="84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58"/>
              <p:cNvSpPr/>
              <p:nvPr/>
            </p:nvSpPr>
            <p:spPr>
              <a:xfrm>
                <a:off x="2334766" y="2517199"/>
                <a:ext cx="44279" cy="40392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299" extrusionOk="0">
                    <a:moveTo>
                      <a:pt x="1423" y="649"/>
                    </a:moveTo>
                    <a:cubicBezTo>
                      <a:pt x="1423" y="984"/>
                      <a:pt x="1130" y="1256"/>
                      <a:pt x="733" y="1277"/>
                    </a:cubicBezTo>
                    <a:cubicBezTo>
                      <a:pt x="398" y="1298"/>
                      <a:pt x="84" y="1047"/>
                      <a:pt x="42" y="712"/>
                    </a:cubicBezTo>
                    <a:cubicBezTo>
                      <a:pt x="1" y="503"/>
                      <a:pt x="84" y="356"/>
                      <a:pt x="273" y="252"/>
                    </a:cubicBezTo>
                    <a:cubicBezTo>
                      <a:pt x="419" y="168"/>
                      <a:pt x="607" y="43"/>
                      <a:pt x="796" y="43"/>
                    </a:cubicBezTo>
                    <a:cubicBezTo>
                      <a:pt x="1214" y="1"/>
                      <a:pt x="1423" y="231"/>
                      <a:pt x="1423" y="6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4" name="Google Shape;1424;p58"/>
            <p:cNvGrpSpPr/>
            <p:nvPr/>
          </p:nvGrpSpPr>
          <p:grpSpPr>
            <a:xfrm rot="-5730902">
              <a:off x="5001225" y="2417691"/>
              <a:ext cx="296604" cy="308103"/>
              <a:chOff x="7653400" y="2205913"/>
              <a:chExt cx="296625" cy="308125"/>
            </a:xfrm>
          </p:grpSpPr>
          <p:sp>
            <p:nvSpPr>
              <p:cNvPr id="1425" name="Google Shape;1425;p58"/>
              <p:cNvSpPr/>
              <p:nvPr/>
            </p:nvSpPr>
            <p:spPr>
              <a:xfrm>
                <a:off x="7774250" y="2463788"/>
                <a:ext cx="175775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2010" extrusionOk="0">
                    <a:moveTo>
                      <a:pt x="1088" y="2009"/>
                    </a:moveTo>
                    <a:cubicBezTo>
                      <a:pt x="795" y="1967"/>
                      <a:pt x="565" y="1905"/>
                      <a:pt x="293" y="1842"/>
                    </a:cubicBezTo>
                    <a:cubicBezTo>
                      <a:pt x="105" y="1779"/>
                      <a:pt x="0" y="1654"/>
                      <a:pt x="0" y="1444"/>
                    </a:cubicBezTo>
                    <a:cubicBezTo>
                      <a:pt x="0" y="1256"/>
                      <a:pt x="167" y="1047"/>
                      <a:pt x="377" y="1047"/>
                    </a:cubicBezTo>
                    <a:cubicBezTo>
                      <a:pt x="900" y="1068"/>
                      <a:pt x="1360" y="858"/>
                      <a:pt x="1862" y="754"/>
                    </a:cubicBezTo>
                    <a:cubicBezTo>
                      <a:pt x="2051" y="712"/>
                      <a:pt x="2260" y="649"/>
                      <a:pt x="2469" y="691"/>
                    </a:cubicBezTo>
                    <a:cubicBezTo>
                      <a:pt x="3013" y="733"/>
                      <a:pt x="3557" y="607"/>
                      <a:pt x="4059" y="440"/>
                    </a:cubicBezTo>
                    <a:cubicBezTo>
                      <a:pt x="4687" y="273"/>
                      <a:pt x="5336" y="210"/>
                      <a:pt x="5963" y="84"/>
                    </a:cubicBezTo>
                    <a:cubicBezTo>
                      <a:pt x="6256" y="1"/>
                      <a:pt x="6549" y="105"/>
                      <a:pt x="6779" y="231"/>
                    </a:cubicBezTo>
                    <a:cubicBezTo>
                      <a:pt x="6947" y="335"/>
                      <a:pt x="7030" y="503"/>
                      <a:pt x="6989" y="649"/>
                    </a:cubicBezTo>
                    <a:cubicBezTo>
                      <a:pt x="6926" y="796"/>
                      <a:pt x="6821" y="921"/>
                      <a:pt x="6717" y="963"/>
                    </a:cubicBezTo>
                    <a:cubicBezTo>
                      <a:pt x="6445" y="1068"/>
                      <a:pt x="6131" y="1172"/>
                      <a:pt x="5817" y="1172"/>
                    </a:cubicBezTo>
                    <a:cubicBezTo>
                      <a:pt x="5043" y="1214"/>
                      <a:pt x="4373" y="1486"/>
                      <a:pt x="3641" y="1591"/>
                    </a:cubicBezTo>
                    <a:cubicBezTo>
                      <a:pt x="3432" y="1633"/>
                      <a:pt x="3243" y="1695"/>
                      <a:pt x="3055" y="1695"/>
                    </a:cubicBezTo>
                    <a:cubicBezTo>
                      <a:pt x="2490" y="1675"/>
                      <a:pt x="1946" y="1758"/>
                      <a:pt x="1381" y="1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58"/>
              <p:cNvSpPr/>
              <p:nvPr/>
            </p:nvSpPr>
            <p:spPr>
              <a:xfrm>
                <a:off x="7747575" y="2299013"/>
                <a:ext cx="1151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3370" extrusionOk="0">
                    <a:moveTo>
                      <a:pt x="3955" y="1"/>
                    </a:moveTo>
                    <a:cubicBezTo>
                      <a:pt x="4143" y="22"/>
                      <a:pt x="4268" y="63"/>
                      <a:pt x="4373" y="84"/>
                    </a:cubicBezTo>
                    <a:cubicBezTo>
                      <a:pt x="4499" y="105"/>
                      <a:pt x="4603" y="315"/>
                      <a:pt x="4520" y="419"/>
                    </a:cubicBezTo>
                    <a:cubicBezTo>
                      <a:pt x="4247" y="838"/>
                      <a:pt x="4038" y="1340"/>
                      <a:pt x="3536" y="1570"/>
                    </a:cubicBezTo>
                    <a:cubicBezTo>
                      <a:pt x="3348" y="1654"/>
                      <a:pt x="3159" y="1737"/>
                      <a:pt x="3013" y="1863"/>
                    </a:cubicBezTo>
                    <a:cubicBezTo>
                      <a:pt x="2427" y="2428"/>
                      <a:pt x="1653" y="2700"/>
                      <a:pt x="1004" y="3160"/>
                    </a:cubicBezTo>
                    <a:cubicBezTo>
                      <a:pt x="900" y="3244"/>
                      <a:pt x="732" y="3307"/>
                      <a:pt x="607" y="3328"/>
                    </a:cubicBezTo>
                    <a:cubicBezTo>
                      <a:pt x="418" y="3369"/>
                      <a:pt x="272" y="3328"/>
                      <a:pt x="126" y="3160"/>
                    </a:cubicBezTo>
                    <a:cubicBezTo>
                      <a:pt x="21" y="3014"/>
                      <a:pt x="0" y="2825"/>
                      <a:pt x="105" y="2700"/>
                    </a:cubicBezTo>
                    <a:cubicBezTo>
                      <a:pt x="377" y="2407"/>
                      <a:pt x="628" y="2072"/>
                      <a:pt x="962" y="1884"/>
                    </a:cubicBezTo>
                    <a:cubicBezTo>
                      <a:pt x="1423" y="1633"/>
                      <a:pt x="1883" y="1382"/>
                      <a:pt x="2260" y="1047"/>
                    </a:cubicBezTo>
                    <a:cubicBezTo>
                      <a:pt x="2615" y="712"/>
                      <a:pt x="3118" y="607"/>
                      <a:pt x="3431" y="210"/>
                    </a:cubicBezTo>
                    <a:cubicBezTo>
                      <a:pt x="3578" y="84"/>
                      <a:pt x="3829" y="63"/>
                      <a:pt x="3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58"/>
              <p:cNvSpPr/>
              <p:nvPr/>
            </p:nvSpPr>
            <p:spPr>
              <a:xfrm>
                <a:off x="7653400" y="2205913"/>
                <a:ext cx="36650" cy="13812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5525" extrusionOk="0">
                    <a:moveTo>
                      <a:pt x="1444" y="1277"/>
                    </a:moveTo>
                    <a:cubicBezTo>
                      <a:pt x="1319" y="2365"/>
                      <a:pt x="1214" y="3536"/>
                      <a:pt x="1047" y="4687"/>
                    </a:cubicBezTo>
                    <a:cubicBezTo>
                      <a:pt x="1026" y="4875"/>
                      <a:pt x="942" y="5085"/>
                      <a:pt x="838" y="5231"/>
                    </a:cubicBezTo>
                    <a:cubicBezTo>
                      <a:pt x="754" y="5399"/>
                      <a:pt x="587" y="5524"/>
                      <a:pt x="419" y="5461"/>
                    </a:cubicBezTo>
                    <a:cubicBezTo>
                      <a:pt x="294" y="5399"/>
                      <a:pt x="126" y="5231"/>
                      <a:pt x="84" y="5106"/>
                    </a:cubicBezTo>
                    <a:cubicBezTo>
                      <a:pt x="1" y="4938"/>
                      <a:pt x="1" y="4708"/>
                      <a:pt x="22" y="4499"/>
                    </a:cubicBezTo>
                    <a:cubicBezTo>
                      <a:pt x="105" y="3808"/>
                      <a:pt x="168" y="3097"/>
                      <a:pt x="273" y="2386"/>
                    </a:cubicBezTo>
                    <a:cubicBezTo>
                      <a:pt x="336" y="1842"/>
                      <a:pt x="419" y="1318"/>
                      <a:pt x="503" y="774"/>
                    </a:cubicBezTo>
                    <a:cubicBezTo>
                      <a:pt x="524" y="670"/>
                      <a:pt x="524" y="523"/>
                      <a:pt x="545" y="419"/>
                    </a:cubicBezTo>
                    <a:cubicBezTo>
                      <a:pt x="628" y="168"/>
                      <a:pt x="817" y="0"/>
                      <a:pt x="1026" y="0"/>
                    </a:cubicBezTo>
                    <a:cubicBezTo>
                      <a:pt x="1235" y="0"/>
                      <a:pt x="1382" y="210"/>
                      <a:pt x="1424" y="482"/>
                    </a:cubicBezTo>
                    <a:cubicBezTo>
                      <a:pt x="1465" y="754"/>
                      <a:pt x="1444" y="963"/>
                      <a:pt x="1444" y="1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0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3135512" y="223617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3135512" y="383302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280415" y="390422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280415" y="230737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349336" y="1397385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Mission Vision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1349336" y="1929584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Overview, Contributors, Goals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4205056" y="2920958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GitHub Excursion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4205056" y="3453157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Templates, Packages, Languages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42210" y="1523242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2999332" y="1452109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42210" y="3094930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2999332" y="3023734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281196" y="1294467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281196" y="2885142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3128793" y="1223271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3128793" y="2813946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1;p36">
            <a:extLst>
              <a:ext uri="{FF2B5EF4-FFF2-40B4-BE49-F238E27FC236}">
                <a16:creationId xmlns:a16="http://schemas.microsoft.com/office/drawing/2014/main" id="{6A120889-3252-F54E-95C6-F3262BD008C3}"/>
              </a:ext>
            </a:extLst>
          </p:cNvPr>
          <p:cNvSpPr txBox="1">
            <a:spLocks/>
          </p:cNvSpPr>
          <p:nvPr/>
        </p:nvSpPr>
        <p:spPr>
          <a:xfrm>
            <a:off x="4186081" y="1376579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Motivation vs Drawbacks</a:t>
            </a:r>
          </a:p>
        </p:txBody>
      </p:sp>
      <p:sp>
        <p:nvSpPr>
          <p:cNvPr id="40" name="Google Shape;334;p36">
            <a:extLst>
              <a:ext uri="{FF2B5EF4-FFF2-40B4-BE49-F238E27FC236}">
                <a16:creationId xmlns:a16="http://schemas.microsoft.com/office/drawing/2014/main" id="{9493AA35-5C78-3241-AB1F-2A88AFB7330F}"/>
              </a:ext>
            </a:extLst>
          </p:cNvPr>
          <p:cNvSpPr txBox="1">
            <a:spLocks/>
          </p:cNvSpPr>
          <p:nvPr/>
        </p:nvSpPr>
        <p:spPr>
          <a:xfrm>
            <a:off x="4186081" y="1908778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Advantage and pitfalls</a:t>
            </a:r>
          </a:p>
        </p:txBody>
      </p:sp>
      <p:sp>
        <p:nvSpPr>
          <p:cNvPr id="35" name="Google Shape;322;p36">
            <a:extLst>
              <a:ext uri="{FF2B5EF4-FFF2-40B4-BE49-F238E27FC236}">
                <a16:creationId xmlns:a16="http://schemas.microsoft.com/office/drawing/2014/main" id="{07535556-AA69-2F47-9F61-6EAD2E2C7087}"/>
              </a:ext>
            </a:extLst>
          </p:cNvPr>
          <p:cNvSpPr/>
          <p:nvPr/>
        </p:nvSpPr>
        <p:spPr>
          <a:xfrm flipH="1">
            <a:off x="5987363" y="223065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3;p36">
            <a:extLst>
              <a:ext uri="{FF2B5EF4-FFF2-40B4-BE49-F238E27FC236}">
                <a16:creationId xmlns:a16="http://schemas.microsoft.com/office/drawing/2014/main" id="{1FD533E9-4E6C-734F-88E1-60916EB03E7F}"/>
              </a:ext>
            </a:extLst>
          </p:cNvPr>
          <p:cNvSpPr/>
          <p:nvPr/>
        </p:nvSpPr>
        <p:spPr>
          <a:xfrm flipH="1">
            <a:off x="5987363" y="382750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36">
            <a:extLst>
              <a:ext uri="{FF2B5EF4-FFF2-40B4-BE49-F238E27FC236}">
                <a16:creationId xmlns:a16="http://schemas.microsoft.com/office/drawing/2014/main" id="{EA2E0096-F91D-9F4F-B614-09A9009A8EC2}"/>
              </a:ext>
            </a:extLst>
          </p:cNvPr>
          <p:cNvSpPr txBox="1">
            <a:spLocks/>
          </p:cNvSpPr>
          <p:nvPr/>
        </p:nvSpPr>
        <p:spPr>
          <a:xfrm>
            <a:off x="7235033" y="2912047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Commentary</a:t>
            </a:r>
          </a:p>
        </p:txBody>
      </p:sp>
      <p:sp>
        <p:nvSpPr>
          <p:cNvPr id="38" name="Google Shape;333;p36">
            <a:extLst>
              <a:ext uri="{FF2B5EF4-FFF2-40B4-BE49-F238E27FC236}">
                <a16:creationId xmlns:a16="http://schemas.microsoft.com/office/drawing/2014/main" id="{6867919D-DE55-9445-907A-63DB472498D5}"/>
              </a:ext>
            </a:extLst>
          </p:cNvPr>
          <p:cNvSpPr txBox="1">
            <a:spLocks/>
          </p:cNvSpPr>
          <p:nvPr/>
        </p:nvSpPr>
        <p:spPr>
          <a:xfrm>
            <a:off x="7235033" y="3444246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Learning points</a:t>
            </a:r>
            <a:br>
              <a:rPr lang="en-GB" dirty="0"/>
            </a:br>
            <a:r>
              <a:rPr lang="en-GB" dirty="0"/>
              <a:t>Q&amp;A</a:t>
            </a: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AAFE57E7-10BE-C747-8449-BA75980556E6}"/>
              </a:ext>
            </a:extLst>
          </p:cNvPr>
          <p:cNvSpPr txBox="1">
            <a:spLocks/>
          </p:cNvSpPr>
          <p:nvPr/>
        </p:nvSpPr>
        <p:spPr>
          <a:xfrm>
            <a:off x="5851183" y="1446585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03</a:t>
            </a:r>
          </a:p>
        </p:txBody>
      </p:sp>
      <p:sp>
        <p:nvSpPr>
          <p:cNvPr id="42" name="Google Shape;338;p36">
            <a:extLst>
              <a:ext uri="{FF2B5EF4-FFF2-40B4-BE49-F238E27FC236}">
                <a16:creationId xmlns:a16="http://schemas.microsoft.com/office/drawing/2014/main" id="{BF6000F7-E7B9-A244-9D48-5EA605F791DB}"/>
              </a:ext>
            </a:extLst>
          </p:cNvPr>
          <p:cNvSpPr txBox="1">
            <a:spLocks/>
          </p:cNvSpPr>
          <p:nvPr/>
        </p:nvSpPr>
        <p:spPr>
          <a:xfrm>
            <a:off x="5851183" y="3018210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06</a:t>
            </a:r>
          </a:p>
        </p:txBody>
      </p:sp>
      <p:grpSp>
        <p:nvGrpSpPr>
          <p:cNvPr id="43" name="Google Shape;347;p36">
            <a:extLst>
              <a:ext uri="{FF2B5EF4-FFF2-40B4-BE49-F238E27FC236}">
                <a16:creationId xmlns:a16="http://schemas.microsoft.com/office/drawing/2014/main" id="{9C3CCFA2-E58C-114D-B3F7-323BB7AA46F2}"/>
              </a:ext>
            </a:extLst>
          </p:cNvPr>
          <p:cNvGrpSpPr/>
          <p:nvPr/>
        </p:nvGrpSpPr>
        <p:grpSpPr>
          <a:xfrm rot="-5400000">
            <a:off x="5980644" y="1217747"/>
            <a:ext cx="279350" cy="312825"/>
            <a:chOff x="1835200" y="3337050"/>
            <a:chExt cx="279350" cy="312825"/>
          </a:xfrm>
        </p:grpSpPr>
        <p:sp>
          <p:nvSpPr>
            <p:cNvPr id="44" name="Google Shape;348;p36">
              <a:extLst>
                <a:ext uri="{FF2B5EF4-FFF2-40B4-BE49-F238E27FC236}">
                  <a16:creationId xmlns:a16="http://schemas.microsoft.com/office/drawing/2014/main" id="{C04BDC7F-B0FA-F248-B158-B25A1DBA8F74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;p36">
              <a:extLst>
                <a:ext uri="{FF2B5EF4-FFF2-40B4-BE49-F238E27FC236}">
                  <a16:creationId xmlns:a16="http://schemas.microsoft.com/office/drawing/2014/main" id="{F603C0C9-14BF-9B4E-ADD2-16C47A274704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;p36">
              <a:extLst>
                <a:ext uri="{FF2B5EF4-FFF2-40B4-BE49-F238E27FC236}">
                  <a16:creationId xmlns:a16="http://schemas.microsoft.com/office/drawing/2014/main" id="{AF7D74A6-8301-804C-9430-C25846BCD514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51;p36">
            <a:extLst>
              <a:ext uri="{FF2B5EF4-FFF2-40B4-BE49-F238E27FC236}">
                <a16:creationId xmlns:a16="http://schemas.microsoft.com/office/drawing/2014/main" id="{9DE8AE66-7F04-BB4D-9693-09C5F8014EF2}"/>
              </a:ext>
            </a:extLst>
          </p:cNvPr>
          <p:cNvGrpSpPr/>
          <p:nvPr/>
        </p:nvGrpSpPr>
        <p:grpSpPr>
          <a:xfrm rot="-5400000">
            <a:off x="5980644" y="2808422"/>
            <a:ext cx="279350" cy="312825"/>
            <a:chOff x="1835200" y="3337050"/>
            <a:chExt cx="279350" cy="312825"/>
          </a:xfrm>
        </p:grpSpPr>
        <p:sp>
          <p:nvSpPr>
            <p:cNvPr id="48" name="Google Shape;352;p36">
              <a:extLst>
                <a:ext uri="{FF2B5EF4-FFF2-40B4-BE49-F238E27FC236}">
                  <a16:creationId xmlns:a16="http://schemas.microsoft.com/office/drawing/2014/main" id="{0D902CFD-EFE2-D44E-95C0-D24930BA718B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;p36">
              <a:extLst>
                <a:ext uri="{FF2B5EF4-FFF2-40B4-BE49-F238E27FC236}">
                  <a16:creationId xmlns:a16="http://schemas.microsoft.com/office/drawing/2014/main" id="{28CCD03B-6904-D44B-BBD7-01EB6F74F92F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;p36">
              <a:extLst>
                <a:ext uri="{FF2B5EF4-FFF2-40B4-BE49-F238E27FC236}">
                  <a16:creationId xmlns:a16="http://schemas.microsoft.com/office/drawing/2014/main" id="{FF312DF8-C294-3A42-BBF8-522238EFDF72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1;p36">
            <a:extLst>
              <a:ext uri="{FF2B5EF4-FFF2-40B4-BE49-F238E27FC236}">
                <a16:creationId xmlns:a16="http://schemas.microsoft.com/office/drawing/2014/main" id="{C5A78284-5FB8-F44B-873D-78AA199F5127}"/>
              </a:ext>
            </a:extLst>
          </p:cNvPr>
          <p:cNvSpPr txBox="1">
            <a:spLocks/>
          </p:cNvSpPr>
          <p:nvPr/>
        </p:nvSpPr>
        <p:spPr>
          <a:xfrm>
            <a:off x="7091242" y="1311205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Route Map/Formulae</a:t>
            </a:r>
            <a:endParaRPr lang="en-GB" dirty="0"/>
          </a:p>
        </p:txBody>
      </p:sp>
      <p:sp>
        <p:nvSpPr>
          <p:cNvPr id="54" name="Google Shape;334;p36">
            <a:extLst>
              <a:ext uri="{FF2B5EF4-FFF2-40B4-BE49-F238E27FC236}">
                <a16:creationId xmlns:a16="http://schemas.microsoft.com/office/drawing/2014/main" id="{AAD72575-73B1-5443-9DB7-001ACFBC615A}"/>
              </a:ext>
            </a:extLst>
          </p:cNvPr>
          <p:cNvSpPr txBox="1">
            <a:spLocks/>
          </p:cNvSpPr>
          <p:nvPr/>
        </p:nvSpPr>
        <p:spPr>
          <a:xfrm>
            <a:off x="7091242" y="184340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4-Pronged Approach</a:t>
            </a:r>
            <a:endParaRPr lang="en-GB" dirty="0"/>
          </a:p>
        </p:txBody>
      </p:sp>
      <p:sp>
        <p:nvSpPr>
          <p:cNvPr id="57" name="Google Shape;332;p36">
            <a:extLst>
              <a:ext uri="{FF2B5EF4-FFF2-40B4-BE49-F238E27FC236}">
                <a16:creationId xmlns:a16="http://schemas.microsoft.com/office/drawing/2014/main" id="{321549C8-F366-D249-92C5-3E50E5FD2286}"/>
              </a:ext>
            </a:extLst>
          </p:cNvPr>
          <p:cNvSpPr txBox="1">
            <a:spLocks/>
          </p:cNvSpPr>
          <p:nvPr/>
        </p:nvSpPr>
        <p:spPr>
          <a:xfrm>
            <a:off x="1290851" y="296725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End Goal</a:t>
            </a:r>
            <a:endParaRPr lang="en-GB" dirty="0"/>
          </a:p>
        </p:txBody>
      </p:sp>
      <p:sp>
        <p:nvSpPr>
          <p:cNvPr id="58" name="Google Shape;333;p36">
            <a:extLst>
              <a:ext uri="{FF2B5EF4-FFF2-40B4-BE49-F238E27FC236}">
                <a16:creationId xmlns:a16="http://schemas.microsoft.com/office/drawing/2014/main" id="{F4D827C2-AFCE-1740-BC5B-B47B1420E6F7}"/>
              </a:ext>
            </a:extLst>
          </p:cNvPr>
          <p:cNvSpPr txBox="1">
            <a:spLocks/>
          </p:cNvSpPr>
          <p:nvPr/>
        </p:nvSpPr>
        <p:spPr>
          <a:xfrm>
            <a:off x="1323755" y="3509510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An ecosystem of happy players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8ED3-D7E4-9348-8487-4CBDC5B83968}"/>
              </a:ext>
            </a:extLst>
          </p:cNvPr>
          <p:cNvSpPr/>
          <p:nvPr/>
        </p:nvSpPr>
        <p:spPr>
          <a:xfrm>
            <a:off x="194400" y="928800"/>
            <a:ext cx="2804932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1A0749-C561-3841-B073-FA0AFE668FD2}"/>
              </a:ext>
            </a:extLst>
          </p:cNvPr>
          <p:cNvSpPr/>
          <p:nvPr/>
        </p:nvSpPr>
        <p:spPr>
          <a:xfrm>
            <a:off x="3005282" y="1149709"/>
            <a:ext cx="2915636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AB4A53-1E41-D040-AFE1-EADAD0167138}"/>
              </a:ext>
            </a:extLst>
          </p:cNvPr>
          <p:cNvSpPr/>
          <p:nvPr/>
        </p:nvSpPr>
        <p:spPr>
          <a:xfrm>
            <a:off x="5777215" y="1034967"/>
            <a:ext cx="2915636" cy="169787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3" name="Google Shape;2003;p71"/>
          <p:cNvPicPr preferRelativeResize="0"/>
          <p:nvPr/>
        </p:nvPicPr>
        <p:blipFill rotWithShape="1">
          <a:blip r:embed="rId3">
            <a:alphaModFix/>
          </a:blip>
          <a:srcRect r="50517"/>
          <a:stretch/>
        </p:blipFill>
        <p:spPr>
          <a:xfrm>
            <a:off x="6208643" y="1775470"/>
            <a:ext cx="1187725" cy="142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2045;p72">
            <a:extLst>
              <a:ext uri="{FF2B5EF4-FFF2-40B4-BE49-F238E27FC236}">
                <a16:creationId xmlns:a16="http://schemas.microsoft.com/office/drawing/2014/main" id="{E0C71646-6228-7242-ABC0-758310B9E4C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0303" r="13961"/>
          <a:stretch/>
        </p:blipFill>
        <p:spPr>
          <a:xfrm rot="168676">
            <a:off x="5639243" y="1736722"/>
            <a:ext cx="794533" cy="1416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4" name="Google Shape;2004;p71"/>
          <p:cNvSpPr txBox="1">
            <a:spLocks noGrp="1"/>
          </p:cNvSpPr>
          <p:nvPr>
            <p:ph type="title"/>
          </p:nvPr>
        </p:nvSpPr>
        <p:spPr>
          <a:xfrm flipH="1">
            <a:off x="3315835" y="229698"/>
            <a:ext cx="2892808" cy="1136100"/>
          </a:xfrm>
          <a:prstGeom prst="rect">
            <a:avLst/>
          </a:prstGeom>
        </p:spPr>
        <p:txBody>
          <a:bodyPr spcFirstLastPara="1" wrap="square" lIns="72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Commentary &amp; Demo</a:t>
            </a:r>
            <a:endParaRPr dirty="0"/>
          </a:p>
        </p:txBody>
      </p:sp>
      <p:grpSp>
        <p:nvGrpSpPr>
          <p:cNvPr id="2006" name="Google Shape;2006;p71"/>
          <p:cNvGrpSpPr/>
          <p:nvPr/>
        </p:nvGrpSpPr>
        <p:grpSpPr>
          <a:xfrm>
            <a:off x="2036075" y="1409500"/>
            <a:ext cx="1830400" cy="2324500"/>
            <a:chOff x="1331225" y="1409500"/>
            <a:chExt cx="1830400" cy="2324500"/>
          </a:xfrm>
        </p:grpSpPr>
        <p:sp>
          <p:nvSpPr>
            <p:cNvPr id="2007" name="Google Shape;2007;p71"/>
            <p:cNvSpPr/>
            <p:nvPr/>
          </p:nvSpPr>
          <p:spPr>
            <a:xfrm>
              <a:off x="2215200" y="3487600"/>
              <a:ext cx="81050" cy="59525"/>
            </a:xfrm>
            <a:custGeom>
              <a:avLst/>
              <a:gdLst/>
              <a:ahLst/>
              <a:cxnLst/>
              <a:rect l="l" t="t" r="r" b="b"/>
              <a:pathLst>
                <a:path w="3242" h="2381" extrusionOk="0">
                  <a:moveTo>
                    <a:pt x="1504" y="0"/>
                  </a:moveTo>
                  <a:cubicBezTo>
                    <a:pt x="1283" y="0"/>
                    <a:pt x="1055" y="27"/>
                    <a:pt x="830" y="62"/>
                  </a:cubicBezTo>
                  <a:cubicBezTo>
                    <a:pt x="806" y="68"/>
                    <a:pt x="782" y="71"/>
                    <a:pt x="758" y="71"/>
                  </a:cubicBezTo>
                  <a:cubicBezTo>
                    <a:pt x="702" y="71"/>
                    <a:pt x="648" y="56"/>
                    <a:pt x="605" y="42"/>
                  </a:cubicBezTo>
                  <a:lnTo>
                    <a:pt x="605" y="42"/>
                  </a:lnTo>
                  <a:cubicBezTo>
                    <a:pt x="1" y="967"/>
                    <a:pt x="251" y="2381"/>
                    <a:pt x="1502" y="2381"/>
                  </a:cubicBezTo>
                  <a:cubicBezTo>
                    <a:pt x="1605" y="2381"/>
                    <a:pt x="1715" y="2371"/>
                    <a:pt x="1831" y="2351"/>
                  </a:cubicBezTo>
                  <a:cubicBezTo>
                    <a:pt x="2587" y="2208"/>
                    <a:pt x="3241" y="1513"/>
                    <a:pt x="2832" y="757"/>
                  </a:cubicBezTo>
                  <a:cubicBezTo>
                    <a:pt x="2542" y="162"/>
                    <a:pt x="2045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1"/>
            <p:cNvSpPr/>
            <p:nvPr/>
          </p:nvSpPr>
          <p:spPr>
            <a:xfrm>
              <a:off x="1358800" y="1436975"/>
              <a:ext cx="1801800" cy="2259325"/>
            </a:xfrm>
            <a:custGeom>
              <a:avLst/>
              <a:gdLst/>
              <a:ahLst/>
              <a:cxnLst/>
              <a:rect l="l" t="t" r="r" b="b"/>
              <a:pathLst>
                <a:path w="72072" h="90373" extrusionOk="0">
                  <a:moveTo>
                    <a:pt x="60278" y="5018"/>
                  </a:moveTo>
                  <a:cubicBezTo>
                    <a:pt x="60532" y="5018"/>
                    <a:pt x="60802" y="5182"/>
                    <a:pt x="60833" y="5501"/>
                  </a:cubicBezTo>
                  <a:cubicBezTo>
                    <a:pt x="62570" y="28939"/>
                    <a:pt x="64470" y="52458"/>
                    <a:pt x="65594" y="75957"/>
                  </a:cubicBezTo>
                  <a:cubicBezTo>
                    <a:pt x="65594" y="75978"/>
                    <a:pt x="65594" y="76019"/>
                    <a:pt x="65594" y="76059"/>
                  </a:cubicBezTo>
                  <a:cubicBezTo>
                    <a:pt x="65860" y="76346"/>
                    <a:pt x="65655" y="76836"/>
                    <a:pt x="65267" y="76856"/>
                  </a:cubicBezTo>
                  <a:cubicBezTo>
                    <a:pt x="56092" y="76979"/>
                    <a:pt x="46917" y="77020"/>
                    <a:pt x="37742" y="77081"/>
                  </a:cubicBezTo>
                  <a:cubicBezTo>
                    <a:pt x="31864" y="77121"/>
                    <a:pt x="25961" y="77286"/>
                    <a:pt x="20071" y="77286"/>
                  </a:cubicBezTo>
                  <a:cubicBezTo>
                    <a:pt x="16787" y="77286"/>
                    <a:pt x="13507" y="77235"/>
                    <a:pt x="10238" y="77081"/>
                  </a:cubicBezTo>
                  <a:cubicBezTo>
                    <a:pt x="10228" y="77091"/>
                    <a:pt x="10218" y="77096"/>
                    <a:pt x="10207" y="77096"/>
                  </a:cubicBezTo>
                  <a:cubicBezTo>
                    <a:pt x="10197" y="77096"/>
                    <a:pt x="10187" y="77091"/>
                    <a:pt x="10177" y="77081"/>
                  </a:cubicBezTo>
                  <a:cubicBezTo>
                    <a:pt x="10115" y="77061"/>
                    <a:pt x="10054" y="77020"/>
                    <a:pt x="10054" y="76959"/>
                  </a:cubicBezTo>
                  <a:cubicBezTo>
                    <a:pt x="10021" y="76981"/>
                    <a:pt x="9982" y="76991"/>
                    <a:pt x="9944" y="76991"/>
                  </a:cubicBezTo>
                  <a:cubicBezTo>
                    <a:pt x="9843" y="76991"/>
                    <a:pt x="9742" y="76919"/>
                    <a:pt x="9727" y="76816"/>
                  </a:cubicBezTo>
                  <a:cubicBezTo>
                    <a:pt x="8133" y="65679"/>
                    <a:pt x="7847" y="54216"/>
                    <a:pt x="7398" y="42977"/>
                  </a:cubicBezTo>
                  <a:cubicBezTo>
                    <a:pt x="6928" y="31330"/>
                    <a:pt x="6580" y="19621"/>
                    <a:pt x="6825" y="7953"/>
                  </a:cubicBezTo>
                  <a:cubicBezTo>
                    <a:pt x="6825" y="7712"/>
                    <a:pt x="7010" y="7539"/>
                    <a:pt x="7227" y="7539"/>
                  </a:cubicBezTo>
                  <a:cubicBezTo>
                    <a:pt x="7250" y="7539"/>
                    <a:pt x="7272" y="7541"/>
                    <a:pt x="7295" y="7545"/>
                  </a:cubicBezTo>
                  <a:lnTo>
                    <a:pt x="7295" y="7463"/>
                  </a:lnTo>
                  <a:cubicBezTo>
                    <a:pt x="6969" y="7381"/>
                    <a:pt x="7030" y="6891"/>
                    <a:pt x="7357" y="6891"/>
                  </a:cubicBezTo>
                  <a:cubicBezTo>
                    <a:pt x="9426" y="6828"/>
                    <a:pt x="11494" y="6805"/>
                    <a:pt x="13563" y="6805"/>
                  </a:cubicBezTo>
                  <a:cubicBezTo>
                    <a:pt x="19392" y="6805"/>
                    <a:pt x="25221" y="6988"/>
                    <a:pt x="31050" y="6988"/>
                  </a:cubicBezTo>
                  <a:cubicBezTo>
                    <a:pt x="31980" y="6988"/>
                    <a:pt x="32910" y="6983"/>
                    <a:pt x="33839" y="6972"/>
                  </a:cubicBezTo>
                  <a:cubicBezTo>
                    <a:pt x="42524" y="6870"/>
                    <a:pt x="51167" y="6339"/>
                    <a:pt x="59811" y="5501"/>
                  </a:cubicBezTo>
                  <a:cubicBezTo>
                    <a:pt x="59791" y="5177"/>
                    <a:pt x="60027" y="5018"/>
                    <a:pt x="60278" y="5018"/>
                  </a:cubicBezTo>
                  <a:close/>
                  <a:moveTo>
                    <a:pt x="35732" y="80808"/>
                  </a:moveTo>
                  <a:cubicBezTo>
                    <a:pt x="35821" y="80808"/>
                    <a:pt x="35891" y="80867"/>
                    <a:pt x="35924" y="80964"/>
                  </a:cubicBezTo>
                  <a:cubicBezTo>
                    <a:pt x="36761" y="81066"/>
                    <a:pt x="37517" y="81536"/>
                    <a:pt x="37967" y="82271"/>
                  </a:cubicBezTo>
                  <a:cubicBezTo>
                    <a:pt x="38662" y="83559"/>
                    <a:pt x="37824" y="84948"/>
                    <a:pt x="36496" y="85316"/>
                  </a:cubicBezTo>
                  <a:cubicBezTo>
                    <a:pt x="36285" y="85369"/>
                    <a:pt x="36071" y="85394"/>
                    <a:pt x="35860" y="85394"/>
                  </a:cubicBezTo>
                  <a:cubicBezTo>
                    <a:pt x="34765" y="85394"/>
                    <a:pt x="33748" y="84703"/>
                    <a:pt x="33594" y="83538"/>
                  </a:cubicBezTo>
                  <a:cubicBezTo>
                    <a:pt x="33451" y="82230"/>
                    <a:pt x="34350" y="80964"/>
                    <a:pt x="35658" y="80821"/>
                  </a:cubicBezTo>
                  <a:cubicBezTo>
                    <a:pt x="35684" y="80812"/>
                    <a:pt x="35708" y="80808"/>
                    <a:pt x="35732" y="80808"/>
                  </a:cubicBezTo>
                  <a:close/>
                  <a:moveTo>
                    <a:pt x="56451" y="1"/>
                  </a:moveTo>
                  <a:cubicBezTo>
                    <a:pt x="53556" y="1"/>
                    <a:pt x="50543" y="375"/>
                    <a:pt x="47898" y="413"/>
                  </a:cubicBezTo>
                  <a:cubicBezTo>
                    <a:pt x="38335" y="577"/>
                    <a:pt x="28751" y="720"/>
                    <a:pt x="19188" y="842"/>
                  </a:cubicBezTo>
                  <a:cubicBezTo>
                    <a:pt x="18416" y="851"/>
                    <a:pt x="17641" y="855"/>
                    <a:pt x="16865" y="855"/>
                  </a:cubicBezTo>
                  <a:cubicBezTo>
                    <a:pt x="15053" y="855"/>
                    <a:pt x="13233" y="837"/>
                    <a:pt x="11413" y="837"/>
                  </a:cubicBezTo>
                  <a:cubicBezTo>
                    <a:pt x="8813" y="837"/>
                    <a:pt x="6212" y="873"/>
                    <a:pt x="3638" y="1047"/>
                  </a:cubicBezTo>
                  <a:cubicBezTo>
                    <a:pt x="82" y="1292"/>
                    <a:pt x="21" y="3642"/>
                    <a:pt x="82" y="6543"/>
                  </a:cubicBezTo>
                  <a:cubicBezTo>
                    <a:pt x="123" y="8893"/>
                    <a:pt x="184" y="11243"/>
                    <a:pt x="225" y="13593"/>
                  </a:cubicBezTo>
                  <a:cubicBezTo>
                    <a:pt x="246" y="13756"/>
                    <a:pt x="144" y="13899"/>
                    <a:pt x="1" y="13981"/>
                  </a:cubicBezTo>
                  <a:cubicBezTo>
                    <a:pt x="1513" y="35866"/>
                    <a:pt x="2493" y="57792"/>
                    <a:pt x="3679" y="79697"/>
                  </a:cubicBezTo>
                  <a:cubicBezTo>
                    <a:pt x="3801" y="82169"/>
                    <a:pt x="3679" y="85071"/>
                    <a:pt x="4823" y="87339"/>
                  </a:cubicBezTo>
                  <a:cubicBezTo>
                    <a:pt x="6233" y="90118"/>
                    <a:pt x="9196" y="90281"/>
                    <a:pt x="11934" y="90322"/>
                  </a:cubicBezTo>
                  <a:cubicBezTo>
                    <a:pt x="13687" y="90360"/>
                    <a:pt x="15442" y="90373"/>
                    <a:pt x="17198" y="90373"/>
                  </a:cubicBezTo>
                  <a:cubicBezTo>
                    <a:pt x="20213" y="90373"/>
                    <a:pt x="23229" y="90335"/>
                    <a:pt x="26238" y="90322"/>
                  </a:cubicBezTo>
                  <a:cubicBezTo>
                    <a:pt x="35781" y="90281"/>
                    <a:pt x="45303" y="90138"/>
                    <a:pt x="54846" y="89914"/>
                  </a:cubicBezTo>
                  <a:cubicBezTo>
                    <a:pt x="55040" y="89909"/>
                    <a:pt x="55241" y="89907"/>
                    <a:pt x="55450" y="89907"/>
                  </a:cubicBezTo>
                  <a:cubicBezTo>
                    <a:pt x="56887" y="89907"/>
                    <a:pt x="58647" y="90008"/>
                    <a:pt x="60455" y="90008"/>
                  </a:cubicBezTo>
                  <a:cubicBezTo>
                    <a:pt x="63880" y="90008"/>
                    <a:pt x="67476" y="89645"/>
                    <a:pt x="69374" y="87543"/>
                  </a:cubicBezTo>
                  <a:cubicBezTo>
                    <a:pt x="72071" y="84560"/>
                    <a:pt x="70416" y="77837"/>
                    <a:pt x="70212" y="74159"/>
                  </a:cubicBezTo>
                  <a:cubicBezTo>
                    <a:pt x="69640" y="64146"/>
                    <a:pt x="69047" y="54134"/>
                    <a:pt x="68434" y="44121"/>
                  </a:cubicBezTo>
                  <a:cubicBezTo>
                    <a:pt x="67862" y="34640"/>
                    <a:pt x="67453" y="25138"/>
                    <a:pt x="66656" y="15677"/>
                  </a:cubicBezTo>
                  <a:cubicBezTo>
                    <a:pt x="66289" y="11427"/>
                    <a:pt x="66656" y="1966"/>
                    <a:pt x="61425" y="556"/>
                  </a:cubicBezTo>
                  <a:cubicBezTo>
                    <a:pt x="59879" y="135"/>
                    <a:pt x="58186" y="1"/>
                    <a:pt x="56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1"/>
            <p:cNvSpPr/>
            <p:nvPr/>
          </p:nvSpPr>
          <p:spPr>
            <a:xfrm>
              <a:off x="2195575" y="3456875"/>
              <a:ext cx="129775" cy="115150"/>
            </a:xfrm>
            <a:custGeom>
              <a:avLst/>
              <a:gdLst/>
              <a:ahLst/>
              <a:cxnLst/>
              <a:rect l="l" t="t" r="r" b="b"/>
              <a:pathLst>
                <a:path w="5191" h="4606" extrusionOk="0">
                  <a:moveTo>
                    <a:pt x="2295" y="1220"/>
                  </a:moveTo>
                  <a:cubicBezTo>
                    <a:pt x="2834" y="1220"/>
                    <a:pt x="3328" y="1393"/>
                    <a:pt x="3617" y="1986"/>
                  </a:cubicBezTo>
                  <a:cubicBezTo>
                    <a:pt x="4026" y="2763"/>
                    <a:pt x="3372" y="3437"/>
                    <a:pt x="2616" y="3580"/>
                  </a:cubicBezTo>
                  <a:cubicBezTo>
                    <a:pt x="2500" y="3600"/>
                    <a:pt x="2390" y="3610"/>
                    <a:pt x="2287" y="3610"/>
                  </a:cubicBezTo>
                  <a:cubicBezTo>
                    <a:pt x="1036" y="3610"/>
                    <a:pt x="786" y="2196"/>
                    <a:pt x="1390" y="1271"/>
                  </a:cubicBezTo>
                  <a:lnTo>
                    <a:pt x="1390" y="1271"/>
                  </a:lnTo>
                  <a:cubicBezTo>
                    <a:pt x="1433" y="1285"/>
                    <a:pt x="1487" y="1300"/>
                    <a:pt x="1543" y="1300"/>
                  </a:cubicBezTo>
                  <a:cubicBezTo>
                    <a:pt x="1567" y="1300"/>
                    <a:pt x="1591" y="1297"/>
                    <a:pt x="1615" y="1291"/>
                  </a:cubicBezTo>
                  <a:cubicBezTo>
                    <a:pt x="1842" y="1250"/>
                    <a:pt x="2072" y="1220"/>
                    <a:pt x="2295" y="1220"/>
                  </a:cubicBezTo>
                  <a:close/>
                  <a:moveTo>
                    <a:pt x="2254" y="0"/>
                  </a:moveTo>
                  <a:cubicBezTo>
                    <a:pt x="2239" y="0"/>
                    <a:pt x="2223" y="1"/>
                    <a:pt x="2207" y="4"/>
                  </a:cubicBezTo>
                  <a:cubicBezTo>
                    <a:pt x="900" y="147"/>
                    <a:pt x="1" y="1414"/>
                    <a:pt x="144" y="2722"/>
                  </a:cubicBezTo>
                  <a:cubicBezTo>
                    <a:pt x="280" y="3898"/>
                    <a:pt x="1270" y="4605"/>
                    <a:pt x="2366" y="4605"/>
                  </a:cubicBezTo>
                  <a:cubicBezTo>
                    <a:pt x="2583" y="4605"/>
                    <a:pt x="2805" y="4578"/>
                    <a:pt x="3025" y="4520"/>
                  </a:cubicBezTo>
                  <a:cubicBezTo>
                    <a:pt x="4353" y="4152"/>
                    <a:pt x="5191" y="2763"/>
                    <a:pt x="4496" y="1475"/>
                  </a:cubicBezTo>
                  <a:cubicBezTo>
                    <a:pt x="4067" y="740"/>
                    <a:pt x="3311" y="249"/>
                    <a:pt x="2473" y="147"/>
                  </a:cubicBezTo>
                  <a:cubicBezTo>
                    <a:pt x="2437" y="58"/>
                    <a:pt x="2355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1"/>
            <p:cNvSpPr/>
            <p:nvPr/>
          </p:nvSpPr>
          <p:spPr>
            <a:xfrm>
              <a:off x="1532500" y="1562425"/>
              <a:ext cx="1472300" cy="1806200"/>
            </a:xfrm>
            <a:custGeom>
              <a:avLst/>
              <a:gdLst/>
              <a:ahLst/>
              <a:cxnLst/>
              <a:rect l="l" t="t" r="r" b="b"/>
              <a:pathLst>
                <a:path w="58892" h="72248" extrusionOk="0">
                  <a:moveTo>
                    <a:pt x="53324" y="0"/>
                  </a:moveTo>
                  <a:cubicBezTo>
                    <a:pt x="53074" y="0"/>
                    <a:pt x="52832" y="159"/>
                    <a:pt x="52843" y="483"/>
                  </a:cubicBezTo>
                  <a:cubicBezTo>
                    <a:pt x="44199" y="1321"/>
                    <a:pt x="35576" y="1852"/>
                    <a:pt x="26891" y="1934"/>
                  </a:cubicBezTo>
                  <a:cubicBezTo>
                    <a:pt x="25962" y="1945"/>
                    <a:pt x="25032" y="1949"/>
                    <a:pt x="24102" y="1949"/>
                  </a:cubicBezTo>
                  <a:cubicBezTo>
                    <a:pt x="18273" y="1949"/>
                    <a:pt x="12443" y="1767"/>
                    <a:pt x="6606" y="1767"/>
                  </a:cubicBezTo>
                  <a:cubicBezTo>
                    <a:pt x="4534" y="1767"/>
                    <a:pt x="2462" y="1790"/>
                    <a:pt x="388" y="1852"/>
                  </a:cubicBezTo>
                  <a:cubicBezTo>
                    <a:pt x="61" y="1852"/>
                    <a:pt x="0" y="2343"/>
                    <a:pt x="327" y="2424"/>
                  </a:cubicBezTo>
                  <a:cubicBezTo>
                    <a:pt x="347" y="2445"/>
                    <a:pt x="368" y="2445"/>
                    <a:pt x="388" y="2445"/>
                  </a:cubicBezTo>
                  <a:cubicBezTo>
                    <a:pt x="5965" y="2860"/>
                    <a:pt x="11582" y="2978"/>
                    <a:pt x="17194" y="2978"/>
                  </a:cubicBezTo>
                  <a:cubicBezTo>
                    <a:pt x="20424" y="2978"/>
                    <a:pt x="23653" y="2939"/>
                    <a:pt x="26871" y="2894"/>
                  </a:cubicBezTo>
                  <a:cubicBezTo>
                    <a:pt x="35555" y="2772"/>
                    <a:pt x="44281" y="2465"/>
                    <a:pt x="52904" y="1403"/>
                  </a:cubicBezTo>
                  <a:cubicBezTo>
                    <a:pt x="54396" y="24554"/>
                    <a:pt x="55765" y="47788"/>
                    <a:pt x="57869" y="70898"/>
                  </a:cubicBezTo>
                  <a:cubicBezTo>
                    <a:pt x="48838" y="70939"/>
                    <a:pt x="39806" y="71041"/>
                    <a:pt x="30794" y="71144"/>
                  </a:cubicBezTo>
                  <a:cubicBezTo>
                    <a:pt x="21640" y="71246"/>
                    <a:pt x="12404" y="71041"/>
                    <a:pt x="3270" y="71634"/>
                  </a:cubicBezTo>
                  <a:lnTo>
                    <a:pt x="3208" y="72043"/>
                  </a:lnTo>
                  <a:cubicBezTo>
                    <a:pt x="3218" y="72053"/>
                    <a:pt x="3229" y="72058"/>
                    <a:pt x="3239" y="72058"/>
                  </a:cubicBezTo>
                  <a:cubicBezTo>
                    <a:pt x="3249" y="72058"/>
                    <a:pt x="3259" y="72053"/>
                    <a:pt x="3270" y="72043"/>
                  </a:cubicBezTo>
                  <a:cubicBezTo>
                    <a:pt x="6539" y="72196"/>
                    <a:pt x="9819" y="72248"/>
                    <a:pt x="13103" y="72248"/>
                  </a:cubicBezTo>
                  <a:cubicBezTo>
                    <a:pt x="18995" y="72248"/>
                    <a:pt x="24903" y="72082"/>
                    <a:pt x="30794" y="72043"/>
                  </a:cubicBezTo>
                  <a:cubicBezTo>
                    <a:pt x="39949" y="72002"/>
                    <a:pt x="49124" y="71961"/>
                    <a:pt x="58298" y="71818"/>
                  </a:cubicBezTo>
                  <a:cubicBezTo>
                    <a:pt x="58707" y="71798"/>
                    <a:pt x="58891" y="71328"/>
                    <a:pt x="58625" y="71021"/>
                  </a:cubicBezTo>
                  <a:cubicBezTo>
                    <a:pt x="58646" y="71001"/>
                    <a:pt x="58646" y="70960"/>
                    <a:pt x="58646" y="70919"/>
                  </a:cubicBezTo>
                  <a:cubicBezTo>
                    <a:pt x="57502" y="47440"/>
                    <a:pt x="55622" y="23921"/>
                    <a:pt x="53864" y="483"/>
                  </a:cubicBezTo>
                  <a:cubicBezTo>
                    <a:pt x="53844" y="164"/>
                    <a:pt x="53579" y="0"/>
                    <a:pt x="5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1"/>
            <p:cNvSpPr/>
            <p:nvPr/>
          </p:nvSpPr>
          <p:spPr>
            <a:xfrm>
              <a:off x="1523300" y="1625300"/>
              <a:ext cx="91450" cy="1738725"/>
            </a:xfrm>
            <a:custGeom>
              <a:avLst/>
              <a:gdLst/>
              <a:ahLst/>
              <a:cxnLst/>
              <a:rect l="l" t="t" r="r" b="b"/>
              <a:pathLst>
                <a:path w="3658" h="69549" extrusionOk="0">
                  <a:moveTo>
                    <a:pt x="607" y="1"/>
                  </a:moveTo>
                  <a:cubicBezTo>
                    <a:pt x="398" y="1"/>
                    <a:pt x="225" y="184"/>
                    <a:pt x="225" y="400"/>
                  </a:cubicBezTo>
                  <a:cubicBezTo>
                    <a:pt x="0" y="12068"/>
                    <a:pt x="348" y="23776"/>
                    <a:pt x="797" y="35444"/>
                  </a:cubicBezTo>
                  <a:cubicBezTo>
                    <a:pt x="1267" y="46683"/>
                    <a:pt x="1533" y="58126"/>
                    <a:pt x="3127" y="69283"/>
                  </a:cubicBezTo>
                  <a:cubicBezTo>
                    <a:pt x="3155" y="69382"/>
                    <a:pt x="3243" y="69442"/>
                    <a:pt x="3334" y="69442"/>
                  </a:cubicBezTo>
                  <a:cubicBezTo>
                    <a:pt x="3375" y="69442"/>
                    <a:pt x="3416" y="69430"/>
                    <a:pt x="3454" y="69405"/>
                  </a:cubicBezTo>
                  <a:cubicBezTo>
                    <a:pt x="3474" y="69466"/>
                    <a:pt x="3515" y="69528"/>
                    <a:pt x="3597" y="69548"/>
                  </a:cubicBezTo>
                  <a:lnTo>
                    <a:pt x="3658" y="69119"/>
                  </a:lnTo>
                  <a:cubicBezTo>
                    <a:pt x="3617" y="69119"/>
                    <a:pt x="3597" y="69119"/>
                    <a:pt x="3576" y="69139"/>
                  </a:cubicBezTo>
                  <a:cubicBezTo>
                    <a:pt x="3290" y="57717"/>
                    <a:pt x="2105" y="46274"/>
                    <a:pt x="1655" y="34851"/>
                  </a:cubicBezTo>
                  <a:cubicBezTo>
                    <a:pt x="1206" y="23368"/>
                    <a:pt x="1165" y="11904"/>
                    <a:pt x="1042" y="400"/>
                  </a:cubicBezTo>
                  <a:cubicBezTo>
                    <a:pt x="1042" y="195"/>
                    <a:pt x="899" y="32"/>
                    <a:pt x="695" y="12"/>
                  </a:cubicBezTo>
                  <a:cubicBezTo>
                    <a:pt x="665" y="4"/>
                    <a:pt x="636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1"/>
            <p:cNvSpPr/>
            <p:nvPr/>
          </p:nvSpPr>
          <p:spPr>
            <a:xfrm>
              <a:off x="1331225" y="1409500"/>
              <a:ext cx="1830400" cy="2324500"/>
            </a:xfrm>
            <a:custGeom>
              <a:avLst/>
              <a:gdLst/>
              <a:ahLst/>
              <a:cxnLst/>
              <a:rect l="l" t="t" r="r" b="b"/>
              <a:pathLst>
                <a:path w="73216" h="92980" extrusionOk="0">
                  <a:moveTo>
                    <a:pt x="57632" y="1095"/>
                  </a:moveTo>
                  <a:cubicBezTo>
                    <a:pt x="59347" y="1095"/>
                    <a:pt x="61020" y="1226"/>
                    <a:pt x="62549" y="1635"/>
                  </a:cubicBezTo>
                  <a:cubicBezTo>
                    <a:pt x="67759" y="3065"/>
                    <a:pt x="67392" y="12506"/>
                    <a:pt x="67759" y="16776"/>
                  </a:cubicBezTo>
                  <a:cubicBezTo>
                    <a:pt x="68577" y="26237"/>
                    <a:pt x="68985" y="35739"/>
                    <a:pt x="69558" y="45220"/>
                  </a:cubicBezTo>
                  <a:cubicBezTo>
                    <a:pt x="70171" y="55233"/>
                    <a:pt x="70743" y="65245"/>
                    <a:pt x="71315" y="75258"/>
                  </a:cubicBezTo>
                  <a:cubicBezTo>
                    <a:pt x="71540" y="78936"/>
                    <a:pt x="73195" y="85659"/>
                    <a:pt x="70498" y="88642"/>
                  </a:cubicBezTo>
                  <a:cubicBezTo>
                    <a:pt x="68600" y="90744"/>
                    <a:pt x="64995" y="91107"/>
                    <a:pt x="61569" y="91107"/>
                  </a:cubicBezTo>
                  <a:cubicBezTo>
                    <a:pt x="59761" y="91107"/>
                    <a:pt x="58003" y="91006"/>
                    <a:pt x="56571" y="91006"/>
                  </a:cubicBezTo>
                  <a:cubicBezTo>
                    <a:pt x="56363" y="91006"/>
                    <a:pt x="56162" y="91008"/>
                    <a:pt x="55969" y="91013"/>
                  </a:cubicBezTo>
                  <a:cubicBezTo>
                    <a:pt x="46426" y="91237"/>
                    <a:pt x="36884" y="91380"/>
                    <a:pt x="27361" y="91421"/>
                  </a:cubicBezTo>
                  <a:cubicBezTo>
                    <a:pt x="24383" y="91434"/>
                    <a:pt x="21413" y="91463"/>
                    <a:pt x="18446" y="91463"/>
                  </a:cubicBezTo>
                  <a:cubicBezTo>
                    <a:pt x="16649" y="91463"/>
                    <a:pt x="14853" y="91452"/>
                    <a:pt x="13057" y="91421"/>
                  </a:cubicBezTo>
                  <a:lnTo>
                    <a:pt x="13057" y="91442"/>
                  </a:lnTo>
                  <a:cubicBezTo>
                    <a:pt x="10319" y="91380"/>
                    <a:pt x="7356" y="91217"/>
                    <a:pt x="5946" y="88458"/>
                  </a:cubicBezTo>
                  <a:cubicBezTo>
                    <a:pt x="4802" y="86170"/>
                    <a:pt x="4945" y="83289"/>
                    <a:pt x="4802" y="80796"/>
                  </a:cubicBezTo>
                  <a:cubicBezTo>
                    <a:pt x="3617" y="58891"/>
                    <a:pt x="2616" y="36965"/>
                    <a:pt x="1124" y="15060"/>
                  </a:cubicBezTo>
                  <a:cubicBezTo>
                    <a:pt x="1267" y="14998"/>
                    <a:pt x="1349" y="14855"/>
                    <a:pt x="1349" y="14692"/>
                  </a:cubicBezTo>
                  <a:cubicBezTo>
                    <a:pt x="1287" y="12342"/>
                    <a:pt x="1247" y="9992"/>
                    <a:pt x="1185" y="7642"/>
                  </a:cubicBezTo>
                  <a:cubicBezTo>
                    <a:pt x="1124" y="4741"/>
                    <a:pt x="1185" y="2370"/>
                    <a:pt x="4761" y="2146"/>
                  </a:cubicBezTo>
                  <a:cubicBezTo>
                    <a:pt x="7326" y="1972"/>
                    <a:pt x="9921" y="1936"/>
                    <a:pt x="12521" y="1936"/>
                  </a:cubicBezTo>
                  <a:cubicBezTo>
                    <a:pt x="14341" y="1936"/>
                    <a:pt x="16164" y="1954"/>
                    <a:pt x="17980" y="1954"/>
                  </a:cubicBezTo>
                  <a:cubicBezTo>
                    <a:pt x="18759" y="1954"/>
                    <a:pt x="19536" y="1950"/>
                    <a:pt x="20312" y="1941"/>
                  </a:cubicBezTo>
                  <a:cubicBezTo>
                    <a:pt x="29875" y="1819"/>
                    <a:pt x="39438" y="1676"/>
                    <a:pt x="49001" y="1512"/>
                  </a:cubicBezTo>
                  <a:cubicBezTo>
                    <a:pt x="51677" y="1474"/>
                    <a:pt x="54717" y="1095"/>
                    <a:pt x="57632" y="1095"/>
                  </a:cubicBezTo>
                  <a:close/>
                  <a:moveTo>
                    <a:pt x="59237" y="1"/>
                  </a:moveTo>
                  <a:cubicBezTo>
                    <a:pt x="57954" y="1"/>
                    <a:pt x="56689" y="88"/>
                    <a:pt x="55581" y="102"/>
                  </a:cubicBezTo>
                  <a:cubicBezTo>
                    <a:pt x="42626" y="307"/>
                    <a:pt x="29670" y="552"/>
                    <a:pt x="16715" y="817"/>
                  </a:cubicBezTo>
                  <a:cubicBezTo>
                    <a:pt x="13527" y="879"/>
                    <a:pt x="10319" y="940"/>
                    <a:pt x="7132" y="1001"/>
                  </a:cubicBezTo>
                  <a:cubicBezTo>
                    <a:pt x="6997" y="1005"/>
                    <a:pt x="6857" y="1006"/>
                    <a:pt x="6714" y="1006"/>
                  </a:cubicBezTo>
                  <a:cubicBezTo>
                    <a:pt x="6259" y="1006"/>
                    <a:pt x="5767" y="993"/>
                    <a:pt x="5265" y="993"/>
                  </a:cubicBezTo>
                  <a:cubicBezTo>
                    <a:pt x="4018" y="993"/>
                    <a:pt x="2705" y="1073"/>
                    <a:pt x="1717" y="1635"/>
                  </a:cubicBezTo>
                  <a:cubicBezTo>
                    <a:pt x="409" y="2350"/>
                    <a:pt x="123" y="3494"/>
                    <a:pt x="82" y="4904"/>
                  </a:cubicBezTo>
                  <a:cubicBezTo>
                    <a:pt x="0" y="7867"/>
                    <a:pt x="286" y="10912"/>
                    <a:pt x="429" y="13875"/>
                  </a:cubicBezTo>
                  <a:cubicBezTo>
                    <a:pt x="245" y="13936"/>
                    <a:pt x="123" y="14120"/>
                    <a:pt x="143" y="14304"/>
                  </a:cubicBezTo>
                  <a:cubicBezTo>
                    <a:pt x="593" y="25992"/>
                    <a:pt x="1287" y="37680"/>
                    <a:pt x="1900" y="49368"/>
                  </a:cubicBezTo>
                  <a:cubicBezTo>
                    <a:pt x="2513" y="60913"/>
                    <a:pt x="2861" y="72500"/>
                    <a:pt x="3760" y="84045"/>
                  </a:cubicBezTo>
                  <a:cubicBezTo>
                    <a:pt x="3985" y="87110"/>
                    <a:pt x="4659" y="90379"/>
                    <a:pt x="7704" y="91850"/>
                  </a:cubicBezTo>
                  <a:cubicBezTo>
                    <a:pt x="9613" y="92750"/>
                    <a:pt x="11932" y="92980"/>
                    <a:pt x="14292" y="92980"/>
                  </a:cubicBezTo>
                  <a:cubicBezTo>
                    <a:pt x="16757" y="92980"/>
                    <a:pt x="19265" y="92729"/>
                    <a:pt x="21395" y="92729"/>
                  </a:cubicBezTo>
                  <a:cubicBezTo>
                    <a:pt x="32919" y="92729"/>
                    <a:pt x="44424" y="92606"/>
                    <a:pt x="55949" y="92361"/>
                  </a:cubicBezTo>
                  <a:cubicBezTo>
                    <a:pt x="56290" y="92353"/>
                    <a:pt x="56640" y="92350"/>
                    <a:pt x="56996" y="92350"/>
                  </a:cubicBezTo>
                  <a:cubicBezTo>
                    <a:pt x="58302" y="92350"/>
                    <a:pt x="59692" y="92394"/>
                    <a:pt x="61097" y="92394"/>
                  </a:cubicBezTo>
                  <a:cubicBezTo>
                    <a:pt x="63971" y="92394"/>
                    <a:pt x="66906" y="92208"/>
                    <a:pt x="69312" y="91074"/>
                  </a:cubicBezTo>
                  <a:cubicBezTo>
                    <a:pt x="72664" y="89521"/>
                    <a:pt x="73215" y="86292"/>
                    <a:pt x="73072" y="82921"/>
                  </a:cubicBezTo>
                  <a:cubicBezTo>
                    <a:pt x="72541" y="71355"/>
                    <a:pt x="71642" y="59790"/>
                    <a:pt x="70947" y="48244"/>
                  </a:cubicBezTo>
                  <a:cubicBezTo>
                    <a:pt x="70273" y="36822"/>
                    <a:pt x="69987" y="25297"/>
                    <a:pt x="68740" y="13936"/>
                  </a:cubicBezTo>
                  <a:cubicBezTo>
                    <a:pt x="68352" y="10340"/>
                    <a:pt x="68413" y="4986"/>
                    <a:pt x="65880" y="2146"/>
                  </a:cubicBezTo>
                  <a:cubicBezTo>
                    <a:pt x="64264" y="328"/>
                    <a:pt x="61716" y="1"/>
                    <a:pt x="59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71"/>
          <p:cNvGrpSpPr/>
          <p:nvPr/>
        </p:nvGrpSpPr>
        <p:grpSpPr>
          <a:xfrm>
            <a:off x="1877288" y="3368613"/>
            <a:ext cx="381375" cy="358350"/>
            <a:chOff x="7723450" y="2617900"/>
            <a:chExt cx="381375" cy="358350"/>
          </a:xfrm>
        </p:grpSpPr>
        <p:sp>
          <p:nvSpPr>
            <p:cNvPr id="2037" name="Google Shape;2037;p71"/>
            <p:cNvSpPr/>
            <p:nvPr/>
          </p:nvSpPr>
          <p:spPr>
            <a:xfrm>
              <a:off x="7751700" y="2646150"/>
              <a:ext cx="333750" cy="302375"/>
            </a:xfrm>
            <a:custGeom>
              <a:avLst/>
              <a:gdLst/>
              <a:ahLst/>
              <a:cxnLst/>
              <a:rect l="l" t="t" r="r" b="b"/>
              <a:pathLst>
                <a:path w="13350" h="12095" extrusionOk="0">
                  <a:moveTo>
                    <a:pt x="9584" y="2553"/>
                  </a:moveTo>
                  <a:cubicBezTo>
                    <a:pt x="10483" y="2448"/>
                    <a:pt x="11237" y="2804"/>
                    <a:pt x="12032" y="3118"/>
                  </a:cubicBezTo>
                  <a:cubicBezTo>
                    <a:pt x="12157" y="3181"/>
                    <a:pt x="12283" y="3327"/>
                    <a:pt x="12366" y="3474"/>
                  </a:cubicBezTo>
                  <a:cubicBezTo>
                    <a:pt x="12555" y="3746"/>
                    <a:pt x="12680" y="4039"/>
                    <a:pt x="12827" y="4331"/>
                  </a:cubicBezTo>
                  <a:cubicBezTo>
                    <a:pt x="13350" y="5273"/>
                    <a:pt x="12931" y="6403"/>
                    <a:pt x="11781" y="6759"/>
                  </a:cubicBezTo>
                  <a:cubicBezTo>
                    <a:pt x="11153" y="6947"/>
                    <a:pt x="10504" y="7072"/>
                    <a:pt x="9877" y="7198"/>
                  </a:cubicBezTo>
                  <a:cubicBezTo>
                    <a:pt x="9688" y="7261"/>
                    <a:pt x="9479" y="7303"/>
                    <a:pt x="9333" y="7386"/>
                  </a:cubicBezTo>
                  <a:cubicBezTo>
                    <a:pt x="9123" y="7491"/>
                    <a:pt x="9060" y="7868"/>
                    <a:pt x="9270" y="7972"/>
                  </a:cubicBezTo>
                  <a:cubicBezTo>
                    <a:pt x="9625" y="8140"/>
                    <a:pt x="9981" y="8328"/>
                    <a:pt x="10358" y="8433"/>
                  </a:cubicBezTo>
                  <a:cubicBezTo>
                    <a:pt x="11048" y="8642"/>
                    <a:pt x="11320" y="8956"/>
                    <a:pt x="11341" y="9667"/>
                  </a:cubicBezTo>
                  <a:cubicBezTo>
                    <a:pt x="11341" y="10420"/>
                    <a:pt x="11111" y="10943"/>
                    <a:pt x="10400" y="11676"/>
                  </a:cubicBezTo>
                  <a:cubicBezTo>
                    <a:pt x="9960" y="11634"/>
                    <a:pt x="9458" y="11592"/>
                    <a:pt x="8998" y="11508"/>
                  </a:cubicBezTo>
                  <a:cubicBezTo>
                    <a:pt x="8726" y="11487"/>
                    <a:pt x="8496" y="11362"/>
                    <a:pt x="8328" y="11132"/>
                  </a:cubicBezTo>
                  <a:cubicBezTo>
                    <a:pt x="8119" y="10755"/>
                    <a:pt x="7910" y="10399"/>
                    <a:pt x="7763" y="10002"/>
                  </a:cubicBezTo>
                  <a:cubicBezTo>
                    <a:pt x="7575" y="9562"/>
                    <a:pt x="7449" y="9081"/>
                    <a:pt x="7324" y="8642"/>
                  </a:cubicBezTo>
                  <a:cubicBezTo>
                    <a:pt x="7073" y="8537"/>
                    <a:pt x="6968" y="8663"/>
                    <a:pt x="6905" y="8809"/>
                  </a:cubicBezTo>
                  <a:cubicBezTo>
                    <a:pt x="6550" y="9458"/>
                    <a:pt x="6508" y="9772"/>
                    <a:pt x="6696" y="10629"/>
                  </a:cubicBezTo>
                  <a:cubicBezTo>
                    <a:pt x="6529" y="10943"/>
                    <a:pt x="6382" y="11320"/>
                    <a:pt x="6173" y="11634"/>
                  </a:cubicBezTo>
                  <a:cubicBezTo>
                    <a:pt x="5901" y="12010"/>
                    <a:pt x="5566" y="12094"/>
                    <a:pt x="5148" y="11948"/>
                  </a:cubicBezTo>
                  <a:cubicBezTo>
                    <a:pt x="5022" y="11885"/>
                    <a:pt x="4918" y="11780"/>
                    <a:pt x="4813" y="11759"/>
                  </a:cubicBezTo>
                  <a:cubicBezTo>
                    <a:pt x="4248" y="11592"/>
                    <a:pt x="3913" y="11257"/>
                    <a:pt x="3725" y="10734"/>
                  </a:cubicBezTo>
                  <a:cubicBezTo>
                    <a:pt x="3516" y="10211"/>
                    <a:pt x="3411" y="9667"/>
                    <a:pt x="3620" y="9123"/>
                  </a:cubicBezTo>
                  <a:cubicBezTo>
                    <a:pt x="3809" y="8600"/>
                    <a:pt x="3871" y="8014"/>
                    <a:pt x="4353" y="7658"/>
                  </a:cubicBezTo>
                  <a:cubicBezTo>
                    <a:pt x="4499" y="7575"/>
                    <a:pt x="4499" y="7282"/>
                    <a:pt x="4499" y="7093"/>
                  </a:cubicBezTo>
                  <a:cubicBezTo>
                    <a:pt x="4499" y="6863"/>
                    <a:pt x="4227" y="6675"/>
                    <a:pt x="3997" y="6759"/>
                  </a:cubicBezTo>
                  <a:cubicBezTo>
                    <a:pt x="3892" y="6780"/>
                    <a:pt x="3809" y="6842"/>
                    <a:pt x="3725" y="6884"/>
                  </a:cubicBezTo>
                  <a:cubicBezTo>
                    <a:pt x="3244" y="7177"/>
                    <a:pt x="2679" y="7240"/>
                    <a:pt x="2114" y="7177"/>
                  </a:cubicBezTo>
                  <a:cubicBezTo>
                    <a:pt x="1737" y="7156"/>
                    <a:pt x="1402" y="7072"/>
                    <a:pt x="1047" y="7031"/>
                  </a:cubicBezTo>
                  <a:cubicBezTo>
                    <a:pt x="670" y="6989"/>
                    <a:pt x="419" y="6800"/>
                    <a:pt x="210" y="6549"/>
                  </a:cubicBezTo>
                  <a:cubicBezTo>
                    <a:pt x="1" y="6277"/>
                    <a:pt x="63" y="6005"/>
                    <a:pt x="147" y="5671"/>
                  </a:cubicBezTo>
                  <a:lnTo>
                    <a:pt x="733" y="5378"/>
                  </a:lnTo>
                  <a:cubicBezTo>
                    <a:pt x="900" y="5294"/>
                    <a:pt x="1089" y="5231"/>
                    <a:pt x="1277" y="5148"/>
                  </a:cubicBezTo>
                  <a:cubicBezTo>
                    <a:pt x="2407" y="4541"/>
                    <a:pt x="3599" y="4311"/>
                    <a:pt x="4855" y="4373"/>
                  </a:cubicBezTo>
                  <a:lnTo>
                    <a:pt x="5252" y="4373"/>
                  </a:lnTo>
                  <a:cubicBezTo>
                    <a:pt x="5462" y="4352"/>
                    <a:pt x="5650" y="4269"/>
                    <a:pt x="5692" y="4039"/>
                  </a:cubicBezTo>
                  <a:cubicBezTo>
                    <a:pt x="5755" y="3829"/>
                    <a:pt x="5671" y="3620"/>
                    <a:pt x="5462" y="3578"/>
                  </a:cubicBezTo>
                  <a:cubicBezTo>
                    <a:pt x="5043" y="3432"/>
                    <a:pt x="4855" y="3118"/>
                    <a:pt x="4646" y="2762"/>
                  </a:cubicBezTo>
                  <a:cubicBezTo>
                    <a:pt x="4290" y="2135"/>
                    <a:pt x="4395" y="1507"/>
                    <a:pt x="4499" y="837"/>
                  </a:cubicBezTo>
                  <a:cubicBezTo>
                    <a:pt x="4562" y="398"/>
                    <a:pt x="4939" y="84"/>
                    <a:pt x="5378" y="63"/>
                  </a:cubicBezTo>
                  <a:cubicBezTo>
                    <a:pt x="6236" y="0"/>
                    <a:pt x="7010" y="272"/>
                    <a:pt x="7638" y="837"/>
                  </a:cubicBezTo>
                  <a:cubicBezTo>
                    <a:pt x="7910" y="1109"/>
                    <a:pt x="8119" y="1444"/>
                    <a:pt x="8098" y="1883"/>
                  </a:cubicBezTo>
                  <a:cubicBezTo>
                    <a:pt x="8077" y="2469"/>
                    <a:pt x="8307" y="3034"/>
                    <a:pt x="8203" y="3641"/>
                  </a:cubicBezTo>
                  <a:cubicBezTo>
                    <a:pt x="8182" y="3850"/>
                    <a:pt x="8307" y="4018"/>
                    <a:pt x="8516" y="4080"/>
                  </a:cubicBezTo>
                  <a:cubicBezTo>
                    <a:pt x="8747" y="4143"/>
                    <a:pt x="8998" y="4039"/>
                    <a:pt x="9060" y="3808"/>
                  </a:cubicBezTo>
                  <a:cubicBezTo>
                    <a:pt x="9123" y="3620"/>
                    <a:pt x="9144" y="3411"/>
                    <a:pt x="9165" y="3223"/>
                  </a:cubicBezTo>
                  <a:cubicBezTo>
                    <a:pt x="9249" y="2909"/>
                    <a:pt x="9353" y="2679"/>
                    <a:pt x="9584" y="2553"/>
                  </a:cubicBezTo>
                  <a:close/>
                  <a:moveTo>
                    <a:pt x="4918" y="7721"/>
                  </a:moveTo>
                  <a:cubicBezTo>
                    <a:pt x="5252" y="7889"/>
                    <a:pt x="5566" y="8119"/>
                    <a:pt x="5922" y="8223"/>
                  </a:cubicBezTo>
                  <a:cubicBezTo>
                    <a:pt x="6320" y="8328"/>
                    <a:pt x="6801" y="8412"/>
                    <a:pt x="7177" y="8328"/>
                  </a:cubicBezTo>
                  <a:cubicBezTo>
                    <a:pt x="8809" y="8077"/>
                    <a:pt x="9374" y="7324"/>
                    <a:pt x="9228" y="5692"/>
                  </a:cubicBezTo>
                  <a:cubicBezTo>
                    <a:pt x="9123" y="4562"/>
                    <a:pt x="8935" y="4562"/>
                    <a:pt x="7910" y="4603"/>
                  </a:cubicBezTo>
                  <a:cubicBezTo>
                    <a:pt x="7763" y="4603"/>
                    <a:pt x="7575" y="4645"/>
                    <a:pt x="7449" y="4687"/>
                  </a:cubicBezTo>
                  <a:cubicBezTo>
                    <a:pt x="6801" y="4896"/>
                    <a:pt x="6173" y="5106"/>
                    <a:pt x="5503" y="5336"/>
                  </a:cubicBezTo>
                  <a:cubicBezTo>
                    <a:pt x="5231" y="5440"/>
                    <a:pt x="5022" y="5692"/>
                    <a:pt x="4959" y="6005"/>
                  </a:cubicBezTo>
                  <a:cubicBezTo>
                    <a:pt x="4876" y="6570"/>
                    <a:pt x="4771" y="7135"/>
                    <a:pt x="4918" y="7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1"/>
            <p:cNvSpPr/>
            <p:nvPr/>
          </p:nvSpPr>
          <p:spPr>
            <a:xfrm>
              <a:off x="7897125" y="2778475"/>
              <a:ext cx="75875" cy="57050"/>
            </a:xfrm>
            <a:custGeom>
              <a:avLst/>
              <a:gdLst/>
              <a:ahLst/>
              <a:cxnLst/>
              <a:rect l="l" t="t" r="r" b="b"/>
              <a:pathLst>
                <a:path w="3035" h="2282" extrusionOk="0">
                  <a:moveTo>
                    <a:pt x="105" y="943"/>
                  </a:moveTo>
                  <a:cubicBezTo>
                    <a:pt x="1088" y="838"/>
                    <a:pt x="1758" y="1"/>
                    <a:pt x="2783" y="127"/>
                  </a:cubicBezTo>
                  <a:cubicBezTo>
                    <a:pt x="3034" y="629"/>
                    <a:pt x="2867" y="1110"/>
                    <a:pt x="2720" y="1570"/>
                  </a:cubicBezTo>
                  <a:cubicBezTo>
                    <a:pt x="2679" y="1738"/>
                    <a:pt x="2490" y="1905"/>
                    <a:pt x="2344" y="1968"/>
                  </a:cubicBezTo>
                  <a:cubicBezTo>
                    <a:pt x="1842" y="2114"/>
                    <a:pt x="1339" y="2282"/>
                    <a:pt x="816" y="2156"/>
                  </a:cubicBezTo>
                  <a:cubicBezTo>
                    <a:pt x="105" y="2010"/>
                    <a:pt x="0" y="1863"/>
                    <a:pt x="105" y="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1"/>
            <p:cNvSpPr/>
            <p:nvPr/>
          </p:nvSpPr>
          <p:spPr>
            <a:xfrm>
              <a:off x="7723450" y="2617900"/>
              <a:ext cx="381375" cy="358350"/>
            </a:xfrm>
            <a:custGeom>
              <a:avLst/>
              <a:gdLst/>
              <a:ahLst/>
              <a:cxnLst/>
              <a:rect l="l" t="t" r="r" b="b"/>
              <a:pathLst>
                <a:path w="15255" h="14334" extrusionOk="0">
                  <a:moveTo>
                    <a:pt x="4918" y="4708"/>
                  </a:moveTo>
                  <a:cubicBezTo>
                    <a:pt x="4813" y="4436"/>
                    <a:pt x="4792" y="4185"/>
                    <a:pt x="4646" y="3997"/>
                  </a:cubicBezTo>
                  <a:cubicBezTo>
                    <a:pt x="4416" y="3620"/>
                    <a:pt x="4395" y="3265"/>
                    <a:pt x="4437" y="2867"/>
                  </a:cubicBezTo>
                  <a:cubicBezTo>
                    <a:pt x="4499" y="2469"/>
                    <a:pt x="4520" y="2093"/>
                    <a:pt x="4604" y="1695"/>
                  </a:cubicBezTo>
                  <a:cubicBezTo>
                    <a:pt x="4834" y="649"/>
                    <a:pt x="5797" y="0"/>
                    <a:pt x="6885" y="126"/>
                  </a:cubicBezTo>
                  <a:cubicBezTo>
                    <a:pt x="8056" y="272"/>
                    <a:pt x="9082" y="733"/>
                    <a:pt x="9751" y="1737"/>
                  </a:cubicBezTo>
                  <a:cubicBezTo>
                    <a:pt x="9939" y="2030"/>
                    <a:pt x="10065" y="2365"/>
                    <a:pt x="10232" y="2679"/>
                  </a:cubicBezTo>
                  <a:cubicBezTo>
                    <a:pt x="10776" y="2741"/>
                    <a:pt x="11320" y="2783"/>
                    <a:pt x="11864" y="2825"/>
                  </a:cubicBezTo>
                  <a:cubicBezTo>
                    <a:pt x="12555" y="2867"/>
                    <a:pt x="13078" y="3285"/>
                    <a:pt x="13706" y="3453"/>
                  </a:cubicBezTo>
                  <a:cubicBezTo>
                    <a:pt x="13789" y="3474"/>
                    <a:pt x="13852" y="3578"/>
                    <a:pt x="13915" y="3620"/>
                  </a:cubicBezTo>
                  <a:cubicBezTo>
                    <a:pt x="14459" y="4248"/>
                    <a:pt x="14940" y="4959"/>
                    <a:pt x="15045" y="5775"/>
                  </a:cubicBezTo>
                  <a:cubicBezTo>
                    <a:pt x="15254" y="7156"/>
                    <a:pt x="14940" y="8077"/>
                    <a:pt x="13476" y="8809"/>
                  </a:cubicBezTo>
                  <a:cubicBezTo>
                    <a:pt x="13371" y="8851"/>
                    <a:pt x="13203" y="8893"/>
                    <a:pt x="13099" y="8935"/>
                  </a:cubicBezTo>
                  <a:cubicBezTo>
                    <a:pt x="12994" y="8977"/>
                    <a:pt x="12869" y="9039"/>
                    <a:pt x="12701" y="9144"/>
                  </a:cubicBezTo>
                  <a:cubicBezTo>
                    <a:pt x="13371" y="10002"/>
                    <a:pt x="13434" y="10943"/>
                    <a:pt x="13308" y="11948"/>
                  </a:cubicBezTo>
                  <a:cubicBezTo>
                    <a:pt x="13266" y="12283"/>
                    <a:pt x="13183" y="12555"/>
                    <a:pt x="12952" y="12827"/>
                  </a:cubicBezTo>
                  <a:cubicBezTo>
                    <a:pt x="12074" y="13915"/>
                    <a:pt x="12220" y="13936"/>
                    <a:pt x="10714" y="13768"/>
                  </a:cubicBezTo>
                  <a:cubicBezTo>
                    <a:pt x="9521" y="13664"/>
                    <a:pt x="9521" y="13643"/>
                    <a:pt x="8475" y="12931"/>
                  </a:cubicBezTo>
                  <a:lnTo>
                    <a:pt x="7763" y="13726"/>
                  </a:lnTo>
                  <a:cubicBezTo>
                    <a:pt x="7303" y="14249"/>
                    <a:pt x="6696" y="14333"/>
                    <a:pt x="6069" y="14082"/>
                  </a:cubicBezTo>
                  <a:cubicBezTo>
                    <a:pt x="5587" y="13936"/>
                    <a:pt x="5169" y="13684"/>
                    <a:pt x="4729" y="13475"/>
                  </a:cubicBezTo>
                  <a:cubicBezTo>
                    <a:pt x="4478" y="13350"/>
                    <a:pt x="4290" y="13120"/>
                    <a:pt x="4164" y="12868"/>
                  </a:cubicBezTo>
                  <a:cubicBezTo>
                    <a:pt x="3558" y="11780"/>
                    <a:pt x="3432" y="10713"/>
                    <a:pt x="3955" y="9542"/>
                  </a:cubicBezTo>
                  <a:cubicBezTo>
                    <a:pt x="3348" y="9416"/>
                    <a:pt x="2763" y="9332"/>
                    <a:pt x="2198" y="9311"/>
                  </a:cubicBezTo>
                  <a:cubicBezTo>
                    <a:pt x="1382" y="9270"/>
                    <a:pt x="775" y="8893"/>
                    <a:pt x="315" y="8223"/>
                  </a:cubicBezTo>
                  <a:cubicBezTo>
                    <a:pt x="105" y="7930"/>
                    <a:pt x="1" y="7658"/>
                    <a:pt x="43" y="7324"/>
                  </a:cubicBezTo>
                  <a:cubicBezTo>
                    <a:pt x="84" y="7177"/>
                    <a:pt x="105" y="7052"/>
                    <a:pt x="105" y="6926"/>
                  </a:cubicBezTo>
                  <a:cubicBezTo>
                    <a:pt x="84" y="6215"/>
                    <a:pt x="461" y="5817"/>
                    <a:pt x="1068" y="5608"/>
                  </a:cubicBezTo>
                  <a:cubicBezTo>
                    <a:pt x="1926" y="5315"/>
                    <a:pt x="2804" y="5043"/>
                    <a:pt x="3683" y="4792"/>
                  </a:cubicBezTo>
                  <a:cubicBezTo>
                    <a:pt x="4081" y="4708"/>
                    <a:pt x="4478" y="4729"/>
                    <a:pt x="4918" y="4708"/>
                  </a:cubicBezTo>
                  <a:close/>
                  <a:moveTo>
                    <a:pt x="10714" y="3683"/>
                  </a:moveTo>
                  <a:cubicBezTo>
                    <a:pt x="10483" y="3829"/>
                    <a:pt x="10358" y="4039"/>
                    <a:pt x="10337" y="4311"/>
                  </a:cubicBezTo>
                  <a:cubicBezTo>
                    <a:pt x="10295" y="4499"/>
                    <a:pt x="10274" y="4708"/>
                    <a:pt x="10232" y="4876"/>
                  </a:cubicBezTo>
                  <a:cubicBezTo>
                    <a:pt x="10149" y="5106"/>
                    <a:pt x="9918" y="5252"/>
                    <a:pt x="9667" y="5169"/>
                  </a:cubicBezTo>
                  <a:cubicBezTo>
                    <a:pt x="9458" y="5127"/>
                    <a:pt x="9312" y="4938"/>
                    <a:pt x="9354" y="4729"/>
                  </a:cubicBezTo>
                  <a:cubicBezTo>
                    <a:pt x="9458" y="4122"/>
                    <a:pt x="9228" y="3557"/>
                    <a:pt x="9249" y="2972"/>
                  </a:cubicBezTo>
                  <a:cubicBezTo>
                    <a:pt x="9249" y="2553"/>
                    <a:pt x="9082" y="2218"/>
                    <a:pt x="8789" y="1925"/>
                  </a:cubicBezTo>
                  <a:cubicBezTo>
                    <a:pt x="8161" y="1360"/>
                    <a:pt x="7408" y="1088"/>
                    <a:pt x="6529" y="1151"/>
                  </a:cubicBezTo>
                  <a:cubicBezTo>
                    <a:pt x="6089" y="1172"/>
                    <a:pt x="5734" y="1486"/>
                    <a:pt x="5650" y="1925"/>
                  </a:cubicBezTo>
                  <a:cubicBezTo>
                    <a:pt x="5545" y="2574"/>
                    <a:pt x="5441" y="3202"/>
                    <a:pt x="5797" y="3829"/>
                  </a:cubicBezTo>
                  <a:cubicBezTo>
                    <a:pt x="6006" y="4185"/>
                    <a:pt x="6194" y="4499"/>
                    <a:pt x="6613" y="4645"/>
                  </a:cubicBezTo>
                  <a:cubicBezTo>
                    <a:pt x="6822" y="4708"/>
                    <a:pt x="6905" y="4917"/>
                    <a:pt x="6843" y="5127"/>
                  </a:cubicBezTo>
                  <a:cubicBezTo>
                    <a:pt x="6801" y="5336"/>
                    <a:pt x="6613" y="5441"/>
                    <a:pt x="6403" y="5461"/>
                  </a:cubicBezTo>
                  <a:cubicBezTo>
                    <a:pt x="6278" y="5482"/>
                    <a:pt x="6152" y="5482"/>
                    <a:pt x="6006" y="5461"/>
                  </a:cubicBezTo>
                  <a:cubicBezTo>
                    <a:pt x="4750" y="5378"/>
                    <a:pt x="3558" y="5608"/>
                    <a:pt x="2428" y="6215"/>
                  </a:cubicBezTo>
                  <a:cubicBezTo>
                    <a:pt x="2240" y="6319"/>
                    <a:pt x="2051" y="6382"/>
                    <a:pt x="1884" y="6445"/>
                  </a:cubicBezTo>
                  <a:cubicBezTo>
                    <a:pt x="1675" y="6550"/>
                    <a:pt x="1486" y="6654"/>
                    <a:pt x="1298" y="6738"/>
                  </a:cubicBezTo>
                  <a:cubicBezTo>
                    <a:pt x="1235" y="7073"/>
                    <a:pt x="1110" y="7366"/>
                    <a:pt x="1361" y="7638"/>
                  </a:cubicBezTo>
                  <a:cubicBezTo>
                    <a:pt x="1570" y="7889"/>
                    <a:pt x="1821" y="8077"/>
                    <a:pt x="2198" y="8098"/>
                  </a:cubicBezTo>
                  <a:cubicBezTo>
                    <a:pt x="2553" y="8119"/>
                    <a:pt x="2909" y="8202"/>
                    <a:pt x="3265" y="8265"/>
                  </a:cubicBezTo>
                  <a:cubicBezTo>
                    <a:pt x="3851" y="8307"/>
                    <a:pt x="4374" y="8265"/>
                    <a:pt x="4897" y="7972"/>
                  </a:cubicBezTo>
                  <a:cubicBezTo>
                    <a:pt x="4960" y="7910"/>
                    <a:pt x="5064" y="7868"/>
                    <a:pt x="5148" y="7847"/>
                  </a:cubicBezTo>
                  <a:cubicBezTo>
                    <a:pt x="5357" y="7763"/>
                    <a:pt x="5650" y="7951"/>
                    <a:pt x="5650" y="8182"/>
                  </a:cubicBezTo>
                  <a:cubicBezTo>
                    <a:pt x="5650" y="8370"/>
                    <a:pt x="5629" y="8642"/>
                    <a:pt x="5525" y="8726"/>
                  </a:cubicBezTo>
                  <a:cubicBezTo>
                    <a:pt x="5001" y="9102"/>
                    <a:pt x="4960" y="9667"/>
                    <a:pt x="4792" y="10190"/>
                  </a:cubicBezTo>
                  <a:cubicBezTo>
                    <a:pt x="4604" y="10734"/>
                    <a:pt x="4688" y="11299"/>
                    <a:pt x="4897" y="11822"/>
                  </a:cubicBezTo>
                  <a:cubicBezTo>
                    <a:pt x="5106" y="12345"/>
                    <a:pt x="5420" y="12701"/>
                    <a:pt x="5964" y="12827"/>
                  </a:cubicBezTo>
                  <a:cubicBezTo>
                    <a:pt x="6089" y="12868"/>
                    <a:pt x="6194" y="12973"/>
                    <a:pt x="6299" y="13015"/>
                  </a:cubicBezTo>
                  <a:cubicBezTo>
                    <a:pt x="6738" y="13182"/>
                    <a:pt x="7052" y="13099"/>
                    <a:pt x="7324" y="12701"/>
                  </a:cubicBezTo>
                  <a:cubicBezTo>
                    <a:pt x="7533" y="12387"/>
                    <a:pt x="7680" y="12032"/>
                    <a:pt x="7847" y="11718"/>
                  </a:cubicBezTo>
                  <a:cubicBezTo>
                    <a:pt x="7659" y="10839"/>
                    <a:pt x="7722" y="10525"/>
                    <a:pt x="8056" y="9876"/>
                  </a:cubicBezTo>
                  <a:cubicBezTo>
                    <a:pt x="8140" y="9730"/>
                    <a:pt x="8245" y="9583"/>
                    <a:pt x="8475" y="9730"/>
                  </a:cubicBezTo>
                  <a:cubicBezTo>
                    <a:pt x="8600" y="10148"/>
                    <a:pt x="8726" y="10609"/>
                    <a:pt x="8914" y="11090"/>
                  </a:cubicBezTo>
                  <a:cubicBezTo>
                    <a:pt x="9082" y="11467"/>
                    <a:pt x="9291" y="11843"/>
                    <a:pt x="9500" y="12199"/>
                  </a:cubicBezTo>
                  <a:cubicBezTo>
                    <a:pt x="9626" y="12450"/>
                    <a:pt x="9856" y="12576"/>
                    <a:pt x="10149" y="12596"/>
                  </a:cubicBezTo>
                  <a:cubicBezTo>
                    <a:pt x="10651" y="12659"/>
                    <a:pt x="11111" y="12701"/>
                    <a:pt x="11551" y="12764"/>
                  </a:cubicBezTo>
                  <a:cubicBezTo>
                    <a:pt x="12262" y="12032"/>
                    <a:pt x="12492" y="11508"/>
                    <a:pt x="12492" y="10734"/>
                  </a:cubicBezTo>
                  <a:cubicBezTo>
                    <a:pt x="12492" y="10044"/>
                    <a:pt x="12220" y="9730"/>
                    <a:pt x="11509" y="9521"/>
                  </a:cubicBezTo>
                  <a:cubicBezTo>
                    <a:pt x="11132" y="9416"/>
                    <a:pt x="10776" y="9228"/>
                    <a:pt x="10442" y="9039"/>
                  </a:cubicBezTo>
                  <a:cubicBezTo>
                    <a:pt x="10232" y="8935"/>
                    <a:pt x="10274" y="8579"/>
                    <a:pt x="10483" y="8474"/>
                  </a:cubicBezTo>
                  <a:cubicBezTo>
                    <a:pt x="10672" y="8391"/>
                    <a:pt x="10860" y="8328"/>
                    <a:pt x="11027" y="8286"/>
                  </a:cubicBezTo>
                  <a:cubicBezTo>
                    <a:pt x="11655" y="8119"/>
                    <a:pt x="12325" y="8014"/>
                    <a:pt x="12952" y="7847"/>
                  </a:cubicBezTo>
                  <a:cubicBezTo>
                    <a:pt x="14061" y="7491"/>
                    <a:pt x="14480" y="6382"/>
                    <a:pt x="13999" y="5399"/>
                  </a:cubicBezTo>
                  <a:lnTo>
                    <a:pt x="13517" y="4541"/>
                  </a:lnTo>
                  <a:cubicBezTo>
                    <a:pt x="13434" y="4415"/>
                    <a:pt x="13308" y="4248"/>
                    <a:pt x="13183" y="4206"/>
                  </a:cubicBezTo>
                  <a:cubicBezTo>
                    <a:pt x="12387" y="3934"/>
                    <a:pt x="11613" y="3557"/>
                    <a:pt x="10714" y="3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1"/>
            <p:cNvSpPr/>
            <p:nvPr/>
          </p:nvSpPr>
          <p:spPr>
            <a:xfrm>
              <a:off x="7870450" y="2760175"/>
              <a:ext cx="115625" cy="96275"/>
            </a:xfrm>
            <a:custGeom>
              <a:avLst/>
              <a:gdLst/>
              <a:ahLst/>
              <a:cxnLst/>
              <a:rect l="l" t="t" r="r" b="b"/>
              <a:pathLst>
                <a:path w="4625" h="3851" extrusionOk="0">
                  <a:moveTo>
                    <a:pt x="168" y="3160"/>
                  </a:moveTo>
                  <a:cubicBezTo>
                    <a:pt x="0" y="2574"/>
                    <a:pt x="126" y="2009"/>
                    <a:pt x="209" y="1465"/>
                  </a:cubicBezTo>
                  <a:cubicBezTo>
                    <a:pt x="272" y="1151"/>
                    <a:pt x="440" y="921"/>
                    <a:pt x="753" y="817"/>
                  </a:cubicBezTo>
                  <a:cubicBezTo>
                    <a:pt x="1381" y="587"/>
                    <a:pt x="2051" y="377"/>
                    <a:pt x="2699" y="168"/>
                  </a:cubicBezTo>
                  <a:cubicBezTo>
                    <a:pt x="2846" y="105"/>
                    <a:pt x="3013" y="84"/>
                    <a:pt x="3160" y="84"/>
                  </a:cubicBezTo>
                  <a:cubicBezTo>
                    <a:pt x="4185" y="1"/>
                    <a:pt x="4373" y="22"/>
                    <a:pt x="4478" y="1151"/>
                  </a:cubicBezTo>
                  <a:cubicBezTo>
                    <a:pt x="4624" y="2804"/>
                    <a:pt x="4080" y="3537"/>
                    <a:pt x="2427" y="3788"/>
                  </a:cubicBezTo>
                  <a:cubicBezTo>
                    <a:pt x="2051" y="3851"/>
                    <a:pt x="1570" y="3788"/>
                    <a:pt x="1172" y="3683"/>
                  </a:cubicBezTo>
                  <a:cubicBezTo>
                    <a:pt x="837" y="3558"/>
                    <a:pt x="502" y="3328"/>
                    <a:pt x="168" y="3160"/>
                  </a:cubicBezTo>
                  <a:close/>
                  <a:moveTo>
                    <a:pt x="1172" y="1675"/>
                  </a:moveTo>
                  <a:cubicBezTo>
                    <a:pt x="1109" y="2595"/>
                    <a:pt x="1214" y="2721"/>
                    <a:pt x="1883" y="2909"/>
                  </a:cubicBezTo>
                  <a:cubicBezTo>
                    <a:pt x="2406" y="3035"/>
                    <a:pt x="2909" y="2888"/>
                    <a:pt x="3411" y="2721"/>
                  </a:cubicBezTo>
                  <a:cubicBezTo>
                    <a:pt x="3557" y="2679"/>
                    <a:pt x="3746" y="2491"/>
                    <a:pt x="3787" y="2323"/>
                  </a:cubicBezTo>
                  <a:cubicBezTo>
                    <a:pt x="3934" y="1884"/>
                    <a:pt x="4101" y="1382"/>
                    <a:pt x="3850" y="900"/>
                  </a:cubicBezTo>
                  <a:cubicBezTo>
                    <a:pt x="2825" y="733"/>
                    <a:pt x="2114" y="1591"/>
                    <a:pt x="1172" y="1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2006;p71">
            <a:extLst>
              <a:ext uri="{FF2B5EF4-FFF2-40B4-BE49-F238E27FC236}">
                <a16:creationId xmlns:a16="http://schemas.microsoft.com/office/drawing/2014/main" id="{71C27178-2AEA-A74A-BA84-43CA4A1EA234}"/>
              </a:ext>
            </a:extLst>
          </p:cNvPr>
          <p:cNvGrpSpPr/>
          <p:nvPr/>
        </p:nvGrpSpPr>
        <p:grpSpPr>
          <a:xfrm rot="5646243">
            <a:off x="5483859" y="1282719"/>
            <a:ext cx="1830400" cy="2324500"/>
            <a:chOff x="1331225" y="1409500"/>
            <a:chExt cx="1830400" cy="2324500"/>
          </a:xfrm>
        </p:grpSpPr>
        <p:sp>
          <p:nvSpPr>
            <p:cNvPr id="50" name="Google Shape;2007;p71">
              <a:extLst>
                <a:ext uri="{FF2B5EF4-FFF2-40B4-BE49-F238E27FC236}">
                  <a16:creationId xmlns:a16="http://schemas.microsoft.com/office/drawing/2014/main" id="{963B345F-4A8E-9244-A5F8-D5C341E89591}"/>
                </a:ext>
              </a:extLst>
            </p:cNvPr>
            <p:cNvSpPr/>
            <p:nvPr/>
          </p:nvSpPr>
          <p:spPr>
            <a:xfrm>
              <a:off x="2215200" y="3487600"/>
              <a:ext cx="81050" cy="59525"/>
            </a:xfrm>
            <a:custGeom>
              <a:avLst/>
              <a:gdLst/>
              <a:ahLst/>
              <a:cxnLst/>
              <a:rect l="l" t="t" r="r" b="b"/>
              <a:pathLst>
                <a:path w="3242" h="2381" extrusionOk="0">
                  <a:moveTo>
                    <a:pt x="1504" y="0"/>
                  </a:moveTo>
                  <a:cubicBezTo>
                    <a:pt x="1283" y="0"/>
                    <a:pt x="1055" y="27"/>
                    <a:pt x="830" y="62"/>
                  </a:cubicBezTo>
                  <a:cubicBezTo>
                    <a:pt x="806" y="68"/>
                    <a:pt x="782" y="71"/>
                    <a:pt x="758" y="71"/>
                  </a:cubicBezTo>
                  <a:cubicBezTo>
                    <a:pt x="702" y="71"/>
                    <a:pt x="648" y="56"/>
                    <a:pt x="605" y="42"/>
                  </a:cubicBezTo>
                  <a:lnTo>
                    <a:pt x="605" y="42"/>
                  </a:lnTo>
                  <a:cubicBezTo>
                    <a:pt x="1" y="967"/>
                    <a:pt x="251" y="2381"/>
                    <a:pt x="1502" y="2381"/>
                  </a:cubicBezTo>
                  <a:cubicBezTo>
                    <a:pt x="1605" y="2381"/>
                    <a:pt x="1715" y="2371"/>
                    <a:pt x="1831" y="2351"/>
                  </a:cubicBezTo>
                  <a:cubicBezTo>
                    <a:pt x="2587" y="2208"/>
                    <a:pt x="3241" y="1513"/>
                    <a:pt x="2832" y="757"/>
                  </a:cubicBezTo>
                  <a:cubicBezTo>
                    <a:pt x="2542" y="162"/>
                    <a:pt x="2045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08;p71">
              <a:extLst>
                <a:ext uri="{FF2B5EF4-FFF2-40B4-BE49-F238E27FC236}">
                  <a16:creationId xmlns:a16="http://schemas.microsoft.com/office/drawing/2014/main" id="{2D25A3BF-0E6B-3B44-B1B8-E243A88C40D9}"/>
                </a:ext>
              </a:extLst>
            </p:cNvPr>
            <p:cNvSpPr/>
            <p:nvPr/>
          </p:nvSpPr>
          <p:spPr>
            <a:xfrm>
              <a:off x="1358800" y="1436975"/>
              <a:ext cx="1801800" cy="2259325"/>
            </a:xfrm>
            <a:custGeom>
              <a:avLst/>
              <a:gdLst/>
              <a:ahLst/>
              <a:cxnLst/>
              <a:rect l="l" t="t" r="r" b="b"/>
              <a:pathLst>
                <a:path w="72072" h="90373" extrusionOk="0">
                  <a:moveTo>
                    <a:pt x="60278" y="5018"/>
                  </a:moveTo>
                  <a:cubicBezTo>
                    <a:pt x="60532" y="5018"/>
                    <a:pt x="60802" y="5182"/>
                    <a:pt x="60833" y="5501"/>
                  </a:cubicBezTo>
                  <a:cubicBezTo>
                    <a:pt x="62570" y="28939"/>
                    <a:pt x="64470" y="52458"/>
                    <a:pt x="65594" y="75957"/>
                  </a:cubicBezTo>
                  <a:cubicBezTo>
                    <a:pt x="65594" y="75978"/>
                    <a:pt x="65594" y="76019"/>
                    <a:pt x="65594" y="76059"/>
                  </a:cubicBezTo>
                  <a:cubicBezTo>
                    <a:pt x="65860" y="76346"/>
                    <a:pt x="65655" y="76836"/>
                    <a:pt x="65267" y="76856"/>
                  </a:cubicBezTo>
                  <a:cubicBezTo>
                    <a:pt x="56092" y="76979"/>
                    <a:pt x="46917" y="77020"/>
                    <a:pt x="37742" y="77081"/>
                  </a:cubicBezTo>
                  <a:cubicBezTo>
                    <a:pt x="31864" y="77121"/>
                    <a:pt x="25961" y="77286"/>
                    <a:pt x="20071" y="77286"/>
                  </a:cubicBezTo>
                  <a:cubicBezTo>
                    <a:pt x="16787" y="77286"/>
                    <a:pt x="13507" y="77235"/>
                    <a:pt x="10238" y="77081"/>
                  </a:cubicBezTo>
                  <a:cubicBezTo>
                    <a:pt x="10228" y="77091"/>
                    <a:pt x="10218" y="77096"/>
                    <a:pt x="10207" y="77096"/>
                  </a:cubicBezTo>
                  <a:cubicBezTo>
                    <a:pt x="10197" y="77096"/>
                    <a:pt x="10187" y="77091"/>
                    <a:pt x="10177" y="77081"/>
                  </a:cubicBezTo>
                  <a:cubicBezTo>
                    <a:pt x="10115" y="77061"/>
                    <a:pt x="10054" y="77020"/>
                    <a:pt x="10054" y="76959"/>
                  </a:cubicBezTo>
                  <a:cubicBezTo>
                    <a:pt x="10021" y="76981"/>
                    <a:pt x="9982" y="76991"/>
                    <a:pt x="9944" y="76991"/>
                  </a:cubicBezTo>
                  <a:cubicBezTo>
                    <a:pt x="9843" y="76991"/>
                    <a:pt x="9742" y="76919"/>
                    <a:pt x="9727" y="76816"/>
                  </a:cubicBezTo>
                  <a:cubicBezTo>
                    <a:pt x="8133" y="65679"/>
                    <a:pt x="7847" y="54216"/>
                    <a:pt x="7398" y="42977"/>
                  </a:cubicBezTo>
                  <a:cubicBezTo>
                    <a:pt x="6928" y="31330"/>
                    <a:pt x="6580" y="19621"/>
                    <a:pt x="6825" y="7953"/>
                  </a:cubicBezTo>
                  <a:cubicBezTo>
                    <a:pt x="6825" y="7712"/>
                    <a:pt x="7010" y="7539"/>
                    <a:pt x="7227" y="7539"/>
                  </a:cubicBezTo>
                  <a:cubicBezTo>
                    <a:pt x="7250" y="7539"/>
                    <a:pt x="7272" y="7541"/>
                    <a:pt x="7295" y="7545"/>
                  </a:cubicBezTo>
                  <a:lnTo>
                    <a:pt x="7295" y="7463"/>
                  </a:lnTo>
                  <a:cubicBezTo>
                    <a:pt x="6969" y="7381"/>
                    <a:pt x="7030" y="6891"/>
                    <a:pt x="7357" y="6891"/>
                  </a:cubicBezTo>
                  <a:cubicBezTo>
                    <a:pt x="9426" y="6828"/>
                    <a:pt x="11494" y="6805"/>
                    <a:pt x="13563" y="6805"/>
                  </a:cubicBezTo>
                  <a:cubicBezTo>
                    <a:pt x="19392" y="6805"/>
                    <a:pt x="25221" y="6988"/>
                    <a:pt x="31050" y="6988"/>
                  </a:cubicBezTo>
                  <a:cubicBezTo>
                    <a:pt x="31980" y="6988"/>
                    <a:pt x="32910" y="6983"/>
                    <a:pt x="33839" y="6972"/>
                  </a:cubicBezTo>
                  <a:cubicBezTo>
                    <a:pt x="42524" y="6870"/>
                    <a:pt x="51167" y="6339"/>
                    <a:pt x="59811" y="5501"/>
                  </a:cubicBezTo>
                  <a:cubicBezTo>
                    <a:pt x="59791" y="5177"/>
                    <a:pt x="60027" y="5018"/>
                    <a:pt x="60278" y="5018"/>
                  </a:cubicBezTo>
                  <a:close/>
                  <a:moveTo>
                    <a:pt x="35732" y="80808"/>
                  </a:moveTo>
                  <a:cubicBezTo>
                    <a:pt x="35821" y="80808"/>
                    <a:pt x="35891" y="80867"/>
                    <a:pt x="35924" y="80964"/>
                  </a:cubicBezTo>
                  <a:cubicBezTo>
                    <a:pt x="36761" y="81066"/>
                    <a:pt x="37517" y="81536"/>
                    <a:pt x="37967" y="82271"/>
                  </a:cubicBezTo>
                  <a:cubicBezTo>
                    <a:pt x="38662" y="83559"/>
                    <a:pt x="37824" y="84948"/>
                    <a:pt x="36496" y="85316"/>
                  </a:cubicBezTo>
                  <a:cubicBezTo>
                    <a:pt x="36285" y="85369"/>
                    <a:pt x="36071" y="85394"/>
                    <a:pt x="35860" y="85394"/>
                  </a:cubicBezTo>
                  <a:cubicBezTo>
                    <a:pt x="34765" y="85394"/>
                    <a:pt x="33748" y="84703"/>
                    <a:pt x="33594" y="83538"/>
                  </a:cubicBezTo>
                  <a:cubicBezTo>
                    <a:pt x="33451" y="82230"/>
                    <a:pt x="34350" y="80964"/>
                    <a:pt x="35658" y="80821"/>
                  </a:cubicBezTo>
                  <a:cubicBezTo>
                    <a:pt x="35684" y="80812"/>
                    <a:pt x="35708" y="80808"/>
                    <a:pt x="35732" y="80808"/>
                  </a:cubicBezTo>
                  <a:close/>
                  <a:moveTo>
                    <a:pt x="56451" y="1"/>
                  </a:moveTo>
                  <a:cubicBezTo>
                    <a:pt x="53556" y="1"/>
                    <a:pt x="50543" y="375"/>
                    <a:pt x="47898" y="413"/>
                  </a:cubicBezTo>
                  <a:cubicBezTo>
                    <a:pt x="38335" y="577"/>
                    <a:pt x="28751" y="720"/>
                    <a:pt x="19188" y="842"/>
                  </a:cubicBezTo>
                  <a:cubicBezTo>
                    <a:pt x="18416" y="851"/>
                    <a:pt x="17641" y="855"/>
                    <a:pt x="16865" y="855"/>
                  </a:cubicBezTo>
                  <a:cubicBezTo>
                    <a:pt x="15053" y="855"/>
                    <a:pt x="13233" y="837"/>
                    <a:pt x="11413" y="837"/>
                  </a:cubicBezTo>
                  <a:cubicBezTo>
                    <a:pt x="8813" y="837"/>
                    <a:pt x="6212" y="873"/>
                    <a:pt x="3638" y="1047"/>
                  </a:cubicBezTo>
                  <a:cubicBezTo>
                    <a:pt x="82" y="1292"/>
                    <a:pt x="21" y="3642"/>
                    <a:pt x="82" y="6543"/>
                  </a:cubicBezTo>
                  <a:cubicBezTo>
                    <a:pt x="123" y="8893"/>
                    <a:pt x="184" y="11243"/>
                    <a:pt x="225" y="13593"/>
                  </a:cubicBezTo>
                  <a:cubicBezTo>
                    <a:pt x="246" y="13756"/>
                    <a:pt x="144" y="13899"/>
                    <a:pt x="1" y="13981"/>
                  </a:cubicBezTo>
                  <a:cubicBezTo>
                    <a:pt x="1513" y="35866"/>
                    <a:pt x="2493" y="57792"/>
                    <a:pt x="3679" y="79697"/>
                  </a:cubicBezTo>
                  <a:cubicBezTo>
                    <a:pt x="3801" y="82169"/>
                    <a:pt x="3679" y="85071"/>
                    <a:pt x="4823" y="87339"/>
                  </a:cubicBezTo>
                  <a:cubicBezTo>
                    <a:pt x="6233" y="90118"/>
                    <a:pt x="9196" y="90281"/>
                    <a:pt x="11934" y="90322"/>
                  </a:cubicBezTo>
                  <a:cubicBezTo>
                    <a:pt x="13687" y="90360"/>
                    <a:pt x="15442" y="90373"/>
                    <a:pt x="17198" y="90373"/>
                  </a:cubicBezTo>
                  <a:cubicBezTo>
                    <a:pt x="20213" y="90373"/>
                    <a:pt x="23229" y="90335"/>
                    <a:pt x="26238" y="90322"/>
                  </a:cubicBezTo>
                  <a:cubicBezTo>
                    <a:pt x="35781" y="90281"/>
                    <a:pt x="45303" y="90138"/>
                    <a:pt x="54846" y="89914"/>
                  </a:cubicBezTo>
                  <a:cubicBezTo>
                    <a:pt x="55040" y="89909"/>
                    <a:pt x="55241" y="89907"/>
                    <a:pt x="55450" y="89907"/>
                  </a:cubicBezTo>
                  <a:cubicBezTo>
                    <a:pt x="56887" y="89907"/>
                    <a:pt x="58647" y="90008"/>
                    <a:pt x="60455" y="90008"/>
                  </a:cubicBezTo>
                  <a:cubicBezTo>
                    <a:pt x="63880" y="90008"/>
                    <a:pt x="67476" y="89645"/>
                    <a:pt x="69374" y="87543"/>
                  </a:cubicBezTo>
                  <a:cubicBezTo>
                    <a:pt x="72071" y="84560"/>
                    <a:pt x="70416" y="77837"/>
                    <a:pt x="70212" y="74159"/>
                  </a:cubicBezTo>
                  <a:cubicBezTo>
                    <a:pt x="69640" y="64146"/>
                    <a:pt x="69047" y="54134"/>
                    <a:pt x="68434" y="44121"/>
                  </a:cubicBezTo>
                  <a:cubicBezTo>
                    <a:pt x="67862" y="34640"/>
                    <a:pt x="67453" y="25138"/>
                    <a:pt x="66656" y="15677"/>
                  </a:cubicBezTo>
                  <a:cubicBezTo>
                    <a:pt x="66289" y="11427"/>
                    <a:pt x="66656" y="1966"/>
                    <a:pt x="61425" y="556"/>
                  </a:cubicBezTo>
                  <a:cubicBezTo>
                    <a:pt x="59879" y="135"/>
                    <a:pt x="58186" y="1"/>
                    <a:pt x="56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09;p71">
              <a:extLst>
                <a:ext uri="{FF2B5EF4-FFF2-40B4-BE49-F238E27FC236}">
                  <a16:creationId xmlns:a16="http://schemas.microsoft.com/office/drawing/2014/main" id="{E9915BC9-5515-5743-9126-7D6898EFCD69}"/>
                </a:ext>
              </a:extLst>
            </p:cNvPr>
            <p:cNvSpPr/>
            <p:nvPr/>
          </p:nvSpPr>
          <p:spPr>
            <a:xfrm>
              <a:off x="2195575" y="3456875"/>
              <a:ext cx="129775" cy="115150"/>
            </a:xfrm>
            <a:custGeom>
              <a:avLst/>
              <a:gdLst/>
              <a:ahLst/>
              <a:cxnLst/>
              <a:rect l="l" t="t" r="r" b="b"/>
              <a:pathLst>
                <a:path w="5191" h="4606" extrusionOk="0">
                  <a:moveTo>
                    <a:pt x="2295" y="1220"/>
                  </a:moveTo>
                  <a:cubicBezTo>
                    <a:pt x="2834" y="1220"/>
                    <a:pt x="3328" y="1393"/>
                    <a:pt x="3617" y="1986"/>
                  </a:cubicBezTo>
                  <a:cubicBezTo>
                    <a:pt x="4026" y="2763"/>
                    <a:pt x="3372" y="3437"/>
                    <a:pt x="2616" y="3580"/>
                  </a:cubicBezTo>
                  <a:cubicBezTo>
                    <a:pt x="2500" y="3600"/>
                    <a:pt x="2390" y="3610"/>
                    <a:pt x="2287" y="3610"/>
                  </a:cubicBezTo>
                  <a:cubicBezTo>
                    <a:pt x="1036" y="3610"/>
                    <a:pt x="786" y="2196"/>
                    <a:pt x="1390" y="1271"/>
                  </a:cubicBezTo>
                  <a:lnTo>
                    <a:pt x="1390" y="1271"/>
                  </a:lnTo>
                  <a:cubicBezTo>
                    <a:pt x="1433" y="1285"/>
                    <a:pt x="1487" y="1300"/>
                    <a:pt x="1543" y="1300"/>
                  </a:cubicBezTo>
                  <a:cubicBezTo>
                    <a:pt x="1567" y="1300"/>
                    <a:pt x="1591" y="1297"/>
                    <a:pt x="1615" y="1291"/>
                  </a:cubicBezTo>
                  <a:cubicBezTo>
                    <a:pt x="1842" y="1250"/>
                    <a:pt x="2072" y="1220"/>
                    <a:pt x="2295" y="1220"/>
                  </a:cubicBezTo>
                  <a:close/>
                  <a:moveTo>
                    <a:pt x="2254" y="0"/>
                  </a:moveTo>
                  <a:cubicBezTo>
                    <a:pt x="2239" y="0"/>
                    <a:pt x="2223" y="1"/>
                    <a:pt x="2207" y="4"/>
                  </a:cubicBezTo>
                  <a:cubicBezTo>
                    <a:pt x="900" y="147"/>
                    <a:pt x="1" y="1414"/>
                    <a:pt x="144" y="2722"/>
                  </a:cubicBezTo>
                  <a:cubicBezTo>
                    <a:pt x="280" y="3898"/>
                    <a:pt x="1270" y="4605"/>
                    <a:pt x="2366" y="4605"/>
                  </a:cubicBezTo>
                  <a:cubicBezTo>
                    <a:pt x="2583" y="4605"/>
                    <a:pt x="2805" y="4578"/>
                    <a:pt x="3025" y="4520"/>
                  </a:cubicBezTo>
                  <a:cubicBezTo>
                    <a:pt x="4353" y="4152"/>
                    <a:pt x="5191" y="2763"/>
                    <a:pt x="4496" y="1475"/>
                  </a:cubicBezTo>
                  <a:cubicBezTo>
                    <a:pt x="4067" y="740"/>
                    <a:pt x="3311" y="249"/>
                    <a:pt x="2473" y="147"/>
                  </a:cubicBezTo>
                  <a:cubicBezTo>
                    <a:pt x="2437" y="58"/>
                    <a:pt x="2355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10;p71">
              <a:extLst>
                <a:ext uri="{FF2B5EF4-FFF2-40B4-BE49-F238E27FC236}">
                  <a16:creationId xmlns:a16="http://schemas.microsoft.com/office/drawing/2014/main" id="{686ECE73-3A00-3543-A557-DF427EB692D4}"/>
                </a:ext>
              </a:extLst>
            </p:cNvPr>
            <p:cNvSpPr/>
            <p:nvPr/>
          </p:nvSpPr>
          <p:spPr>
            <a:xfrm>
              <a:off x="1532500" y="1562425"/>
              <a:ext cx="1472300" cy="1806200"/>
            </a:xfrm>
            <a:custGeom>
              <a:avLst/>
              <a:gdLst/>
              <a:ahLst/>
              <a:cxnLst/>
              <a:rect l="l" t="t" r="r" b="b"/>
              <a:pathLst>
                <a:path w="58892" h="72248" extrusionOk="0">
                  <a:moveTo>
                    <a:pt x="53324" y="0"/>
                  </a:moveTo>
                  <a:cubicBezTo>
                    <a:pt x="53074" y="0"/>
                    <a:pt x="52832" y="159"/>
                    <a:pt x="52843" y="483"/>
                  </a:cubicBezTo>
                  <a:cubicBezTo>
                    <a:pt x="44199" y="1321"/>
                    <a:pt x="35576" y="1852"/>
                    <a:pt x="26891" y="1934"/>
                  </a:cubicBezTo>
                  <a:cubicBezTo>
                    <a:pt x="25962" y="1945"/>
                    <a:pt x="25032" y="1949"/>
                    <a:pt x="24102" y="1949"/>
                  </a:cubicBezTo>
                  <a:cubicBezTo>
                    <a:pt x="18273" y="1949"/>
                    <a:pt x="12443" y="1767"/>
                    <a:pt x="6606" y="1767"/>
                  </a:cubicBezTo>
                  <a:cubicBezTo>
                    <a:pt x="4534" y="1767"/>
                    <a:pt x="2462" y="1790"/>
                    <a:pt x="388" y="1852"/>
                  </a:cubicBezTo>
                  <a:cubicBezTo>
                    <a:pt x="61" y="1852"/>
                    <a:pt x="0" y="2343"/>
                    <a:pt x="327" y="2424"/>
                  </a:cubicBezTo>
                  <a:cubicBezTo>
                    <a:pt x="347" y="2445"/>
                    <a:pt x="368" y="2445"/>
                    <a:pt x="388" y="2445"/>
                  </a:cubicBezTo>
                  <a:cubicBezTo>
                    <a:pt x="5965" y="2860"/>
                    <a:pt x="11582" y="2978"/>
                    <a:pt x="17194" y="2978"/>
                  </a:cubicBezTo>
                  <a:cubicBezTo>
                    <a:pt x="20424" y="2978"/>
                    <a:pt x="23653" y="2939"/>
                    <a:pt x="26871" y="2894"/>
                  </a:cubicBezTo>
                  <a:cubicBezTo>
                    <a:pt x="35555" y="2772"/>
                    <a:pt x="44281" y="2465"/>
                    <a:pt x="52904" y="1403"/>
                  </a:cubicBezTo>
                  <a:cubicBezTo>
                    <a:pt x="54396" y="24554"/>
                    <a:pt x="55765" y="47788"/>
                    <a:pt x="57869" y="70898"/>
                  </a:cubicBezTo>
                  <a:cubicBezTo>
                    <a:pt x="48838" y="70939"/>
                    <a:pt x="39806" y="71041"/>
                    <a:pt x="30794" y="71144"/>
                  </a:cubicBezTo>
                  <a:cubicBezTo>
                    <a:pt x="21640" y="71246"/>
                    <a:pt x="12404" y="71041"/>
                    <a:pt x="3270" y="71634"/>
                  </a:cubicBezTo>
                  <a:lnTo>
                    <a:pt x="3208" y="72043"/>
                  </a:lnTo>
                  <a:cubicBezTo>
                    <a:pt x="3218" y="72053"/>
                    <a:pt x="3229" y="72058"/>
                    <a:pt x="3239" y="72058"/>
                  </a:cubicBezTo>
                  <a:cubicBezTo>
                    <a:pt x="3249" y="72058"/>
                    <a:pt x="3259" y="72053"/>
                    <a:pt x="3270" y="72043"/>
                  </a:cubicBezTo>
                  <a:cubicBezTo>
                    <a:pt x="6539" y="72196"/>
                    <a:pt x="9819" y="72248"/>
                    <a:pt x="13103" y="72248"/>
                  </a:cubicBezTo>
                  <a:cubicBezTo>
                    <a:pt x="18995" y="72248"/>
                    <a:pt x="24903" y="72082"/>
                    <a:pt x="30794" y="72043"/>
                  </a:cubicBezTo>
                  <a:cubicBezTo>
                    <a:pt x="39949" y="72002"/>
                    <a:pt x="49124" y="71961"/>
                    <a:pt x="58298" y="71818"/>
                  </a:cubicBezTo>
                  <a:cubicBezTo>
                    <a:pt x="58707" y="71798"/>
                    <a:pt x="58891" y="71328"/>
                    <a:pt x="58625" y="71021"/>
                  </a:cubicBezTo>
                  <a:cubicBezTo>
                    <a:pt x="58646" y="71001"/>
                    <a:pt x="58646" y="70960"/>
                    <a:pt x="58646" y="70919"/>
                  </a:cubicBezTo>
                  <a:cubicBezTo>
                    <a:pt x="57502" y="47440"/>
                    <a:pt x="55622" y="23921"/>
                    <a:pt x="53864" y="483"/>
                  </a:cubicBezTo>
                  <a:cubicBezTo>
                    <a:pt x="53844" y="164"/>
                    <a:pt x="53579" y="0"/>
                    <a:pt x="5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11;p71">
              <a:extLst>
                <a:ext uri="{FF2B5EF4-FFF2-40B4-BE49-F238E27FC236}">
                  <a16:creationId xmlns:a16="http://schemas.microsoft.com/office/drawing/2014/main" id="{6F807B67-1349-5A4F-8009-FF38ED2A8B51}"/>
                </a:ext>
              </a:extLst>
            </p:cNvPr>
            <p:cNvSpPr/>
            <p:nvPr/>
          </p:nvSpPr>
          <p:spPr>
            <a:xfrm>
              <a:off x="1523300" y="1625300"/>
              <a:ext cx="91450" cy="1738725"/>
            </a:xfrm>
            <a:custGeom>
              <a:avLst/>
              <a:gdLst/>
              <a:ahLst/>
              <a:cxnLst/>
              <a:rect l="l" t="t" r="r" b="b"/>
              <a:pathLst>
                <a:path w="3658" h="69549" extrusionOk="0">
                  <a:moveTo>
                    <a:pt x="607" y="1"/>
                  </a:moveTo>
                  <a:cubicBezTo>
                    <a:pt x="398" y="1"/>
                    <a:pt x="225" y="184"/>
                    <a:pt x="225" y="400"/>
                  </a:cubicBezTo>
                  <a:cubicBezTo>
                    <a:pt x="0" y="12068"/>
                    <a:pt x="348" y="23776"/>
                    <a:pt x="797" y="35444"/>
                  </a:cubicBezTo>
                  <a:cubicBezTo>
                    <a:pt x="1267" y="46683"/>
                    <a:pt x="1533" y="58126"/>
                    <a:pt x="3127" y="69283"/>
                  </a:cubicBezTo>
                  <a:cubicBezTo>
                    <a:pt x="3155" y="69382"/>
                    <a:pt x="3243" y="69442"/>
                    <a:pt x="3334" y="69442"/>
                  </a:cubicBezTo>
                  <a:cubicBezTo>
                    <a:pt x="3375" y="69442"/>
                    <a:pt x="3416" y="69430"/>
                    <a:pt x="3454" y="69405"/>
                  </a:cubicBezTo>
                  <a:cubicBezTo>
                    <a:pt x="3474" y="69466"/>
                    <a:pt x="3515" y="69528"/>
                    <a:pt x="3597" y="69548"/>
                  </a:cubicBezTo>
                  <a:lnTo>
                    <a:pt x="3658" y="69119"/>
                  </a:lnTo>
                  <a:cubicBezTo>
                    <a:pt x="3617" y="69119"/>
                    <a:pt x="3597" y="69119"/>
                    <a:pt x="3576" y="69139"/>
                  </a:cubicBezTo>
                  <a:cubicBezTo>
                    <a:pt x="3290" y="57717"/>
                    <a:pt x="2105" y="46274"/>
                    <a:pt x="1655" y="34851"/>
                  </a:cubicBezTo>
                  <a:cubicBezTo>
                    <a:pt x="1206" y="23368"/>
                    <a:pt x="1165" y="11904"/>
                    <a:pt x="1042" y="400"/>
                  </a:cubicBezTo>
                  <a:cubicBezTo>
                    <a:pt x="1042" y="195"/>
                    <a:pt x="899" y="32"/>
                    <a:pt x="695" y="12"/>
                  </a:cubicBezTo>
                  <a:cubicBezTo>
                    <a:pt x="665" y="4"/>
                    <a:pt x="636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12;p71">
              <a:extLst>
                <a:ext uri="{FF2B5EF4-FFF2-40B4-BE49-F238E27FC236}">
                  <a16:creationId xmlns:a16="http://schemas.microsoft.com/office/drawing/2014/main" id="{3E73EF75-9E98-E640-8C6D-30AD5EAF59C6}"/>
                </a:ext>
              </a:extLst>
            </p:cNvPr>
            <p:cNvSpPr/>
            <p:nvPr/>
          </p:nvSpPr>
          <p:spPr>
            <a:xfrm>
              <a:off x="1331225" y="1409500"/>
              <a:ext cx="1830400" cy="2324500"/>
            </a:xfrm>
            <a:custGeom>
              <a:avLst/>
              <a:gdLst/>
              <a:ahLst/>
              <a:cxnLst/>
              <a:rect l="l" t="t" r="r" b="b"/>
              <a:pathLst>
                <a:path w="73216" h="92980" extrusionOk="0">
                  <a:moveTo>
                    <a:pt x="57632" y="1095"/>
                  </a:moveTo>
                  <a:cubicBezTo>
                    <a:pt x="59347" y="1095"/>
                    <a:pt x="61020" y="1226"/>
                    <a:pt x="62549" y="1635"/>
                  </a:cubicBezTo>
                  <a:cubicBezTo>
                    <a:pt x="67759" y="3065"/>
                    <a:pt x="67392" y="12506"/>
                    <a:pt x="67759" y="16776"/>
                  </a:cubicBezTo>
                  <a:cubicBezTo>
                    <a:pt x="68577" y="26237"/>
                    <a:pt x="68985" y="35739"/>
                    <a:pt x="69558" y="45220"/>
                  </a:cubicBezTo>
                  <a:cubicBezTo>
                    <a:pt x="70171" y="55233"/>
                    <a:pt x="70743" y="65245"/>
                    <a:pt x="71315" y="75258"/>
                  </a:cubicBezTo>
                  <a:cubicBezTo>
                    <a:pt x="71540" y="78936"/>
                    <a:pt x="73195" y="85659"/>
                    <a:pt x="70498" y="88642"/>
                  </a:cubicBezTo>
                  <a:cubicBezTo>
                    <a:pt x="68600" y="90744"/>
                    <a:pt x="64995" y="91107"/>
                    <a:pt x="61569" y="91107"/>
                  </a:cubicBezTo>
                  <a:cubicBezTo>
                    <a:pt x="59761" y="91107"/>
                    <a:pt x="58003" y="91006"/>
                    <a:pt x="56571" y="91006"/>
                  </a:cubicBezTo>
                  <a:cubicBezTo>
                    <a:pt x="56363" y="91006"/>
                    <a:pt x="56162" y="91008"/>
                    <a:pt x="55969" y="91013"/>
                  </a:cubicBezTo>
                  <a:cubicBezTo>
                    <a:pt x="46426" y="91237"/>
                    <a:pt x="36884" y="91380"/>
                    <a:pt x="27361" y="91421"/>
                  </a:cubicBezTo>
                  <a:cubicBezTo>
                    <a:pt x="24383" y="91434"/>
                    <a:pt x="21413" y="91463"/>
                    <a:pt x="18446" y="91463"/>
                  </a:cubicBezTo>
                  <a:cubicBezTo>
                    <a:pt x="16649" y="91463"/>
                    <a:pt x="14853" y="91452"/>
                    <a:pt x="13057" y="91421"/>
                  </a:cubicBezTo>
                  <a:lnTo>
                    <a:pt x="13057" y="91442"/>
                  </a:lnTo>
                  <a:cubicBezTo>
                    <a:pt x="10319" y="91380"/>
                    <a:pt x="7356" y="91217"/>
                    <a:pt x="5946" y="88458"/>
                  </a:cubicBezTo>
                  <a:cubicBezTo>
                    <a:pt x="4802" y="86170"/>
                    <a:pt x="4945" y="83289"/>
                    <a:pt x="4802" y="80796"/>
                  </a:cubicBezTo>
                  <a:cubicBezTo>
                    <a:pt x="3617" y="58891"/>
                    <a:pt x="2616" y="36965"/>
                    <a:pt x="1124" y="15060"/>
                  </a:cubicBezTo>
                  <a:cubicBezTo>
                    <a:pt x="1267" y="14998"/>
                    <a:pt x="1349" y="14855"/>
                    <a:pt x="1349" y="14692"/>
                  </a:cubicBezTo>
                  <a:cubicBezTo>
                    <a:pt x="1287" y="12342"/>
                    <a:pt x="1247" y="9992"/>
                    <a:pt x="1185" y="7642"/>
                  </a:cubicBezTo>
                  <a:cubicBezTo>
                    <a:pt x="1124" y="4741"/>
                    <a:pt x="1185" y="2370"/>
                    <a:pt x="4761" y="2146"/>
                  </a:cubicBezTo>
                  <a:cubicBezTo>
                    <a:pt x="7326" y="1972"/>
                    <a:pt x="9921" y="1936"/>
                    <a:pt x="12521" y="1936"/>
                  </a:cubicBezTo>
                  <a:cubicBezTo>
                    <a:pt x="14341" y="1936"/>
                    <a:pt x="16164" y="1954"/>
                    <a:pt x="17980" y="1954"/>
                  </a:cubicBezTo>
                  <a:cubicBezTo>
                    <a:pt x="18759" y="1954"/>
                    <a:pt x="19536" y="1950"/>
                    <a:pt x="20312" y="1941"/>
                  </a:cubicBezTo>
                  <a:cubicBezTo>
                    <a:pt x="29875" y="1819"/>
                    <a:pt x="39438" y="1676"/>
                    <a:pt x="49001" y="1512"/>
                  </a:cubicBezTo>
                  <a:cubicBezTo>
                    <a:pt x="51677" y="1474"/>
                    <a:pt x="54717" y="1095"/>
                    <a:pt x="57632" y="1095"/>
                  </a:cubicBezTo>
                  <a:close/>
                  <a:moveTo>
                    <a:pt x="59237" y="1"/>
                  </a:moveTo>
                  <a:cubicBezTo>
                    <a:pt x="57954" y="1"/>
                    <a:pt x="56689" y="88"/>
                    <a:pt x="55581" y="102"/>
                  </a:cubicBezTo>
                  <a:cubicBezTo>
                    <a:pt x="42626" y="307"/>
                    <a:pt x="29670" y="552"/>
                    <a:pt x="16715" y="817"/>
                  </a:cubicBezTo>
                  <a:cubicBezTo>
                    <a:pt x="13527" y="879"/>
                    <a:pt x="10319" y="940"/>
                    <a:pt x="7132" y="1001"/>
                  </a:cubicBezTo>
                  <a:cubicBezTo>
                    <a:pt x="6997" y="1005"/>
                    <a:pt x="6857" y="1006"/>
                    <a:pt x="6714" y="1006"/>
                  </a:cubicBezTo>
                  <a:cubicBezTo>
                    <a:pt x="6259" y="1006"/>
                    <a:pt x="5767" y="993"/>
                    <a:pt x="5265" y="993"/>
                  </a:cubicBezTo>
                  <a:cubicBezTo>
                    <a:pt x="4018" y="993"/>
                    <a:pt x="2705" y="1073"/>
                    <a:pt x="1717" y="1635"/>
                  </a:cubicBezTo>
                  <a:cubicBezTo>
                    <a:pt x="409" y="2350"/>
                    <a:pt x="123" y="3494"/>
                    <a:pt x="82" y="4904"/>
                  </a:cubicBezTo>
                  <a:cubicBezTo>
                    <a:pt x="0" y="7867"/>
                    <a:pt x="286" y="10912"/>
                    <a:pt x="429" y="13875"/>
                  </a:cubicBezTo>
                  <a:cubicBezTo>
                    <a:pt x="245" y="13936"/>
                    <a:pt x="123" y="14120"/>
                    <a:pt x="143" y="14304"/>
                  </a:cubicBezTo>
                  <a:cubicBezTo>
                    <a:pt x="593" y="25992"/>
                    <a:pt x="1287" y="37680"/>
                    <a:pt x="1900" y="49368"/>
                  </a:cubicBezTo>
                  <a:cubicBezTo>
                    <a:pt x="2513" y="60913"/>
                    <a:pt x="2861" y="72500"/>
                    <a:pt x="3760" y="84045"/>
                  </a:cubicBezTo>
                  <a:cubicBezTo>
                    <a:pt x="3985" y="87110"/>
                    <a:pt x="4659" y="90379"/>
                    <a:pt x="7704" y="91850"/>
                  </a:cubicBezTo>
                  <a:cubicBezTo>
                    <a:pt x="9613" y="92750"/>
                    <a:pt x="11932" y="92980"/>
                    <a:pt x="14292" y="92980"/>
                  </a:cubicBezTo>
                  <a:cubicBezTo>
                    <a:pt x="16757" y="92980"/>
                    <a:pt x="19265" y="92729"/>
                    <a:pt x="21395" y="92729"/>
                  </a:cubicBezTo>
                  <a:cubicBezTo>
                    <a:pt x="32919" y="92729"/>
                    <a:pt x="44424" y="92606"/>
                    <a:pt x="55949" y="92361"/>
                  </a:cubicBezTo>
                  <a:cubicBezTo>
                    <a:pt x="56290" y="92353"/>
                    <a:pt x="56640" y="92350"/>
                    <a:pt x="56996" y="92350"/>
                  </a:cubicBezTo>
                  <a:cubicBezTo>
                    <a:pt x="58302" y="92350"/>
                    <a:pt x="59692" y="92394"/>
                    <a:pt x="61097" y="92394"/>
                  </a:cubicBezTo>
                  <a:cubicBezTo>
                    <a:pt x="63971" y="92394"/>
                    <a:pt x="66906" y="92208"/>
                    <a:pt x="69312" y="91074"/>
                  </a:cubicBezTo>
                  <a:cubicBezTo>
                    <a:pt x="72664" y="89521"/>
                    <a:pt x="73215" y="86292"/>
                    <a:pt x="73072" y="82921"/>
                  </a:cubicBezTo>
                  <a:cubicBezTo>
                    <a:pt x="72541" y="71355"/>
                    <a:pt x="71642" y="59790"/>
                    <a:pt x="70947" y="48244"/>
                  </a:cubicBezTo>
                  <a:cubicBezTo>
                    <a:pt x="70273" y="36822"/>
                    <a:pt x="69987" y="25297"/>
                    <a:pt x="68740" y="13936"/>
                  </a:cubicBezTo>
                  <a:cubicBezTo>
                    <a:pt x="68352" y="10340"/>
                    <a:pt x="68413" y="4986"/>
                    <a:pt x="65880" y="2146"/>
                  </a:cubicBezTo>
                  <a:cubicBezTo>
                    <a:pt x="64264" y="328"/>
                    <a:pt x="61716" y="1"/>
                    <a:pt x="59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2036;p71">
            <a:extLst>
              <a:ext uri="{FF2B5EF4-FFF2-40B4-BE49-F238E27FC236}">
                <a16:creationId xmlns:a16="http://schemas.microsoft.com/office/drawing/2014/main" id="{F33E8840-82CA-F341-A990-1F8351B79D73}"/>
              </a:ext>
            </a:extLst>
          </p:cNvPr>
          <p:cNvGrpSpPr/>
          <p:nvPr/>
        </p:nvGrpSpPr>
        <p:grpSpPr>
          <a:xfrm>
            <a:off x="2029688" y="3521013"/>
            <a:ext cx="381375" cy="358350"/>
            <a:chOff x="7723450" y="2617900"/>
            <a:chExt cx="381375" cy="358350"/>
          </a:xfrm>
        </p:grpSpPr>
        <p:sp>
          <p:nvSpPr>
            <p:cNvPr id="57" name="Google Shape;2037;p71">
              <a:extLst>
                <a:ext uri="{FF2B5EF4-FFF2-40B4-BE49-F238E27FC236}">
                  <a16:creationId xmlns:a16="http://schemas.microsoft.com/office/drawing/2014/main" id="{067345F5-4906-7D48-8863-EE1F5D8FD1A0}"/>
                </a:ext>
              </a:extLst>
            </p:cNvPr>
            <p:cNvSpPr/>
            <p:nvPr/>
          </p:nvSpPr>
          <p:spPr>
            <a:xfrm>
              <a:off x="7751700" y="2646150"/>
              <a:ext cx="333750" cy="302375"/>
            </a:xfrm>
            <a:custGeom>
              <a:avLst/>
              <a:gdLst/>
              <a:ahLst/>
              <a:cxnLst/>
              <a:rect l="l" t="t" r="r" b="b"/>
              <a:pathLst>
                <a:path w="13350" h="12095" extrusionOk="0">
                  <a:moveTo>
                    <a:pt x="9584" y="2553"/>
                  </a:moveTo>
                  <a:cubicBezTo>
                    <a:pt x="10483" y="2448"/>
                    <a:pt x="11237" y="2804"/>
                    <a:pt x="12032" y="3118"/>
                  </a:cubicBezTo>
                  <a:cubicBezTo>
                    <a:pt x="12157" y="3181"/>
                    <a:pt x="12283" y="3327"/>
                    <a:pt x="12366" y="3474"/>
                  </a:cubicBezTo>
                  <a:cubicBezTo>
                    <a:pt x="12555" y="3746"/>
                    <a:pt x="12680" y="4039"/>
                    <a:pt x="12827" y="4331"/>
                  </a:cubicBezTo>
                  <a:cubicBezTo>
                    <a:pt x="13350" y="5273"/>
                    <a:pt x="12931" y="6403"/>
                    <a:pt x="11781" y="6759"/>
                  </a:cubicBezTo>
                  <a:cubicBezTo>
                    <a:pt x="11153" y="6947"/>
                    <a:pt x="10504" y="7072"/>
                    <a:pt x="9877" y="7198"/>
                  </a:cubicBezTo>
                  <a:cubicBezTo>
                    <a:pt x="9688" y="7261"/>
                    <a:pt x="9479" y="7303"/>
                    <a:pt x="9333" y="7386"/>
                  </a:cubicBezTo>
                  <a:cubicBezTo>
                    <a:pt x="9123" y="7491"/>
                    <a:pt x="9060" y="7868"/>
                    <a:pt x="9270" y="7972"/>
                  </a:cubicBezTo>
                  <a:cubicBezTo>
                    <a:pt x="9625" y="8140"/>
                    <a:pt x="9981" y="8328"/>
                    <a:pt x="10358" y="8433"/>
                  </a:cubicBezTo>
                  <a:cubicBezTo>
                    <a:pt x="11048" y="8642"/>
                    <a:pt x="11320" y="8956"/>
                    <a:pt x="11341" y="9667"/>
                  </a:cubicBezTo>
                  <a:cubicBezTo>
                    <a:pt x="11341" y="10420"/>
                    <a:pt x="11111" y="10943"/>
                    <a:pt x="10400" y="11676"/>
                  </a:cubicBezTo>
                  <a:cubicBezTo>
                    <a:pt x="9960" y="11634"/>
                    <a:pt x="9458" y="11592"/>
                    <a:pt x="8998" y="11508"/>
                  </a:cubicBezTo>
                  <a:cubicBezTo>
                    <a:pt x="8726" y="11487"/>
                    <a:pt x="8496" y="11362"/>
                    <a:pt x="8328" y="11132"/>
                  </a:cubicBezTo>
                  <a:cubicBezTo>
                    <a:pt x="8119" y="10755"/>
                    <a:pt x="7910" y="10399"/>
                    <a:pt x="7763" y="10002"/>
                  </a:cubicBezTo>
                  <a:cubicBezTo>
                    <a:pt x="7575" y="9562"/>
                    <a:pt x="7449" y="9081"/>
                    <a:pt x="7324" y="8642"/>
                  </a:cubicBezTo>
                  <a:cubicBezTo>
                    <a:pt x="7073" y="8537"/>
                    <a:pt x="6968" y="8663"/>
                    <a:pt x="6905" y="8809"/>
                  </a:cubicBezTo>
                  <a:cubicBezTo>
                    <a:pt x="6550" y="9458"/>
                    <a:pt x="6508" y="9772"/>
                    <a:pt x="6696" y="10629"/>
                  </a:cubicBezTo>
                  <a:cubicBezTo>
                    <a:pt x="6529" y="10943"/>
                    <a:pt x="6382" y="11320"/>
                    <a:pt x="6173" y="11634"/>
                  </a:cubicBezTo>
                  <a:cubicBezTo>
                    <a:pt x="5901" y="12010"/>
                    <a:pt x="5566" y="12094"/>
                    <a:pt x="5148" y="11948"/>
                  </a:cubicBezTo>
                  <a:cubicBezTo>
                    <a:pt x="5022" y="11885"/>
                    <a:pt x="4918" y="11780"/>
                    <a:pt x="4813" y="11759"/>
                  </a:cubicBezTo>
                  <a:cubicBezTo>
                    <a:pt x="4248" y="11592"/>
                    <a:pt x="3913" y="11257"/>
                    <a:pt x="3725" y="10734"/>
                  </a:cubicBezTo>
                  <a:cubicBezTo>
                    <a:pt x="3516" y="10211"/>
                    <a:pt x="3411" y="9667"/>
                    <a:pt x="3620" y="9123"/>
                  </a:cubicBezTo>
                  <a:cubicBezTo>
                    <a:pt x="3809" y="8600"/>
                    <a:pt x="3871" y="8014"/>
                    <a:pt x="4353" y="7658"/>
                  </a:cubicBezTo>
                  <a:cubicBezTo>
                    <a:pt x="4499" y="7575"/>
                    <a:pt x="4499" y="7282"/>
                    <a:pt x="4499" y="7093"/>
                  </a:cubicBezTo>
                  <a:cubicBezTo>
                    <a:pt x="4499" y="6863"/>
                    <a:pt x="4227" y="6675"/>
                    <a:pt x="3997" y="6759"/>
                  </a:cubicBezTo>
                  <a:cubicBezTo>
                    <a:pt x="3892" y="6780"/>
                    <a:pt x="3809" y="6842"/>
                    <a:pt x="3725" y="6884"/>
                  </a:cubicBezTo>
                  <a:cubicBezTo>
                    <a:pt x="3244" y="7177"/>
                    <a:pt x="2679" y="7240"/>
                    <a:pt x="2114" y="7177"/>
                  </a:cubicBezTo>
                  <a:cubicBezTo>
                    <a:pt x="1737" y="7156"/>
                    <a:pt x="1402" y="7072"/>
                    <a:pt x="1047" y="7031"/>
                  </a:cubicBezTo>
                  <a:cubicBezTo>
                    <a:pt x="670" y="6989"/>
                    <a:pt x="419" y="6800"/>
                    <a:pt x="210" y="6549"/>
                  </a:cubicBezTo>
                  <a:cubicBezTo>
                    <a:pt x="1" y="6277"/>
                    <a:pt x="63" y="6005"/>
                    <a:pt x="147" y="5671"/>
                  </a:cubicBezTo>
                  <a:lnTo>
                    <a:pt x="733" y="5378"/>
                  </a:lnTo>
                  <a:cubicBezTo>
                    <a:pt x="900" y="5294"/>
                    <a:pt x="1089" y="5231"/>
                    <a:pt x="1277" y="5148"/>
                  </a:cubicBezTo>
                  <a:cubicBezTo>
                    <a:pt x="2407" y="4541"/>
                    <a:pt x="3599" y="4311"/>
                    <a:pt x="4855" y="4373"/>
                  </a:cubicBezTo>
                  <a:lnTo>
                    <a:pt x="5252" y="4373"/>
                  </a:lnTo>
                  <a:cubicBezTo>
                    <a:pt x="5462" y="4352"/>
                    <a:pt x="5650" y="4269"/>
                    <a:pt x="5692" y="4039"/>
                  </a:cubicBezTo>
                  <a:cubicBezTo>
                    <a:pt x="5755" y="3829"/>
                    <a:pt x="5671" y="3620"/>
                    <a:pt x="5462" y="3578"/>
                  </a:cubicBezTo>
                  <a:cubicBezTo>
                    <a:pt x="5043" y="3432"/>
                    <a:pt x="4855" y="3118"/>
                    <a:pt x="4646" y="2762"/>
                  </a:cubicBezTo>
                  <a:cubicBezTo>
                    <a:pt x="4290" y="2135"/>
                    <a:pt x="4395" y="1507"/>
                    <a:pt x="4499" y="837"/>
                  </a:cubicBezTo>
                  <a:cubicBezTo>
                    <a:pt x="4562" y="398"/>
                    <a:pt x="4939" y="84"/>
                    <a:pt x="5378" y="63"/>
                  </a:cubicBezTo>
                  <a:cubicBezTo>
                    <a:pt x="6236" y="0"/>
                    <a:pt x="7010" y="272"/>
                    <a:pt x="7638" y="837"/>
                  </a:cubicBezTo>
                  <a:cubicBezTo>
                    <a:pt x="7910" y="1109"/>
                    <a:pt x="8119" y="1444"/>
                    <a:pt x="8098" y="1883"/>
                  </a:cubicBezTo>
                  <a:cubicBezTo>
                    <a:pt x="8077" y="2469"/>
                    <a:pt x="8307" y="3034"/>
                    <a:pt x="8203" y="3641"/>
                  </a:cubicBezTo>
                  <a:cubicBezTo>
                    <a:pt x="8182" y="3850"/>
                    <a:pt x="8307" y="4018"/>
                    <a:pt x="8516" y="4080"/>
                  </a:cubicBezTo>
                  <a:cubicBezTo>
                    <a:pt x="8747" y="4143"/>
                    <a:pt x="8998" y="4039"/>
                    <a:pt x="9060" y="3808"/>
                  </a:cubicBezTo>
                  <a:cubicBezTo>
                    <a:pt x="9123" y="3620"/>
                    <a:pt x="9144" y="3411"/>
                    <a:pt x="9165" y="3223"/>
                  </a:cubicBezTo>
                  <a:cubicBezTo>
                    <a:pt x="9249" y="2909"/>
                    <a:pt x="9353" y="2679"/>
                    <a:pt x="9584" y="2553"/>
                  </a:cubicBezTo>
                  <a:close/>
                  <a:moveTo>
                    <a:pt x="4918" y="7721"/>
                  </a:moveTo>
                  <a:cubicBezTo>
                    <a:pt x="5252" y="7889"/>
                    <a:pt x="5566" y="8119"/>
                    <a:pt x="5922" y="8223"/>
                  </a:cubicBezTo>
                  <a:cubicBezTo>
                    <a:pt x="6320" y="8328"/>
                    <a:pt x="6801" y="8412"/>
                    <a:pt x="7177" y="8328"/>
                  </a:cubicBezTo>
                  <a:cubicBezTo>
                    <a:pt x="8809" y="8077"/>
                    <a:pt x="9374" y="7324"/>
                    <a:pt x="9228" y="5692"/>
                  </a:cubicBezTo>
                  <a:cubicBezTo>
                    <a:pt x="9123" y="4562"/>
                    <a:pt x="8935" y="4562"/>
                    <a:pt x="7910" y="4603"/>
                  </a:cubicBezTo>
                  <a:cubicBezTo>
                    <a:pt x="7763" y="4603"/>
                    <a:pt x="7575" y="4645"/>
                    <a:pt x="7449" y="4687"/>
                  </a:cubicBezTo>
                  <a:cubicBezTo>
                    <a:pt x="6801" y="4896"/>
                    <a:pt x="6173" y="5106"/>
                    <a:pt x="5503" y="5336"/>
                  </a:cubicBezTo>
                  <a:cubicBezTo>
                    <a:pt x="5231" y="5440"/>
                    <a:pt x="5022" y="5692"/>
                    <a:pt x="4959" y="6005"/>
                  </a:cubicBezTo>
                  <a:cubicBezTo>
                    <a:pt x="4876" y="6570"/>
                    <a:pt x="4771" y="7135"/>
                    <a:pt x="4918" y="7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38;p71">
              <a:extLst>
                <a:ext uri="{FF2B5EF4-FFF2-40B4-BE49-F238E27FC236}">
                  <a16:creationId xmlns:a16="http://schemas.microsoft.com/office/drawing/2014/main" id="{E9D27F59-3E32-2F4E-BC97-2BE7CA122DAD}"/>
                </a:ext>
              </a:extLst>
            </p:cNvPr>
            <p:cNvSpPr/>
            <p:nvPr/>
          </p:nvSpPr>
          <p:spPr>
            <a:xfrm>
              <a:off x="7897125" y="2778475"/>
              <a:ext cx="75875" cy="57050"/>
            </a:xfrm>
            <a:custGeom>
              <a:avLst/>
              <a:gdLst/>
              <a:ahLst/>
              <a:cxnLst/>
              <a:rect l="l" t="t" r="r" b="b"/>
              <a:pathLst>
                <a:path w="3035" h="2282" extrusionOk="0">
                  <a:moveTo>
                    <a:pt x="105" y="943"/>
                  </a:moveTo>
                  <a:cubicBezTo>
                    <a:pt x="1088" y="838"/>
                    <a:pt x="1758" y="1"/>
                    <a:pt x="2783" y="127"/>
                  </a:cubicBezTo>
                  <a:cubicBezTo>
                    <a:pt x="3034" y="629"/>
                    <a:pt x="2867" y="1110"/>
                    <a:pt x="2720" y="1570"/>
                  </a:cubicBezTo>
                  <a:cubicBezTo>
                    <a:pt x="2679" y="1738"/>
                    <a:pt x="2490" y="1905"/>
                    <a:pt x="2344" y="1968"/>
                  </a:cubicBezTo>
                  <a:cubicBezTo>
                    <a:pt x="1842" y="2114"/>
                    <a:pt x="1339" y="2282"/>
                    <a:pt x="816" y="2156"/>
                  </a:cubicBezTo>
                  <a:cubicBezTo>
                    <a:pt x="105" y="2010"/>
                    <a:pt x="0" y="1863"/>
                    <a:pt x="105" y="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39;p71">
              <a:extLst>
                <a:ext uri="{FF2B5EF4-FFF2-40B4-BE49-F238E27FC236}">
                  <a16:creationId xmlns:a16="http://schemas.microsoft.com/office/drawing/2014/main" id="{076E54DF-844C-C34C-AFAC-7E63603F0313}"/>
                </a:ext>
              </a:extLst>
            </p:cNvPr>
            <p:cNvSpPr/>
            <p:nvPr/>
          </p:nvSpPr>
          <p:spPr>
            <a:xfrm>
              <a:off x="7723450" y="2617900"/>
              <a:ext cx="381375" cy="358350"/>
            </a:xfrm>
            <a:custGeom>
              <a:avLst/>
              <a:gdLst/>
              <a:ahLst/>
              <a:cxnLst/>
              <a:rect l="l" t="t" r="r" b="b"/>
              <a:pathLst>
                <a:path w="15255" h="14334" extrusionOk="0">
                  <a:moveTo>
                    <a:pt x="4918" y="4708"/>
                  </a:moveTo>
                  <a:cubicBezTo>
                    <a:pt x="4813" y="4436"/>
                    <a:pt x="4792" y="4185"/>
                    <a:pt x="4646" y="3997"/>
                  </a:cubicBezTo>
                  <a:cubicBezTo>
                    <a:pt x="4416" y="3620"/>
                    <a:pt x="4395" y="3265"/>
                    <a:pt x="4437" y="2867"/>
                  </a:cubicBezTo>
                  <a:cubicBezTo>
                    <a:pt x="4499" y="2469"/>
                    <a:pt x="4520" y="2093"/>
                    <a:pt x="4604" y="1695"/>
                  </a:cubicBezTo>
                  <a:cubicBezTo>
                    <a:pt x="4834" y="649"/>
                    <a:pt x="5797" y="0"/>
                    <a:pt x="6885" y="126"/>
                  </a:cubicBezTo>
                  <a:cubicBezTo>
                    <a:pt x="8056" y="272"/>
                    <a:pt x="9082" y="733"/>
                    <a:pt x="9751" y="1737"/>
                  </a:cubicBezTo>
                  <a:cubicBezTo>
                    <a:pt x="9939" y="2030"/>
                    <a:pt x="10065" y="2365"/>
                    <a:pt x="10232" y="2679"/>
                  </a:cubicBezTo>
                  <a:cubicBezTo>
                    <a:pt x="10776" y="2741"/>
                    <a:pt x="11320" y="2783"/>
                    <a:pt x="11864" y="2825"/>
                  </a:cubicBezTo>
                  <a:cubicBezTo>
                    <a:pt x="12555" y="2867"/>
                    <a:pt x="13078" y="3285"/>
                    <a:pt x="13706" y="3453"/>
                  </a:cubicBezTo>
                  <a:cubicBezTo>
                    <a:pt x="13789" y="3474"/>
                    <a:pt x="13852" y="3578"/>
                    <a:pt x="13915" y="3620"/>
                  </a:cubicBezTo>
                  <a:cubicBezTo>
                    <a:pt x="14459" y="4248"/>
                    <a:pt x="14940" y="4959"/>
                    <a:pt x="15045" y="5775"/>
                  </a:cubicBezTo>
                  <a:cubicBezTo>
                    <a:pt x="15254" y="7156"/>
                    <a:pt x="14940" y="8077"/>
                    <a:pt x="13476" y="8809"/>
                  </a:cubicBezTo>
                  <a:cubicBezTo>
                    <a:pt x="13371" y="8851"/>
                    <a:pt x="13203" y="8893"/>
                    <a:pt x="13099" y="8935"/>
                  </a:cubicBezTo>
                  <a:cubicBezTo>
                    <a:pt x="12994" y="8977"/>
                    <a:pt x="12869" y="9039"/>
                    <a:pt x="12701" y="9144"/>
                  </a:cubicBezTo>
                  <a:cubicBezTo>
                    <a:pt x="13371" y="10002"/>
                    <a:pt x="13434" y="10943"/>
                    <a:pt x="13308" y="11948"/>
                  </a:cubicBezTo>
                  <a:cubicBezTo>
                    <a:pt x="13266" y="12283"/>
                    <a:pt x="13183" y="12555"/>
                    <a:pt x="12952" y="12827"/>
                  </a:cubicBezTo>
                  <a:cubicBezTo>
                    <a:pt x="12074" y="13915"/>
                    <a:pt x="12220" y="13936"/>
                    <a:pt x="10714" y="13768"/>
                  </a:cubicBezTo>
                  <a:cubicBezTo>
                    <a:pt x="9521" y="13664"/>
                    <a:pt x="9521" y="13643"/>
                    <a:pt x="8475" y="12931"/>
                  </a:cubicBezTo>
                  <a:lnTo>
                    <a:pt x="7763" y="13726"/>
                  </a:lnTo>
                  <a:cubicBezTo>
                    <a:pt x="7303" y="14249"/>
                    <a:pt x="6696" y="14333"/>
                    <a:pt x="6069" y="14082"/>
                  </a:cubicBezTo>
                  <a:cubicBezTo>
                    <a:pt x="5587" y="13936"/>
                    <a:pt x="5169" y="13684"/>
                    <a:pt x="4729" y="13475"/>
                  </a:cubicBezTo>
                  <a:cubicBezTo>
                    <a:pt x="4478" y="13350"/>
                    <a:pt x="4290" y="13120"/>
                    <a:pt x="4164" y="12868"/>
                  </a:cubicBezTo>
                  <a:cubicBezTo>
                    <a:pt x="3558" y="11780"/>
                    <a:pt x="3432" y="10713"/>
                    <a:pt x="3955" y="9542"/>
                  </a:cubicBezTo>
                  <a:cubicBezTo>
                    <a:pt x="3348" y="9416"/>
                    <a:pt x="2763" y="9332"/>
                    <a:pt x="2198" y="9311"/>
                  </a:cubicBezTo>
                  <a:cubicBezTo>
                    <a:pt x="1382" y="9270"/>
                    <a:pt x="775" y="8893"/>
                    <a:pt x="315" y="8223"/>
                  </a:cubicBezTo>
                  <a:cubicBezTo>
                    <a:pt x="105" y="7930"/>
                    <a:pt x="1" y="7658"/>
                    <a:pt x="43" y="7324"/>
                  </a:cubicBezTo>
                  <a:cubicBezTo>
                    <a:pt x="84" y="7177"/>
                    <a:pt x="105" y="7052"/>
                    <a:pt x="105" y="6926"/>
                  </a:cubicBezTo>
                  <a:cubicBezTo>
                    <a:pt x="84" y="6215"/>
                    <a:pt x="461" y="5817"/>
                    <a:pt x="1068" y="5608"/>
                  </a:cubicBezTo>
                  <a:cubicBezTo>
                    <a:pt x="1926" y="5315"/>
                    <a:pt x="2804" y="5043"/>
                    <a:pt x="3683" y="4792"/>
                  </a:cubicBezTo>
                  <a:cubicBezTo>
                    <a:pt x="4081" y="4708"/>
                    <a:pt x="4478" y="4729"/>
                    <a:pt x="4918" y="4708"/>
                  </a:cubicBezTo>
                  <a:close/>
                  <a:moveTo>
                    <a:pt x="10714" y="3683"/>
                  </a:moveTo>
                  <a:cubicBezTo>
                    <a:pt x="10483" y="3829"/>
                    <a:pt x="10358" y="4039"/>
                    <a:pt x="10337" y="4311"/>
                  </a:cubicBezTo>
                  <a:cubicBezTo>
                    <a:pt x="10295" y="4499"/>
                    <a:pt x="10274" y="4708"/>
                    <a:pt x="10232" y="4876"/>
                  </a:cubicBezTo>
                  <a:cubicBezTo>
                    <a:pt x="10149" y="5106"/>
                    <a:pt x="9918" y="5252"/>
                    <a:pt x="9667" y="5169"/>
                  </a:cubicBezTo>
                  <a:cubicBezTo>
                    <a:pt x="9458" y="5127"/>
                    <a:pt x="9312" y="4938"/>
                    <a:pt x="9354" y="4729"/>
                  </a:cubicBezTo>
                  <a:cubicBezTo>
                    <a:pt x="9458" y="4122"/>
                    <a:pt x="9228" y="3557"/>
                    <a:pt x="9249" y="2972"/>
                  </a:cubicBezTo>
                  <a:cubicBezTo>
                    <a:pt x="9249" y="2553"/>
                    <a:pt x="9082" y="2218"/>
                    <a:pt x="8789" y="1925"/>
                  </a:cubicBezTo>
                  <a:cubicBezTo>
                    <a:pt x="8161" y="1360"/>
                    <a:pt x="7408" y="1088"/>
                    <a:pt x="6529" y="1151"/>
                  </a:cubicBezTo>
                  <a:cubicBezTo>
                    <a:pt x="6089" y="1172"/>
                    <a:pt x="5734" y="1486"/>
                    <a:pt x="5650" y="1925"/>
                  </a:cubicBezTo>
                  <a:cubicBezTo>
                    <a:pt x="5545" y="2574"/>
                    <a:pt x="5441" y="3202"/>
                    <a:pt x="5797" y="3829"/>
                  </a:cubicBezTo>
                  <a:cubicBezTo>
                    <a:pt x="6006" y="4185"/>
                    <a:pt x="6194" y="4499"/>
                    <a:pt x="6613" y="4645"/>
                  </a:cubicBezTo>
                  <a:cubicBezTo>
                    <a:pt x="6822" y="4708"/>
                    <a:pt x="6905" y="4917"/>
                    <a:pt x="6843" y="5127"/>
                  </a:cubicBezTo>
                  <a:cubicBezTo>
                    <a:pt x="6801" y="5336"/>
                    <a:pt x="6613" y="5441"/>
                    <a:pt x="6403" y="5461"/>
                  </a:cubicBezTo>
                  <a:cubicBezTo>
                    <a:pt x="6278" y="5482"/>
                    <a:pt x="6152" y="5482"/>
                    <a:pt x="6006" y="5461"/>
                  </a:cubicBezTo>
                  <a:cubicBezTo>
                    <a:pt x="4750" y="5378"/>
                    <a:pt x="3558" y="5608"/>
                    <a:pt x="2428" y="6215"/>
                  </a:cubicBezTo>
                  <a:cubicBezTo>
                    <a:pt x="2240" y="6319"/>
                    <a:pt x="2051" y="6382"/>
                    <a:pt x="1884" y="6445"/>
                  </a:cubicBezTo>
                  <a:cubicBezTo>
                    <a:pt x="1675" y="6550"/>
                    <a:pt x="1486" y="6654"/>
                    <a:pt x="1298" y="6738"/>
                  </a:cubicBezTo>
                  <a:cubicBezTo>
                    <a:pt x="1235" y="7073"/>
                    <a:pt x="1110" y="7366"/>
                    <a:pt x="1361" y="7638"/>
                  </a:cubicBezTo>
                  <a:cubicBezTo>
                    <a:pt x="1570" y="7889"/>
                    <a:pt x="1821" y="8077"/>
                    <a:pt x="2198" y="8098"/>
                  </a:cubicBezTo>
                  <a:cubicBezTo>
                    <a:pt x="2553" y="8119"/>
                    <a:pt x="2909" y="8202"/>
                    <a:pt x="3265" y="8265"/>
                  </a:cubicBezTo>
                  <a:cubicBezTo>
                    <a:pt x="3851" y="8307"/>
                    <a:pt x="4374" y="8265"/>
                    <a:pt x="4897" y="7972"/>
                  </a:cubicBezTo>
                  <a:cubicBezTo>
                    <a:pt x="4960" y="7910"/>
                    <a:pt x="5064" y="7868"/>
                    <a:pt x="5148" y="7847"/>
                  </a:cubicBezTo>
                  <a:cubicBezTo>
                    <a:pt x="5357" y="7763"/>
                    <a:pt x="5650" y="7951"/>
                    <a:pt x="5650" y="8182"/>
                  </a:cubicBezTo>
                  <a:cubicBezTo>
                    <a:pt x="5650" y="8370"/>
                    <a:pt x="5629" y="8642"/>
                    <a:pt x="5525" y="8726"/>
                  </a:cubicBezTo>
                  <a:cubicBezTo>
                    <a:pt x="5001" y="9102"/>
                    <a:pt x="4960" y="9667"/>
                    <a:pt x="4792" y="10190"/>
                  </a:cubicBezTo>
                  <a:cubicBezTo>
                    <a:pt x="4604" y="10734"/>
                    <a:pt x="4688" y="11299"/>
                    <a:pt x="4897" y="11822"/>
                  </a:cubicBezTo>
                  <a:cubicBezTo>
                    <a:pt x="5106" y="12345"/>
                    <a:pt x="5420" y="12701"/>
                    <a:pt x="5964" y="12827"/>
                  </a:cubicBezTo>
                  <a:cubicBezTo>
                    <a:pt x="6089" y="12868"/>
                    <a:pt x="6194" y="12973"/>
                    <a:pt x="6299" y="13015"/>
                  </a:cubicBezTo>
                  <a:cubicBezTo>
                    <a:pt x="6738" y="13182"/>
                    <a:pt x="7052" y="13099"/>
                    <a:pt x="7324" y="12701"/>
                  </a:cubicBezTo>
                  <a:cubicBezTo>
                    <a:pt x="7533" y="12387"/>
                    <a:pt x="7680" y="12032"/>
                    <a:pt x="7847" y="11718"/>
                  </a:cubicBezTo>
                  <a:cubicBezTo>
                    <a:pt x="7659" y="10839"/>
                    <a:pt x="7722" y="10525"/>
                    <a:pt x="8056" y="9876"/>
                  </a:cubicBezTo>
                  <a:cubicBezTo>
                    <a:pt x="8140" y="9730"/>
                    <a:pt x="8245" y="9583"/>
                    <a:pt x="8475" y="9730"/>
                  </a:cubicBezTo>
                  <a:cubicBezTo>
                    <a:pt x="8600" y="10148"/>
                    <a:pt x="8726" y="10609"/>
                    <a:pt x="8914" y="11090"/>
                  </a:cubicBezTo>
                  <a:cubicBezTo>
                    <a:pt x="9082" y="11467"/>
                    <a:pt x="9291" y="11843"/>
                    <a:pt x="9500" y="12199"/>
                  </a:cubicBezTo>
                  <a:cubicBezTo>
                    <a:pt x="9626" y="12450"/>
                    <a:pt x="9856" y="12576"/>
                    <a:pt x="10149" y="12596"/>
                  </a:cubicBezTo>
                  <a:cubicBezTo>
                    <a:pt x="10651" y="12659"/>
                    <a:pt x="11111" y="12701"/>
                    <a:pt x="11551" y="12764"/>
                  </a:cubicBezTo>
                  <a:cubicBezTo>
                    <a:pt x="12262" y="12032"/>
                    <a:pt x="12492" y="11508"/>
                    <a:pt x="12492" y="10734"/>
                  </a:cubicBezTo>
                  <a:cubicBezTo>
                    <a:pt x="12492" y="10044"/>
                    <a:pt x="12220" y="9730"/>
                    <a:pt x="11509" y="9521"/>
                  </a:cubicBezTo>
                  <a:cubicBezTo>
                    <a:pt x="11132" y="9416"/>
                    <a:pt x="10776" y="9228"/>
                    <a:pt x="10442" y="9039"/>
                  </a:cubicBezTo>
                  <a:cubicBezTo>
                    <a:pt x="10232" y="8935"/>
                    <a:pt x="10274" y="8579"/>
                    <a:pt x="10483" y="8474"/>
                  </a:cubicBezTo>
                  <a:cubicBezTo>
                    <a:pt x="10672" y="8391"/>
                    <a:pt x="10860" y="8328"/>
                    <a:pt x="11027" y="8286"/>
                  </a:cubicBezTo>
                  <a:cubicBezTo>
                    <a:pt x="11655" y="8119"/>
                    <a:pt x="12325" y="8014"/>
                    <a:pt x="12952" y="7847"/>
                  </a:cubicBezTo>
                  <a:cubicBezTo>
                    <a:pt x="14061" y="7491"/>
                    <a:pt x="14480" y="6382"/>
                    <a:pt x="13999" y="5399"/>
                  </a:cubicBezTo>
                  <a:lnTo>
                    <a:pt x="13517" y="4541"/>
                  </a:lnTo>
                  <a:cubicBezTo>
                    <a:pt x="13434" y="4415"/>
                    <a:pt x="13308" y="4248"/>
                    <a:pt x="13183" y="4206"/>
                  </a:cubicBezTo>
                  <a:cubicBezTo>
                    <a:pt x="12387" y="3934"/>
                    <a:pt x="11613" y="3557"/>
                    <a:pt x="10714" y="3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40;p71">
              <a:extLst>
                <a:ext uri="{FF2B5EF4-FFF2-40B4-BE49-F238E27FC236}">
                  <a16:creationId xmlns:a16="http://schemas.microsoft.com/office/drawing/2014/main" id="{17B0353C-47F4-1F48-BF37-CD5D2B0BD8AB}"/>
                </a:ext>
              </a:extLst>
            </p:cNvPr>
            <p:cNvSpPr/>
            <p:nvPr/>
          </p:nvSpPr>
          <p:spPr>
            <a:xfrm>
              <a:off x="7870450" y="2760175"/>
              <a:ext cx="115625" cy="96275"/>
            </a:xfrm>
            <a:custGeom>
              <a:avLst/>
              <a:gdLst/>
              <a:ahLst/>
              <a:cxnLst/>
              <a:rect l="l" t="t" r="r" b="b"/>
              <a:pathLst>
                <a:path w="4625" h="3851" extrusionOk="0">
                  <a:moveTo>
                    <a:pt x="168" y="3160"/>
                  </a:moveTo>
                  <a:cubicBezTo>
                    <a:pt x="0" y="2574"/>
                    <a:pt x="126" y="2009"/>
                    <a:pt x="209" y="1465"/>
                  </a:cubicBezTo>
                  <a:cubicBezTo>
                    <a:pt x="272" y="1151"/>
                    <a:pt x="440" y="921"/>
                    <a:pt x="753" y="817"/>
                  </a:cubicBezTo>
                  <a:cubicBezTo>
                    <a:pt x="1381" y="587"/>
                    <a:pt x="2051" y="377"/>
                    <a:pt x="2699" y="168"/>
                  </a:cubicBezTo>
                  <a:cubicBezTo>
                    <a:pt x="2846" y="105"/>
                    <a:pt x="3013" y="84"/>
                    <a:pt x="3160" y="84"/>
                  </a:cubicBezTo>
                  <a:cubicBezTo>
                    <a:pt x="4185" y="1"/>
                    <a:pt x="4373" y="22"/>
                    <a:pt x="4478" y="1151"/>
                  </a:cubicBezTo>
                  <a:cubicBezTo>
                    <a:pt x="4624" y="2804"/>
                    <a:pt x="4080" y="3537"/>
                    <a:pt x="2427" y="3788"/>
                  </a:cubicBezTo>
                  <a:cubicBezTo>
                    <a:pt x="2051" y="3851"/>
                    <a:pt x="1570" y="3788"/>
                    <a:pt x="1172" y="3683"/>
                  </a:cubicBezTo>
                  <a:cubicBezTo>
                    <a:pt x="837" y="3558"/>
                    <a:pt x="502" y="3328"/>
                    <a:pt x="168" y="3160"/>
                  </a:cubicBezTo>
                  <a:close/>
                  <a:moveTo>
                    <a:pt x="1172" y="1675"/>
                  </a:moveTo>
                  <a:cubicBezTo>
                    <a:pt x="1109" y="2595"/>
                    <a:pt x="1214" y="2721"/>
                    <a:pt x="1883" y="2909"/>
                  </a:cubicBezTo>
                  <a:cubicBezTo>
                    <a:pt x="2406" y="3035"/>
                    <a:pt x="2909" y="2888"/>
                    <a:pt x="3411" y="2721"/>
                  </a:cubicBezTo>
                  <a:cubicBezTo>
                    <a:pt x="3557" y="2679"/>
                    <a:pt x="3746" y="2491"/>
                    <a:pt x="3787" y="2323"/>
                  </a:cubicBezTo>
                  <a:cubicBezTo>
                    <a:pt x="3934" y="1884"/>
                    <a:pt x="4101" y="1382"/>
                    <a:pt x="3850" y="900"/>
                  </a:cubicBezTo>
                  <a:cubicBezTo>
                    <a:pt x="2825" y="733"/>
                    <a:pt x="2114" y="1591"/>
                    <a:pt x="1172" y="1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12;p50">
            <a:extLst>
              <a:ext uri="{FF2B5EF4-FFF2-40B4-BE49-F238E27FC236}">
                <a16:creationId xmlns:a16="http://schemas.microsoft.com/office/drawing/2014/main" id="{E1064B66-D691-A340-83C0-84929875E140}"/>
              </a:ext>
            </a:extLst>
          </p:cNvPr>
          <p:cNvGrpSpPr/>
          <p:nvPr/>
        </p:nvGrpSpPr>
        <p:grpSpPr>
          <a:xfrm>
            <a:off x="2272170" y="1733862"/>
            <a:ext cx="1319975" cy="1580823"/>
            <a:chOff x="9829325" y="3168150"/>
            <a:chExt cx="1619550" cy="1746475"/>
          </a:xfrm>
        </p:grpSpPr>
        <p:sp>
          <p:nvSpPr>
            <p:cNvPr id="63" name="Google Shape;913;p50">
              <a:extLst>
                <a:ext uri="{FF2B5EF4-FFF2-40B4-BE49-F238E27FC236}">
                  <a16:creationId xmlns:a16="http://schemas.microsoft.com/office/drawing/2014/main" id="{3D8CB97C-0A0B-024B-9023-7309895A1469}"/>
                </a:ext>
              </a:extLst>
            </p:cNvPr>
            <p:cNvSpPr/>
            <p:nvPr/>
          </p:nvSpPr>
          <p:spPr>
            <a:xfrm>
              <a:off x="10167325" y="3507350"/>
              <a:ext cx="887775" cy="620925"/>
            </a:xfrm>
            <a:custGeom>
              <a:avLst/>
              <a:gdLst/>
              <a:ahLst/>
              <a:cxnLst/>
              <a:rect l="l" t="t" r="r" b="b"/>
              <a:pathLst>
                <a:path w="35511" h="24837" extrusionOk="0">
                  <a:moveTo>
                    <a:pt x="262" y="9845"/>
                  </a:moveTo>
                  <a:lnTo>
                    <a:pt x="404" y="9797"/>
                  </a:lnTo>
                  <a:cubicBezTo>
                    <a:pt x="879" y="9608"/>
                    <a:pt x="950" y="9465"/>
                    <a:pt x="689" y="9038"/>
                  </a:cubicBezTo>
                  <a:cubicBezTo>
                    <a:pt x="475" y="8730"/>
                    <a:pt x="452" y="8327"/>
                    <a:pt x="594" y="7971"/>
                  </a:cubicBezTo>
                  <a:cubicBezTo>
                    <a:pt x="831" y="7236"/>
                    <a:pt x="997" y="6476"/>
                    <a:pt x="1234" y="5765"/>
                  </a:cubicBezTo>
                  <a:cubicBezTo>
                    <a:pt x="1732" y="4436"/>
                    <a:pt x="2444" y="3203"/>
                    <a:pt x="3322" y="2088"/>
                  </a:cubicBezTo>
                  <a:cubicBezTo>
                    <a:pt x="3583" y="1709"/>
                    <a:pt x="3962" y="1471"/>
                    <a:pt x="4413" y="1376"/>
                  </a:cubicBezTo>
                  <a:cubicBezTo>
                    <a:pt x="4650" y="1376"/>
                    <a:pt x="4840" y="1210"/>
                    <a:pt x="4864" y="973"/>
                  </a:cubicBezTo>
                  <a:lnTo>
                    <a:pt x="7283" y="1"/>
                  </a:lnTo>
                  <a:cubicBezTo>
                    <a:pt x="6809" y="831"/>
                    <a:pt x="6358" y="1590"/>
                    <a:pt x="5955" y="2373"/>
                  </a:cubicBezTo>
                  <a:cubicBezTo>
                    <a:pt x="5718" y="2776"/>
                    <a:pt x="5528" y="3203"/>
                    <a:pt x="5362" y="3654"/>
                  </a:cubicBezTo>
                  <a:cubicBezTo>
                    <a:pt x="5291" y="3843"/>
                    <a:pt x="5243" y="4057"/>
                    <a:pt x="5243" y="4270"/>
                  </a:cubicBezTo>
                  <a:cubicBezTo>
                    <a:pt x="5219" y="4697"/>
                    <a:pt x="5480" y="5101"/>
                    <a:pt x="5884" y="5267"/>
                  </a:cubicBezTo>
                  <a:cubicBezTo>
                    <a:pt x="6311" y="5480"/>
                    <a:pt x="6785" y="5409"/>
                    <a:pt x="7259" y="5433"/>
                  </a:cubicBezTo>
                  <a:cubicBezTo>
                    <a:pt x="8564" y="5456"/>
                    <a:pt x="9560" y="4792"/>
                    <a:pt x="10485" y="3986"/>
                  </a:cubicBezTo>
                  <a:cubicBezTo>
                    <a:pt x="11007" y="3559"/>
                    <a:pt x="11482" y="3061"/>
                    <a:pt x="11885" y="2491"/>
                  </a:cubicBezTo>
                  <a:cubicBezTo>
                    <a:pt x="11932" y="2444"/>
                    <a:pt x="11980" y="2396"/>
                    <a:pt x="12027" y="2373"/>
                  </a:cubicBezTo>
                  <a:cubicBezTo>
                    <a:pt x="12193" y="2468"/>
                    <a:pt x="12170" y="2634"/>
                    <a:pt x="12193" y="2752"/>
                  </a:cubicBezTo>
                  <a:cubicBezTo>
                    <a:pt x="12336" y="3322"/>
                    <a:pt x="12620" y="3820"/>
                    <a:pt x="13024" y="4223"/>
                  </a:cubicBezTo>
                  <a:cubicBezTo>
                    <a:pt x="13356" y="4531"/>
                    <a:pt x="13759" y="4721"/>
                    <a:pt x="14210" y="4816"/>
                  </a:cubicBezTo>
                  <a:cubicBezTo>
                    <a:pt x="14542" y="4911"/>
                    <a:pt x="14921" y="4863"/>
                    <a:pt x="15253" y="4697"/>
                  </a:cubicBezTo>
                  <a:cubicBezTo>
                    <a:pt x="16250" y="4199"/>
                    <a:pt x="17032" y="3369"/>
                    <a:pt x="17483" y="2349"/>
                  </a:cubicBezTo>
                  <a:cubicBezTo>
                    <a:pt x="17578" y="2064"/>
                    <a:pt x="17720" y="1803"/>
                    <a:pt x="17863" y="1543"/>
                  </a:cubicBezTo>
                  <a:cubicBezTo>
                    <a:pt x="17934" y="1424"/>
                    <a:pt x="18005" y="1329"/>
                    <a:pt x="18100" y="1234"/>
                  </a:cubicBezTo>
                  <a:cubicBezTo>
                    <a:pt x="18242" y="1353"/>
                    <a:pt x="18361" y="1448"/>
                    <a:pt x="18456" y="1543"/>
                  </a:cubicBezTo>
                  <a:cubicBezTo>
                    <a:pt x="18859" y="1922"/>
                    <a:pt x="19262" y="2349"/>
                    <a:pt x="19689" y="2729"/>
                  </a:cubicBezTo>
                  <a:cubicBezTo>
                    <a:pt x="20211" y="3203"/>
                    <a:pt x="20851" y="3488"/>
                    <a:pt x="21563" y="3583"/>
                  </a:cubicBezTo>
                  <a:cubicBezTo>
                    <a:pt x="22631" y="3725"/>
                    <a:pt x="23176" y="3156"/>
                    <a:pt x="23366" y="2159"/>
                  </a:cubicBezTo>
                  <a:cubicBezTo>
                    <a:pt x="23390" y="1946"/>
                    <a:pt x="23390" y="1732"/>
                    <a:pt x="23390" y="1519"/>
                  </a:cubicBezTo>
                  <a:lnTo>
                    <a:pt x="23390" y="926"/>
                  </a:lnTo>
                  <a:cubicBezTo>
                    <a:pt x="23484" y="855"/>
                    <a:pt x="23627" y="878"/>
                    <a:pt x="23722" y="949"/>
                  </a:cubicBezTo>
                  <a:cubicBezTo>
                    <a:pt x="24172" y="1234"/>
                    <a:pt x="24599" y="1543"/>
                    <a:pt x="25003" y="1898"/>
                  </a:cubicBezTo>
                  <a:cubicBezTo>
                    <a:pt x="25406" y="2254"/>
                    <a:pt x="25951" y="2396"/>
                    <a:pt x="26473" y="2302"/>
                  </a:cubicBezTo>
                  <a:cubicBezTo>
                    <a:pt x="26948" y="2278"/>
                    <a:pt x="27327" y="1946"/>
                    <a:pt x="27422" y="1495"/>
                  </a:cubicBezTo>
                  <a:cubicBezTo>
                    <a:pt x="27541" y="1139"/>
                    <a:pt x="27588" y="760"/>
                    <a:pt x="27683" y="380"/>
                  </a:cubicBezTo>
                  <a:cubicBezTo>
                    <a:pt x="27707" y="262"/>
                    <a:pt x="27754" y="167"/>
                    <a:pt x="27778" y="1"/>
                  </a:cubicBezTo>
                  <a:cubicBezTo>
                    <a:pt x="28086" y="96"/>
                    <a:pt x="28395" y="214"/>
                    <a:pt x="28703" y="333"/>
                  </a:cubicBezTo>
                  <a:cubicBezTo>
                    <a:pt x="29130" y="523"/>
                    <a:pt x="29581" y="712"/>
                    <a:pt x="30031" y="902"/>
                  </a:cubicBezTo>
                  <a:cubicBezTo>
                    <a:pt x="30340" y="1044"/>
                    <a:pt x="30672" y="1068"/>
                    <a:pt x="30957" y="949"/>
                  </a:cubicBezTo>
                  <a:cubicBezTo>
                    <a:pt x="31004" y="949"/>
                    <a:pt x="31051" y="926"/>
                    <a:pt x="31099" y="926"/>
                  </a:cubicBezTo>
                  <a:cubicBezTo>
                    <a:pt x="31407" y="973"/>
                    <a:pt x="31692" y="783"/>
                    <a:pt x="31763" y="475"/>
                  </a:cubicBezTo>
                  <a:cubicBezTo>
                    <a:pt x="31834" y="499"/>
                    <a:pt x="31905" y="523"/>
                    <a:pt x="31953" y="546"/>
                  </a:cubicBezTo>
                  <a:cubicBezTo>
                    <a:pt x="32380" y="1092"/>
                    <a:pt x="32830" y="1637"/>
                    <a:pt x="33257" y="2183"/>
                  </a:cubicBezTo>
                  <a:cubicBezTo>
                    <a:pt x="33850" y="3013"/>
                    <a:pt x="34325" y="3891"/>
                    <a:pt x="34657" y="4816"/>
                  </a:cubicBezTo>
                  <a:cubicBezTo>
                    <a:pt x="34894" y="5433"/>
                    <a:pt x="35084" y="6073"/>
                    <a:pt x="35274" y="6690"/>
                  </a:cubicBezTo>
                  <a:cubicBezTo>
                    <a:pt x="35463" y="7568"/>
                    <a:pt x="35511" y="8469"/>
                    <a:pt x="35416" y="9347"/>
                  </a:cubicBezTo>
                  <a:cubicBezTo>
                    <a:pt x="35392" y="10248"/>
                    <a:pt x="35274" y="11126"/>
                    <a:pt x="35037" y="11980"/>
                  </a:cubicBezTo>
                  <a:cubicBezTo>
                    <a:pt x="34965" y="12217"/>
                    <a:pt x="34870" y="12454"/>
                    <a:pt x="34752" y="12691"/>
                  </a:cubicBezTo>
                  <a:cubicBezTo>
                    <a:pt x="34254" y="13640"/>
                    <a:pt x="33684" y="14565"/>
                    <a:pt x="33091" y="15467"/>
                  </a:cubicBezTo>
                  <a:cubicBezTo>
                    <a:pt x="32878" y="15751"/>
                    <a:pt x="32688" y="16060"/>
                    <a:pt x="32498" y="16368"/>
                  </a:cubicBezTo>
                  <a:cubicBezTo>
                    <a:pt x="31668" y="17720"/>
                    <a:pt x="30577" y="18930"/>
                    <a:pt x="29320" y="19902"/>
                  </a:cubicBezTo>
                  <a:cubicBezTo>
                    <a:pt x="29106" y="20092"/>
                    <a:pt x="28869" y="20282"/>
                    <a:pt x="28632" y="20472"/>
                  </a:cubicBezTo>
                  <a:cubicBezTo>
                    <a:pt x="28063" y="20994"/>
                    <a:pt x="27422" y="21444"/>
                    <a:pt x="26734" y="21824"/>
                  </a:cubicBezTo>
                  <a:cubicBezTo>
                    <a:pt x="25999" y="22298"/>
                    <a:pt x="25216" y="22725"/>
                    <a:pt x="24410" y="23105"/>
                  </a:cubicBezTo>
                  <a:cubicBezTo>
                    <a:pt x="23983" y="23271"/>
                    <a:pt x="23556" y="23413"/>
                    <a:pt x="23105" y="23555"/>
                  </a:cubicBezTo>
                  <a:cubicBezTo>
                    <a:pt x="22441" y="23769"/>
                    <a:pt x="21753" y="23935"/>
                    <a:pt x="21089" y="24148"/>
                  </a:cubicBezTo>
                  <a:cubicBezTo>
                    <a:pt x="19642" y="24599"/>
                    <a:pt x="18124" y="24836"/>
                    <a:pt x="16582" y="24813"/>
                  </a:cubicBezTo>
                  <a:cubicBezTo>
                    <a:pt x="15775" y="24813"/>
                    <a:pt x="14945" y="24789"/>
                    <a:pt x="14115" y="24718"/>
                  </a:cubicBezTo>
                  <a:cubicBezTo>
                    <a:pt x="12929" y="24575"/>
                    <a:pt x="11766" y="24315"/>
                    <a:pt x="10675" y="23888"/>
                  </a:cubicBezTo>
                  <a:cubicBezTo>
                    <a:pt x="9038" y="23271"/>
                    <a:pt x="7402" y="22583"/>
                    <a:pt x="5789" y="21919"/>
                  </a:cubicBezTo>
                  <a:cubicBezTo>
                    <a:pt x="4959" y="21563"/>
                    <a:pt x="4199" y="21112"/>
                    <a:pt x="3488" y="20567"/>
                  </a:cubicBezTo>
                  <a:cubicBezTo>
                    <a:pt x="2824" y="20140"/>
                    <a:pt x="2207" y="19618"/>
                    <a:pt x="1661" y="19025"/>
                  </a:cubicBezTo>
                  <a:cubicBezTo>
                    <a:pt x="997" y="18266"/>
                    <a:pt x="523" y="17364"/>
                    <a:pt x="262" y="16392"/>
                  </a:cubicBezTo>
                  <a:cubicBezTo>
                    <a:pt x="143" y="15751"/>
                    <a:pt x="72" y="15087"/>
                    <a:pt x="72" y="14447"/>
                  </a:cubicBezTo>
                  <a:cubicBezTo>
                    <a:pt x="48" y="13806"/>
                    <a:pt x="96" y="13166"/>
                    <a:pt x="119" y="12549"/>
                  </a:cubicBezTo>
                  <a:cubicBezTo>
                    <a:pt x="119" y="12478"/>
                    <a:pt x="119" y="12407"/>
                    <a:pt x="119" y="12359"/>
                  </a:cubicBezTo>
                  <a:cubicBezTo>
                    <a:pt x="1" y="11505"/>
                    <a:pt x="48" y="10675"/>
                    <a:pt x="262" y="9845"/>
                  </a:cubicBezTo>
                  <a:close/>
                  <a:moveTo>
                    <a:pt x="17910" y="19618"/>
                  </a:moveTo>
                  <a:cubicBezTo>
                    <a:pt x="17910" y="19618"/>
                    <a:pt x="17910" y="19618"/>
                    <a:pt x="17910" y="19642"/>
                  </a:cubicBezTo>
                  <a:cubicBezTo>
                    <a:pt x="18479" y="19594"/>
                    <a:pt x="19049" y="19570"/>
                    <a:pt x="19618" y="19523"/>
                  </a:cubicBezTo>
                  <a:cubicBezTo>
                    <a:pt x="20164" y="19499"/>
                    <a:pt x="20685" y="19357"/>
                    <a:pt x="21160" y="19167"/>
                  </a:cubicBezTo>
                  <a:cubicBezTo>
                    <a:pt x="22678" y="18527"/>
                    <a:pt x="24149" y="17744"/>
                    <a:pt x="25501" y="16795"/>
                  </a:cubicBezTo>
                  <a:cubicBezTo>
                    <a:pt x="25762" y="16605"/>
                    <a:pt x="25975" y="16392"/>
                    <a:pt x="26189" y="16131"/>
                  </a:cubicBezTo>
                  <a:cubicBezTo>
                    <a:pt x="26378" y="15917"/>
                    <a:pt x="26544" y="15680"/>
                    <a:pt x="26734" y="15443"/>
                  </a:cubicBezTo>
                  <a:cubicBezTo>
                    <a:pt x="26900" y="15277"/>
                    <a:pt x="26995" y="15040"/>
                    <a:pt x="26995" y="14826"/>
                  </a:cubicBezTo>
                  <a:cubicBezTo>
                    <a:pt x="27019" y="14542"/>
                    <a:pt x="26734" y="14352"/>
                    <a:pt x="26473" y="14470"/>
                  </a:cubicBezTo>
                  <a:cubicBezTo>
                    <a:pt x="26070" y="14684"/>
                    <a:pt x="25691" y="14992"/>
                    <a:pt x="25406" y="15348"/>
                  </a:cubicBezTo>
                  <a:cubicBezTo>
                    <a:pt x="25264" y="15585"/>
                    <a:pt x="25050" y="15775"/>
                    <a:pt x="24813" y="15917"/>
                  </a:cubicBezTo>
                  <a:cubicBezTo>
                    <a:pt x="23745" y="16653"/>
                    <a:pt x="22583" y="17317"/>
                    <a:pt x="21397" y="17862"/>
                  </a:cubicBezTo>
                  <a:cubicBezTo>
                    <a:pt x="20970" y="18052"/>
                    <a:pt x="20543" y="18218"/>
                    <a:pt x="20092" y="18337"/>
                  </a:cubicBezTo>
                  <a:cubicBezTo>
                    <a:pt x="19428" y="18550"/>
                    <a:pt x="18717" y="18479"/>
                    <a:pt x="18029" y="18527"/>
                  </a:cubicBezTo>
                  <a:cubicBezTo>
                    <a:pt x="16938" y="18598"/>
                    <a:pt x="15870" y="18337"/>
                    <a:pt x="14921" y="17815"/>
                  </a:cubicBezTo>
                  <a:cubicBezTo>
                    <a:pt x="14044" y="17364"/>
                    <a:pt x="13308" y="16724"/>
                    <a:pt x="12715" y="15941"/>
                  </a:cubicBezTo>
                  <a:cubicBezTo>
                    <a:pt x="12620" y="15775"/>
                    <a:pt x="12478" y="15633"/>
                    <a:pt x="12383" y="15490"/>
                  </a:cubicBezTo>
                  <a:cubicBezTo>
                    <a:pt x="12217" y="15229"/>
                    <a:pt x="12051" y="14992"/>
                    <a:pt x="11885" y="14755"/>
                  </a:cubicBezTo>
                  <a:cubicBezTo>
                    <a:pt x="11814" y="14613"/>
                    <a:pt x="11695" y="14470"/>
                    <a:pt x="11600" y="14328"/>
                  </a:cubicBezTo>
                  <a:cubicBezTo>
                    <a:pt x="11482" y="14233"/>
                    <a:pt x="11316" y="14257"/>
                    <a:pt x="11197" y="14352"/>
                  </a:cubicBezTo>
                  <a:cubicBezTo>
                    <a:pt x="11031" y="14542"/>
                    <a:pt x="10984" y="14779"/>
                    <a:pt x="11078" y="15016"/>
                  </a:cubicBezTo>
                  <a:cubicBezTo>
                    <a:pt x="11173" y="15277"/>
                    <a:pt x="11292" y="15514"/>
                    <a:pt x="11434" y="15751"/>
                  </a:cubicBezTo>
                  <a:cubicBezTo>
                    <a:pt x="11600" y="16060"/>
                    <a:pt x="11814" y="16344"/>
                    <a:pt x="12027" y="16653"/>
                  </a:cubicBezTo>
                  <a:cubicBezTo>
                    <a:pt x="12170" y="16842"/>
                    <a:pt x="12336" y="17056"/>
                    <a:pt x="12502" y="17246"/>
                  </a:cubicBezTo>
                  <a:cubicBezTo>
                    <a:pt x="13118" y="17934"/>
                    <a:pt x="13878" y="18479"/>
                    <a:pt x="14708" y="18906"/>
                  </a:cubicBezTo>
                  <a:cubicBezTo>
                    <a:pt x="15633" y="19404"/>
                    <a:pt x="16700" y="19665"/>
                    <a:pt x="17768" y="19594"/>
                  </a:cubicBezTo>
                  <a:close/>
                  <a:moveTo>
                    <a:pt x="25216" y="9181"/>
                  </a:moveTo>
                  <a:cubicBezTo>
                    <a:pt x="24671" y="9157"/>
                    <a:pt x="24623" y="9204"/>
                    <a:pt x="24433" y="9631"/>
                  </a:cubicBezTo>
                  <a:cubicBezTo>
                    <a:pt x="24386" y="9774"/>
                    <a:pt x="24291" y="9892"/>
                    <a:pt x="24220" y="10011"/>
                  </a:cubicBezTo>
                  <a:cubicBezTo>
                    <a:pt x="24054" y="10414"/>
                    <a:pt x="24291" y="10865"/>
                    <a:pt x="24718" y="10912"/>
                  </a:cubicBezTo>
                  <a:cubicBezTo>
                    <a:pt x="25097" y="10960"/>
                    <a:pt x="25501" y="10794"/>
                    <a:pt x="25762" y="10509"/>
                  </a:cubicBezTo>
                  <a:cubicBezTo>
                    <a:pt x="25999" y="10153"/>
                    <a:pt x="25975" y="9679"/>
                    <a:pt x="25738" y="9323"/>
                  </a:cubicBezTo>
                  <a:cubicBezTo>
                    <a:pt x="25643" y="9252"/>
                    <a:pt x="25548" y="9204"/>
                    <a:pt x="25453" y="9181"/>
                  </a:cubicBezTo>
                  <a:cubicBezTo>
                    <a:pt x="25382" y="9181"/>
                    <a:pt x="25287" y="9181"/>
                    <a:pt x="25216" y="9181"/>
                  </a:cubicBezTo>
                  <a:close/>
                  <a:moveTo>
                    <a:pt x="12170" y="11363"/>
                  </a:moveTo>
                  <a:cubicBezTo>
                    <a:pt x="12241" y="11363"/>
                    <a:pt x="12336" y="11363"/>
                    <a:pt x="12407" y="11363"/>
                  </a:cubicBezTo>
                  <a:cubicBezTo>
                    <a:pt x="12763" y="11316"/>
                    <a:pt x="13071" y="11055"/>
                    <a:pt x="13142" y="10699"/>
                  </a:cubicBezTo>
                  <a:cubicBezTo>
                    <a:pt x="13237" y="10390"/>
                    <a:pt x="13118" y="10035"/>
                    <a:pt x="12858" y="9869"/>
                  </a:cubicBezTo>
                  <a:cubicBezTo>
                    <a:pt x="12620" y="9702"/>
                    <a:pt x="12336" y="9655"/>
                    <a:pt x="12075" y="9726"/>
                  </a:cubicBezTo>
                  <a:cubicBezTo>
                    <a:pt x="11861" y="9726"/>
                    <a:pt x="11672" y="9869"/>
                    <a:pt x="11600" y="10058"/>
                  </a:cubicBezTo>
                  <a:cubicBezTo>
                    <a:pt x="11505" y="10248"/>
                    <a:pt x="11458" y="10414"/>
                    <a:pt x="11458" y="10604"/>
                  </a:cubicBezTo>
                  <a:cubicBezTo>
                    <a:pt x="11387" y="11031"/>
                    <a:pt x="11743" y="11387"/>
                    <a:pt x="12170" y="113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4;p50">
              <a:extLst>
                <a:ext uri="{FF2B5EF4-FFF2-40B4-BE49-F238E27FC236}">
                  <a16:creationId xmlns:a16="http://schemas.microsoft.com/office/drawing/2014/main" id="{1B31F048-9A89-C848-A570-222A797C46CB}"/>
                </a:ext>
              </a:extLst>
            </p:cNvPr>
            <p:cNvSpPr/>
            <p:nvPr/>
          </p:nvSpPr>
          <p:spPr>
            <a:xfrm>
              <a:off x="10180375" y="3196025"/>
              <a:ext cx="858725" cy="417500"/>
            </a:xfrm>
            <a:custGeom>
              <a:avLst/>
              <a:gdLst/>
              <a:ahLst/>
              <a:cxnLst/>
              <a:rect l="l" t="t" r="r" b="b"/>
              <a:pathLst>
                <a:path w="34349" h="16700" extrusionOk="0">
                  <a:moveTo>
                    <a:pt x="29272" y="9821"/>
                  </a:moveTo>
                  <a:cubicBezTo>
                    <a:pt x="29367" y="10082"/>
                    <a:pt x="29581" y="10176"/>
                    <a:pt x="29747" y="10343"/>
                  </a:cubicBezTo>
                  <a:cubicBezTo>
                    <a:pt x="29913" y="10485"/>
                    <a:pt x="30126" y="10675"/>
                    <a:pt x="30316" y="10864"/>
                  </a:cubicBezTo>
                  <a:cubicBezTo>
                    <a:pt x="30672" y="11220"/>
                    <a:pt x="30767" y="11789"/>
                    <a:pt x="30529" y="12264"/>
                  </a:cubicBezTo>
                  <a:cubicBezTo>
                    <a:pt x="29936" y="12454"/>
                    <a:pt x="29462" y="12216"/>
                    <a:pt x="29011" y="11932"/>
                  </a:cubicBezTo>
                  <a:cubicBezTo>
                    <a:pt x="28750" y="11718"/>
                    <a:pt x="28418" y="11600"/>
                    <a:pt x="28086" y="11552"/>
                  </a:cubicBezTo>
                  <a:cubicBezTo>
                    <a:pt x="27754" y="11481"/>
                    <a:pt x="27446" y="11386"/>
                    <a:pt x="27137" y="11268"/>
                  </a:cubicBezTo>
                  <a:cubicBezTo>
                    <a:pt x="26710" y="11149"/>
                    <a:pt x="26402" y="11268"/>
                    <a:pt x="26283" y="11671"/>
                  </a:cubicBezTo>
                  <a:cubicBezTo>
                    <a:pt x="26189" y="12027"/>
                    <a:pt x="26094" y="12406"/>
                    <a:pt x="26046" y="12786"/>
                  </a:cubicBezTo>
                  <a:cubicBezTo>
                    <a:pt x="26046" y="13070"/>
                    <a:pt x="25951" y="13355"/>
                    <a:pt x="25809" y="13616"/>
                  </a:cubicBezTo>
                  <a:cubicBezTo>
                    <a:pt x="25595" y="13663"/>
                    <a:pt x="25358" y="13616"/>
                    <a:pt x="25216" y="13450"/>
                  </a:cubicBezTo>
                  <a:cubicBezTo>
                    <a:pt x="24647" y="13023"/>
                    <a:pt x="24077" y="12596"/>
                    <a:pt x="23484" y="12169"/>
                  </a:cubicBezTo>
                  <a:cubicBezTo>
                    <a:pt x="23295" y="12027"/>
                    <a:pt x="23105" y="11932"/>
                    <a:pt x="22891" y="11837"/>
                  </a:cubicBezTo>
                  <a:cubicBezTo>
                    <a:pt x="22464" y="11600"/>
                    <a:pt x="21942" y="11861"/>
                    <a:pt x="21871" y="12335"/>
                  </a:cubicBezTo>
                  <a:cubicBezTo>
                    <a:pt x="21824" y="12525"/>
                    <a:pt x="21800" y="12738"/>
                    <a:pt x="21800" y="12952"/>
                  </a:cubicBezTo>
                  <a:cubicBezTo>
                    <a:pt x="21776" y="13402"/>
                    <a:pt x="21800" y="13829"/>
                    <a:pt x="21776" y="14280"/>
                  </a:cubicBezTo>
                  <a:cubicBezTo>
                    <a:pt x="21729" y="14873"/>
                    <a:pt x="21516" y="15039"/>
                    <a:pt x="20946" y="14849"/>
                  </a:cubicBezTo>
                  <a:cubicBezTo>
                    <a:pt x="20448" y="14707"/>
                    <a:pt x="20021" y="14422"/>
                    <a:pt x="19665" y="14043"/>
                  </a:cubicBezTo>
                  <a:cubicBezTo>
                    <a:pt x="19238" y="13616"/>
                    <a:pt x="18788" y="13165"/>
                    <a:pt x="18361" y="12762"/>
                  </a:cubicBezTo>
                  <a:cubicBezTo>
                    <a:pt x="18100" y="12477"/>
                    <a:pt x="17744" y="12359"/>
                    <a:pt x="17364" y="12430"/>
                  </a:cubicBezTo>
                  <a:cubicBezTo>
                    <a:pt x="17151" y="12454"/>
                    <a:pt x="16937" y="12596"/>
                    <a:pt x="16819" y="12786"/>
                  </a:cubicBezTo>
                  <a:cubicBezTo>
                    <a:pt x="16463" y="13308"/>
                    <a:pt x="16155" y="13877"/>
                    <a:pt x="15894" y="14446"/>
                  </a:cubicBezTo>
                  <a:cubicBezTo>
                    <a:pt x="15562" y="15158"/>
                    <a:pt x="15016" y="15727"/>
                    <a:pt x="14328" y="16059"/>
                  </a:cubicBezTo>
                  <a:cubicBezTo>
                    <a:pt x="14186" y="16154"/>
                    <a:pt x="13996" y="16154"/>
                    <a:pt x="13854" y="16083"/>
                  </a:cubicBezTo>
                  <a:cubicBezTo>
                    <a:pt x="13403" y="15964"/>
                    <a:pt x="13071" y="15609"/>
                    <a:pt x="12952" y="15182"/>
                  </a:cubicBezTo>
                  <a:cubicBezTo>
                    <a:pt x="12857" y="14778"/>
                    <a:pt x="12810" y="14399"/>
                    <a:pt x="12786" y="13996"/>
                  </a:cubicBezTo>
                  <a:cubicBezTo>
                    <a:pt x="12763" y="13735"/>
                    <a:pt x="12763" y="13497"/>
                    <a:pt x="12786" y="13236"/>
                  </a:cubicBezTo>
                  <a:cubicBezTo>
                    <a:pt x="12763" y="12857"/>
                    <a:pt x="12525" y="12525"/>
                    <a:pt x="12193" y="12406"/>
                  </a:cubicBezTo>
                  <a:cubicBezTo>
                    <a:pt x="11932" y="12311"/>
                    <a:pt x="11648" y="12406"/>
                    <a:pt x="11505" y="12620"/>
                  </a:cubicBezTo>
                  <a:cubicBezTo>
                    <a:pt x="11458" y="12715"/>
                    <a:pt x="11434" y="12809"/>
                    <a:pt x="11387" y="12928"/>
                  </a:cubicBezTo>
                  <a:cubicBezTo>
                    <a:pt x="11339" y="13047"/>
                    <a:pt x="11268" y="13189"/>
                    <a:pt x="11197" y="13308"/>
                  </a:cubicBezTo>
                  <a:cubicBezTo>
                    <a:pt x="10817" y="13853"/>
                    <a:pt x="10414" y="14375"/>
                    <a:pt x="9987" y="14849"/>
                  </a:cubicBezTo>
                  <a:cubicBezTo>
                    <a:pt x="9489" y="15395"/>
                    <a:pt x="8943" y="15869"/>
                    <a:pt x="8327" y="16249"/>
                  </a:cubicBezTo>
                  <a:cubicBezTo>
                    <a:pt x="7852" y="16534"/>
                    <a:pt x="7330" y="16700"/>
                    <a:pt x="6761" y="16700"/>
                  </a:cubicBezTo>
                  <a:cubicBezTo>
                    <a:pt x="6524" y="16700"/>
                    <a:pt x="6263" y="16700"/>
                    <a:pt x="5978" y="16676"/>
                  </a:cubicBezTo>
                  <a:cubicBezTo>
                    <a:pt x="6002" y="16557"/>
                    <a:pt x="6026" y="16462"/>
                    <a:pt x="6050" y="16344"/>
                  </a:cubicBezTo>
                  <a:cubicBezTo>
                    <a:pt x="6477" y="15276"/>
                    <a:pt x="7022" y="14280"/>
                    <a:pt x="7686" y="13331"/>
                  </a:cubicBezTo>
                  <a:cubicBezTo>
                    <a:pt x="8137" y="12691"/>
                    <a:pt x="8659" y="12098"/>
                    <a:pt x="9157" y="11505"/>
                  </a:cubicBezTo>
                  <a:cubicBezTo>
                    <a:pt x="9204" y="11457"/>
                    <a:pt x="9252" y="11410"/>
                    <a:pt x="9299" y="11363"/>
                  </a:cubicBezTo>
                  <a:cubicBezTo>
                    <a:pt x="9560" y="11007"/>
                    <a:pt x="9370" y="10509"/>
                    <a:pt x="8920" y="10437"/>
                  </a:cubicBezTo>
                  <a:cubicBezTo>
                    <a:pt x="8730" y="10414"/>
                    <a:pt x="8516" y="10437"/>
                    <a:pt x="8327" y="10532"/>
                  </a:cubicBezTo>
                  <a:cubicBezTo>
                    <a:pt x="7402" y="10936"/>
                    <a:pt x="6477" y="11291"/>
                    <a:pt x="5575" y="11718"/>
                  </a:cubicBezTo>
                  <a:cubicBezTo>
                    <a:pt x="4887" y="12027"/>
                    <a:pt x="4176" y="12288"/>
                    <a:pt x="3440" y="12477"/>
                  </a:cubicBezTo>
                  <a:cubicBezTo>
                    <a:pt x="2610" y="12691"/>
                    <a:pt x="1780" y="12881"/>
                    <a:pt x="973" y="13070"/>
                  </a:cubicBezTo>
                  <a:cubicBezTo>
                    <a:pt x="665" y="13118"/>
                    <a:pt x="380" y="13142"/>
                    <a:pt x="96" y="13142"/>
                  </a:cubicBezTo>
                  <a:cubicBezTo>
                    <a:pt x="1" y="12976"/>
                    <a:pt x="96" y="12928"/>
                    <a:pt x="167" y="12833"/>
                  </a:cubicBezTo>
                  <a:cubicBezTo>
                    <a:pt x="689" y="12383"/>
                    <a:pt x="1210" y="11908"/>
                    <a:pt x="1756" y="11481"/>
                  </a:cubicBezTo>
                  <a:cubicBezTo>
                    <a:pt x="3132" y="10390"/>
                    <a:pt x="4531" y="9323"/>
                    <a:pt x="5931" y="8255"/>
                  </a:cubicBezTo>
                  <a:cubicBezTo>
                    <a:pt x="6524" y="7804"/>
                    <a:pt x="7164" y="7449"/>
                    <a:pt x="7852" y="7164"/>
                  </a:cubicBezTo>
                  <a:cubicBezTo>
                    <a:pt x="7995" y="7116"/>
                    <a:pt x="8113" y="7045"/>
                    <a:pt x="8256" y="6950"/>
                  </a:cubicBezTo>
                  <a:cubicBezTo>
                    <a:pt x="8350" y="6856"/>
                    <a:pt x="8422" y="6737"/>
                    <a:pt x="8469" y="6595"/>
                  </a:cubicBezTo>
                  <a:cubicBezTo>
                    <a:pt x="8493" y="6547"/>
                    <a:pt x="8445" y="6452"/>
                    <a:pt x="8469" y="6405"/>
                  </a:cubicBezTo>
                  <a:cubicBezTo>
                    <a:pt x="8516" y="6286"/>
                    <a:pt x="8635" y="6168"/>
                    <a:pt x="8611" y="6096"/>
                  </a:cubicBezTo>
                  <a:cubicBezTo>
                    <a:pt x="8564" y="5954"/>
                    <a:pt x="8469" y="5836"/>
                    <a:pt x="8350" y="5764"/>
                  </a:cubicBezTo>
                  <a:cubicBezTo>
                    <a:pt x="8042" y="5503"/>
                    <a:pt x="7710" y="5266"/>
                    <a:pt x="7402" y="5029"/>
                  </a:cubicBezTo>
                  <a:cubicBezTo>
                    <a:pt x="7330" y="4982"/>
                    <a:pt x="7283" y="4910"/>
                    <a:pt x="7236" y="4839"/>
                  </a:cubicBezTo>
                  <a:cubicBezTo>
                    <a:pt x="6951" y="4389"/>
                    <a:pt x="6690" y="3938"/>
                    <a:pt x="6429" y="3463"/>
                  </a:cubicBezTo>
                  <a:cubicBezTo>
                    <a:pt x="6382" y="3345"/>
                    <a:pt x="6358" y="3250"/>
                    <a:pt x="6358" y="3131"/>
                  </a:cubicBezTo>
                  <a:cubicBezTo>
                    <a:pt x="6477" y="3108"/>
                    <a:pt x="6619" y="3084"/>
                    <a:pt x="6737" y="3084"/>
                  </a:cubicBezTo>
                  <a:cubicBezTo>
                    <a:pt x="7330" y="3084"/>
                    <a:pt x="7923" y="3036"/>
                    <a:pt x="8516" y="3084"/>
                  </a:cubicBezTo>
                  <a:cubicBezTo>
                    <a:pt x="8967" y="3131"/>
                    <a:pt x="9394" y="3203"/>
                    <a:pt x="9821" y="3321"/>
                  </a:cubicBezTo>
                  <a:cubicBezTo>
                    <a:pt x="9963" y="3369"/>
                    <a:pt x="10082" y="3463"/>
                    <a:pt x="10201" y="3558"/>
                  </a:cubicBezTo>
                  <a:cubicBezTo>
                    <a:pt x="10533" y="3867"/>
                    <a:pt x="10960" y="4104"/>
                    <a:pt x="11410" y="4246"/>
                  </a:cubicBezTo>
                  <a:cubicBezTo>
                    <a:pt x="11576" y="4294"/>
                    <a:pt x="11766" y="4341"/>
                    <a:pt x="11956" y="4365"/>
                  </a:cubicBezTo>
                  <a:cubicBezTo>
                    <a:pt x="12312" y="4412"/>
                    <a:pt x="12691" y="4199"/>
                    <a:pt x="12810" y="3843"/>
                  </a:cubicBezTo>
                  <a:cubicBezTo>
                    <a:pt x="13142" y="3155"/>
                    <a:pt x="13522" y="2443"/>
                    <a:pt x="13877" y="1756"/>
                  </a:cubicBezTo>
                  <a:cubicBezTo>
                    <a:pt x="13901" y="1732"/>
                    <a:pt x="13901" y="1661"/>
                    <a:pt x="13925" y="1637"/>
                  </a:cubicBezTo>
                  <a:cubicBezTo>
                    <a:pt x="14352" y="1234"/>
                    <a:pt x="14755" y="807"/>
                    <a:pt x="15182" y="403"/>
                  </a:cubicBezTo>
                  <a:cubicBezTo>
                    <a:pt x="15324" y="261"/>
                    <a:pt x="15562" y="261"/>
                    <a:pt x="15728" y="380"/>
                  </a:cubicBezTo>
                  <a:cubicBezTo>
                    <a:pt x="15917" y="475"/>
                    <a:pt x="16083" y="593"/>
                    <a:pt x="16226" y="759"/>
                  </a:cubicBezTo>
                  <a:cubicBezTo>
                    <a:pt x="16582" y="1210"/>
                    <a:pt x="16890" y="1684"/>
                    <a:pt x="17246" y="2135"/>
                  </a:cubicBezTo>
                  <a:cubicBezTo>
                    <a:pt x="17364" y="2325"/>
                    <a:pt x="17507" y="2515"/>
                    <a:pt x="17649" y="2681"/>
                  </a:cubicBezTo>
                  <a:cubicBezTo>
                    <a:pt x="18218" y="3226"/>
                    <a:pt x="19096" y="3250"/>
                    <a:pt x="19665" y="2728"/>
                  </a:cubicBezTo>
                  <a:cubicBezTo>
                    <a:pt x="19902" y="2491"/>
                    <a:pt x="20140" y="2230"/>
                    <a:pt x="20401" y="2016"/>
                  </a:cubicBezTo>
                  <a:cubicBezTo>
                    <a:pt x="20804" y="1613"/>
                    <a:pt x="21255" y="1257"/>
                    <a:pt x="21658" y="854"/>
                  </a:cubicBezTo>
                  <a:cubicBezTo>
                    <a:pt x="22132" y="427"/>
                    <a:pt x="22749" y="309"/>
                    <a:pt x="23318" y="71"/>
                  </a:cubicBezTo>
                  <a:cubicBezTo>
                    <a:pt x="23437" y="48"/>
                    <a:pt x="23555" y="24"/>
                    <a:pt x="23698" y="48"/>
                  </a:cubicBezTo>
                  <a:cubicBezTo>
                    <a:pt x="23911" y="0"/>
                    <a:pt x="24125" y="143"/>
                    <a:pt x="24196" y="332"/>
                  </a:cubicBezTo>
                  <a:cubicBezTo>
                    <a:pt x="24386" y="688"/>
                    <a:pt x="24504" y="1068"/>
                    <a:pt x="24599" y="1471"/>
                  </a:cubicBezTo>
                  <a:cubicBezTo>
                    <a:pt x="24670" y="1969"/>
                    <a:pt x="24813" y="2443"/>
                    <a:pt x="24884" y="2942"/>
                  </a:cubicBezTo>
                  <a:cubicBezTo>
                    <a:pt x="24884" y="3487"/>
                    <a:pt x="25335" y="3890"/>
                    <a:pt x="25856" y="3843"/>
                  </a:cubicBezTo>
                  <a:cubicBezTo>
                    <a:pt x="26283" y="3843"/>
                    <a:pt x="26710" y="3796"/>
                    <a:pt x="27114" y="3724"/>
                  </a:cubicBezTo>
                  <a:cubicBezTo>
                    <a:pt x="27754" y="3558"/>
                    <a:pt x="28418" y="3463"/>
                    <a:pt x="29059" y="3345"/>
                  </a:cubicBezTo>
                  <a:cubicBezTo>
                    <a:pt x="29367" y="3297"/>
                    <a:pt x="29438" y="3416"/>
                    <a:pt x="29438" y="3701"/>
                  </a:cubicBezTo>
                  <a:cubicBezTo>
                    <a:pt x="29415" y="4175"/>
                    <a:pt x="29296" y="4626"/>
                    <a:pt x="29082" y="5053"/>
                  </a:cubicBezTo>
                  <a:cubicBezTo>
                    <a:pt x="28988" y="5219"/>
                    <a:pt x="28940" y="5409"/>
                    <a:pt x="28988" y="5598"/>
                  </a:cubicBezTo>
                  <a:cubicBezTo>
                    <a:pt x="29035" y="5883"/>
                    <a:pt x="29248" y="6096"/>
                    <a:pt x="29533" y="6144"/>
                  </a:cubicBezTo>
                  <a:cubicBezTo>
                    <a:pt x="29699" y="6168"/>
                    <a:pt x="29865" y="6215"/>
                    <a:pt x="30031" y="6239"/>
                  </a:cubicBezTo>
                  <a:cubicBezTo>
                    <a:pt x="30245" y="6286"/>
                    <a:pt x="30482" y="6357"/>
                    <a:pt x="30695" y="6381"/>
                  </a:cubicBezTo>
                  <a:cubicBezTo>
                    <a:pt x="30909" y="6405"/>
                    <a:pt x="31122" y="6405"/>
                    <a:pt x="31336" y="6381"/>
                  </a:cubicBezTo>
                  <a:cubicBezTo>
                    <a:pt x="32048" y="6381"/>
                    <a:pt x="32735" y="6476"/>
                    <a:pt x="33423" y="6666"/>
                  </a:cubicBezTo>
                  <a:cubicBezTo>
                    <a:pt x="33732" y="6689"/>
                    <a:pt x="34016" y="6879"/>
                    <a:pt x="34159" y="7164"/>
                  </a:cubicBezTo>
                  <a:cubicBezTo>
                    <a:pt x="34348" y="7543"/>
                    <a:pt x="34301" y="7994"/>
                    <a:pt x="34040" y="8326"/>
                  </a:cubicBezTo>
                  <a:cubicBezTo>
                    <a:pt x="33495" y="8990"/>
                    <a:pt x="32854" y="9607"/>
                    <a:pt x="31953" y="9773"/>
                  </a:cubicBezTo>
                  <a:cubicBezTo>
                    <a:pt x="31383" y="9844"/>
                    <a:pt x="30814" y="9939"/>
                    <a:pt x="30268" y="9655"/>
                  </a:cubicBezTo>
                  <a:cubicBezTo>
                    <a:pt x="29936" y="9489"/>
                    <a:pt x="29533" y="9560"/>
                    <a:pt x="29272" y="98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5;p50">
              <a:extLst>
                <a:ext uri="{FF2B5EF4-FFF2-40B4-BE49-F238E27FC236}">
                  <a16:creationId xmlns:a16="http://schemas.microsoft.com/office/drawing/2014/main" id="{612B0A30-EF4A-2F44-B66B-FEA69760C730}"/>
                </a:ext>
              </a:extLst>
            </p:cNvPr>
            <p:cNvSpPr/>
            <p:nvPr/>
          </p:nvSpPr>
          <p:spPr>
            <a:xfrm>
              <a:off x="10397425" y="4108675"/>
              <a:ext cx="514175" cy="388450"/>
            </a:xfrm>
            <a:custGeom>
              <a:avLst/>
              <a:gdLst/>
              <a:ahLst/>
              <a:cxnLst/>
              <a:rect l="l" t="t" r="r" b="b"/>
              <a:pathLst>
                <a:path w="20567" h="15538" extrusionOk="0">
                  <a:moveTo>
                    <a:pt x="1" y="15514"/>
                  </a:moveTo>
                  <a:cubicBezTo>
                    <a:pt x="48" y="15040"/>
                    <a:pt x="119" y="14565"/>
                    <a:pt x="261" y="14115"/>
                  </a:cubicBezTo>
                  <a:cubicBezTo>
                    <a:pt x="570" y="12928"/>
                    <a:pt x="1044" y="11790"/>
                    <a:pt x="1471" y="10628"/>
                  </a:cubicBezTo>
                  <a:cubicBezTo>
                    <a:pt x="1732" y="9916"/>
                    <a:pt x="1969" y="9157"/>
                    <a:pt x="2135" y="8398"/>
                  </a:cubicBezTo>
                  <a:cubicBezTo>
                    <a:pt x="2254" y="7828"/>
                    <a:pt x="2420" y="7283"/>
                    <a:pt x="2586" y="6737"/>
                  </a:cubicBezTo>
                  <a:cubicBezTo>
                    <a:pt x="2942" y="5433"/>
                    <a:pt x="3227" y="4104"/>
                    <a:pt x="3464" y="2776"/>
                  </a:cubicBezTo>
                  <a:cubicBezTo>
                    <a:pt x="3511" y="2444"/>
                    <a:pt x="3535" y="2112"/>
                    <a:pt x="3559" y="1732"/>
                  </a:cubicBezTo>
                  <a:cubicBezTo>
                    <a:pt x="3677" y="1709"/>
                    <a:pt x="3772" y="1709"/>
                    <a:pt x="3891" y="1709"/>
                  </a:cubicBezTo>
                  <a:cubicBezTo>
                    <a:pt x="5006" y="1922"/>
                    <a:pt x="6121" y="1993"/>
                    <a:pt x="7235" y="1946"/>
                  </a:cubicBezTo>
                  <a:cubicBezTo>
                    <a:pt x="7330" y="1946"/>
                    <a:pt x="7401" y="1946"/>
                    <a:pt x="7544" y="1969"/>
                  </a:cubicBezTo>
                  <a:cubicBezTo>
                    <a:pt x="7591" y="2088"/>
                    <a:pt x="7662" y="2207"/>
                    <a:pt x="7734" y="2349"/>
                  </a:cubicBezTo>
                  <a:cubicBezTo>
                    <a:pt x="7971" y="2847"/>
                    <a:pt x="8327" y="3274"/>
                    <a:pt x="8777" y="3582"/>
                  </a:cubicBezTo>
                  <a:cubicBezTo>
                    <a:pt x="8991" y="3749"/>
                    <a:pt x="9252" y="3867"/>
                    <a:pt x="9513" y="3915"/>
                  </a:cubicBezTo>
                  <a:cubicBezTo>
                    <a:pt x="10082" y="4033"/>
                    <a:pt x="10580" y="3938"/>
                    <a:pt x="10912" y="3416"/>
                  </a:cubicBezTo>
                  <a:cubicBezTo>
                    <a:pt x="11031" y="3250"/>
                    <a:pt x="11173" y="3084"/>
                    <a:pt x="11339" y="2942"/>
                  </a:cubicBezTo>
                  <a:cubicBezTo>
                    <a:pt x="11814" y="2539"/>
                    <a:pt x="12193" y="2041"/>
                    <a:pt x="12430" y="1495"/>
                  </a:cubicBezTo>
                  <a:cubicBezTo>
                    <a:pt x="12525" y="1258"/>
                    <a:pt x="12715" y="1092"/>
                    <a:pt x="12952" y="1044"/>
                  </a:cubicBezTo>
                  <a:cubicBezTo>
                    <a:pt x="13332" y="973"/>
                    <a:pt x="13711" y="855"/>
                    <a:pt x="14114" y="736"/>
                  </a:cubicBezTo>
                  <a:cubicBezTo>
                    <a:pt x="14660" y="570"/>
                    <a:pt x="15182" y="356"/>
                    <a:pt x="15727" y="167"/>
                  </a:cubicBezTo>
                  <a:cubicBezTo>
                    <a:pt x="15870" y="119"/>
                    <a:pt x="16036" y="48"/>
                    <a:pt x="16202" y="1"/>
                  </a:cubicBezTo>
                  <a:cubicBezTo>
                    <a:pt x="16226" y="1"/>
                    <a:pt x="16273" y="24"/>
                    <a:pt x="16344" y="48"/>
                  </a:cubicBezTo>
                  <a:cubicBezTo>
                    <a:pt x="16534" y="736"/>
                    <a:pt x="16913" y="1376"/>
                    <a:pt x="16961" y="2135"/>
                  </a:cubicBezTo>
                  <a:cubicBezTo>
                    <a:pt x="16985" y="2302"/>
                    <a:pt x="17032" y="2468"/>
                    <a:pt x="17103" y="2610"/>
                  </a:cubicBezTo>
                  <a:cubicBezTo>
                    <a:pt x="17388" y="3488"/>
                    <a:pt x="17696" y="4342"/>
                    <a:pt x="17957" y="5219"/>
                  </a:cubicBezTo>
                  <a:cubicBezTo>
                    <a:pt x="18242" y="6026"/>
                    <a:pt x="18550" y="6832"/>
                    <a:pt x="18930" y="7615"/>
                  </a:cubicBezTo>
                  <a:cubicBezTo>
                    <a:pt x="19333" y="8422"/>
                    <a:pt x="19618" y="9275"/>
                    <a:pt x="19831" y="10129"/>
                  </a:cubicBezTo>
                  <a:cubicBezTo>
                    <a:pt x="19879" y="10390"/>
                    <a:pt x="19902" y="10675"/>
                    <a:pt x="19926" y="10936"/>
                  </a:cubicBezTo>
                  <a:cubicBezTo>
                    <a:pt x="19950" y="11197"/>
                    <a:pt x="19926" y="11458"/>
                    <a:pt x="20140" y="11648"/>
                  </a:cubicBezTo>
                  <a:cubicBezTo>
                    <a:pt x="20258" y="11790"/>
                    <a:pt x="20306" y="11956"/>
                    <a:pt x="20282" y="12122"/>
                  </a:cubicBezTo>
                  <a:cubicBezTo>
                    <a:pt x="20282" y="12383"/>
                    <a:pt x="20329" y="12620"/>
                    <a:pt x="20424" y="12857"/>
                  </a:cubicBezTo>
                  <a:cubicBezTo>
                    <a:pt x="20566" y="13118"/>
                    <a:pt x="20543" y="13427"/>
                    <a:pt x="20377" y="13664"/>
                  </a:cubicBezTo>
                  <a:lnTo>
                    <a:pt x="19072" y="14162"/>
                  </a:lnTo>
                  <a:cubicBezTo>
                    <a:pt x="19025" y="14186"/>
                    <a:pt x="18953" y="14209"/>
                    <a:pt x="18906" y="14209"/>
                  </a:cubicBezTo>
                  <a:cubicBezTo>
                    <a:pt x="18052" y="14162"/>
                    <a:pt x="17246" y="14447"/>
                    <a:pt x="16415" y="14589"/>
                  </a:cubicBezTo>
                  <a:cubicBezTo>
                    <a:pt x="15965" y="14684"/>
                    <a:pt x="15490" y="14731"/>
                    <a:pt x="15040" y="14779"/>
                  </a:cubicBezTo>
                  <a:cubicBezTo>
                    <a:pt x="14328" y="14874"/>
                    <a:pt x="13640" y="14968"/>
                    <a:pt x="12952" y="15087"/>
                  </a:cubicBezTo>
                  <a:cubicBezTo>
                    <a:pt x="12359" y="15206"/>
                    <a:pt x="11742" y="15277"/>
                    <a:pt x="11126" y="15301"/>
                  </a:cubicBezTo>
                  <a:cubicBezTo>
                    <a:pt x="10770" y="15301"/>
                    <a:pt x="10414" y="15348"/>
                    <a:pt x="10058" y="15395"/>
                  </a:cubicBezTo>
                  <a:cubicBezTo>
                    <a:pt x="9133" y="15490"/>
                    <a:pt x="8184" y="15538"/>
                    <a:pt x="7259" y="15538"/>
                  </a:cubicBezTo>
                  <a:lnTo>
                    <a:pt x="641" y="15538"/>
                  </a:lnTo>
                  <a:cubicBezTo>
                    <a:pt x="451" y="15538"/>
                    <a:pt x="238" y="15514"/>
                    <a:pt x="1" y="15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16;p50">
              <a:extLst>
                <a:ext uri="{FF2B5EF4-FFF2-40B4-BE49-F238E27FC236}">
                  <a16:creationId xmlns:a16="http://schemas.microsoft.com/office/drawing/2014/main" id="{2140B805-874A-1349-B690-B8FF223ADF2C}"/>
                </a:ext>
              </a:extLst>
            </p:cNvPr>
            <p:cNvSpPr/>
            <p:nvPr/>
          </p:nvSpPr>
          <p:spPr>
            <a:xfrm>
              <a:off x="10384375" y="4490575"/>
              <a:ext cx="525450" cy="198700"/>
            </a:xfrm>
            <a:custGeom>
              <a:avLst/>
              <a:gdLst/>
              <a:ahLst/>
              <a:cxnLst/>
              <a:rect l="l" t="t" r="r" b="b"/>
              <a:pathLst>
                <a:path w="21018" h="7948" extrusionOk="0">
                  <a:moveTo>
                    <a:pt x="19926" y="1"/>
                  </a:moveTo>
                  <a:cubicBezTo>
                    <a:pt x="19997" y="333"/>
                    <a:pt x="20092" y="618"/>
                    <a:pt x="20140" y="926"/>
                  </a:cubicBezTo>
                  <a:cubicBezTo>
                    <a:pt x="20282" y="1661"/>
                    <a:pt x="20495" y="2373"/>
                    <a:pt x="20756" y="3061"/>
                  </a:cubicBezTo>
                  <a:cubicBezTo>
                    <a:pt x="20899" y="3345"/>
                    <a:pt x="20946" y="3678"/>
                    <a:pt x="20946" y="3986"/>
                  </a:cubicBezTo>
                  <a:cubicBezTo>
                    <a:pt x="20946" y="4626"/>
                    <a:pt x="20946" y="5267"/>
                    <a:pt x="20970" y="5884"/>
                  </a:cubicBezTo>
                  <a:cubicBezTo>
                    <a:pt x="21017" y="6216"/>
                    <a:pt x="20828" y="6548"/>
                    <a:pt x="20519" y="6643"/>
                  </a:cubicBezTo>
                  <a:cubicBezTo>
                    <a:pt x="20116" y="6832"/>
                    <a:pt x="19689" y="6975"/>
                    <a:pt x="19262" y="7117"/>
                  </a:cubicBezTo>
                  <a:cubicBezTo>
                    <a:pt x="18598" y="7307"/>
                    <a:pt x="17886" y="7402"/>
                    <a:pt x="17198" y="7402"/>
                  </a:cubicBezTo>
                  <a:cubicBezTo>
                    <a:pt x="16321" y="7354"/>
                    <a:pt x="15467" y="7402"/>
                    <a:pt x="14589" y="7402"/>
                  </a:cubicBezTo>
                  <a:cubicBezTo>
                    <a:pt x="14399" y="7402"/>
                    <a:pt x="14209" y="7402"/>
                    <a:pt x="14043" y="7378"/>
                  </a:cubicBezTo>
                  <a:cubicBezTo>
                    <a:pt x="13782" y="6975"/>
                    <a:pt x="13664" y="6500"/>
                    <a:pt x="13711" y="6002"/>
                  </a:cubicBezTo>
                  <a:lnTo>
                    <a:pt x="13711" y="4626"/>
                  </a:lnTo>
                  <a:cubicBezTo>
                    <a:pt x="13711" y="4152"/>
                    <a:pt x="13569" y="4033"/>
                    <a:pt x="13118" y="3891"/>
                  </a:cubicBezTo>
                  <a:cubicBezTo>
                    <a:pt x="12976" y="3867"/>
                    <a:pt x="12786" y="3844"/>
                    <a:pt x="12620" y="3844"/>
                  </a:cubicBezTo>
                  <a:lnTo>
                    <a:pt x="7923" y="3844"/>
                  </a:lnTo>
                  <a:cubicBezTo>
                    <a:pt x="7449" y="3820"/>
                    <a:pt x="6998" y="4105"/>
                    <a:pt x="6856" y="4555"/>
                  </a:cubicBezTo>
                  <a:cubicBezTo>
                    <a:pt x="6809" y="4650"/>
                    <a:pt x="6785" y="4769"/>
                    <a:pt x="6761" y="4864"/>
                  </a:cubicBezTo>
                  <a:cubicBezTo>
                    <a:pt x="6453" y="5741"/>
                    <a:pt x="6263" y="6666"/>
                    <a:pt x="6239" y="7592"/>
                  </a:cubicBezTo>
                  <a:cubicBezTo>
                    <a:pt x="6239" y="7663"/>
                    <a:pt x="6216" y="7758"/>
                    <a:pt x="6216" y="7829"/>
                  </a:cubicBezTo>
                  <a:cubicBezTo>
                    <a:pt x="5812" y="7924"/>
                    <a:pt x="5409" y="7947"/>
                    <a:pt x="5029" y="7852"/>
                  </a:cubicBezTo>
                  <a:cubicBezTo>
                    <a:pt x="4935" y="7829"/>
                    <a:pt x="4863" y="7805"/>
                    <a:pt x="4769" y="7805"/>
                  </a:cubicBezTo>
                  <a:cubicBezTo>
                    <a:pt x="3535" y="7734"/>
                    <a:pt x="2396" y="7212"/>
                    <a:pt x="1187" y="6998"/>
                  </a:cubicBezTo>
                  <a:cubicBezTo>
                    <a:pt x="855" y="6927"/>
                    <a:pt x="523" y="6832"/>
                    <a:pt x="214" y="6738"/>
                  </a:cubicBezTo>
                  <a:cubicBezTo>
                    <a:pt x="143" y="6690"/>
                    <a:pt x="48" y="6643"/>
                    <a:pt x="1" y="6595"/>
                  </a:cubicBezTo>
                  <a:cubicBezTo>
                    <a:pt x="24" y="6477"/>
                    <a:pt x="48" y="6382"/>
                    <a:pt x="96" y="6287"/>
                  </a:cubicBezTo>
                  <a:cubicBezTo>
                    <a:pt x="333" y="5812"/>
                    <a:pt x="594" y="5314"/>
                    <a:pt x="878" y="4840"/>
                  </a:cubicBezTo>
                  <a:cubicBezTo>
                    <a:pt x="1068" y="4484"/>
                    <a:pt x="1234" y="4128"/>
                    <a:pt x="1376" y="3749"/>
                  </a:cubicBezTo>
                  <a:cubicBezTo>
                    <a:pt x="1590" y="3156"/>
                    <a:pt x="1851" y="2563"/>
                    <a:pt x="2136" y="1993"/>
                  </a:cubicBezTo>
                  <a:cubicBezTo>
                    <a:pt x="2254" y="1804"/>
                    <a:pt x="2420" y="1614"/>
                    <a:pt x="2586" y="1424"/>
                  </a:cubicBezTo>
                  <a:lnTo>
                    <a:pt x="3203" y="1424"/>
                  </a:lnTo>
                  <a:cubicBezTo>
                    <a:pt x="5219" y="1424"/>
                    <a:pt x="7212" y="1424"/>
                    <a:pt x="9228" y="1400"/>
                  </a:cubicBezTo>
                  <a:cubicBezTo>
                    <a:pt x="9892" y="1400"/>
                    <a:pt x="10533" y="1305"/>
                    <a:pt x="11197" y="1258"/>
                  </a:cubicBezTo>
                  <a:cubicBezTo>
                    <a:pt x="11292" y="1258"/>
                    <a:pt x="11363" y="1234"/>
                    <a:pt x="11458" y="1234"/>
                  </a:cubicBezTo>
                  <a:cubicBezTo>
                    <a:pt x="12739" y="1234"/>
                    <a:pt x="13972" y="902"/>
                    <a:pt x="15229" y="760"/>
                  </a:cubicBezTo>
                  <a:cubicBezTo>
                    <a:pt x="15324" y="736"/>
                    <a:pt x="15443" y="736"/>
                    <a:pt x="15538" y="712"/>
                  </a:cubicBezTo>
                  <a:cubicBezTo>
                    <a:pt x="16273" y="689"/>
                    <a:pt x="17009" y="570"/>
                    <a:pt x="17720" y="380"/>
                  </a:cubicBezTo>
                  <a:cubicBezTo>
                    <a:pt x="18384" y="262"/>
                    <a:pt x="19025" y="143"/>
                    <a:pt x="19665" y="25"/>
                  </a:cubicBezTo>
                  <a:cubicBezTo>
                    <a:pt x="19760" y="1"/>
                    <a:pt x="19831" y="1"/>
                    <a:pt x="19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7;p50">
              <a:extLst>
                <a:ext uri="{FF2B5EF4-FFF2-40B4-BE49-F238E27FC236}">
                  <a16:creationId xmlns:a16="http://schemas.microsoft.com/office/drawing/2014/main" id="{2C6E5F98-28E9-274E-9D58-05E74E29704D}"/>
                </a:ext>
              </a:extLst>
            </p:cNvPr>
            <p:cNvSpPr/>
            <p:nvPr/>
          </p:nvSpPr>
          <p:spPr>
            <a:xfrm>
              <a:off x="11071100" y="3619425"/>
              <a:ext cx="77125" cy="145325"/>
            </a:xfrm>
            <a:custGeom>
              <a:avLst/>
              <a:gdLst/>
              <a:ahLst/>
              <a:cxnLst/>
              <a:rect l="l" t="t" r="r" b="b"/>
              <a:pathLst>
                <a:path w="3085" h="5813" extrusionOk="0">
                  <a:moveTo>
                    <a:pt x="0" y="760"/>
                  </a:moveTo>
                  <a:cubicBezTo>
                    <a:pt x="546" y="1"/>
                    <a:pt x="1281" y="1"/>
                    <a:pt x="2017" y="167"/>
                  </a:cubicBezTo>
                  <a:cubicBezTo>
                    <a:pt x="2349" y="262"/>
                    <a:pt x="2586" y="475"/>
                    <a:pt x="2705" y="784"/>
                  </a:cubicBezTo>
                  <a:cubicBezTo>
                    <a:pt x="3013" y="1614"/>
                    <a:pt x="3084" y="2492"/>
                    <a:pt x="2894" y="3346"/>
                  </a:cubicBezTo>
                  <a:cubicBezTo>
                    <a:pt x="2681" y="3820"/>
                    <a:pt x="2396" y="4271"/>
                    <a:pt x="2040" y="4674"/>
                  </a:cubicBezTo>
                  <a:cubicBezTo>
                    <a:pt x="1613" y="5148"/>
                    <a:pt x="1115" y="5528"/>
                    <a:pt x="570" y="5813"/>
                  </a:cubicBezTo>
                  <a:cubicBezTo>
                    <a:pt x="404" y="5741"/>
                    <a:pt x="451" y="5623"/>
                    <a:pt x="451" y="5504"/>
                  </a:cubicBezTo>
                  <a:cubicBezTo>
                    <a:pt x="451" y="5409"/>
                    <a:pt x="475" y="5314"/>
                    <a:pt x="475" y="5196"/>
                  </a:cubicBezTo>
                  <a:cubicBezTo>
                    <a:pt x="546" y="4579"/>
                    <a:pt x="546" y="3986"/>
                    <a:pt x="499" y="3369"/>
                  </a:cubicBezTo>
                  <a:cubicBezTo>
                    <a:pt x="451" y="2563"/>
                    <a:pt x="309" y="1780"/>
                    <a:pt x="72" y="1021"/>
                  </a:cubicBezTo>
                  <a:cubicBezTo>
                    <a:pt x="48" y="926"/>
                    <a:pt x="24" y="855"/>
                    <a:pt x="0" y="7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18;p50">
              <a:extLst>
                <a:ext uri="{FF2B5EF4-FFF2-40B4-BE49-F238E27FC236}">
                  <a16:creationId xmlns:a16="http://schemas.microsoft.com/office/drawing/2014/main" id="{AE43819D-17F5-744C-9EB2-C4B11D94AC48}"/>
                </a:ext>
              </a:extLst>
            </p:cNvPr>
            <p:cNvSpPr/>
            <p:nvPr/>
          </p:nvSpPr>
          <p:spPr>
            <a:xfrm>
              <a:off x="10071275" y="3690000"/>
              <a:ext cx="76525" cy="112100"/>
            </a:xfrm>
            <a:custGeom>
              <a:avLst/>
              <a:gdLst/>
              <a:ahLst/>
              <a:cxnLst/>
              <a:rect l="l" t="t" r="r" b="b"/>
              <a:pathLst>
                <a:path w="3061" h="4484" extrusionOk="0">
                  <a:moveTo>
                    <a:pt x="2704" y="4484"/>
                  </a:moveTo>
                  <a:cubicBezTo>
                    <a:pt x="1993" y="4389"/>
                    <a:pt x="1305" y="4128"/>
                    <a:pt x="688" y="3749"/>
                  </a:cubicBezTo>
                  <a:cubicBezTo>
                    <a:pt x="261" y="3488"/>
                    <a:pt x="0" y="3037"/>
                    <a:pt x="24" y="2563"/>
                  </a:cubicBezTo>
                  <a:cubicBezTo>
                    <a:pt x="0" y="2112"/>
                    <a:pt x="95" y="1661"/>
                    <a:pt x="285" y="1258"/>
                  </a:cubicBezTo>
                  <a:cubicBezTo>
                    <a:pt x="356" y="1092"/>
                    <a:pt x="427" y="926"/>
                    <a:pt x="522" y="760"/>
                  </a:cubicBezTo>
                  <a:cubicBezTo>
                    <a:pt x="854" y="143"/>
                    <a:pt x="1328" y="1"/>
                    <a:pt x="1945" y="356"/>
                  </a:cubicBezTo>
                  <a:cubicBezTo>
                    <a:pt x="2372" y="617"/>
                    <a:pt x="2752" y="950"/>
                    <a:pt x="3060" y="1329"/>
                  </a:cubicBezTo>
                  <a:cubicBezTo>
                    <a:pt x="3036" y="1875"/>
                    <a:pt x="2965" y="2396"/>
                    <a:pt x="2847" y="2918"/>
                  </a:cubicBezTo>
                  <a:cubicBezTo>
                    <a:pt x="2799" y="3440"/>
                    <a:pt x="2752" y="3962"/>
                    <a:pt x="2704" y="4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19;p50">
              <a:extLst>
                <a:ext uri="{FF2B5EF4-FFF2-40B4-BE49-F238E27FC236}">
                  <a16:creationId xmlns:a16="http://schemas.microsoft.com/office/drawing/2014/main" id="{C4FB6B94-C48B-7749-9367-C80A4D7C91F3}"/>
                </a:ext>
              </a:extLst>
            </p:cNvPr>
            <p:cNvSpPr/>
            <p:nvPr/>
          </p:nvSpPr>
          <p:spPr>
            <a:xfrm>
              <a:off x="10329825" y="4842850"/>
              <a:ext cx="129300" cy="43300"/>
            </a:xfrm>
            <a:custGeom>
              <a:avLst/>
              <a:gdLst/>
              <a:ahLst/>
              <a:cxnLst/>
              <a:rect l="l" t="t" r="r" b="b"/>
              <a:pathLst>
                <a:path w="5172" h="1732" extrusionOk="0">
                  <a:moveTo>
                    <a:pt x="5172" y="830"/>
                  </a:moveTo>
                  <a:cubicBezTo>
                    <a:pt x="4958" y="1020"/>
                    <a:pt x="4768" y="1210"/>
                    <a:pt x="4555" y="1376"/>
                  </a:cubicBezTo>
                  <a:cubicBezTo>
                    <a:pt x="4436" y="1447"/>
                    <a:pt x="4318" y="1494"/>
                    <a:pt x="4199" y="1518"/>
                  </a:cubicBezTo>
                  <a:cubicBezTo>
                    <a:pt x="3985" y="1566"/>
                    <a:pt x="3748" y="1613"/>
                    <a:pt x="3511" y="1637"/>
                  </a:cubicBezTo>
                  <a:cubicBezTo>
                    <a:pt x="2491" y="1732"/>
                    <a:pt x="1447" y="1732"/>
                    <a:pt x="427" y="1613"/>
                  </a:cubicBezTo>
                  <a:cubicBezTo>
                    <a:pt x="285" y="1589"/>
                    <a:pt x="143" y="1542"/>
                    <a:pt x="0" y="1494"/>
                  </a:cubicBezTo>
                  <a:cubicBezTo>
                    <a:pt x="72" y="1234"/>
                    <a:pt x="214" y="996"/>
                    <a:pt x="427" y="830"/>
                  </a:cubicBezTo>
                  <a:cubicBezTo>
                    <a:pt x="546" y="759"/>
                    <a:pt x="665" y="664"/>
                    <a:pt x="759" y="546"/>
                  </a:cubicBezTo>
                  <a:cubicBezTo>
                    <a:pt x="1139" y="47"/>
                    <a:pt x="1661" y="0"/>
                    <a:pt x="2230" y="24"/>
                  </a:cubicBezTo>
                  <a:cubicBezTo>
                    <a:pt x="2681" y="24"/>
                    <a:pt x="3108" y="95"/>
                    <a:pt x="3535" y="237"/>
                  </a:cubicBezTo>
                  <a:cubicBezTo>
                    <a:pt x="3891" y="356"/>
                    <a:pt x="4270" y="427"/>
                    <a:pt x="4626" y="522"/>
                  </a:cubicBezTo>
                  <a:cubicBezTo>
                    <a:pt x="4839" y="569"/>
                    <a:pt x="5029" y="664"/>
                    <a:pt x="5172" y="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0;p50">
              <a:extLst>
                <a:ext uri="{FF2B5EF4-FFF2-40B4-BE49-F238E27FC236}">
                  <a16:creationId xmlns:a16="http://schemas.microsoft.com/office/drawing/2014/main" id="{3C49E840-5B17-6A4F-9470-C82AB14ACB7B}"/>
                </a:ext>
              </a:extLst>
            </p:cNvPr>
            <p:cNvSpPr/>
            <p:nvPr/>
          </p:nvSpPr>
          <p:spPr>
            <a:xfrm>
              <a:off x="10852275" y="4817350"/>
              <a:ext cx="153625" cy="37975"/>
            </a:xfrm>
            <a:custGeom>
              <a:avLst/>
              <a:gdLst/>
              <a:ahLst/>
              <a:cxnLst/>
              <a:rect l="l" t="t" r="r" b="b"/>
              <a:pathLst>
                <a:path w="6145" h="1519" extrusionOk="0">
                  <a:moveTo>
                    <a:pt x="0" y="830"/>
                  </a:moveTo>
                  <a:cubicBezTo>
                    <a:pt x="570" y="735"/>
                    <a:pt x="973" y="664"/>
                    <a:pt x="1376" y="569"/>
                  </a:cubicBezTo>
                  <a:cubicBezTo>
                    <a:pt x="1969" y="451"/>
                    <a:pt x="2562" y="332"/>
                    <a:pt x="3155" y="190"/>
                  </a:cubicBezTo>
                  <a:cubicBezTo>
                    <a:pt x="3630" y="71"/>
                    <a:pt x="4128" y="0"/>
                    <a:pt x="4602" y="0"/>
                  </a:cubicBezTo>
                  <a:lnTo>
                    <a:pt x="5812" y="0"/>
                  </a:lnTo>
                  <a:cubicBezTo>
                    <a:pt x="5907" y="0"/>
                    <a:pt x="6002" y="24"/>
                    <a:pt x="6073" y="47"/>
                  </a:cubicBezTo>
                  <a:cubicBezTo>
                    <a:pt x="6144" y="190"/>
                    <a:pt x="6073" y="237"/>
                    <a:pt x="6025" y="285"/>
                  </a:cubicBezTo>
                  <a:cubicBezTo>
                    <a:pt x="5622" y="664"/>
                    <a:pt x="5124" y="949"/>
                    <a:pt x="4579" y="1044"/>
                  </a:cubicBezTo>
                  <a:cubicBezTo>
                    <a:pt x="3796" y="1234"/>
                    <a:pt x="2989" y="1328"/>
                    <a:pt x="2206" y="1423"/>
                  </a:cubicBezTo>
                  <a:cubicBezTo>
                    <a:pt x="1661" y="1518"/>
                    <a:pt x="1092" y="1400"/>
                    <a:pt x="617" y="1139"/>
                  </a:cubicBezTo>
                  <a:cubicBezTo>
                    <a:pt x="451" y="1067"/>
                    <a:pt x="285" y="973"/>
                    <a:pt x="0" y="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1;p50">
              <a:extLst>
                <a:ext uri="{FF2B5EF4-FFF2-40B4-BE49-F238E27FC236}">
                  <a16:creationId xmlns:a16="http://schemas.microsoft.com/office/drawing/2014/main" id="{42FF6423-47E0-E64B-8F03-D8A0B6C1B21A}"/>
                </a:ext>
              </a:extLst>
            </p:cNvPr>
            <p:cNvSpPr/>
            <p:nvPr/>
          </p:nvSpPr>
          <p:spPr>
            <a:xfrm>
              <a:off x="10613875" y="4149000"/>
              <a:ext cx="59325" cy="33825"/>
            </a:xfrm>
            <a:custGeom>
              <a:avLst/>
              <a:gdLst/>
              <a:ahLst/>
              <a:cxnLst/>
              <a:rect l="l" t="t" r="r" b="b"/>
              <a:pathLst>
                <a:path w="2373" h="1353" extrusionOk="0">
                  <a:moveTo>
                    <a:pt x="1" y="356"/>
                  </a:moveTo>
                  <a:lnTo>
                    <a:pt x="2373" y="1"/>
                  </a:lnTo>
                  <a:cubicBezTo>
                    <a:pt x="2325" y="72"/>
                    <a:pt x="2302" y="143"/>
                    <a:pt x="2254" y="214"/>
                  </a:cubicBezTo>
                  <a:cubicBezTo>
                    <a:pt x="1946" y="522"/>
                    <a:pt x="1661" y="831"/>
                    <a:pt x="1376" y="1139"/>
                  </a:cubicBezTo>
                  <a:cubicBezTo>
                    <a:pt x="1234" y="1305"/>
                    <a:pt x="973" y="1353"/>
                    <a:pt x="783" y="1210"/>
                  </a:cubicBezTo>
                  <a:cubicBezTo>
                    <a:pt x="451" y="1021"/>
                    <a:pt x="167" y="736"/>
                    <a:pt x="1" y="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2;p50">
              <a:extLst>
                <a:ext uri="{FF2B5EF4-FFF2-40B4-BE49-F238E27FC236}">
                  <a16:creationId xmlns:a16="http://schemas.microsoft.com/office/drawing/2014/main" id="{05F65E3A-9BCC-704B-A67F-CEA6DF0E078E}"/>
                </a:ext>
              </a:extLst>
            </p:cNvPr>
            <p:cNvSpPr/>
            <p:nvPr/>
          </p:nvSpPr>
          <p:spPr>
            <a:xfrm>
              <a:off x="10191650" y="3739225"/>
              <a:ext cx="239600" cy="265100"/>
            </a:xfrm>
            <a:custGeom>
              <a:avLst/>
              <a:gdLst/>
              <a:ahLst/>
              <a:cxnLst/>
              <a:rect l="l" t="t" r="r" b="b"/>
              <a:pathLst>
                <a:path w="9584" h="10604" extrusionOk="0">
                  <a:moveTo>
                    <a:pt x="7733" y="2515"/>
                  </a:moveTo>
                  <a:cubicBezTo>
                    <a:pt x="7283" y="997"/>
                    <a:pt x="5859" y="1"/>
                    <a:pt x="4294" y="48"/>
                  </a:cubicBezTo>
                  <a:cubicBezTo>
                    <a:pt x="1258" y="48"/>
                    <a:pt x="0" y="3084"/>
                    <a:pt x="759" y="5646"/>
                  </a:cubicBezTo>
                  <a:cubicBezTo>
                    <a:pt x="1566" y="8350"/>
                    <a:pt x="4579" y="10604"/>
                    <a:pt x="7212" y="8706"/>
                  </a:cubicBezTo>
                  <a:cubicBezTo>
                    <a:pt x="9133" y="7307"/>
                    <a:pt x="9584" y="4104"/>
                    <a:pt x="7733" y="25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3;p50">
              <a:extLst>
                <a:ext uri="{FF2B5EF4-FFF2-40B4-BE49-F238E27FC236}">
                  <a16:creationId xmlns:a16="http://schemas.microsoft.com/office/drawing/2014/main" id="{9F7DB814-1DD6-6E40-861B-85AE67EECA5B}"/>
                </a:ext>
              </a:extLst>
            </p:cNvPr>
            <p:cNvSpPr/>
            <p:nvPr/>
          </p:nvSpPr>
          <p:spPr>
            <a:xfrm>
              <a:off x="10820850" y="3685250"/>
              <a:ext cx="215275" cy="225375"/>
            </a:xfrm>
            <a:custGeom>
              <a:avLst/>
              <a:gdLst/>
              <a:ahLst/>
              <a:cxnLst/>
              <a:rect l="l" t="t" r="r" b="b"/>
              <a:pathLst>
                <a:path w="8611" h="9015" extrusionOk="0">
                  <a:moveTo>
                    <a:pt x="7923" y="2658"/>
                  </a:moveTo>
                  <a:cubicBezTo>
                    <a:pt x="7543" y="1851"/>
                    <a:pt x="6808" y="1282"/>
                    <a:pt x="5930" y="1163"/>
                  </a:cubicBezTo>
                  <a:cubicBezTo>
                    <a:pt x="5646" y="950"/>
                    <a:pt x="5337" y="784"/>
                    <a:pt x="5005" y="665"/>
                  </a:cubicBezTo>
                  <a:cubicBezTo>
                    <a:pt x="3179" y="1"/>
                    <a:pt x="1068" y="1353"/>
                    <a:pt x="546" y="3108"/>
                  </a:cubicBezTo>
                  <a:cubicBezTo>
                    <a:pt x="0" y="4864"/>
                    <a:pt x="641" y="6975"/>
                    <a:pt x="2254" y="7971"/>
                  </a:cubicBezTo>
                  <a:cubicBezTo>
                    <a:pt x="3938" y="9015"/>
                    <a:pt x="5812" y="8683"/>
                    <a:pt x="7259" y="7402"/>
                  </a:cubicBezTo>
                  <a:cubicBezTo>
                    <a:pt x="8611" y="6192"/>
                    <a:pt x="8611" y="4176"/>
                    <a:pt x="7923" y="265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4;p50">
              <a:extLst>
                <a:ext uri="{FF2B5EF4-FFF2-40B4-BE49-F238E27FC236}">
                  <a16:creationId xmlns:a16="http://schemas.microsoft.com/office/drawing/2014/main" id="{818A9126-4C03-5642-AFEF-1EA4840144E7}"/>
                </a:ext>
              </a:extLst>
            </p:cNvPr>
            <p:cNvSpPr/>
            <p:nvPr/>
          </p:nvSpPr>
          <p:spPr>
            <a:xfrm>
              <a:off x="9829325" y="3168150"/>
              <a:ext cx="1619550" cy="1746475"/>
            </a:xfrm>
            <a:custGeom>
              <a:avLst/>
              <a:gdLst/>
              <a:ahLst/>
              <a:cxnLst/>
              <a:rect l="l" t="t" r="r" b="b"/>
              <a:pathLst>
                <a:path w="64782" h="69859" extrusionOk="0">
                  <a:moveTo>
                    <a:pt x="61627" y="25026"/>
                  </a:moveTo>
                  <a:cubicBezTo>
                    <a:pt x="61508" y="25524"/>
                    <a:pt x="61318" y="25998"/>
                    <a:pt x="61105" y="26449"/>
                  </a:cubicBezTo>
                  <a:cubicBezTo>
                    <a:pt x="60417" y="27777"/>
                    <a:pt x="59682" y="29058"/>
                    <a:pt x="58899" y="30316"/>
                  </a:cubicBezTo>
                  <a:cubicBezTo>
                    <a:pt x="58353" y="31193"/>
                    <a:pt x="57689" y="32000"/>
                    <a:pt x="57072" y="32830"/>
                  </a:cubicBezTo>
                  <a:cubicBezTo>
                    <a:pt x="56883" y="33091"/>
                    <a:pt x="56693" y="33328"/>
                    <a:pt x="56503" y="33589"/>
                  </a:cubicBezTo>
                  <a:cubicBezTo>
                    <a:pt x="56029" y="34301"/>
                    <a:pt x="55459" y="34941"/>
                    <a:pt x="54843" y="35510"/>
                  </a:cubicBezTo>
                  <a:cubicBezTo>
                    <a:pt x="54439" y="35866"/>
                    <a:pt x="54012" y="36175"/>
                    <a:pt x="53562" y="36459"/>
                  </a:cubicBezTo>
                  <a:cubicBezTo>
                    <a:pt x="52945" y="36815"/>
                    <a:pt x="52304" y="37171"/>
                    <a:pt x="51664" y="37479"/>
                  </a:cubicBezTo>
                  <a:cubicBezTo>
                    <a:pt x="51284" y="37622"/>
                    <a:pt x="50905" y="37764"/>
                    <a:pt x="50502" y="37835"/>
                  </a:cubicBezTo>
                  <a:cubicBezTo>
                    <a:pt x="49719" y="38096"/>
                    <a:pt x="48912" y="38238"/>
                    <a:pt x="48082" y="38238"/>
                  </a:cubicBezTo>
                  <a:cubicBezTo>
                    <a:pt x="47157" y="38215"/>
                    <a:pt x="46256" y="38238"/>
                    <a:pt x="45330" y="38238"/>
                  </a:cubicBezTo>
                  <a:cubicBezTo>
                    <a:pt x="45236" y="38215"/>
                    <a:pt x="45141" y="38215"/>
                    <a:pt x="45022" y="38191"/>
                  </a:cubicBezTo>
                  <a:cubicBezTo>
                    <a:pt x="44405" y="38120"/>
                    <a:pt x="43765" y="38072"/>
                    <a:pt x="43124" y="37954"/>
                  </a:cubicBezTo>
                  <a:cubicBezTo>
                    <a:pt x="42508" y="37859"/>
                    <a:pt x="41891" y="37669"/>
                    <a:pt x="41274" y="37550"/>
                  </a:cubicBezTo>
                  <a:cubicBezTo>
                    <a:pt x="40990" y="37432"/>
                    <a:pt x="40657" y="37361"/>
                    <a:pt x="40349" y="37361"/>
                  </a:cubicBezTo>
                  <a:cubicBezTo>
                    <a:pt x="40278" y="37574"/>
                    <a:pt x="40302" y="37788"/>
                    <a:pt x="40420" y="37977"/>
                  </a:cubicBezTo>
                  <a:cubicBezTo>
                    <a:pt x="40634" y="38452"/>
                    <a:pt x="40776" y="38974"/>
                    <a:pt x="40847" y="39496"/>
                  </a:cubicBezTo>
                  <a:cubicBezTo>
                    <a:pt x="40871" y="39638"/>
                    <a:pt x="40895" y="39780"/>
                    <a:pt x="40942" y="39923"/>
                  </a:cubicBezTo>
                  <a:cubicBezTo>
                    <a:pt x="41250" y="40776"/>
                    <a:pt x="41535" y="41654"/>
                    <a:pt x="41796" y="42508"/>
                  </a:cubicBezTo>
                  <a:cubicBezTo>
                    <a:pt x="42033" y="43243"/>
                    <a:pt x="42342" y="43955"/>
                    <a:pt x="42674" y="44643"/>
                  </a:cubicBezTo>
                  <a:cubicBezTo>
                    <a:pt x="43219" y="45758"/>
                    <a:pt x="43599" y="46944"/>
                    <a:pt x="43836" y="48201"/>
                  </a:cubicBezTo>
                  <a:cubicBezTo>
                    <a:pt x="43955" y="48699"/>
                    <a:pt x="44026" y="49221"/>
                    <a:pt x="44050" y="49767"/>
                  </a:cubicBezTo>
                  <a:cubicBezTo>
                    <a:pt x="44026" y="49862"/>
                    <a:pt x="44050" y="49956"/>
                    <a:pt x="44097" y="50051"/>
                  </a:cubicBezTo>
                  <a:cubicBezTo>
                    <a:pt x="44358" y="50526"/>
                    <a:pt x="44287" y="51048"/>
                    <a:pt x="44287" y="51546"/>
                  </a:cubicBezTo>
                  <a:cubicBezTo>
                    <a:pt x="44310" y="51925"/>
                    <a:pt x="44050" y="52281"/>
                    <a:pt x="43694" y="52352"/>
                  </a:cubicBezTo>
                  <a:cubicBezTo>
                    <a:pt x="43575" y="52376"/>
                    <a:pt x="43457" y="52423"/>
                    <a:pt x="43314" y="52495"/>
                  </a:cubicBezTo>
                  <a:cubicBezTo>
                    <a:pt x="43290" y="52613"/>
                    <a:pt x="43290" y="52732"/>
                    <a:pt x="43314" y="52850"/>
                  </a:cubicBezTo>
                  <a:cubicBezTo>
                    <a:pt x="43457" y="53728"/>
                    <a:pt x="43670" y="54606"/>
                    <a:pt x="44002" y="55436"/>
                  </a:cubicBezTo>
                  <a:cubicBezTo>
                    <a:pt x="44216" y="55982"/>
                    <a:pt x="44310" y="56575"/>
                    <a:pt x="44310" y="57168"/>
                  </a:cubicBezTo>
                  <a:lnTo>
                    <a:pt x="44310" y="58947"/>
                  </a:lnTo>
                  <a:cubicBezTo>
                    <a:pt x="44310" y="59540"/>
                    <a:pt x="44026" y="60085"/>
                    <a:pt x="43528" y="60394"/>
                  </a:cubicBezTo>
                  <a:cubicBezTo>
                    <a:pt x="42911" y="60773"/>
                    <a:pt x="42247" y="61034"/>
                    <a:pt x="41535" y="61176"/>
                  </a:cubicBezTo>
                  <a:cubicBezTo>
                    <a:pt x="41132" y="61271"/>
                    <a:pt x="40752" y="61366"/>
                    <a:pt x="40373" y="61437"/>
                  </a:cubicBezTo>
                  <a:cubicBezTo>
                    <a:pt x="40420" y="62837"/>
                    <a:pt x="40444" y="64189"/>
                    <a:pt x="40491" y="65565"/>
                  </a:cubicBezTo>
                  <a:cubicBezTo>
                    <a:pt x="40847" y="65683"/>
                    <a:pt x="41227" y="65707"/>
                    <a:pt x="41606" y="65588"/>
                  </a:cubicBezTo>
                  <a:cubicBezTo>
                    <a:pt x="42247" y="65494"/>
                    <a:pt x="42887" y="65351"/>
                    <a:pt x="43528" y="65185"/>
                  </a:cubicBezTo>
                  <a:cubicBezTo>
                    <a:pt x="44310" y="64972"/>
                    <a:pt x="45141" y="64877"/>
                    <a:pt x="45971" y="64877"/>
                  </a:cubicBezTo>
                  <a:lnTo>
                    <a:pt x="47181" y="64877"/>
                  </a:lnTo>
                  <a:cubicBezTo>
                    <a:pt x="47347" y="64877"/>
                    <a:pt x="47513" y="64901"/>
                    <a:pt x="47679" y="64924"/>
                  </a:cubicBezTo>
                  <a:cubicBezTo>
                    <a:pt x="48058" y="64972"/>
                    <a:pt x="48343" y="65304"/>
                    <a:pt x="48343" y="65660"/>
                  </a:cubicBezTo>
                  <a:cubicBezTo>
                    <a:pt x="48367" y="65992"/>
                    <a:pt x="48296" y="66300"/>
                    <a:pt x="48106" y="66561"/>
                  </a:cubicBezTo>
                  <a:cubicBezTo>
                    <a:pt x="47845" y="66941"/>
                    <a:pt x="47513" y="67273"/>
                    <a:pt x="47110" y="67510"/>
                  </a:cubicBezTo>
                  <a:cubicBezTo>
                    <a:pt x="46517" y="67866"/>
                    <a:pt x="45876" y="68127"/>
                    <a:pt x="45212" y="68222"/>
                  </a:cubicBezTo>
                  <a:cubicBezTo>
                    <a:pt x="44358" y="68411"/>
                    <a:pt x="43504" y="68506"/>
                    <a:pt x="42626" y="68530"/>
                  </a:cubicBezTo>
                  <a:cubicBezTo>
                    <a:pt x="42294" y="68530"/>
                    <a:pt x="41962" y="68459"/>
                    <a:pt x="41630" y="68340"/>
                  </a:cubicBezTo>
                  <a:cubicBezTo>
                    <a:pt x="41132" y="68103"/>
                    <a:pt x="40634" y="67889"/>
                    <a:pt x="40136" y="67652"/>
                  </a:cubicBezTo>
                  <a:cubicBezTo>
                    <a:pt x="39661" y="67439"/>
                    <a:pt x="39353" y="66941"/>
                    <a:pt x="39400" y="66419"/>
                  </a:cubicBezTo>
                  <a:cubicBezTo>
                    <a:pt x="39448" y="64948"/>
                    <a:pt x="39448" y="63454"/>
                    <a:pt x="39471" y="61983"/>
                  </a:cubicBezTo>
                  <a:cubicBezTo>
                    <a:pt x="39471" y="61793"/>
                    <a:pt x="39543" y="61603"/>
                    <a:pt x="39305" y="61414"/>
                  </a:cubicBezTo>
                  <a:cubicBezTo>
                    <a:pt x="39139" y="61414"/>
                    <a:pt x="38950" y="61390"/>
                    <a:pt x="38736" y="61390"/>
                  </a:cubicBezTo>
                  <a:lnTo>
                    <a:pt x="36506" y="61390"/>
                  </a:lnTo>
                  <a:cubicBezTo>
                    <a:pt x="36340" y="61414"/>
                    <a:pt x="36174" y="61390"/>
                    <a:pt x="35984" y="61390"/>
                  </a:cubicBezTo>
                  <a:cubicBezTo>
                    <a:pt x="35652" y="61342"/>
                    <a:pt x="35344" y="61129"/>
                    <a:pt x="35202" y="60821"/>
                  </a:cubicBezTo>
                  <a:cubicBezTo>
                    <a:pt x="34941" y="60299"/>
                    <a:pt x="34798" y="59706"/>
                    <a:pt x="34775" y="59113"/>
                  </a:cubicBezTo>
                  <a:lnTo>
                    <a:pt x="34775" y="57950"/>
                  </a:lnTo>
                  <a:cubicBezTo>
                    <a:pt x="34727" y="57903"/>
                    <a:pt x="34704" y="57879"/>
                    <a:pt x="34680" y="57879"/>
                  </a:cubicBezTo>
                  <a:cubicBezTo>
                    <a:pt x="34680" y="57855"/>
                    <a:pt x="34656" y="57855"/>
                    <a:pt x="34632" y="57855"/>
                  </a:cubicBezTo>
                  <a:lnTo>
                    <a:pt x="30315" y="57855"/>
                  </a:lnTo>
                  <a:cubicBezTo>
                    <a:pt x="30244" y="57855"/>
                    <a:pt x="30173" y="57879"/>
                    <a:pt x="30102" y="57903"/>
                  </a:cubicBezTo>
                  <a:cubicBezTo>
                    <a:pt x="29912" y="58259"/>
                    <a:pt x="29793" y="58662"/>
                    <a:pt x="29770" y="59089"/>
                  </a:cubicBezTo>
                  <a:cubicBezTo>
                    <a:pt x="29770" y="59113"/>
                    <a:pt x="29770" y="59136"/>
                    <a:pt x="29770" y="59160"/>
                  </a:cubicBezTo>
                  <a:cubicBezTo>
                    <a:pt x="29580" y="59801"/>
                    <a:pt x="29509" y="60489"/>
                    <a:pt x="29532" y="61153"/>
                  </a:cubicBezTo>
                  <a:cubicBezTo>
                    <a:pt x="29509" y="61580"/>
                    <a:pt x="29153" y="61888"/>
                    <a:pt x="28726" y="61912"/>
                  </a:cubicBezTo>
                  <a:lnTo>
                    <a:pt x="28228" y="61912"/>
                  </a:lnTo>
                  <a:lnTo>
                    <a:pt x="27516" y="61912"/>
                  </a:lnTo>
                  <a:cubicBezTo>
                    <a:pt x="27421" y="62291"/>
                    <a:pt x="27326" y="62671"/>
                    <a:pt x="27255" y="63027"/>
                  </a:cubicBezTo>
                  <a:cubicBezTo>
                    <a:pt x="27113" y="63738"/>
                    <a:pt x="26947" y="64450"/>
                    <a:pt x="26852" y="65162"/>
                  </a:cubicBezTo>
                  <a:cubicBezTo>
                    <a:pt x="26757" y="65873"/>
                    <a:pt x="26781" y="66537"/>
                    <a:pt x="26757" y="67249"/>
                  </a:cubicBezTo>
                  <a:cubicBezTo>
                    <a:pt x="26757" y="67344"/>
                    <a:pt x="26781" y="67439"/>
                    <a:pt x="26828" y="67534"/>
                  </a:cubicBezTo>
                  <a:cubicBezTo>
                    <a:pt x="26971" y="67818"/>
                    <a:pt x="26828" y="68150"/>
                    <a:pt x="26544" y="68269"/>
                  </a:cubicBezTo>
                  <a:cubicBezTo>
                    <a:pt x="26235" y="68364"/>
                    <a:pt x="25927" y="68530"/>
                    <a:pt x="25690" y="68743"/>
                  </a:cubicBezTo>
                  <a:cubicBezTo>
                    <a:pt x="25618" y="69336"/>
                    <a:pt x="25286" y="69597"/>
                    <a:pt x="24670" y="69574"/>
                  </a:cubicBezTo>
                  <a:cubicBezTo>
                    <a:pt x="24290" y="69597"/>
                    <a:pt x="23934" y="69645"/>
                    <a:pt x="23602" y="69716"/>
                  </a:cubicBezTo>
                  <a:cubicBezTo>
                    <a:pt x="22487" y="69858"/>
                    <a:pt x="21349" y="69835"/>
                    <a:pt x="20234" y="69692"/>
                  </a:cubicBezTo>
                  <a:cubicBezTo>
                    <a:pt x="19973" y="69645"/>
                    <a:pt x="19712" y="69574"/>
                    <a:pt x="19451" y="69455"/>
                  </a:cubicBezTo>
                  <a:cubicBezTo>
                    <a:pt x="18811" y="69170"/>
                    <a:pt x="18573" y="68364"/>
                    <a:pt x="19000" y="67795"/>
                  </a:cubicBezTo>
                  <a:cubicBezTo>
                    <a:pt x="19261" y="67391"/>
                    <a:pt x="19593" y="67012"/>
                    <a:pt x="19997" y="66727"/>
                  </a:cubicBezTo>
                  <a:cubicBezTo>
                    <a:pt x="20163" y="66585"/>
                    <a:pt x="20352" y="66442"/>
                    <a:pt x="20519" y="66276"/>
                  </a:cubicBezTo>
                  <a:cubicBezTo>
                    <a:pt x="20756" y="66015"/>
                    <a:pt x="21064" y="65873"/>
                    <a:pt x="21420" y="65873"/>
                  </a:cubicBezTo>
                  <a:cubicBezTo>
                    <a:pt x="22298" y="65778"/>
                    <a:pt x="23199" y="65897"/>
                    <a:pt x="24053" y="66158"/>
                  </a:cubicBezTo>
                  <a:cubicBezTo>
                    <a:pt x="24551" y="66348"/>
                    <a:pt x="25049" y="66466"/>
                    <a:pt x="25571" y="66608"/>
                  </a:cubicBezTo>
                  <a:cubicBezTo>
                    <a:pt x="25595" y="66514"/>
                    <a:pt x="25618" y="66442"/>
                    <a:pt x="25642" y="66348"/>
                  </a:cubicBezTo>
                  <a:cubicBezTo>
                    <a:pt x="25690" y="65090"/>
                    <a:pt x="25903" y="63857"/>
                    <a:pt x="26283" y="62671"/>
                  </a:cubicBezTo>
                  <a:cubicBezTo>
                    <a:pt x="26378" y="62386"/>
                    <a:pt x="26425" y="62078"/>
                    <a:pt x="26425" y="61769"/>
                  </a:cubicBezTo>
                  <a:cubicBezTo>
                    <a:pt x="26283" y="61746"/>
                    <a:pt x="26140" y="61698"/>
                    <a:pt x="25998" y="61675"/>
                  </a:cubicBezTo>
                  <a:cubicBezTo>
                    <a:pt x="25690" y="61651"/>
                    <a:pt x="25381" y="61580"/>
                    <a:pt x="25073" y="61509"/>
                  </a:cubicBezTo>
                  <a:cubicBezTo>
                    <a:pt x="24527" y="61295"/>
                    <a:pt x="23934" y="61153"/>
                    <a:pt x="23365" y="61034"/>
                  </a:cubicBezTo>
                  <a:cubicBezTo>
                    <a:pt x="22914" y="60939"/>
                    <a:pt x="22464" y="60797"/>
                    <a:pt x="22013" y="60678"/>
                  </a:cubicBezTo>
                  <a:cubicBezTo>
                    <a:pt x="21254" y="60512"/>
                    <a:pt x="20851" y="59706"/>
                    <a:pt x="21112" y="58994"/>
                  </a:cubicBezTo>
                  <a:cubicBezTo>
                    <a:pt x="21159" y="58899"/>
                    <a:pt x="21183" y="58781"/>
                    <a:pt x="21230" y="58686"/>
                  </a:cubicBezTo>
                  <a:cubicBezTo>
                    <a:pt x="21467" y="58259"/>
                    <a:pt x="21705" y="57784"/>
                    <a:pt x="21965" y="57357"/>
                  </a:cubicBezTo>
                  <a:cubicBezTo>
                    <a:pt x="22179" y="56978"/>
                    <a:pt x="22392" y="56575"/>
                    <a:pt x="22535" y="56171"/>
                  </a:cubicBezTo>
                  <a:cubicBezTo>
                    <a:pt x="22677" y="55744"/>
                    <a:pt x="22891" y="55365"/>
                    <a:pt x="23057" y="54962"/>
                  </a:cubicBezTo>
                  <a:cubicBezTo>
                    <a:pt x="23199" y="54772"/>
                    <a:pt x="23246" y="54535"/>
                    <a:pt x="23223" y="54321"/>
                  </a:cubicBezTo>
                  <a:lnTo>
                    <a:pt x="22535" y="54321"/>
                  </a:lnTo>
                  <a:cubicBezTo>
                    <a:pt x="22392" y="54321"/>
                    <a:pt x="22250" y="54321"/>
                    <a:pt x="22084" y="54321"/>
                  </a:cubicBezTo>
                  <a:cubicBezTo>
                    <a:pt x="21396" y="54155"/>
                    <a:pt x="21278" y="53870"/>
                    <a:pt x="21396" y="53277"/>
                  </a:cubicBezTo>
                  <a:cubicBezTo>
                    <a:pt x="21799" y="51451"/>
                    <a:pt x="22345" y="49672"/>
                    <a:pt x="23057" y="47940"/>
                  </a:cubicBezTo>
                  <a:cubicBezTo>
                    <a:pt x="23318" y="47276"/>
                    <a:pt x="23484" y="46588"/>
                    <a:pt x="23697" y="45876"/>
                  </a:cubicBezTo>
                  <a:cubicBezTo>
                    <a:pt x="23887" y="45189"/>
                    <a:pt x="24100" y="44453"/>
                    <a:pt x="24290" y="43742"/>
                  </a:cubicBezTo>
                  <a:cubicBezTo>
                    <a:pt x="24504" y="42864"/>
                    <a:pt x="24693" y="41963"/>
                    <a:pt x="24931" y="41037"/>
                  </a:cubicBezTo>
                  <a:cubicBezTo>
                    <a:pt x="24598" y="41061"/>
                    <a:pt x="24338" y="41085"/>
                    <a:pt x="24053" y="41085"/>
                  </a:cubicBezTo>
                  <a:cubicBezTo>
                    <a:pt x="23341" y="41085"/>
                    <a:pt x="22606" y="41132"/>
                    <a:pt x="21894" y="41085"/>
                  </a:cubicBezTo>
                  <a:cubicBezTo>
                    <a:pt x="20685" y="41014"/>
                    <a:pt x="19499" y="40800"/>
                    <a:pt x="18336" y="40421"/>
                  </a:cubicBezTo>
                  <a:cubicBezTo>
                    <a:pt x="16510" y="39780"/>
                    <a:pt x="14778" y="38950"/>
                    <a:pt x="13118" y="37954"/>
                  </a:cubicBezTo>
                  <a:cubicBezTo>
                    <a:pt x="12453" y="37550"/>
                    <a:pt x="11789" y="37147"/>
                    <a:pt x="11125" y="36696"/>
                  </a:cubicBezTo>
                  <a:cubicBezTo>
                    <a:pt x="10793" y="36459"/>
                    <a:pt x="10461" y="36175"/>
                    <a:pt x="10129" y="35914"/>
                  </a:cubicBezTo>
                  <a:cubicBezTo>
                    <a:pt x="9702" y="35558"/>
                    <a:pt x="9251" y="35178"/>
                    <a:pt x="8777" y="34870"/>
                  </a:cubicBezTo>
                  <a:cubicBezTo>
                    <a:pt x="7425" y="33850"/>
                    <a:pt x="6167" y="32735"/>
                    <a:pt x="4958" y="31525"/>
                  </a:cubicBezTo>
                  <a:cubicBezTo>
                    <a:pt x="4270" y="30837"/>
                    <a:pt x="3606" y="30126"/>
                    <a:pt x="2918" y="29438"/>
                  </a:cubicBezTo>
                  <a:cubicBezTo>
                    <a:pt x="2396" y="28892"/>
                    <a:pt x="1969" y="28252"/>
                    <a:pt x="1660" y="27540"/>
                  </a:cubicBezTo>
                  <a:cubicBezTo>
                    <a:pt x="1589" y="27398"/>
                    <a:pt x="1518" y="27232"/>
                    <a:pt x="1447" y="27090"/>
                  </a:cubicBezTo>
                  <a:cubicBezTo>
                    <a:pt x="1352" y="26805"/>
                    <a:pt x="1162" y="26568"/>
                    <a:pt x="925" y="26425"/>
                  </a:cubicBezTo>
                  <a:cubicBezTo>
                    <a:pt x="712" y="26307"/>
                    <a:pt x="569" y="26093"/>
                    <a:pt x="522" y="25880"/>
                  </a:cubicBezTo>
                  <a:cubicBezTo>
                    <a:pt x="451" y="25619"/>
                    <a:pt x="356" y="25382"/>
                    <a:pt x="308" y="25144"/>
                  </a:cubicBezTo>
                  <a:cubicBezTo>
                    <a:pt x="237" y="24884"/>
                    <a:pt x="166" y="24551"/>
                    <a:pt x="95" y="24290"/>
                  </a:cubicBezTo>
                  <a:cubicBezTo>
                    <a:pt x="0" y="24030"/>
                    <a:pt x="0" y="23769"/>
                    <a:pt x="47" y="23531"/>
                  </a:cubicBezTo>
                  <a:cubicBezTo>
                    <a:pt x="71" y="23270"/>
                    <a:pt x="308" y="23057"/>
                    <a:pt x="569" y="23057"/>
                  </a:cubicBezTo>
                  <a:cubicBezTo>
                    <a:pt x="807" y="23057"/>
                    <a:pt x="973" y="23223"/>
                    <a:pt x="1020" y="23508"/>
                  </a:cubicBezTo>
                  <a:cubicBezTo>
                    <a:pt x="1139" y="23982"/>
                    <a:pt x="1257" y="24457"/>
                    <a:pt x="1352" y="24931"/>
                  </a:cubicBezTo>
                  <a:cubicBezTo>
                    <a:pt x="1400" y="25050"/>
                    <a:pt x="1423" y="25168"/>
                    <a:pt x="1471" y="25287"/>
                  </a:cubicBezTo>
                  <a:cubicBezTo>
                    <a:pt x="1471" y="25334"/>
                    <a:pt x="1542" y="25358"/>
                    <a:pt x="1589" y="25382"/>
                  </a:cubicBezTo>
                  <a:cubicBezTo>
                    <a:pt x="1779" y="25192"/>
                    <a:pt x="1945" y="24955"/>
                    <a:pt x="1993" y="24694"/>
                  </a:cubicBezTo>
                  <a:cubicBezTo>
                    <a:pt x="2135" y="24409"/>
                    <a:pt x="2277" y="24124"/>
                    <a:pt x="2420" y="23840"/>
                  </a:cubicBezTo>
                  <a:cubicBezTo>
                    <a:pt x="2514" y="23650"/>
                    <a:pt x="2752" y="23555"/>
                    <a:pt x="2965" y="23626"/>
                  </a:cubicBezTo>
                  <a:cubicBezTo>
                    <a:pt x="3179" y="23697"/>
                    <a:pt x="3297" y="23911"/>
                    <a:pt x="3273" y="24124"/>
                  </a:cubicBezTo>
                  <a:cubicBezTo>
                    <a:pt x="3250" y="24314"/>
                    <a:pt x="3226" y="24504"/>
                    <a:pt x="3155" y="24670"/>
                  </a:cubicBezTo>
                  <a:cubicBezTo>
                    <a:pt x="3107" y="24884"/>
                    <a:pt x="3013" y="25073"/>
                    <a:pt x="2894" y="25382"/>
                  </a:cubicBezTo>
                  <a:cubicBezTo>
                    <a:pt x="3226" y="25192"/>
                    <a:pt x="3558" y="24955"/>
                    <a:pt x="3843" y="24694"/>
                  </a:cubicBezTo>
                  <a:cubicBezTo>
                    <a:pt x="4033" y="24528"/>
                    <a:pt x="4222" y="24338"/>
                    <a:pt x="4412" y="24172"/>
                  </a:cubicBezTo>
                  <a:cubicBezTo>
                    <a:pt x="4673" y="23982"/>
                    <a:pt x="4886" y="23958"/>
                    <a:pt x="5053" y="24101"/>
                  </a:cubicBezTo>
                  <a:cubicBezTo>
                    <a:pt x="5242" y="24290"/>
                    <a:pt x="5266" y="24575"/>
                    <a:pt x="5100" y="24789"/>
                  </a:cubicBezTo>
                  <a:cubicBezTo>
                    <a:pt x="4839" y="25216"/>
                    <a:pt x="4507" y="25571"/>
                    <a:pt x="4127" y="25856"/>
                  </a:cubicBezTo>
                  <a:cubicBezTo>
                    <a:pt x="3938" y="25975"/>
                    <a:pt x="3772" y="26117"/>
                    <a:pt x="3606" y="26259"/>
                  </a:cubicBezTo>
                  <a:cubicBezTo>
                    <a:pt x="3321" y="26497"/>
                    <a:pt x="3084" y="26805"/>
                    <a:pt x="2633" y="26829"/>
                  </a:cubicBezTo>
                  <a:cubicBezTo>
                    <a:pt x="2704" y="27018"/>
                    <a:pt x="2752" y="27161"/>
                    <a:pt x="2823" y="27279"/>
                  </a:cubicBezTo>
                  <a:cubicBezTo>
                    <a:pt x="3155" y="27943"/>
                    <a:pt x="3582" y="28513"/>
                    <a:pt x="4080" y="29035"/>
                  </a:cubicBezTo>
                  <a:cubicBezTo>
                    <a:pt x="5432" y="30410"/>
                    <a:pt x="6832" y="31739"/>
                    <a:pt x="8279" y="33020"/>
                  </a:cubicBezTo>
                  <a:cubicBezTo>
                    <a:pt x="8397" y="33115"/>
                    <a:pt x="8539" y="33210"/>
                    <a:pt x="8682" y="33328"/>
                  </a:cubicBezTo>
                  <a:cubicBezTo>
                    <a:pt x="9465" y="33921"/>
                    <a:pt x="10295" y="34514"/>
                    <a:pt x="11054" y="35131"/>
                  </a:cubicBezTo>
                  <a:cubicBezTo>
                    <a:pt x="11908" y="35819"/>
                    <a:pt x="12833" y="36436"/>
                    <a:pt x="13782" y="36981"/>
                  </a:cubicBezTo>
                  <a:cubicBezTo>
                    <a:pt x="14707" y="37550"/>
                    <a:pt x="15656" y="38072"/>
                    <a:pt x="16652" y="38499"/>
                  </a:cubicBezTo>
                  <a:cubicBezTo>
                    <a:pt x="17672" y="38997"/>
                    <a:pt x="18763" y="39377"/>
                    <a:pt x="19878" y="39638"/>
                  </a:cubicBezTo>
                  <a:cubicBezTo>
                    <a:pt x="20685" y="39804"/>
                    <a:pt x="21515" y="39899"/>
                    <a:pt x="22321" y="39946"/>
                  </a:cubicBezTo>
                  <a:cubicBezTo>
                    <a:pt x="22867" y="39994"/>
                    <a:pt x="23436" y="39946"/>
                    <a:pt x="23982" y="39946"/>
                  </a:cubicBezTo>
                  <a:cubicBezTo>
                    <a:pt x="24598" y="39970"/>
                    <a:pt x="24883" y="39543"/>
                    <a:pt x="25215" y="39116"/>
                  </a:cubicBezTo>
                  <a:cubicBezTo>
                    <a:pt x="25097" y="39045"/>
                    <a:pt x="25049" y="38997"/>
                    <a:pt x="25002" y="38974"/>
                  </a:cubicBezTo>
                  <a:cubicBezTo>
                    <a:pt x="24005" y="38689"/>
                    <a:pt x="23033" y="38333"/>
                    <a:pt x="22084" y="37930"/>
                  </a:cubicBezTo>
                  <a:cubicBezTo>
                    <a:pt x="21017" y="37503"/>
                    <a:pt x="19973" y="37052"/>
                    <a:pt x="18905" y="36602"/>
                  </a:cubicBezTo>
                  <a:cubicBezTo>
                    <a:pt x="18099" y="36293"/>
                    <a:pt x="17340" y="35866"/>
                    <a:pt x="16628" y="35344"/>
                  </a:cubicBezTo>
                  <a:cubicBezTo>
                    <a:pt x="15822" y="34751"/>
                    <a:pt x="14968" y="34182"/>
                    <a:pt x="14304" y="33399"/>
                  </a:cubicBezTo>
                  <a:cubicBezTo>
                    <a:pt x="13426" y="32403"/>
                    <a:pt x="12833" y="31193"/>
                    <a:pt x="12572" y="29912"/>
                  </a:cubicBezTo>
                  <a:cubicBezTo>
                    <a:pt x="12477" y="29201"/>
                    <a:pt x="12430" y="28489"/>
                    <a:pt x="12406" y="27754"/>
                  </a:cubicBezTo>
                  <a:cubicBezTo>
                    <a:pt x="12406" y="27374"/>
                    <a:pt x="12406" y="26995"/>
                    <a:pt x="12406" y="26615"/>
                  </a:cubicBezTo>
                  <a:cubicBezTo>
                    <a:pt x="12121" y="26497"/>
                    <a:pt x="11813" y="26378"/>
                    <a:pt x="11552" y="26307"/>
                  </a:cubicBezTo>
                  <a:cubicBezTo>
                    <a:pt x="11006" y="26164"/>
                    <a:pt x="10461" y="25927"/>
                    <a:pt x="9963" y="25643"/>
                  </a:cubicBezTo>
                  <a:cubicBezTo>
                    <a:pt x="9441" y="25382"/>
                    <a:pt x="9014" y="24931"/>
                    <a:pt x="8777" y="24385"/>
                  </a:cubicBezTo>
                  <a:cubicBezTo>
                    <a:pt x="8682" y="24101"/>
                    <a:pt x="8634" y="23816"/>
                    <a:pt x="8634" y="23508"/>
                  </a:cubicBezTo>
                  <a:cubicBezTo>
                    <a:pt x="8587" y="22772"/>
                    <a:pt x="8753" y="22013"/>
                    <a:pt x="9133" y="21373"/>
                  </a:cubicBezTo>
                  <a:cubicBezTo>
                    <a:pt x="9251" y="21112"/>
                    <a:pt x="9393" y="20851"/>
                    <a:pt x="9583" y="20614"/>
                  </a:cubicBezTo>
                  <a:cubicBezTo>
                    <a:pt x="10105" y="19926"/>
                    <a:pt x="11054" y="19736"/>
                    <a:pt x="11813" y="20187"/>
                  </a:cubicBezTo>
                  <a:cubicBezTo>
                    <a:pt x="12169" y="20400"/>
                    <a:pt x="12525" y="20637"/>
                    <a:pt x="12857" y="20898"/>
                  </a:cubicBezTo>
                  <a:cubicBezTo>
                    <a:pt x="12904" y="20946"/>
                    <a:pt x="12952" y="20970"/>
                    <a:pt x="13023" y="21017"/>
                  </a:cubicBezTo>
                  <a:cubicBezTo>
                    <a:pt x="13260" y="20305"/>
                    <a:pt x="13473" y="19594"/>
                    <a:pt x="13734" y="18930"/>
                  </a:cubicBezTo>
                  <a:cubicBezTo>
                    <a:pt x="13995" y="18242"/>
                    <a:pt x="14327" y="17601"/>
                    <a:pt x="14683" y="16984"/>
                  </a:cubicBezTo>
                  <a:cubicBezTo>
                    <a:pt x="15063" y="16344"/>
                    <a:pt x="15513" y="15751"/>
                    <a:pt x="16012" y="15205"/>
                  </a:cubicBezTo>
                  <a:cubicBezTo>
                    <a:pt x="15940" y="15182"/>
                    <a:pt x="15917" y="15158"/>
                    <a:pt x="15917" y="15182"/>
                  </a:cubicBezTo>
                  <a:cubicBezTo>
                    <a:pt x="15086" y="15348"/>
                    <a:pt x="14232" y="15419"/>
                    <a:pt x="13379" y="15419"/>
                  </a:cubicBezTo>
                  <a:cubicBezTo>
                    <a:pt x="12999" y="15466"/>
                    <a:pt x="12619" y="15253"/>
                    <a:pt x="12477" y="14897"/>
                  </a:cubicBezTo>
                  <a:cubicBezTo>
                    <a:pt x="12359" y="14707"/>
                    <a:pt x="12359" y="14470"/>
                    <a:pt x="12477" y="14304"/>
                  </a:cubicBezTo>
                  <a:cubicBezTo>
                    <a:pt x="12643" y="13996"/>
                    <a:pt x="12857" y="13711"/>
                    <a:pt x="13094" y="13426"/>
                  </a:cubicBezTo>
                  <a:cubicBezTo>
                    <a:pt x="13711" y="12786"/>
                    <a:pt x="14375" y="12193"/>
                    <a:pt x="15110" y="11671"/>
                  </a:cubicBezTo>
                  <a:cubicBezTo>
                    <a:pt x="16178" y="10841"/>
                    <a:pt x="17245" y="10011"/>
                    <a:pt x="18336" y="9204"/>
                  </a:cubicBezTo>
                  <a:cubicBezTo>
                    <a:pt x="18882" y="8801"/>
                    <a:pt x="19451" y="8421"/>
                    <a:pt x="19997" y="8042"/>
                  </a:cubicBezTo>
                  <a:cubicBezTo>
                    <a:pt x="20258" y="7899"/>
                    <a:pt x="20542" y="7781"/>
                    <a:pt x="20803" y="7662"/>
                  </a:cubicBezTo>
                  <a:lnTo>
                    <a:pt x="21230" y="7449"/>
                  </a:lnTo>
                  <a:cubicBezTo>
                    <a:pt x="21183" y="7283"/>
                    <a:pt x="21017" y="7140"/>
                    <a:pt x="20851" y="7093"/>
                  </a:cubicBezTo>
                  <a:cubicBezTo>
                    <a:pt x="20637" y="6998"/>
                    <a:pt x="20447" y="6832"/>
                    <a:pt x="20352" y="6642"/>
                  </a:cubicBezTo>
                  <a:cubicBezTo>
                    <a:pt x="20068" y="6191"/>
                    <a:pt x="19831" y="5717"/>
                    <a:pt x="19522" y="5266"/>
                  </a:cubicBezTo>
                  <a:cubicBezTo>
                    <a:pt x="19261" y="4816"/>
                    <a:pt x="19190" y="4294"/>
                    <a:pt x="19332" y="3796"/>
                  </a:cubicBezTo>
                  <a:cubicBezTo>
                    <a:pt x="19380" y="3464"/>
                    <a:pt x="19688" y="3298"/>
                    <a:pt x="19997" y="3179"/>
                  </a:cubicBezTo>
                  <a:cubicBezTo>
                    <a:pt x="20044" y="3155"/>
                    <a:pt x="20092" y="3155"/>
                    <a:pt x="20139" y="3179"/>
                  </a:cubicBezTo>
                  <a:cubicBezTo>
                    <a:pt x="21349" y="3179"/>
                    <a:pt x="22582" y="3037"/>
                    <a:pt x="23792" y="3298"/>
                  </a:cubicBezTo>
                  <a:cubicBezTo>
                    <a:pt x="24195" y="3345"/>
                    <a:pt x="24575" y="3535"/>
                    <a:pt x="24859" y="3819"/>
                  </a:cubicBezTo>
                  <a:cubicBezTo>
                    <a:pt x="25120" y="4080"/>
                    <a:pt x="25452" y="4246"/>
                    <a:pt x="25785" y="4341"/>
                  </a:cubicBezTo>
                  <a:cubicBezTo>
                    <a:pt x="25856" y="4294"/>
                    <a:pt x="25927" y="4270"/>
                    <a:pt x="25951" y="4223"/>
                  </a:cubicBezTo>
                  <a:cubicBezTo>
                    <a:pt x="26235" y="3558"/>
                    <a:pt x="26710" y="2989"/>
                    <a:pt x="26923" y="2301"/>
                  </a:cubicBezTo>
                  <a:cubicBezTo>
                    <a:pt x="26971" y="2183"/>
                    <a:pt x="27042" y="2064"/>
                    <a:pt x="27113" y="1969"/>
                  </a:cubicBezTo>
                  <a:cubicBezTo>
                    <a:pt x="27492" y="1590"/>
                    <a:pt x="27848" y="1210"/>
                    <a:pt x="28251" y="854"/>
                  </a:cubicBezTo>
                  <a:cubicBezTo>
                    <a:pt x="28868" y="166"/>
                    <a:pt x="29936" y="119"/>
                    <a:pt x="30624" y="759"/>
                  </a:cubicBezTo>
                  <a:cubicBezTo>
                    <a:pt x="30979" y="1044"/>
                    <a:pt x="31288" y="1400"/>
                    <a:pt x="31572" y="1756"/>
                  </a:cubicBezTo>
                  <a:cubicBezTo>
                    <a:pt x="31810" y="2064"/>
                    <a:pt x="32023" y="2420"/>
                    <a:pt x="32237" y="2752"/>
                  </a:cubicBezTo>
                  <a:cubicBezTo>
                    <a:pt x="32284" y="2823"/>
                    <a:pt x="32308" y="2871"/>
                    <a:pt x="32355" y="2918"/>
                  </a:cubicBezTo>
                  <a:cubicBezTo>
                    <a:pt x="32498" y="3155"/>
                    <a:pt x="32830" y="3155"/>
                    <a:pt x="32996" y="2942"/>
                  </a:cubicBezTo>
                  <a:cubicBezTo>
                    <a:pt x="33257" y="2705"/>
                    <a:pt x="33518" y="2444"/>
                    <a:pt x="33778" y="2183"/>
                  </a:cubicBezTo>
                  <a:cubicBezTo>
                    <a:pt x="34300" y="1661"/>
                    <a:pt x="34870" y="1186"/>
                    <a:pt x="35463" y="736"/>
                  </a:cubicBezTo>
                  <a:cubicBezTo>
                    <a:pt x="35558" y="665"/>
                    <a:pt x="35676" y="617"/>
                    <a:pt x="35795" y="570"/>
                  </a:cubicBezTo>
                  <a:cubicBezTo>
                    <a:pt x="36127" y="451"/>
                    <a:pt x="36459" y="309"/>
                    <a:pt x="36815" y="190"/>
                  </a:cubicBezTo>
                  <a:cubicBezTo>
                    <a:pt x="37313" y="0"/>
                    <a:pt x="37858" y="0"/>
                    <a:pt x="38357" y="166"/>
                  </a:cubicBezTo>
                  <a:cubicBezTo>
                    <a:pt x="38736" y="285"/>
                    <a:pt x="39044" y="570"/>
                    <a:pt x="39187" y="925"/>
                  </a:cubicBezTo>
                  <a:cubicBezTo>
                    <a:pt x="39448" y="1400"/>
                    <a:pt x="39637" y="1922"/>
                    <a:pt x="39732" y="2467"/>
                  </a:cubicBezTo>
                  <a:cubicBezTo>
                    <a:pt x="39804" y="2918"/>
                    <a:pt x="39922" y="3369"/>
                    <a:pt x="40041" y="3796"/>
                  </a:cubicBezTo>
                  <a:cubicBezTo>
                    <a:pt x="40302" y="3867"/>
                    <a:pt x="40586" y="3843"/>
                    <a:pt x="40824" y="3772"/>
                  </a:cubicBezTo>
                  <a:cubicBezTo>
                    <a:pt x="41511" y="3630"/>
                    <a:pt x="42199" y="3511"/>
                    <a:pt x="42887" y="3392"/>
                  </a:cubicBezTo>
                  <a:cubicBezTo>
                    <a:pt x="43053" y="3369"/>
                    <a:pt x="43219" y="3369"/>
                    <a:pt x="43385" y="3369"/>
                  </a:cubicBezTo>
                  <a:cubicBezTo>
                    <a:pt x="44002" y="3345"/>
                    <a:pt x="44500" y="3796"/>
                    <a:pt x="44548" y="4389"/>
                  </a:cubicBezTo>
                  <a:cubicBezTo>
                    <a:pt x="44619" y="4887"/>
                    <a:pt x="44571" y="5361"/>
                    <a:pt x="44429" y="5836"/>
                  </a:cubicBezTo>
                  <a:cubicBezTo>
                    <a:pt x="44405" y="5954"/>
                    <a:pt x="44358" y="6073"/>
                    <a:pt x="44334" y="6168"/>
                  </a:cubicBezTo>
                  <a:cubicBezTo>
                    <a:pt x="44453" y="6358"/>
                    <a:pt x="44643" y="6452"/>
                    <a:pt x="44856" y="6429"/>
                  </a:cubicBezTo>
                  <a:lnTo>
                    <a:pt x="45876" y="6429"/>
                  </a:lnTo>
                  <a:cubicBezTo>
                    <a:pt x="46706" y="6452"/>
                    <a:pt x="47560" y="6642"/>
                    <a:pt x="48343" y="6951"/>
                  </a:cubicBezTo>
                  <a:cubicBezTo>
                    <a:pt x="48841" y="7140"/>
                    <a:pt x="49197" y="7591"/>
                    <a:pt x="49316" y="8113"/>
                  </a:cubicBezTo>
                  <a:cubicBezTo>
                    <a:pt x="49553" y="8919"/>
                    <a:pt x="49339" y="9797"/>
                    <a:pt x="48770" y="10414"/>
                  </a:cubicBezTo>
                  <a:cubicBezTo>
                    <a:pt x="48106" y="11315"/>
                    <a:pt x="47110" y="11908"/>
                    <a:pt x="46018" y="12098"/>
                  </a:cubicBezTo>
                  <a:cubicBezTo>
                    <a:pt x="45829" y="12145"/>
                    <a:pt x="45663" y="12169"/>
                    <a:pt x="45473" y="12169"/>
                  </a:cubicBezTo>
                  <a:cubicBezTo>
                    <a:pt x="45330" y="12501"/>
                    <a:pt x="45330" y="12572"/>
                    <a:pt x="45497" y="12691"/>
                  </a:cubicBezTo>
                  <a:cubicBezTo>
                    <a:pt x="46706" y="13426"/>
                    <a:pt x="47442" y="14612"/>
                    <a:pt x="48224" y="15727"/>
                  </a:cubicBezTo>
                  <a:cubicBezTo>
                    <a:pt x="48509" y="16202"/>
                    <a:pt x="48770" y="16700"/>
                    <a:pt x="48983" y="17198"/>
                  </a:cubicBezTo>
                  <a:lnTo>
                    <a:pt x="49292" y="17791"/>
                  </a:lnTo>
                  <a:lnTo>
                    <a:pt x="49577" y="17601"/>
                  </a:lnTo>
                  <a:cubicBezTo>
                    <a:pt x="50478" y="16984"/>
                    <a:pt x="51427" y="17056"/>
                    <a:pt x="52376" y="17435"/>
                  </a:cubicBezTo>
                  <a:cubicBezTo>
                    <a:pt x="53016" y="17720"/>
                    <a:pt x="53348" y="18289"/>
                    <a:pt x="53562" y="18930"/>
                  </a:cubicBezTo>
                  <a:cubicBezTo>
                    <a:pt x="53775" y="19784"/>
                    <a:pt x="53823" y="20661"/>
                    <a:pt x="53680" y="21515"/>
                  </a:cubicBezTo>
                  <a:cubicBezTo>
                    <a:pt x="53656" y="21657"/>
                    <a:pt x="53609" y="21824"/>
                    <a:pt x="53538" y="21942"/>
                  </a:cubicBezTo>
                  <a:cubicBezTo>
                    <a:pt x="52992" y="23152"/>
                    <a:pt x="52067" y="24148"/>
                    <a:pt x="50929" y="24789"/>
                  </a:cubicBezTo>
                  <a:cubicBezTo>
                    <a:pt x="50620" y="24931"/>
                    <a:pt x="50312" y="25050"/>
                    <a:pt x="50003" y="25121"/>
                  </a:cubicBezTo>
                  <a:cubicBezTo>
                    <a:pt x="49932" y="25358"/>
                    <a:pt x="49837" y="25619"/>
                    <a:pt x="49790" y="25880"/>
                  </a:cubicBezTo>
                  <a:cubicBezTo>
                    <a:pt x="49719" y="26236"/>
                    <a:pt x="49600" y="26591"/>
                    <a:pt x="49410" y="26900"/>
                  </a:cubicBezTo>
                  <a:cubicBezTo>
                    <a:pt x="48865" y="27801"/>
                    <a:pt x="48319" y="28703"/>
                    <a:pt x="47774" y="29628"/>
                  </a:cubicBezTo>
                  <a:cubicBezTo>
                    <a:pt x="47513" y="30031"/>
                    <a:pt x="47228" y="30434"/>
                    <a:pt x="46991" y="30861"/>
                  </a:cubicBezTo>
                  <a:cubicBezTo>
                    <a:pt x="46303" y="31952"/>
                    <a:pt x="45473" y="32949"/>
                    <a:pt x="44477" y="33803"/>
                  </a:cubicBezTo>
                  <a:cubicBezTo>
                    <a:pt x="43457" y="34751"/>
                    <a:pt x="42365" y="35605"/>
                    <a:pt x="41179" y="36388"/>
                  </a:cubicBezTo>
                  <a:cubicBezTo>
                    <a:pt x="41156" y="36412"/>
                    <a:pt x="41132" y="36459"/>
                    <a:pt x="41084" y="36483"/>
                  </a:cubicBezTo>
                  <a:cubicBezTo>
                    <a:pt x="41369" y="36649"/>
                    <a:pt x="41677" y="36744"/>
                    <a:pt x="41986" y="36768"/>
                  </a:cubicBezTo>
                  <a:cubicBezTo>
                    <a:pt x="42864" y="36957"/>
                    <a:pt x="43741" y="37076"/>
                    <a:pt x="44619" y="37147"/>
                  </a:cubicBezTo>
                  <a:cubicBezTo>
                    <a:pt x="45686" y="37218"/>
                    <a:pt x="46730" y="37218"/>
                    <a:pt x="47797" y="37218"/>
                  </a:cubicBezTo>
                  <a:cubicBezTo>
                    <a:pt x="48936" y="37171"/>
                    <a:pt x="50075" y="36934"/>
                    <a:pt x="51142" y="36530"/>
                  </a:cubicBezTo>
                  <a:cubicBezTo>
                    <a:pt x="51830" y="36246"/>
                    <a:pt x="52470" y="35890"/>
                    <a:pt x="53087" y="35487"/>
                  </a:cubicBezTo>
                  <a:cubicBezTo>
                    <a:pt x="54060" y="34846"/>
                    <a:pt x="54890" y="34040"/>
                    <a:pt x="55530" y="33115"/>
                  </a:cubicBezTo>
                  <a:cubicBezTo>
                    <a:pt x="56076" y="32356"/>
                    <a:pt x="56669" y="31620"/>
                    <a:pt x="57215" y="30861"/>
                  </a:cubicBezTo>
                  <a:cubicBezTo>
                    <a:pt x="57499" y="30434"/>
                    <a:pt x="57808" y="29983"/>
                    <a:pt x="58092" y="29533"/>
                  </a:cubicBezTo>
                  <a:cubicBezTo>
                    <a:pt x="58780" y="28442"/>
                    <a:pt x="59444" y="27350"/>
                    <a:pt x="60037" y="26188"/>
                  </a:cubicBezTo>
                  <a:cubicBezTo>
                    <a:pt x="60441" y="25453"/>
                    <a:pt x="60583" y="24623"/>
                    <a:pt x="60417" y="23792"/>
                  </a:cubicBezTo>
                  <a:cubicBezTo>
                    <a:pt x="59919" y="23555"/>
                    <a:pt x="59776" y="23010"/>
                    <a:pt x="59468" y="22606"/>
                  </a:cubicBezTo>
                  <a:cubicBezTo>
                    <a:pt x="59444" y="22559"/>
                    <a:pt x="59444" y="22535"/>
                    <a:pt x="59421" y="22488"/>
                  </a:cubicBezTo>
                  <a:cubicBezTo>
                    <a:pt x="59326" y="22298"/>
                    <a:pt x="59349" y="22061"/>
                    <a:pt x="59516" y="21895"/>
                  </a:cubicBezTo>
                  <a:cubicBezTo>
                    <a:pt x="59682" y="21729"/>
                    <a:pt x="59871" y="21776"/>
                    <a:pt x="60109" y="21871"/>
                  </a:cubicBezTo>
                  <a:cubicBezTo>
                    <a:pt x="60369" y="21990"/>
                    <a:pt x="60607" y="22203"/>
                    <a:pt x="60749" y="22464"/>
                  </a:cubicBezTo>
                  <a:cubicBezTo>
                    <a:pt x="60796" y="22654"/>
                    <a:pt x="60986" y="22820"/>
                    <a:pt x="61176" y="22867"/>
                  </a:cubicBezTo>
                  <a:cubicBezTo>
                    <a:pt x="61318" y="22820"/>
                    <a:pt x="61366" y="22654"/>
                    <a:pt x="61295" y="22535"/>
                  </a:cubicBezTo>
                  <a:cubicBezTo>
                    <a:pt x="61152" y="22322"/>
                    <a:pt x="61081" y="22084"/>
                    <a:pt x="61057" y="21824"/>
                  </a:cubicBezTo>
                  <a:cubicBezTo>
                    <a:pt x="61034" y="21586"/>
                    <a:pt x="61176" y="21373"/>
                    <a:pt x="61413" y="21302"/>
                  </a:cubicBezTo>
                  <a:cubicBezTo>
                    <a:pt x="61627" y="21207"/>
                    <a:pt x="61888" y="21325"/>
                    <a:pt x="62006" y="21539"/>
                  </a:cubicBezTo>
                  <a:cubicBezTo>
                    <a:pt x="62267" y="22179"/>
                    <a:pt x="62528" y="22796"/>
                    <a:pt x="62243" y="23508"/>
                  </a:cubicBezTo>
                  <a:cubicBezTo>
                    <a:pt x="62243" y="23531"/>
                    <a:pt x="62243" y="23579"/>
                    <a:pt x="62291" y="23650"/>
                  </a:cubicBezTo>
                  <a:cubicBezTo>
                    <a:pt x="62362" y="23650"/>
                    <a:pt x="62457" y="23626"/>
                    <a:pt x="62552" y="23603"/>
                  </a:cubicBezTo>
                  <a:cubicBezTo>
                    <a:pt x="62931" y="23437"/>
                    <a:pt x="63311" y="23318"/>
                    <a:pt x="63667" y="23104"/>
                  </a:cubicBezTo>
                  <a:cubicBezTo>
                    <a:pt x="63880" y="23010"/>
                    <a:pt x="64117" y="22986"/>
                    <a:pt x="64331" y="23081"/>
                  </a:cubicBezTo>
                  <a:cubicBezTo>
                    <a:pt x="64710" y="23176"/>
                    <a:pt x="64782" y="23650"/>
                    <a:pt x="64497" y="23887"/>
                  </a:cubicBezTo>
                  <a:cubicBezTo>
                    <a:pt x="64355" y="24006"/>
                    <a:pt x="64212" y="24101"/>
                    <a:pt x="64046" y="24172"/>
                  </a:cubicBezTo>
                  <a:cubicBezTo>
                    <a:pt x="63477" y="24409"/>
                    <a:pt x="62884" y="24670"/>
                    <a:pt x="62315" y="24907"/>
                  </a:cubicBezTo>
                  <a:cubicBezTo>
                    <a:pt x="62077" y="24978"/>
                    <a:pt x="61864" y="25002"/>
                    <a:pt x="61627" y="25026"/>
                  </a:cubicBezTo>
                  <a:close/>
                  <a:moveTo>
                    <a:pt x="13782" y="23413"/>
                  </a:moveTo>
                  <a:cubicBezTo>
                    <a:pt x="13568" y="24243"/>
                    <a:pt x="13521" y="25073"/>
                    <a:pt x="13639" y="25927"/>
                  </a:cubicBezTo>
                  <a:cubicBezTo>
                    <a:pt x="13639" y="25975"/>
                    <a:pt x="13639" y="26046"/>
                    <a:pt x="13639" y="26117"/>
                  </a:cubicBezTo>
                  <a:cubicBezTo>
                    <a:pt x="13639" y="26734"/>
                    <a:pt x="13568" y="27374"/>
                    <a:pt x="13592" y="28015"/>
                  </a:cubicBezTo>
                  <a:cubicBezTo>
                    <a:pt x="13592" y="28655"/>
                    <a:pt x="13663" y="29319"/>
                    <a:pt x="13782" y="29960"/>
                  </a:cubicBezTo>
                  <a:cubicBezTo>
                    <a:pt x="14019" y="30932"/>
                    <a:pt x="14517" y="31834"/>
                    <a:pt x="15158" y="32569"/>
                  </a:cubicBezTo>
                  <a:cubicBezTo>
                    <a:pt x="15703" y="33162"/>
                    <a:pt x="16320" y="33708"/>
                    <a:pt x="17008" y="34135"/>
                  </a:cubicBezTo>
                  <a:cubicBezTo>
                    <a:pt x="17696" y="34680"/>
                    <a:pt x="18479" y="35131"/>
                    <a:pt x="19309" y="35487"/>
                  </a:cubicBezTo>
                  <a:cubicBezTo>
                    <a:pt x="20922" y="36151"/>
                    <a:pt x="22535" y="36815"/>
                    <a:pt x="24172" y="37456"/>
                  </a:cubicBezTo>
                  <a:cubicBezTo>
                    <a:pt x="25286" y="37883"/>
                    <a:pt x="26449" y="38143"/>
                    <a:pt x="27635" y="38262"/>
                  </a:cubicBezTo>
                  <a:cubicBezTo>
                    <a:pt x="28465" y="38357"/>
                    <a:pt x="29271" y="38381"/>
                    <a:pt x="30102" y="38381"/>
                  </a:cubicBezTo>
                  <a:cubicBezTo>
                    <a:pt x="31644" y="38404"/>
                    <a:pt x="33162" y="38167"/>
                    <a:pt x="34632" y="37716"/>
                  </a:cubicBezTo>
                  <a:cubicBezTo>
                    <a:pt x="35297" y="37527"/>
                    <a:pt x="35961" y="37337"/>
                    <a:pt x="36625" y="37123"/>
                  </a:cubicBezTo>
                  <a:cubicBezTo>
                    <a:pt x="37076" y="36981"/>
                    <a:pt x="37526" y="36815"/>
                    <a:pt x="37953" y="36649"/>
                  </a:cubicBezTo>
                  <a:cubicBezTo>
                    <a:pt x="38760" y="36293"/>
                    <a:pt x="39543" y="35866"/>
                    <a:pt x="40302" y="35392"/>
                  </a:cubicBezTo>
                  <a:cubicBezTo>
                    <a:pt x="40990" y="35012"/>
                    <a:pt x="41630" y="34562"/>
                    <a:pt x="42223" y="34040"/>
                  </a:cubicBezTo>
                  <a:cubicBezTo>
                    <a:pt x="42437" y="33850"/>
                    <a:pt x="42674" y="33660"/>
                    <a:pt x="42887" y="33470"/>
                  </a:cubicBezTo>
                  <a:cubicBezTo>
                    <a:pt x="44168" y="32498"/>
                    <a:pt x="45236" y="31312"/>
                    <a:pt x="46066" y="29936"/>
                  </a:cubicBezTo>
                  <a:cubicBezTo>
                    <a:pt x="46232" y="29651"/>
                    <a:pt x="46445" y="29343"/>
                    <a:pt x="46659" y="29035"/>
                  </a:cubicBezTo>
                  <a:cubicBezTo>
                    <a:pt x="47252" y="28133"/>
                    <a:pt x="47821" y="27208"/>
                    <a:pt x="48319" y="26259"/>
                  </a:cubicBezTo>
                  <a:cubicBezTo>
                    <a:pt x="48438" y="26046"/>
                    <a:pt x="48533" y="25809"/>
                    <a:pt x="48604" y="25548"/>
                  </a:cubicBezTo>
                  <a:cubicBezTo>
                    <a:pt x="48841" y="24694"/>
                    <a:pt x="48960" y="23816"/>
                    <a:pt x="49007" y="22915"/>
                  </a:cubicBezTo>
                  <a:cubicBezTo>
                    <a:pt x="49102" y="22037"/>
                    <a:pt x="49031" y="21136"/>
                    <a:pt x="48841" y="20258"/>
                  </a:cubicBezTo>
                  <a:cubicBezTo>
                    <a:pt x="48675" y="19641"/>
                    <a:pt x="48462" y="19024"/>
                    <a:pt x="48224" y="18408"/>
                  </a:cubicBezTo>
                  <a:cubicBezTo>
                    <a:pt x="47892" y="17459"/>
                    <a:pt x="47418" y="16581"/>
                    <a:pt x="46825" y="15775"/>
                  </a:cubicBezTo>
                  <a:cubicBezTo>
                    <a:pt x="46398" y="15205"/>
                    <a:pt x="45971" y="14660"/>
                    <a:pt x="45520" y="14138"/>
                  </a:cubicBezTo>
                  <a:cubicBezTo>
                    <a:pt x="45497" y="14091"/>
                    <a:pt x="45425" y="14091"/>
                    <a:pt x="45330" y="14043"/>
                  </a:cubicBezTo>
                  <a:cubicBezTo>
                    <a:pt x="45259" y="14351"/>
                    <a:pt x="44975" y="14541"/>
                    <a:pt x="44666" y="14494"/>
                  </a:cubicBezTo>
                  <a:cubicBezTo>
                    <a:pt x="44619" y="14494"/>
                    <a:pt x="44571" y="14517"/>
                    <a:pt x="44548" y="14541"/>
                  </a:cubicBezTo>
                  <a:cubicBezTo>
                    <a:pt x="44239" y="14636"/>
                    <a:pt x="43907" y="14612"/>
                    <a:pt x="43623" y="14470"/>
                  </a:cubicBezTo>
                  <a:cubicBezTo>
                    <a:pt x="43172" y="14280"/>
                    <a:pt x="42721" y="14114"/>
                    <a:pt x="42270" y="13924"/>
                  </a:cubicBezTo>
                  <a:cubicBezTo>
                    <a:pt x="41962" y="13782"/>
                    <a:pt x="41677" y="13664"/>
                    <a:pt x="41345" y="13569"/>
                  </a:cubicBezTo>
                  <a:cubicBezTo>
                    <a:pt x="41322" y="13735"/>
                    <a:pt x="41274" y="13853"/>
                    <a:pt x="41250" y="13972"/>
                  </a:cubicBezTo>
                  <a:cubicBezTo>
                    <a:pt x="41179" y="14328"/>
                    <a:pt x="41108" y="14707"/>
                    <a:pt x="41013" y="15087"/>
                  </a:cubicBezTo>
                  <a:cubicBezTo>
                    <a:pt x="40895" y="15514"/>
                    <a:pt x="40515" y="15846"/>
                    <a:pt x="40041" y="15870"/>
                  </a:cubicBezTo>
                  <a:cubicBezTo>
                    <a:pt x="39519" y="15964"/>
                    <a:pt x="38973" y="15822"/>
                    <a:pt x="38570" y="15466"/>
                  </a:cubicBezTo>
                  <a:cubicBezTo>
                    <a:pt x="38167" y="15111"/>
                    <a:pt x="37740" y="14802"/>
                    <a:pt x="37289" y="14541"/>
                  </a:cubicBezTo>
                  <a:cubicBezTo>
                    <a:pt x="37194" y="14446"/>
                    <a:pt x="37052" y="14446"/>
                    <a:pt x="36957" y="14517"/>
                  </a:cubicBezTo>
                  <a:lnTo>
                    <a:pt x="36957" y="15111"/>
                  </a:lnTo>
                  <a:cubicBezTo>
                    <a:pt x="36957" y="15324"/>
                    <a:pt x="36957" y="15537"/>
                    <a:pt x="36933" y="15751"/>
                  </a:cubicBezTo>
                  <a:cubicBezTo>
                    <a:pt x="36744" y="16747"/>
                    <a:pt x="36198" y="17293"/>
                    <a:pt x="35131" y="17174"/>
                  </a:cubicBezTo>
                  <a:cubicBezTo>
                    <a:pt x="34443" y="17079"/>
                    <a:pt x="33778" y="16771"/>
                    <a:pt x="33257" y="16297"/>
                  </a:cubicBezTo>
                  <a:cubicBezTo>
                    <a:pt x="32830" y="15917"/>
                    <a:pt x="32426" y="15490"/>
                    <a:pt x="32023" y="15111"/>
                  </a:cubicBezTo>
                  <a:cubicBezTo>
                    <a:pt x="31928" y="15016"/>
                    <a:pt x="31810" y="14921"/>
                    <a:pt x="31667" y="14802"/>
                  </a:cubicBezTo>
                  <a:cubicBezTo>
                    <a:pt x="31572" y="14897"/>
                    <a:pt x="31501" y="15016"/>
                    <a:pt x="31430" y="15111"/>
                  </a:cubicBezTo>
                  <a:cubicBezTo>
                    <a:pt x="31288" y="15395"/>
                    <a:pt x="31169" y="15656"/>
                    <a:pt x="31051" y="15917"/>
                  </a:cubicBezTo>
                  <a:cubicBezTo>
                    <a:pt x="30600" y="16937"/>
                    <a:pt x="29817" y="17767"/>
                    <a:pt x="28821" y="18265"/>
                  </a:cubicBezTo>
                  <a:cubicBezTo>
                    <a:pt x="28489" y="18431"/>
                    <a:pt x="28133" y="18479"/>
                    <a:pt x="27777" y="18384"/>
                  </a:cubicBezTo>
                  <a:cubicBezTo>
                    <a:pt x="27326" y="18289"/>
                    <a:pt x="26923" y="18099"/>
                    <a:pt x="26615" y="17791"/>
                  </a:cubicBezTo>
                  <a:cubicBezTo>
                    <a:pt x="26188" y="17388"/>
                    <a:pt x="25903" y="16890"/>
                    <a:pt x="25761" y="16320"/>
                  </a:cubicBezTo>
                  <a:cubicBezTo>
                    <a:pt x="25737" y="16202"/>
                    <a:pt x="25761" y="16036"/>
                    <a:pt x="25618" y="15941"/>
                  </a:cubicBezTo>
                  <a:cubicBezTo>
                    <a:pt x="25547" y="15988"/>
                    <a:pt x="25500" y="16036"/>
                    <a:pt x="25452" y="16083"/>
                  </a:cubicBezTo>
                  <a:cubicBezTo>
                    <a:pt x="25049" y="16629"/>
                    <a:pt x="24575" y="17127"/>
                    <a:pt x="24053" y="17554"/>
                  </a:cubicBezTo>
                  <a:cubicBezTo>
                    <a:pt x="23128" y="18360"/>
                    <a:pt x="22132" y="19024"/>
                    <a:pt x="20827" y="19001"/>
                  </a:cubicBezTo>
                  <a:cubicBezTo>
                    <a:pt x="20376" y="19001"/>
                    <a:pt x="19902" y="19048"/>
                    <a:pt x="19451" y="18835"/>
                  </a:cubicBezTo>
                  <a:cubicBezTo>
                    <a:pt x="19048" y="18692"/>
                    <a:pt x="18787" y="18265"/>
                    <a:pt x="18811" y="17838"/>
                  </a:cubicBezTo>
                  <a:cubicBezTo>
                    <a:pt x="18811" y="17625"/>
                    <a:pt x="18858" y="17411"/>
                    <a:pt x="18929" y="17222"/>
                  </a:cubicBezTo>
                  <a:cubicBezTo>
                    <a:pt x="19095" y="16795"/>
                    <a:pt x="19285" y="16368"/>
                    <a:pt x="19522" y="15941"/>
                  </a:cubicBezTo>
                  <a:cubicBezTo>
                    <a:pt x="19925" y="15182"/>
                    <a:pt x="20376" y="14423"/>
                    <a:pt x="20851" y="13569"/>
                  </a:cubicBezTo>
                  <a:lnTo>
                    <a:pt x="18431" y="14565"/>
                  </a:lnTo>
                  <a:cubicBezTo>
                    <a:pt x="18407" y="14778"/>
                    <a:pt x="18218" y="14944"/>
                    <a:pt x="17980" y="14968"/>
                  </a:cubicBezTo>
                  <a:cubicBezTo>
                    <a:pt x="17553" y="15039"/>
                    <a:pt x="17150" y="15300"/>
                    <a:pt x="16889" y="15656"/>
                  </a:cubicBezTo>
                  <a:cubicBezTo>
                    <a:pt x="16012" y="16771"/>
                    <a:pt x="15300" y="18004"/>
                    <a:pt x="14826" y="19357"/>
                  </a:cubicBezTo>
                  <a:cubicBezTo>
                    <a:pt x="14565" y="20068"/>
                    <a:pt x="14399" y="20804"/>
                    <a:pt x="14161" y="21539"/>
                  </a:cubicBezTo>
                  <a:cubicBezTo>
                    <a:pt x="14019" y="21895"/>
                    <a:pt x="14043" y="22298"/>
                    <a:pt x="14256" y="22630"/>
                  </a:cubicBezTo>
                  <a:cubicBezTo>
                    <a:pt x="14517" y="23033"/>
                    <a:pt x="14446" y="23176"/>
                    <a:pt x="13972" y="23365"/>
                  </a:cubicBezTo>
                  <a:close/>
                  <a:moveTo>
                    <a:pt x="43314" y="10936"/>
                  </a:moveTo>
                  <a:cubicBezTo>
                    <a:pt x="43575" y="10698"/>
                    <a:pt x="43955" y="10651"/>
                    <a:pt x="44263" y="10793"/>
                  </a:cubicBezTo>
                  <a:cubicBezTo>
                    <a:pt x="44809" y="11078"/>
                    <a:pt x="45378" y="10983"/>
                    <a:pt x="45947" y="10912"/>
                  </a:cubicBezTo>
                  <a:cubicBezTo>
                    <a:pt x="46849" y="10746"/>
                    <a:pt x="47489" y="10129"/>
                    <a:pt x="48035" y="9465"/>
                  </a:cubicBezTo>
                  <a:cubicBezTo>
                    <a:pt x="48296" y="9133"/>
                    <a:pt x="48343" y="8682"/>
                    <a:pt x="48177" y="8303"/>
                  </a:cubicBezTo>
                  <a:cubicBezTo>
                    <a:pt x="48035" y="8018"/>
                    <a:pt x="47750" y="7828"/>
                    <a:pt x="47418" y="7804"/>
                  </a:cubicBezTo>
                  <a:cubicBezTo>
                    <a:pt x="46754" y="7591"/>
                    <a:pt x="46042" y="7496"/>
                    <a:pt x="45330" y="7520"/>
                  </a:cubicBezTo>
                  <a:cubicBezTo>
                    <a:pt x="45117" y="7544"/>
                    <a:pt x="44927" y="7544"/>
                    <a:pt x="44714" y="7520"/>
                  </a:cubicBezTo>
                  <a:cubicBezTo>
                    <a:pt x="44477" y="7496"/>
                    <a:pt x="44263" y="7425"/>
                    <a:pt x="44026" y="7378"/>
                  </a:cubicBezTo>
                  <a:cubicBezTo>
                    <a:pt x="43860" y="7354"/>
                    <a:pt x="43694" y="7283"/>
                    <a:pt x="43528" y="7283"/>
                  </a:cubicBezTo>
                  <a:cubicBezTo>
                    <a:pt x="43243" y="7235"/>
                    <a:pt x="43030" y="7022"/>
                    <a:pt x="42982" y="6737"/>
                  </a:cubicBezTo>
                  <a:cubicBezTo>
                    <a:pt x="42958" y="6547"/>
                    <a:pt x="42982" y="6358"/>
                    <a:pt x="43077" y="6191"/>
                  </a:cubicBezTo>
                  <a:cubicBezTo>
                    <a:pt x="43290" y="5765"/>
                    <a:pt x="43409" y="5314"/>
                    <a:pt x="43433" y="4839"/>
                  </a:cubicBezTo>
                  <a:cubicBezTo>
                    <a:pt x="43433" y="4555"/>
                    <a:pt x="43338" y="4436"/>
                    <a:pt x="43053" y="4484"/>
                  </a:cubicBezTo>
                  <a:cubicBezTo>
                    <a:pt x="42413" y="4602"/>
                    <a:pt x="41772" y="4697"/>
                    <a:pt x="41132" y="4839"/>
                  </a:cubicBezTo>
                  <a:cubicBezTo>
                    <a:pt x="40705" y="4934"/>
                    <a:pt x="40278" y="4982"/>
                    <a:pt x="39875" y="4982"/>
                  </a:cubicBezTo>
                  <a:cubicBezTo>
                    <a:pt x="39353" y="5029"/>
                    <a:pt x="38902" y="4602"/>
                    <a:pt x="38878" y="4080"/>
                  </a:cubicBezTo>
                  <a:cubicBezTo>
                    <a:pt x="38831" y="3582"/>
                    <a:pt x="38665" y="3084"/>
                    <a:pt x="38594" y="2610"/>
                  </a:cubicBezTo>
                  <a:cubicBezTo>
                    <a:pt x="38523" y="2206"/>
                    <a:pt x="38380" y="1827"/>
                    <a:pt x="38191" y="1471"/>
                  </a:cubicBezTo>
                  <a:cubicBezTo>
                    <a:pt x="38119" y="1281"/>
                    <a:pt x="37906" y="1139"/>
                    <a:pt x="37692" y="1186"/>
                  </a:cubicBezTo>
                  <a:cubicBezTo>
                    <a:pt x="37574" y="1163"/>
                    <a:pt x="37431" y="1186"/>
                    <a:pt x="37313" y="1210"/>
                  </a:cubicBezTo>
                  <a:cubicBezTo>
                    <a:pt x="36744" y="1424"/>
                    <a:pt x="36127" y="1566"/>
                    <a:pt x="35676" y="1993"/>
                  </a:cubicBezTo>
                  <a:cubicBezTo>
                    <a:pt x="35249" y="2396"/>
                    <a:pt x="34822" y="2752"/>
                    <a:pt x="34395" y="3155"/>
                  </a:cubicBezTo>
                  <a:cubicBezTo>
                    <a:pt x="34134" y="3369"/>
                    <a:pt x="33921" y="3630"/>
                    <a:pt x="33660" y="3867"/>
                  </a:cubicBezTo>
                  <a:cubicBezTo>
                    <a:pt x="33091" y="4365"/>
                    <a:pt x="32213" y="4365"/>
                    <a:pt x="31644" y="3819"/>
                  </a:cubicBezTo>
                  <a:cubicBezTo>
                    <a:pt x="31501" y="3653"/>
                    <a:pt x="31359" y="3464"/>
                    <a:pt x="31240" y="3274"/>
                  </a:cubicBezTo>
                  <a:cubicBezTo>
                    <a:pt x="30885" y="2799"/>
                    <a:pt x="30576" y="2349"/>
                    <a:pt x="30220" y="1898"/>
                  </a:cubicBezTo>
                  <a:cubicBezTo>
                    <a:pt x="30078" y="1732"/>
                    <a:pt x="29912" y="1613"/>
                    <a:pt x="29722" y="1518"/>
                  </a:cubicBezTo>
                  <a:cubicBezTo>
                    <a:pt x="29556" y="1400"/>
                    <a:pt x="29343" y="1400"/>
                    <a:pt x="29177" y="1518"/>
                  </a:cubicBezTo>
                  <a:cubicBezTo>
                    <a:pt x="28750" y="1945"/>
                    <a:pt x="28346" y="2349"/>
                    <a:pt x="27919" y="2776"/>
                  </a:cubicBezTo>
                  <a:cubicBezTo>
                    <a:pt x="27896" y="2799"/>
                    <a:pt x="27896" y="2871"/>
                    <a:pt x="27872" y="2894"/>
                  </a:cubicBezTo>
                  <a:cubicBezTo>
                    <a:pt x="27516" y="3582"/>
                    <a:pt x="27160" y="4270"/>
                    <a:pt x="26828" y="4982"/>
                  </a:cubicBezTo>
                  <a:cubicBezTo>
                    <a:pt x="26686" y="5338"/>
                    <a:pt x="26330" y="5551"/>
                    <a:pt x="25951" y="5504"/>
                  </a:cubicBezTo>
                  <a:cubicBezTo>
                    <a:pt x="25761" y="5480"/>
                    <a:pt x="25571" y="5432"/>
                    <a:pt x="25405" y="5385"/>
                  </a:cubicBezTo>
                  <a:cubicBezTo>
                    <a:pt x="24954" y="5243"/>
                    <a:pt x="24551" y="5005"/>
                    <a:pt x="24195" y="4697"/>
                  </a:cubicBezTo>
                  <a:cubicBezTo>
                    <a:pt x="24100" y="4578"/>
                    <a:pt x="23958" y="4507"/>
                    <a:pt x="23839" y="4460"/>
                  </a:cubicBezTo>
                  <a:cubicBezTo>
                    <a:pt x="23412" y="4341"/>
                    <a:pt x="22962" y="4246"/>
                    <a:pt x="22535" y="4199"/>
                  </a:cubicBezTo>
                  <a:cubicBezTo>
                    <a:pt x="21942" y="4175"/>
                    <a:pt x="21349" y="4199"/>
                    <a:pt x="20756" y="4199"/>
                  </a:cubicBezTo>
                  <a:cubicBezTo>
                    <a:pt x="20613" y="4223"/>
                    <a:pt x="20495" y="4246"/>
                    <a:pt x="20352" y="4270"/>
                  </a:cubicBezTo>
                  <a:cubicBezTo>
                    <a:pt x="20376" y="4365"/>
                    <a:pt x="20400" y="4484"/>
                    <a:pt x="20424" y="4602"/>
                  </a:cubicBezTo>
                  <a:cubicBezTo>
                    <a:pt x="20685" y="5077"/>
                    <a:pt x="20969" y="5527"/>
                    <a:pt x="21230" y="5978"/>
                  </a:cubicBezTo>
                  <a:cubicBezTo>
                    <a:pt x="21278" y="6049"/>
                    <a:pt x="21325" y="6097"/>
                    <a:pt x="21396" y="6168"/>
                  </a:cubicBezTo>
                  <a:cubicBezTo>
                    <a:pt x="21705" y="6405"/>
                    <a:pt x="22037" y="6642"/>
                    <a:pt x="22345" y="6903"/>
                  </a:cubicBezTo>
                  <a:cubicBezTo>
                    <a:pt x="22464" y="6974"/>
                    <a:pt x="22558" y="7093"/>
                    <a:pt x="22606" y="7235"/>
                  </a:cubicBezTo>
                  <a:cubicBezTo>
                    <a:pt x="22630" y="7306"/>
                    <a:pt x="22511" y="7425"/>
                    <a:pt x="22464" y="7544"/>
                  </a:cubicBezTo>
                  <a:cubicBezTo>
                    <a:pt x="22440" y="7591"/>
                    <a:pt x="22487" y="7686"/>
                    <a:pt x="22464" y="7733"/>
                  </a:cubicBezTo>
                  <a:cubicBezTo>
                    <a:pt x="22416" y="7852"/>
                    <a:pt x="22345" y="7994"/>
                    <a:pt x="22250" y="8089"/>
                  </a:cubicBezTo>
                  <a:cubicBezTo>
                    <a:pt x="22132" y="8184"/>
                    <a:pt x="21989" y="8255"/>
                    <a:pt x="21847" y="8303"/>
                  </a:cubicBezTo>
                  <a:cubicBezTo>
                    <a:pt x="21183" y="8587"/>
                    <a:pt x="20519" y="8943"/>
                    <a:pt x="19925" y="9394"/>
                  </a:cubicBezTo>
                  <a:cubicBezTo>
                    <a:pt x="18550" y="10461"/>
                    <a:pt x="17126" y="11529"/>
                    <a:pt x="15751" y="12596"/>
                  </a:cubicBezTo>
                  <a:cubicBezTo>
                    <a:pt x="15205" y="13047"/>
                    <a:pt x="14707" y="13521"/>
                    <a:pt x="14161" y="13972"/>
                  </a:cubicBezTo>
                  <a:cubicBezTo>
                    <a:pt x="14090" y="14043"/>
                    <a:pt x="13995" y="14114"/>
                    <a:pt x="14090" y="14280"/>
                  </a:cubicBezTo>
                  <a:cubicBezTo>
                    <a:pt x="14399" y="14280"/>
                    <a:pt x="14683" y="14257"/>
                    <a:pt x="14968" y="14209"/>
                  </a:cubicBezTo>
                  <a:cubicBezTo>
                    <a:pt x="15798" y="14043"/>
                    <a:pt x="16628" y="13853"/>
                    <a:pt x="17435" y="13616"/>
                  </a:cubicBezTo>
                  <a:cubicBezTo>
                    <a:pt x="18170" y="13426"/>
                    <a:pt x="18882" y="13165"/>
                    <a:pt x="19570" y="12857"/>
                  </a:cubicBezTo>
                  <a:cubicBezTo>
                    <a:pt x="20471" y="12430"/>
                    <a:pt x="21396" y="12074"/>
                    <a:pt x="22321" y="11671"/>
                  </a:cubicBezTo>
                  <a:cubicBezTo>
                    <a:pt x="22511" y="11576"/>
                    <a:pt x="22725" y="11529"/>
                    <a:pt x="22938" y="11576"/>
                  </a:cubicBezTo>
                  <a:cubicBezTo>
                    <a:pt x="23365" y="11647"/>
                    <a:pt x="23578" y="12145"/>
                    <a:pt x="23294" y="12501"/>
                  </a:cubicBezTo>
                  <a:cubicBezTo>
                    <a:pt x="23270" y="12549"/>
                    <a:pt x="23199" y="12596"/>
                    <a:pt x="23175" y="12644"/>
                  </a:cubicBezTo>
                  <a:cubicBezTo>
                    <a:pt x="22677" y="13237"/>
                    <a:pt x="22132" y="13830"/>
                    <a:pt x="21681" y="14470"/>
                  </a:cubicBezTo>
                  <a:cubicBezTo>
                    <a:pt x="21040" y="15419"/>
                    <a:pt x="20471" y="16415"/>
                    <a:pt x="20044" y="17483"/>
                  </a:cubicBezTo>
                  <a:cubicBezTo>
                    <a:pt x="20020" y="17577"/>
                    <a:pt x="19997" y="17696"/>
                    <a:pt x="19973" y="17815"/>
                  </a:cubicBezTo>
                  <a:cubicBezTo>
                    <a:pt x="20281" y="17815"/>
                    <a:pt x="20519" y="17838"/>
                    <a:pt x="20779" y="17838"/>
                  </a:cubicBezTo>
                  <a:cubicBezTo>
                    <a:pt x="21325" y="17838"/>
                    <a:pt x="21871" y="17672"/>
                    <a:pt x="22321" y="17364"/>
                  </a:cubicBezTo>
                  <a:cubicBezTo>
                    <a:pt x="22938" y="16984"/>
                    <a:pt x="23484" y="16534"/>
                    <a:pt x="23982" y="15988"/>
                  </a:cubicBezTo>
                  <a:cubicBezTo>
                    <a:pt x="24409" y="15514"/>
                    <a:pt x="24812" y="14992"/>
                    <a:pt x="25215" y="14446"/>
                  </a:cubicBezTo>
                  <a:cubicBezTo>
                    <a:pt x="25286" y="14328"/>
                    <a:pt x="25334" y="14185"/>
                    <a:pt x="25381" y="14043"/>
                  </a:cubicBezTo>
                  <a:cubicBezTo>
                    <a:pt x="25429" y="13948"/>
                    <a:pt x="25476" y="13853"/>
                    <a:pt x="25524" y="13758"/>
                  </a:cubicBezTo>
                  <a:cubicBezTo>
                    <a:pt x="25642" y="13521"/>
                    <a:pt x="25927" y="13426"/>
                    <a:pt x="26188" y="13521"/>
                  </a:cubicBezTo>
                  <a:cubicBezTo>
                    <a:pt x="26520" y="13664"/>
                    <a:pt x="26757" y="13996"/>
                    <a:pt x="26781" y="14375"/>
                  </a:cubicBezTo>
                  <a:cubicBezTo>
                    <a:pt x="26757" y="14612"/>
                    <a:pt x="26757" y="14873"/>
                    <a:pt x="26781" y="15134"/>
                  </a:cubicBezTo>
                  <a:cubicBezTo>
                    <a:pt x="26805" y="15537"/>
                    <a:pt x="26852" y="15917"/>
                    <a:pt x="26947" y="16320"/>
                  </a:cubicBezTo>
                  <a:cubicBezTo>
                    <a:pt x="27065" y="16747"/>
                    <a:pt x="27421" y="17103"/>
                    <a:pt x="27848" y="17222"/>
                  </a:cubicBezTo>
                  <a:cubicBezTo>
                    <a:pt x="28014" y="17293"/>
                    <a:pt x="28180" y="17293"/>
                    <a:pt x="28323" y="17198"/>
                  </a:cubicBezTo>
                  <a:cubicBezTo>
                    <a:pt x="29011" y="16866"/>
                    <a:pt x="29580" y="16297"/>
                    <a:pt x="29888" y="15585"/>
                  </a:cubicBezTo>
                  <a:cubicBezTo>
                    <a:pt x="30149" y="15016"/>
                    <a:pt x="30458" y="14446"/>
                    <a:pt x="30813" y="13924"/>
                  </a:cubicBezTo>
                  <a:cubicBezTo>
                    <a:pt x="30932" y="13735"/>
                    <a:pt x="31145" y="13592"/>
                    <a:pt x="31383" y="13569"/>
                  </a:cubicBezTo>
                  <a:cubicBezTo>
                    <a:pt x="31738" y="13498"/>
                    <a:pt x="32094" y="13616"/>
                    <a:pt x="32355" y="13877"/>
                  </a:cubicBezTo>
                  <a:cubicBezTo>
                    <a:pt x="32806" y="14304"/>
                    <a:pt x="33233" y="14755"/>
                    <a:pt x="33660" y="15182"/>
                  </a:cubicBezTo>
                  <a:cubicBezTo>
                    <a:pt x="34016" y="15561"/>
                    <a:pt x="34466" y="15822"/>
                    <a:pt x="34941" y="15988"/>
                  </a:cubicBezTo>
                  <a:cubicBezTo>
                    <a:pt x="35510" y="16178"/>
                    <a:pt x="35747" y="16012"/>
                    <a:pt x="35771" y="15419"/>
                  </a:cubicBezTo>
                  <a:cubicBezTo>
                    <a:pt x="35795" y="14968"/>
                    <a:pt x="35771" y="14541"/>
                    <a:pt x="35795" y="14091"/>
                  </a:cubicBezTo>
                  <a:cubicBezTo>
                    <a:pt x="35795" y="13877"/>
                    <a:pt x="35818" y="13664"/>
                    <a:pt x="35866" y="13474"/>
                  </a:cubicBezTo>
                  <a:cubicBezTo>
                    <a:pt x="35961" y="12999"/>
                    <a:pt x="36483" y="12738"/>
                    <a:pt x="36886" y="12976"/>
                  </a:cubicBezTo>
                  <a:cubicBezTo>
                    <a:pt x="37099" y="13047"/>
                    <a:pt x="37313" y="13165"/>
                    <a:pt x="37479" y="13308"/>
                  </a:cubicBezTo>
                  <a:cubicBezTo>
                    <a:pt x="38072" y="13735"/>
                    <a:pt x="38641" y="14162"/>
                    <a:pt x="39211" y="14589"/>
                  </a:cubicBezTo>
                  <a:cubicBezTo>
                    <a:pt x="39377" y="14755"/>
                    <a:pt x="39590" y="14802"/>
                    <a:pt x="39804" y="14755"/>
                  </a:cubicBezTo>
                  <a:cubicBezTo>
                    <a:pt x="39970" y="14494"/>
                    <a:pt x="40041" y="14209"/>
                    <a:pt x="40041" y="13924"/>
                  </a:cubicBezTo>
                  <a:cubicBezTo>
                    <a:pt x="40112" y="13545"/>
                    <a:pt x="40183" y="13165"/>
                    <a:pt x="40278" y="12810"/>
                  </a:cubicBezTo>
                  <a:cubicBezTo>
                    <a:pt x="40420" y="12406"/>
                    <a:pt x="40705" y="12288"/>
                    <a:pt x="41132" y="12406"/>
                  </a:cubicBezTo>
                  <a:cubicBezTo>
                    <a:pt x="41440" y="12525"/>
                    <a:pt x="41749" y="12620"/>
                    <a:pt x="42081" y="12691"/>
                  </a:cubicBezTo>
                  <a:cubicBezTo>
                    <a:pt x="42413" y="12738"/>
                    <a:pt x="42745" y="12857"/>
                    <a:pt x="43006" y="13071"/>
                  </a:cubicBezTo>
                  <a:cubicBezTo>
                    <a:pt x="43457" y="13355"/>
                    <a:pt x="43931" y="13592"/>
                    <a:pt x="44524" y="13379"/>
                  </a:cubicBezTo>
                  <a:cubicBezTo>
                    <a:pt x="44761" y="12928"/>
                    <a:pt x="44666" y="12359"/>
                    <a:pt x="44310" y="12003"/>
                  </a:cubicBezTo>
                  <a:cubicBezTo>
                    <a:pt x="44121" y="11813"/>
                    <a:pt x="43931" y="11647"/>
                    <a:pt x="43741" y="11481"/>
                  </a:cubicBezTo>
                  <a:cubicBezTo>
                    <a:pt x="43575" y="11291"/>
                    <a:pt x="43409" y="11197"/>
                    <a:pt x="43314" y="10936"/>
                  </a:cubicBezTo>
                  <a:close/>
                  <a:moveTo>
                    <a:pt x="22725" y="53135"/>
                  </a:moveTo>
                  <a:cubicBezTo>
                    <a:pt x="22962" y="53135"/>
                    <a:pt x="23175" y="53159"/>
                    <a:pt x="23389" y="53159"/>
                  </a:cubicBezTo>
                  <a:lnTo>
                    <a:pt x="29983" y="53159"/>
                  </a:lnTo>
                  <a:cubicBezTo>
                    <a:pt x="30932" y="53159"/>
                    <a:pt x="31857" y="53111"/>
                    <a:pt x="32782" y="53016"/>
                  </a:cubicBezTo>
                  <a:cubicBezTo>
                    <a:pt x="33138" y="52969"/>
                    <a:pt x="33494" y="52922"/>
                    <a:pt x="33850" y="52922"/>
                  </a:cubicBezTo>
                  <a:cubicBezTo>
                    <a:pt x="34466" y="52898"/>
                    <a:pt x="35083" y="52827"/>
                    <a:pt x="35676" y="52708"/>
                  </a:cubicBezTo>
                  <a:cubicBezTo>
                    <a:pt x="36364" y="52589"/>
                    <a:pt x="37052" y="52495"/>
                    <a:pt x="37764" y="52400"/>
                  </a:cubicBezTo>
                  <a:cubicBezTo>
                    <a:pt x="38214" y="52329"/>
                    <a:pt x="38689" y="52305"/>
                    <a:pt x="39139" y="52210"/>
                  </a:cubicBezTo>
                  <a:cubicBezTo>
                    <a:pt x="39970" y="52068"/>
                    <a:pt x="40776" y="51783"/>
                    <a:pt x="41630" y="51830"/>
                  </a:cubicBezTo>
                  <a:cubicBezTo>
                    <a:pt x="41677" y="51830"/>
                    <a:pt x="41749" y="51807"/>
                    <a:pt x="41796" y="51783"/>
                  </a:cubicBezTo>
                  <a:lnTo>
                    <a:pt x="43077" y="51261"/>
                  </a:lnTo>
                  <a:cubicBezTo>
                    <a:pt x="43243" y="51048"/>
                    <a:pt x="43267" y="50739"/>
                    <a:pt x="43124" y="50478"/>
                  </a:cubicBezTo>
                  <a:cubicBezTo>
                    <a:pt x="43030" y="50241"/>
                    <a:pt x="43006" y="49980"/>
                    <a:pt x="42982" y="49743"/>
                  </a:cubicBezTo>
                  <a:cubicBezTo>
                    <a:pt x="43006" y="49577"/>
                    <a:pt x="42958" y="49387"/>
                    <a:pt x="42840" y="49269"/>
                  </a:cubicBezTo>
                  <a:cubicBezTo>
                    <a:pt x="42626" y="49055"/>
                    <a:pt x="42650" y="48794"/>
                    <a:pt x="42626" y="48557"/>
                  </a:cubicBezTo>
                  <a:cubicBezTo>
                    <a:pt x="42626" y="48272"/>
                    <a:pt x="42579" y="48011"/>
                    <a:pt x="42531" y="47750"/>
                  </a:cubicBezTo>
                  <a:cubicBezTo>
                    <a:pt x="42318" y="46873"/>
                    <a:pt x="42033" y="46043"/>
                    <a:pt x="41630" y="45236"/>
                  </a:cubicBezTo>
                  <a:cubicBezTo>
                    <a:pt x="41274" y="44453"/>
                    <a:pt x="40942" y="43647"/>
                    <a:pt x="40657" y="42816"/>
                  </a:cubicBezTo>
                  <a:cubicBezTo>
                    <a:pt x="40373" y="41963"/>
                    <a:pt x="40088" y="41109"/>
                    <a:pt x="39804" y="40231"/>
                  </a:cubicBezTo>
                  <a:cubicBezTo>
                    <a:pt x="39732" y="40065"/>
                    <a:pt x="39685" y="39923"/>
                    <a:pt x="39661" y="39733"/>
                  </a:cubicBezTo>
                  <a:cubicBezTo>
                    <a:pt x="39614" y="38997"/>
                    <a:pt x="39234" y="38333"/>
                    <a:pt x="39044" y="37645"/>
                  </a:cubicBezTo>
                  <a:cubicBezTo>
                    <a:pt x="38973" y="37622"/>
                    <a:pt x="38926" y="37598"/>
                    <a:pt x="38902" y="37622"/>
                  </a:cubicBezTo>
                  <a:cubicBezTo>
                    <a:pt x="38736" y="37669"/>
                    <a:pt x="38570" y="37740"/>
                    <a:pt x="38428" y="37788"/>
                  </a:cubicBezTo>
                  <a:cubicBezTo>
                    <a:pt x="37882" y="37977"/>
                    <a:pt x="37360" y="38167"/>
                    <a:pt x="36815" y="38357"/>
                  </a:cubicBezTo>
                  <a:cubicBezTo>
                    <a:pt x="36435" y="38476"/>
                    <a:pt x="36032" y="38570"/>
                    <a:pt x="35652" y="38665"/>
                  </a:cubicBezTo>
                  <a:cubicBezTo>
                    <a:pt x="35415" y="38713"/>
                    <a:pt x="35225" y="38879"/>
                    <a:pt x="35131" y="39092"/>
                  </a:cubicBezTo>
                  <a:cubicBezTo>
                    <a:pt x="34893" y="39662"/>
                    <a:pt x="34514" y="40160"/>
                    <a:pt x="34063" y="40563"/>
                  </a:cubicBezTo>
                  <a:cubicBezTo>
                    <a:pt x="33897" y="40705"/>
                    <a:pt x="33731" y="40848"/>
                    <a:pt x="33612" y="41014"/>
                  </a:cubicBezTo>
                  <a:cubicBezTo>
                    <a:pt x="33280" y="41536"/>
                    <a:pt x="32806" y="41630"/>
                    <a:pt x="32237" y="41512"/>
                  </a:cubicBezTo>
                  <a:cubicBezTo>
                    <a:pt x="31952" y="41464"/>
                    <a:pt x="31691" y="41370"/>
                    <a:pt x="31478" y="41203"/>
                  </a:cubicBezTo>
                  <a:cubicBezTo>
                    <a:pt x="31027" y="40871"/>
                    <a:pt x="30671" y="40444"/>
                    <a:pt x="30434" y="39946"/>
                  </a:cubicBezTo>
                  <a:cubicBezTo>
                    <a:pt x="30363" y="39828"/>
                    <a:pt x="30291" y="39685"/>
                    <a:pt x="30244" y="39567"/>
                  </a:cubicBezTo>
                  <a:cubicBezTo>
                    <a:pt x="30125" y="39567"/>
                    <a:pt x="30031" y="39567"/>
                    <a:pt x="29936" y="39567"/>
                  </a:cubicBezTo>
                  <a:cubicBezTo>
                    <a:pt x="28821" y="39614"/>
                    <a:pt x="27706" y="39519"/>
                    <a:pt x="26615" y="39330"/>
                  </a:cubicBezTo>
                  <a:cubicBezTo>
                    <a:pt x="26496" y="39330"/>
                    <a:pt x="26401" y="39330"/>
                    <a:pt x="26283" y="39377"/>
                  </a:cubicBezTo>
                  <a:cubicBezTo>
                    <a:pt x="26259" y="39733"/>
                    <a:pt x="26235" y="40065"/>
                    <a:pt x="26188" y="40397"/>
                  </a:cubicBezTo>
                  <a:cubicBezTo>
                    <a:pt x="25974" y="41725"/>
                    <a:pt x="25666" y="43054"/>
                    <a:pt x="25310" y="44358"/>
                  </a:cubicBezTo>
                  <a:cubicBezTo>
                    <a:pt x="25144" y="44904"/>
                    <a:pt x="24978" y="45473"/>
                    <a:pt x="24859" y="46019"/>
                  </a:cubicBezTo>
                  <a:cubicBezTo>
                    <a:pt x="24693" y="46778"/>
                    <a:pt x="24456" y="47537"/>
                    <a:pt x="24195" y="48272"/>
                  </a:cubicBezTo>
                  <a:cubicBezTo>
                    <a:pt x="23768" y="49435"/>
                    <a:pt x="23294" y="50549"/>
                    <a:pt x="22985" y="51736"/>
                  </a:cubicBezTo>
                  <a:cubicBezTo>
                    <a:pt x="22867" y="52210"/>
                    <a:pt x="22772" y="52661"/>
                    <a:pt x="22725" y="53135"/>
                  </a:cubicBezTo>
                  <a:close/>
                  <a:moveTo>
                    <a:pt x="42128" y="52898"/>
                  </a:moveTo>
                  <a:cubicBezTo>
                    <a:pt x="42033" y="52874"/>
                    <a:pt x="41938" y="52874"/>
                    <a:pt x="41844" y="52898"/>
                  </a:cubicBezTo>
                  <a:cubicBezTo>
                    <a:pt x="41203" y="53016"/>
                    <a:pt x="40563" y="53111"/>
                    <a:pt x="39922" y="53254"/>
                  </a:cubicBezTo>
                  <a:cubicBezTo>
                    <a:pt x="39211" y="53443"/>
                    <a:pt x="38475" y="53538"/>
                    <a:pt x="37740" y="53586"/>
                  </a:cubicBezTo>
                  <a:cubicBezTo>
                    <a:pt x="37621" y="53586"/>
                    <a:pt x="37526" y="53609"/>
                    <a:pt x="37408" y="53633"/>
                  </a:cubicBezTo>
                  <a:cubicBezTo>
                    <a:pt x="36151" y="53776"/>
                    <a:pt x="34917" y="54108"/>
                    <a:pt x="33636" y="54084"/>
                  </a:cubicBezTo>
                  <a:cubicBezTo>
                    <a:pt x="33565" y="54084"/>
                    <a:pt x="33470" y="54131"/>
                    <a:pt x="33375" y="54131"/>
                  </a:cubicBezTo>
                  <a:cubicBezTo>
                    <a:pt x="32735" y="54179"/>
                    <a:pt x="32071" y="54274"/>
                    <a:pt x="31430" y="54274"/>
                  </a:cubicBezTo>
                  <a:cubicBezTo>
                    <a:pt x="29414" y="54297"/>
                    <a:pt x="27398" y="54297"/>
                    <a:pt x="25381" y="54297"/>
                  </a:cubicBezTo>
                  <a:lnTo>
                    <a:pt x="24765" y="54297"/>
                  </a:lnTo>
                  <a:cubicBezTo>
                    <a:pt x="24598" y="54487"/>
                    <a:pt x="24456" y="54677"/>
                    <a:pt x="24314" y="54867"/>
                  </a:cubicBezTo>
                  <a:cubicBezTo>
                    <a:pt x="24053" y="55436"/>
                    <a:pt x="23768" y="56029"/>
                    <a:pt x="23555" y="56622"/>
                  </a:cubicBezTo>
                  <a:cubicBezTo>
                    <a:pt x="23412" y="57002"/>
                    <a:pt x="23246" y="57357"/>
                    <a:pt x="23057" y="57713"/>
                  </a:cubicBezTo>
                  <a:cubicBezTo>
                    <a:pt x="22796" y="58188"/>
                    <a:pt x="22535" y="58686"/>
                    <a:pt x="22274" y="59160"/>
                  </a:cubicBezTo>
                  <a:cubicBezTo>
                    <a:pt x="22226" y="59255"/>
                    <a:pt x="22203" y="59350"/>
                    <a:pt x="22179" y="59469"/>
                  </a:cubicBezTo>
                  <a:cubicBezTo>
                    <a:pt x="22250" y="59516"/>
                    <a:pt x="22321" y="59563"/>
                    <a:pt x="22392" y="59611"/>
                  </a:cubicBezTo>
                  <a:cubicBezTo>
                    <a:pt x="22725" y="59706"/>
                    <a:pt x="23057" y="59801"/>
                    <a:pt x="23389" y="59872"/>
                  </a:cubicBezTo>
                  <a:cubicBezTo>
                    <a:pt x="24575" y="60062"/>
                    <a:pt x="25713" y="60607"/>
                    <a:pt x="26971" y="60678"/>
                  </a:cubicBezTo>
                  <a:cubicBezTo>
                    <a:pt x="27042" y="60678"/>
                    <a:pt x="27137" y="60702"/>
                    <a:pt x="27208" y="60749"/>
                  </a:cubicBezTo>
                  <a:cubicBezTo>
                    <a:pt x="27587" y="60821"/>
                    <a:pt x="27991" y="60797"/>
                    <a:pt x="28394" y="60702"/>
                  </a:cubicBezTo>
                  <a:cubicBezTo>
                    <a:pt x="28394" y="60631"/>
                    <a:pt x="28418" y="60536"/>
                    <a:pt x="28418" y="60465"/>
                  </a:cubicBezTo>
                  <a:cubicBezTo>
                    <a:pt x="28465" y="59540"/>
                    <a:pt x="28631" y="58615"/>
                    <a:pt x="28939" y="57737"/>
                  </a:cubicBezTo>
                  <a:cubicBezTo>
                    <a:pt x="28963" y="57642"/>
                    <a:pt x="29011" y="57523"/>
                    <a:pt x="29034" y="57429"/>
                  </a:cubicBezTo>
                  <a:cubicBezTo>
                    <a:pt x="29200" y="56978"/>
                    <a:pt x="29627" y="56693"/>
                    <a:pt x="30102" y="56717"/>
                  </a:cubicBezTo>
                  <a:cubicBezTo>
                    <a:pt x="31667" y="56741"/>
                    <a:pt x="33257" y="56717"/>
                    <a:pt x="34822" y="56717"/>
                  </a:cubicBezTo>
                  <a:cubicBezTo>
                    <a:pt x="34988" y="56717"/>
                    <a:pt x="35154" y="56741"/>
                    <a:pt x="35320" y="56764"/>
                  </a:cubicBezTo>
                  <a:cubicBezTo>
                    <a:pt x="35747" y="56883"/>
                    <a:pt x="35866" y="57025"/>
                    <a:pt x="35890" y="57500"/>
                  </a:cubicBezTo>
                  <a:cubicBezTo>
                    <a:pt x="35913" y="57950"/>
                    <a:pt x="35913" y="58425"/>
                    <a:pt x="35890" y="58875"/>
                  </a:cubicBezTo>
                  <a:cubicBezTo>
                    <a:pt x="35866" y="59374"/>
                    <a:pt x="35984" y="59848"/>
                    <a:pt x="36222" y="60251"/>
                  </a:cubicBezTo>
                  <a:cubicBezTo>
                    <a:pt x="36411" y="60251"/>
                    <a:pt x="36577" y="60275"/>
                    <a:pt x="36767" y="60275"/>
                  </a:cubicBezTo>
                  <a:cubicBezTo>
                    <a:pt x="37645" y="60275"/>
                    <a:pt x="38523" y="60251"/>
                    <a:pt x="39377" y="60275"/>
                  </a:cubicBezTo>
                  <a:cubicBezTo>
                    <a:pt x="40088" y="60275"/>
                    <a:pt x="40776" y="60180"/>
                    <a:pt x="41464" y="59990"/>
                  </a:cubicBezTo>
                  <a:cubicBezTo>
                    <a:pt x="41891" y="59848"/>
                    <a:pt x="42294" y="59706"/>
                    <a:pt x="42697" y="59516"/>
                  </a:cubicBezTo>
                  <a:cubicBezTo>
                    <a:pt x="43006" y="59421"/>
                    <a:pt x="43196" y="59089"/>
                    <a:pt x="43172" y="58757"/>
                  </a:cubicBezTo>
                  <a:cubicBezTo>
                    <a:pt x="43148" y="58140"/>
                    <a:pt x="43124" y="57500"/>
                    <a:pt x="43124" y="56859"/>
                  </a:cubicBezTo>
                  <a:cubicBezTo>
                    <a:pt x="43148" y="56551"/>
                    <a:pt x="43077" y="56219"/>
                    <a:pt x="42958" y="55934"/>
                  </a:cubicBezTo>
                  <a:cubicBezTo>
                    <a:pt x="42674" y="55246"/>
                    <a:pt x="42460" y="54535"/>
                    <a:pt x="42342" y="53799"/>
                  </a:cubicBezTo>
                  <a:cubicBezTo>
                    <a:pt x="42294" y="53515"/>
                    <a:pt x="42199" y="53230"/>
                    <a:pt x="42128" y="52898"/>
                  </a:cubicBezTo>
                  <a:close/>
                  <a:moveTo>
                    <a:pt x="49671" y="18787"/>
                  </a:moveTo>
                  <a:cubicBezTo>
                    <a:pt x="49695" y="18906"/>
                    <a:pt x="49719" y="18977"/>
                    <a:pt x="49743" y="19048"/>
                  </a:cubicBezTo>
                  <a:cubicBezTo>
                    <a:pt x="49980" y="19807"/>
                    <a:pt x="50146" y="20614"/>
                    <a:pt x="50193" y="21420"/>
                  </a:cubicBezTo>
                  <a:cubicBezTo>
                    <a:pt x="50241" y="22013"/>
                    <a:pt x="50217" y="22630"/>
                    <a:pt x="50146" y="23247"/>
                  </a:cubicBezTo>
                  <a:cubicBezTo>
                    <a:pt x="50146" y="23342"/>
                    <a:pt x="50122" y="23460"/>
                    <a:pt x="50146" y="23555"/>
                  </a:cubicBezTo>
                  <a:cubicBezTo>
                    <a:pt x="50146" y="23650"/>
                    <a:pt x="50075" y="23769"/>
                    <a:pt x="50241" y="23864"/>
                  </a:cubicBezTo>
                  <a:cubicBezTo>
                    <a:pt x="50786" y="23579"/>
                    <a:pt x="51308" y="23176"/>
                    <a:pt x="51735" y="22725"/>
                  </a:cubicBezTo>
                  <a:cubicBezTo>
                    <a:pt x="52067" y="22322"/>
                    <a:pt x="52352" y="21871"/>
                    <a:pt x="52565" y="21397"/>
                  </a:cubicBezTo>
                  <a:cubicBezTo>
                    <a:pt x="52755" y="20543"/>
                    <a:pt x="52684" y="19641"/>
                    <a:pt x="52376" y="18835"/>
                  </a:cubicBezTo>
                  <a:cubicBezTo>
                    <a:pt x="52281" y="18526"/>
                    <a:pt x="52020" y="18289"/>
                    <a:pt x="51711" y="18218"/>
                  </a:cubicBezTo>
                  <a:cubicBezTo>
                    <a:pt x="50929" y="18052"/>
                    <a:pt x="50217" y="18052"/>
                    <a:pt x="49671" y="18811"/>
                  </a:cubicBezTo>
                  <a:close/>
                  <a:moveTo>
                    <a:pt x="12382" y="25358"/>
                  </a:moveTo>
                  <a:cubicBezTo>
                    <a:pt x="12430" y="24836"/>
                    <a:pt x="12477" y="24314"/>
                    <a:pt x="12525" y="23792"/>
                  </a:cubicBezTo>
                  <a:cubicBezTo>
                    <a:pt x="12643" y="23270"/>
                    <a:pt x="12714" y="22725"/>
                    <a:pt x="12738" y="22179"/>
                  </a:cubicBezTo>
                  <a:cubicBezTo>
                    <a:pt x="12430" y="21800"/>
                    <a:pt x="12050" y="21468"/>
                    <a:pt x="11623" y="21230"/>
                  </a:cubicBezTo>
                  <a:cubicBezTo>
                    <a:pt x="11006" y="20851"/>
                    <a:pt x="10532" y="20993"/>
                    <a:pt x="10200" y="21610"/>
                  </a:cubicBezTo>
                  <a:cubicBezTo>
                    <a:pt x="10105" y="21776"/>
                    <a:pt x="10034" y="21942"/>
                    <a:pt x="9963" y="22132"/>
                  </a:cubicBezTo>
                  <a:cubicBezTo>
                    <a:pt x="9773" y="22535"/>
                    <a:pt x="9678" y="22962"/>
                    <a:pt x="9702" y="23413"/>
                  </a:cubicBezTo>
                  <a:cubicBezTo>
                    <a:pt x="9678" y="23911"/>
                    <a:pt x="9939" y="24362"/>
                    <a:pt x="10366" y="24599"/>
                  </a:cubicBezTo>
                  <a:cubicBezTo>
                    <a:pt x="10983" y="24978"/>
                    <a:pt x="11671" y="25263"/>
                    <a:pt x="12382" y="25358"/>
                  </a:cubicBezTo>
                  <a:close/>
                  <a:moveTo>
                    <a:pt x="25192" y="67818"/>
                  </a:moveTo>
                  <a:cubicBezTo>
                    <a:pt x="25049" y="67652"/>
                    <a:pt x="24859" y="67557"/>
                    <a:pt x="24646" y="67534"/>
                  </a:cubicBezTo>
                  <a:cubicBezTo>
                    <a:pt x="24290" y="67415"/>
                    <a:pt x="23911" y="67344"/>
                    <a:pt x="23555" y="67225"/>
                  </a:cubicBezTo>
                  <a:cubicBezTo>
                    <a:pt x="23128" y="67107"/>
                    <a:pt x="22701" y="67035"/>
                    <a:pt x="22250" y="67035"/>
                  </a:cubicBezTo>
                  <a:cubicBezTo>
                    <a:pt x="21681" y="67012"/>
                    <a:pt x="21159" y="67059"/>
                    <a:pt x="20779" y="67557"/>
                  </a:cubicBezTo>
                  <a:cubicBezTo>
                    <a:pt x="20685" y="67652"/>
                    <a:pt x="20566" y="67747"/>
                    <a:pt x="20447" y="67842"/>
                  </a:cubicBezTo>
                  <a:cubicBezTo>
                    <a:pt x="20234" y="68008"/>
                    <a:pt x="20092" y="68245"/>
                    <a:pt x="19997" y="68482"/>
                  </a:cubicBezTo>
                  <a:cubicBezTo>
                    <a:pt x="20139" y="68530"/>
                    <a:pt x="20281" y="68577"/>
                    <a:pt x="20447" y="68601"/>
                  </a:cubicBezTo>
                  <a:cubicBezTo>
                    <a:pt x="21467" y="68743"/>
                    <a:pt x="22511" y="68743"/>
                    <a:pt x="23531" y="68625"/>
                  </a:cubicBezTo>
                  <a:cubicBezTo>
                    <a:pt x="23768" y="68625"/>
                    <a:pt x="23982" y="68577"/>
                    <a:pt x="24219" y="68506"/>
                  </a:cubicBezTo>
                  <a:cubicBezTo>
                    <a:pt x="24338" y="68506"/>
                    <a:pt x="24456" y="68435"/>
                    <a:pt x="24551" y="68364"/>
                  </a:cubicBezTo>
                  <a:cubicBezTo>
                    <a:pt x="24788" y="68198"/>
                    <a:pt x="24978" y="68008"/>
                    <a:pt x="25192" y="67818"/>
                  </a:cubicBezTo>
                  <a:close/>
                  <a:moveTo>
                    <a:pt x="40895" y="66798"/>
                  </a:moveTo>
                  <a:cubicBezTo>
                    <a:pt x="41203" y="66941"/>
                    <a:pt x="41369" y="67035"/>
                    <a:pt x="41535" y="67107"/>
                  </a:cubicBezTo>
                  <a:cubicBezTo>
                    <a:pt x="42010" y="67391"/>
                    <a:pt x="42555" y="67486"/>
                    <a:pt x="43124" y="67415"/>
                  </a:cubicBezTo>
                  <a:cubicBezTo>
                    <a:pt x="43907" y="67296"/>
                    <a:pt x="44714" y="67202"/>
                    <a:pt x="45497" y="67035"/>
                  </a:cubicBezTo>
                  <a:cubicBezTo>
                    <a:pt x="46018" y="66917"/>
                    <a:pt x="46517" y="66656"/>
                    <a:pt x="46920" y="66276"/>
                  </a:cubicBezTo>
                  <a:cubicBezTo>
                    <a:pt x="46991" y="66205"/>
                    <a:pt x="47062" y="66158"/>
                    <a:pt x="46991" y="66015"/>
                  </a:cubicBezTo>
                  <a:cubicBezTo>
                    <a:pt x="46920" y="66015"/>
                    <a:pt x="46825" y="65992"/>
                    <a:pt x="46730" y="65992"/>
                  </a:cubicBezTo>
                  <a:lnTo>
                    <a:pt x="45520" y="65992"/>
                  </a:lnTo>
                  <a:cubicBezTo>
                    <a:pt x="45022" y="65992"/>
                    <a:pt x="44548" y="66039"/>
                    <a:pt x="44073" y="66158"/>
                  </a:cubicBezTo>
                  <a:cubicBezTo>
                    <a:pt x="43480" y="66300"/>
                    <a:pt x="42887" y="66419"/>
                    <a:pt x="42294" y="66561"/>
                  </a:cubicBezTo>
                  <a:cubicBezTo>
                    <a:pt x="41891" y="66632"/>
                    <a:pt x="41488" y="66703"/>
                    <a:pt x="40918" y="66798"/>
                  </a:cubicBezTo>
                  <a:close/>
                  <a:moveTo>
                    <a:pt x="31359" y="39590"/>
                  </a:moveTo>
                  <a:cubicBezTo>
                    <a:pt x="31525" y="39970"/>
                    <a:pt x="31810" y="40255"/>
                    <a:pt x="32165" y="40444"/>
                  </a:cubicBezTo>
                  <a:cubicBezTo>
                    <a:pt x="32355" y="40587"/>
                    <a:pt x="32616" y="40539"/>
                    <a:pt x="32758" y="40373"/>
                  </a:cubicBezTo>
                  <a:cubicBezTo>
                    <a:pt x="33067" y="40065"/>
                    <a:pt x="33351" y="39780"/>
                    <a:pt x="33636" y="39448"/>
                  </a:cubicBezTo>
                  <a:cubicBezTo>
                    <a:pt x="33684" y="39377"/>
                    <a:pt x="33707" y="39306"/>
                    <a:pt x="33755" y="39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5;p50">
              <a:extLst>
                <a:ext uri="{FF2B5EF4-FFF2-40B4-BE49-F238E27FC236}">
                  <a16:creationId xmlns:a16="http://schemas.microsoft.com/office/drawing/2014/main" id="{689F2048-37A5-3D40-BA1C-01E3BB9D257B}"/>
                </a:ext>
              </a:extLst>
            </p:cNvPr>
            <p:cNvSpPr/>
            <p:nvPr/>
          </p:nvSpPr>
          <p:spPr>
            <a:xfrm>
              <a:off x="10442500" y="3863750"/>
              <a:ext cx="400900" cy="135250"/>
            </a:xfrm>
            <a:custGeom>
              <a:avLst/>
              <a:gdLst/>
              <a:ahLst/>
              <a:cxnLst/>
              <a:rect l="l" t="t" r="r" b="b"/>
              <a:pathLst>
                <a:path w="16036" h="5410" extrusionOk="0">
                  <a:moveTo>
                    <a:pt x="6903" y="5362"/>
                  </a:moveTo>
                  <a:lnTo>
                    <a:pt x="6784" y="5362"/>
                  </a:lnTo>
                  <a:cubicBezTo>
                    <a:pt x="5717" y="5409"/>
                    <a:pt x="4673" y="5172"/>
                    <a:pt x="3748" y="4650"/>
                  </a:cubicBezTo>
                  <a:cubicBezTo>
                    <a:pt x="2894" y="4247"/>
                    <a:pt x="2159" y="3678"/>
                    <a:pt x="1518" y="2990"/>
                  </a:cubicBezTo>
                  <a:cubicBezTo>
                    <a:pt x="1352" y="2800"/>
                    <a:pt x="1186" y="2610"/>
                    <a:pt x="1044" y="2397"/>
                  </a:cubicBezTo>
                  <a:cubicBezTo>
                    <a:pt x="831" y="2112"/>
                    <a:pt x="617" y="1804"/>
                    <a:pt x="451" y="1519"/>
                  </a:cubicBezTo>
                  <a:cubicBezTo>
                    <a:pt x="309" y="1282"/>
                    <a:pt x="190" y="1021"/>
                    <a:pt x="95" y="760"/>
                  </a:cubicBezTo>
                  <a:cubicBezTo>
                    <a:pt x="0" y="546"/>
                    <a:pt x="71" y="286"/>
                    <a:pt x="214" y="119"/>
                  </a:cubicBezTo>
                  <a:cubicBezTo>
                    <a:pt x="332" y="1"/>
                    <a:pt x="498" y="1"/>
                    <a:pt x="617" y="96"/>
                  </a:cubicBezTo>
                  <a:cubicBezTo>
                    <a:pt x="736" y="214"/>
                    <a:pt x="831" y="357"/>
                    <a:pt x="925" y="499"/>
                  </a:cubicBezTo>
                  <a:cubicBezTo>
                    <a:pt x="1091" y="736"/>
                    <a:pt x="1234" y="997"/>
                    <a:pt x="1400" y="1234"/>
                  </a:cubicBezTo>
                  <a:cubicBezTo>
                    <a:pt x="1518" y="1377"/>
                    <a:pt x="1637" y="1519"/>
                    <a:pt x="1756" y="1685"/>
                  </a:cubicBezTo>
                  <a:cubicBezTo>
                    <a:pt x="2325" y="2468"/>
                    <a:pt x="3084" y="3132"/>
                    <a:pt x="3938" y="3583"/>
                  </a:cubicBezTo>
                  <a:cubicBezTo>
                    <a:pt x="4887" y="4105"/>
                    <a:pt x="5954" y="4342"/>
                    <a:pt x="7045" y="4271"/>
                  </a:cubicBezTo>
                  <a:cubicBezTo>
                    <a:pt x="7733" y="4223"/>
                    <a:pt x="8445" y="4294"/>
                    <a:pt x="9109" y="4105"/>
                  </a:cubicBezTo>
                  <a:cubicBezTo>
                    <a:pt x="9560" y="3962"/>
                    <a:pt x="10011" y="3820"/>
                    <a:pt x="10437" y="3630"/>
                  </a:cubicBezTo>
                  <a:cubicBezTo>
                    <a:pt x="11624" y="3061"/>
                    <a:pt x="12762" y="2420"/>
                    <a:pt x="13853" y="1685"/>
                  </a:cubicBezTo>
                  <a:cubicBezTo>
                    <a:pt x="14090" y="1519"/>
                    <a:pt x="14280" y="1329"/>
                    <a:pt x="14446" y="1116"/>
                  </a:cubicBezTo>
                  <a:cubicBezTo>
                    <a:pt x="14731" y="736"/>
                    <a:pt x="15087" y="428"/>
                    <a:pt x="15514" y="238"/>
                  </a:cubicBezTo>
                  <a:cubicBezTo>
                    <a:pt x="15751" y="96"/>
                    <a:pt x="16036" y="286"/>
                    <a:pt x="16036" y="570"/>
                  </a:cubicBezTo>
                  <a:cubicBezTo>
                    <a:pt x="16012" y="807"/>
                    <a:pt x="15917" y="1021"/>
                    <a:pt x="15751" y="1187"/>
                  </a:cubicBezTo>
                  <a:cubicBezTo>
                    <a:pt x="15561" y="1424"/>
                    <a:pt x="15395" y="1661"/>
                    <a:pt x="15205" y="1899"/>
                  </a:cubicBezTo>
                  <a:cubicBezTo>
                    <a:pt x="15016" y="2136"/>
                    <a:pt x="14778" y="2349"/>
                    <a:pt x="14517" y="2539"/>
                  </a:cubicBezTo>
                  <a:cubicBezTo>
                    <a:pt x="13165" y="3488"/>
                    <a:pt x="11718" y="4294"/>
                    <a:pt x="10200" y="4911"/>
                  </a:cubicBezTo>
                  <a:cubicBezTo>
                    <a:pt x="9678" y="5125"/>
                    <a:pt x="9157" y="5243"/>
                    <a:pt x="8611" y="5291"/>
                  </a:cubicBezTo>
                  <a:cubicBezTo>
                    <a:pt x="8042" y="5314"/>
                    <a:pt x="7472" y="5338"/>
                    <a:pt x="6903" y="5386"/>
                  </a:cubicBezTo>
                  <a:cubicBezTo>
                    <a:pt x="6903" y="5362"/>
                    <a:pt x="6903" y="5362"/>
                    <a:pt x="6903" y="53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26;p50">
              <a:extLst>
                <a:ext uri="{FF2B5EF4-FFF2-40B4-BE49-F238E27FC236}">
                  <a16:creationId xmlns:a16="http://schemas.microsoft.com/office/drawing/2014/main" id="{5D940C73-F774-8748-9A7F-9AABE651239B}"/>
                </a:ext>
              </a:extLst>
            </p:cNvPr>
            <p:cNvSpPr/>
            <p:nvPr/>
          </p:nvSpPr>
          <p:spPr>
            <a:xfrm>
              <a:off x="10768650" y="3736250"/>
              <a:ext cx="48650" cy="45100"/>
            </a:xfrm>
            <a:custGeom>
              <a:avLst/>
              <a:gdLst/>
              <a:ahLst/>
              <a:cxnLst/>
              <a:rect l="l" t="t" r="r" b="b"/>
              <a:pathLst>
                <a:path w="1946" h="1804" extrusionOk="0">
                  <a:moveTo>
                    <a:pt x="1163" y="25"/>
                  </a:moveTo>
                  <a:cubicBezTo>
                    <a:pt x="1234" y="25"/>
                    <a:pt x="1329" y="25"/>
                    <a:pt x="1400" y="48"/>
                  </a:cubicBezTo>
                  <a:cubicBezTo>
                    <a:pt x="1495" y="72"/>
                    <a:pt x="1590" y="120"/>
                    <a:pt x="1685" y="191"/>
                  </a:cubicBezTo>
                  <a:cubicBezTo>
                    <a:pt x="1922" y="546"/>
                    <a:pt x="1946" y="1021"/>
                    <a:pt x="1709" y="1377"/>
                  </a:cubicBezTo>
                  <a:cubicBezTo>
                    <a:pt x="1448" y="1661"/>
                    <a:pt x="1044" y="1804"/>
                    <a:pt x="665" y="1780"/>
                  </a:cubicBezTo>
                  <a:cubicBezTo>
                    <a:pt x="238" y="1709"/>
                    <a:pt x="1" y="1282"/>
                    <a:pt x="167" y="879"/>
                  </a:cubicBezTo>
                  <a:cubicBezTo>
                    <a:pt x="238" y="760"/>
                    <a:pt x="333" y="641"/>
                    <a:pt x="380" y="499"/>
                  </a:cubicBezTo>
                  <a:cubicBezTo>
                    <a:pt x="570" y="48"/>
                    <a:pt x="641" y="1"/>
                    <a:pt x="116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27;p50">
              <a:extLst>
                <a:ext uri="{FF2B5EF4-FFF2-40B4-BE49-F238E27FC236}">
                  <a16:creationId xmlns:a16="http://schemas.microsoft.com/office/drawing/2014/main" id="{42A9583E-CA6D-BF4C-B78A-AAC1C74E44A1}"/>
                </a:ext>
              </a:extLst>
            </p:cNvPr>
            <p:cNvSpPr/>
            <p:nvPr/>
          </p:nvSpPr>
          <p:spPr>
            <a:xfrm>
              <a:off x="10451975" y="3748125"/>
              <a:ext cx="46300" cy="44500"/>
            </a:xfrm>
            <a:custGeom>
              <a:avLst/>
              <a:gdLst/>
              <a:ahLst/>
              <a:cxnLst/>
              <a:rect l="l" t="t" r="r" b="b"/>
              <a:pathLst>
                <a:path w="1852" h="1780" extrusionOk="0">
                  <a:moveTo>
                    <a:pt x="784" y="1732"/>
                  </a:moveTo>
                  <a:cubicBezTo>
                    <a:pt x="357" y="1779"/>
                    <a:pt x="1" y="1400"/>
                    <a:pt x="48" y="973"/>
                  </a:cubicBezTo>
                  <a:cubicBezTo>
                    <a:pt x="72" y="783"/>
                    <a:pt x="119" y="593"/>
                    <a:pt x="191" y="427"/>
                  </a:cubicBezTo>
                  <a:cubicBezTo>
                    <a:pt x="262" y="214"/>
                    <a:pt x="452" y="71"/>
                    <a:pt x="689" y="71"/>
                  </a:cubicBezTo>
                  <a:cubicBezTo>
                    <a:pt x="950" y="0"/>
                    <a:pt x="1234" y="48"/>
                    <a:pt x="1448" y="214"/>
                  </a:cubicBezTo>
                  <a:cubicBezTo>
                    <a:pt x="1732" y="404"/>
                    <a:pt x="1851" y="736"/>
                    <a:pt x="1756" y="1044"/>
                  </a:cubicBezTo>
                  <a:cubicBezTo>
                    <a:pt x="1661" y="1400"/>
                    <a:pt x="1377" y="1661"/>
                    <a:pt x="997" y="1708"/>
                  </a:cubicBezTo>
                  <a:cubicBezTo>
                    <a:pt x="926" y="1732"/>
                    <a:pt x="855" y="1732"/>
                    <a:pt x="784" y="1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EC9280F-2776-764B-9504-4417505CC139}"/>
              </a:ext>
            </a:extLst>
          </p:cNvPr>
          <p:cNvSpPr/>
          <p:nvPr/>
        </p:nvSpPr>
        <p:spPr>
          <a:xfrm>
            <a:off x="1790875" y="4022144"/>
            <a:ext cx="2754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/7VAwpMTSaCA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BB82A-C715-074D-B8DE-05ECEE4EF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150" y="3780844"/>
            <a:ext cx="7747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1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3" name="Google Shape;1583;p61"/>
          <p:cNvGraphicFramePr/>
          <p:nvPr>
            <p:extLst>
              <p:ext uri="{D42A27DB-BD31-4B8C-83A1-F6EECF244321}">
                <p14:modId xmlns:p14="http://schemas.microsoft.com/office/powerpoint/2010/main" val="2507376797"/>
              </p:ext>
            </p:extLst>
          </p:nvPr>
        </p:nvGraphicFramePr>
        <p:xfrm>
          <a:off x="2114700" y="1910176"/>
          <a:ext cx="4914600" cy="2270860"/>
        </p:xfrm>
        <a:graphic>
          <a:graphicData uri="http://schemas.openxmlformats.org/drawingml/2006/table">
            <a:tbl>
              <a:tblPr>
                <a:noFill/>
                <a:tableStyleId>{3EA30B0D-2B03-407D-89D8-D2EBBBC18347}</a:tableStyleId>
              </a:tblPr>
              <a:tblGrid>
                <a:gridCol w="1129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6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solidFill>
                            <a:schemeClr val="accent3"/>
                          </a:solidFill>
                          <a:latin typeface="Patrick Hand SC"/>
                          <a:ea typeface="Patrick Hand SC"/>
                          <a:cs typeface="Patrick Hand SC"/>
                          <a:sym typeface="Patrick Hand SC"/>
                        </a:rPr>
                        <a:t>Label</a:t>
                      </a:r>
                      <a:endParaRPr sz="2000" b="1" dirty="0">
                        <a:solidFill>
                          <a:schemeClr val="accent3"/>
                        </a:solidFill>
                        <a:latin typeface="Patrick Hand SC"/>
                        <a:ea typeface="Patrick Hand SC"/>
                        <a:cs typeface="Patrick Hand SC"/>
                        <a:sym typeface="Patrick Hand S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solidFill>
                            <a:schemeClr val="accent3"/>
                          </a:solidFill>
                          <a:latin typeface="Patrick Hand SC"/>
                          <a:ea typeface="Patrick Hand SC"/>
                          <a:cs typeface="Patrick Hand SC"/>
                          <a:sym typeface="Patrick Hand SC"/>
                        </a:rPr>
                        <a:t>Example</a:t>
                      </a:r>
                      <a:endParaRPr sz="2000" b="1" dirty="0">
                        <a:solidFill>
                          <a:schemeClr val="accent3"/>
                        </a:solidFill>
                        <a:latin typeface="Patrick Hand SC"/>
                        <a:ea typeface="Patrick Hand SC"/>
                        <a:cs typeface="Patrick Hand SC"/>
                        <a:sym typeface="Patrick Hand S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E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Strong Industry support: Relevant use cases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0" marR="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5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R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Easy to use, essential &amp; scalable product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0" marR="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5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E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Infrastructure and tools route map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0" marR="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5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R - E</a:t>
                      </a:r>
                      <a:endParaRPr dirty="0"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Awareness and Education</a:t>
                      </a:r>
                    </a:p>
                  </a:txBody>
                  <a:tcPr marL="180000" marR="18000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4" name="Google Shape;1584;p61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Learning Points</a:t>
            </a:r>
            <a:endParaRPr dirty="0"/>
          </a:p>
        </p:txBody>
      </p:sp>
      <p:sp>
        <p:nvSpPr>
          <p:cNvPr id="1585" name="Google Shape;1585;p61"/>
          <p:cNvSpPr txBox="1">
            <a:spLocks noGrp="1"/>
          </p:cNvSpPr>
          <p:nvPr>
            <p:ph type="title" idx="2"/>
          </p:nvPr>
        </p:nvSpPr>
        <p:spPr>
          <a:xfrm>
            <a:off x="1962150" y="1385052"/>
            <a:ext cx="52197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 = Existing  R= Required</a:t>
            </a:r>
            <a:endParaRPr dirty="0"/>
          </a:p>
        </p:txBody>
      </p:sp>
      <p:sp>
        <p:nvSpPr>
          <p:cNvPr id="1586" name="Google Shape;1586;p61"/>
          <p:cNvSpPr/>
          <p:nvPr/>
        </p:nvSpPr>
        <p:spPr>
          <a:xfrm>
            <a:off x="1082325" y="2716600"/>
            <a:ext cx="864650" cy="573475"/>
          </a:xfrm>
          <a:custGeom>
            <a:avLst/>
            <a:gdLst/>
            <a:ahLst/>
            <a:cxnLst/>
            <a:rect l="l" t="t" r="r" b="b"/>
            <a:pathLst>
              <a:path w="34586" h="22939" extrusionOk="0">
                <a:moveTo>
                  <a:pt x="32664" y="3061"/>
                </a:moveTo>
                <a:cubicBezTo>
                  <a:pt x="33163" y="3630"/>
                  <a:pt x="33542" y="4294"/>
                  <a:pt x="33803" y="5006"/>
                </a:cubicBezTo>
                <a:lnTo>
                  <a:pt x="34088" y="5836"/>
                </a:lnTo>
                <a:cubicBezTo>
                  <a:pt x="34278" y="6192"/>
                  <a:pt x="34420" y="6595"/>
                  <a:pt x="34538" y="7022"/>
                </a:cubicBezTo>
                <a:cubicBezTo>
                  <a:pt x="34586" y="7568"/>
                  <a:pt x="34586" y="8137"/>
                  <a:pt x="34538" y="8683"/>
                </a:cubicBezTo>
                <a:cubicBezTo>
                  <a:pt x="34538" y="9015"/>
                  <a:pt x="34444" y="9347"/>
                  <a:pt x="34420" y="9679"/>
                </a:cubicBezTo>
                <a:cubicBezTo>
                  <a:pt x="34183" y="11814"/>
                  <a:pt x="33210" y="13806"/>
                  <a:pt x="31716" y="15325"/>
                </a:cubicBezTo>
                <a:cubicBezTo>
                  <a:pt x="31407" y="15609"/>
                  <a:pt x="31123" y="15918"/>
                  <a:pt x="30814" y="16226"/>
                </a:cubicBezTo>
                <a:cubicBezTo>
                  <a:pt x="30031" y="17080"/>
                  <a:pt x="29106" y="17815"/>
                  <a:pt x="28110" y="18408"/>
                </a:cubicBezTo>
                <a:cubicBezTo>
                  <a:pt x="27351" y="18859"/>
                  <a:pt x="26616" y="19310"/>
                  <a:pt x="25880" y="19784"/>
                </a:cubicBezTo>
                <a:cubicBezTo>
                  <a:pt x="24979" y="20306"/>
                  <a:pt x="24054" y="20733"/>
                  <a:pt x="23081" y="21112"/>
                </a:cubicBezTo>
                <a:cubicBezTo>
                  <a:pt x="22132" y="21492"/>
                  <a:pt x="21160" y="21824"/>
                  <a:pt x="20164" y="22085"/>
                </a:cubicBezTo>
                <a:cubicBezTo>
                  <a:pt x="18788" y="22441"/>
                  <a:pt x="17365" y="22678"/>
                  <a:pt x="15941" y="22820"/>
                </a:cubicBezTo>
                <a:cubicBezTo>
                  <a:pt x="15752" y="22844"/>
                  <a:pt x="15538" y="22797"/>
                  <a:pt x="15372" y="22678"/>
                </a:cubicBezTo>
                <a:cubicBezTo>
                  <a:pt x="15182" y="22464"/>
                  <a:pt x="14850" y="22488"/>
                  <a:pt x="14660" y="22702"/>
                </a:cubicBezTo>
                <a:cubicBezTo>
                  <a:pt x="14494" y="22868"/>
                  <a:pt x="14257" y="22939"/>
                  <a:pt x="14044" y="22891"/>
                </a:cubicBezTo>
                <a:cubicBezTo>
                  <a:pt x="13379" y="22868"/>
                  <a:pt x="12739" y="22844"/>
                  <a:pt x="12099" y="22797"/>
                </a:cubicBezTo>
                <a:cubicBezTo>
                  <a:pt x="11529" y="22749"/>
                  <a:pt x="10984" y="22678"/>
                  <a:pt x="10438" y="22607"/>
                </a:cubicBezTo>
                <a:cubicBezTo>
                  <a:pt x="10177" y="22559"/>
                  <a:pt x="9916" y="22488"/>
                  <a:pt x="9655" y="22417"/>
                </a:cubicBezTo>
                <a:cubicBezTo>
                  <a:pt x="9608" y="22322"/>
                  <a:pt x="9584" y="22251"/>
                  <a:pt x="9537" y="22180"/>
                </a:cubicBezTo>
                <a:cubicBezTo>
                  <a:pt x="9489" y="22085"/>
                  <a:pt x="9371" y="21990"/>
                  <a:pt x="9276" y="22061"/>
                </a:cubicBezTo>
                <a:cubicBezTo>
                  <a:pt x="8991" y="22227"/>
                  <a:pt x="8659" y="22251"/>
                  <a:pt x="8374" y="22109"/>
                </a:cubicBezTo>
                <a:cubicBezTo>
                  <a:pt x="7829" y="21966"/>
                  <a:pt x="7307" y="21824"/>
                  <a:pt x="6761" y="21682"/>
                </a:cubicBezTo>
                <a:cubicBezTo>
                  <a:pt x="6500" y="21634"/>
                  <a:pt x="6287" y="21539"/>
                  <a:pt x="6073" y="21397"/>
                </a:cubicBezTo>
                <a:cubicBezTo>
                  <a:pt x="5765" y="21184"/>
                  <a:pt x="5433" y="20994"/>
                  <a:pt x="5101" y="20780"/>
                </a:cubicBezTo>
                <a:cubicBezTo>
                  <a:pt x="4389" y="20282"/>
                  <a:pt x="3725" y="19713"/>
                  <a:pt x="3132" y="19072"/>
                </a:cubicBezTo>
                <a:cubicBezTo>
                  <a:pt x="3037" y="18978"/>
                  <a:pt x="2966" y="18883"/>
                  <a:pt x="2847" y="18788"/>
                </a:cubicBezTo>
                <a:cubicBezTo>
                  <a:pt x="2017" y="18100"/>
                  <a:pt x="1543" y="17151"/>
                  <a:pt x="1092" y="16202"/>
                </a:cubicBezTo>
                <a:cubicBezTo>
                  <a:pt x="879" y="15846"/>
                  <a:pt x="760" y="15419"/>
                  <a:pt x="784" y="14992"/>
                </a:cubicBezTo>
                <a:cubicBezTo>
                  <a:pt x="784" y="14684"/>
                  <a:pt x="665" y="14399"/>
                  <a:pt x="475" y="14186"/>
                </a:cubicBezTo>
                <a:cubicBezTo>
                  <a:pt x="357" y="14044"/>
                  <a:pt x="262" y="13854"/>
                  <a:pt x="238" y="13640"/>
                </a:cubicBezTo>
                <a:cubicBezTo>
                  <a:pt x="1" y="12170"/>
                  <a:pt x="25" y="10652"/>
                  <a:pt x="333" y="9181"/>
                </a:cubicBezTo>
                <a:cubicBezTo>
                  <a:pt x="380" y="8896"/>
                  <a:pt x="547" y="8659"/>
                  <a:pt x="784" y="8540"/>
                </a:cubicBezTo>
                <a:lnTo>
                  <a:pt x="784" y="7734"/>
                </a:lnTo>
                <a:cubicBezTo>
                  <a:pt x="2231" y="7710"/>
                  <a:pt x="3630" y="7686"/>
                  <a:pt x="5030" y="7663"/>
                </a:cubicBezTo>
                <a:cubicBezTo>
                  <a:pt x="5338" y="7663"/>
                  <a:pt x="5623" y="7568"/>
                  <a:pt x="5860" y="7402"/>
                </a:cubicBezTo>
                <a:cubicBezTo>
                  <a:pt x="5979" y="7307"/>
                  <a:pt x="6121" y="7236"/>
                  <a:pt x="6287" y="7188"/>
                </a:cubicBezTo>
                <a:cubicBezTo>
                  <a:pt x="6904" y="7046"/>
                  <a:pt x="7520" y="6832"/>
                  <a:pt x="8113" y="6548"/>
                </a:cubicBezTo>
                <a:cubicBezTo>
                  <a:pt x="8825" y="6192"/>
                  <a:pt x="9537" y="5812"/>
                  <a:pt x="10225" y="5409"/>
                </a:cubicBezTo>
                <a:cubicBezTo>
                  <a:pt x="10794" y="5077"/>
                  <a:pt x="11316" y="4721"/>
                  <a:pt x="11838" y="4294"/>
                </a:cubicBezTo>
                <a:cubicBezTo>
                  <a:pt x="12502" y="3749"/>
                  <a:pt x="13071" y="3061"/>
                  <a:pt x="13498" y="2302"/>
                </a:cubicBezTo>
                <a:cubicBezTo>
                  <a:pt x="13925" y="1685"/>
                  <a:pt x="14257" y="1045"/>
                  <a:pt x="14542" y="357"/>
                </a:cubicBezTo>
                <a:cubicBezTo>
                  <a:pt x="14542" y="309"/>
                  <a:pt x="14613" y="286"/>
                  <a:pt x="14684" y="238"/>
                </a:cubicBezTo>
                <a:cubicBezTo>
                  <a:pt x="14826" y="357"/>
                  <a:pt x="15016" y="499"/>
                  <a:pt x="15182" y="618"/>
                </a:cubicBezTo>
                <a:cubicBezTo>
                  <a:pt x="15348" y="760"/>
                  <a:pt x="15538" y="879"/>
                  <a:pt x="15728" y="1021"/>
                </a:cubicBezTo>
                <a:cubicBezTo>
                  <a:pt x="16392" y="1543"/>
                  <a:pt x="17104" y="1993"/>
                  <a:pt x="17863" y="2397"/>
                </a:cubicBezTo>
                <a:cubicBezTo>
                  <a:pt x="18906" y="2990"/>
                  <a:pt x="20069" y="3345"/>
                  <a:pt x="21255" y="3417"/>
                </a:cubicBezTo>
                <a:cubicBezTo>
                  <a:pt x="22275" y="3488"/>
                  <a:pt x="23271" y="3440"/>
                  <a:pt x="24267" y="3274"/>
                </a:cubicBezTo>
                <a:cubicBezTo>
                  <a:pt x="25619" y="2942"/>
                  <a:pt x="26900" y="2373"/>
                  <a:pt x="28063" y="1614"/>
                </a:cubicBezTo>
                <a:cubicBezTo>
                  <a:pt x="28442" y="1353"/>
                  <a:pt x="28798" y="1045"/>
                  <a:pt x="29130" y="712"/>
                </a:cubicBezTo>
                <a:cubicBezTo>
                  <a:pt x="29391" y="475"/>
                  <a:pt x="29628" y="238"/>
                  <a:pt x="29889" y="1"/>
                </a:cubicBezTo>
                <a:cubicBezTo>
                  <a:pt x="30008" y="96"/>
                  <a:pt x="30103" y="191"/>
                  <a:pt x="30198" y="286"/>
                </a:cubicBezTo>
                <a:cubicBezTo>
                  <a:pt x="30672" y="784"/>
                  <a:pt x="31146" y="1306"/>
                  <a:pt x="31644" y="1804"/>
                </a:cubicBezTo>
                <a:cubicBezTo>
                  <a:pt x="31811" y="1946"/>
                  <a:pt x="31882" y="2159"/>
                  <a:pt x="31858" y="2397"/>
                </a:cubicBezTo>
                <a:cubicBezTo>
                  <a:pt x="31858" y="2563"/>
                  <a:pt x="31858" y="2752"/>
                  <a:pt x="31905" y="2919"/>
                </a:cubicBezTo>
                <a:cubicBezTo>
                  <a:pt x="31977" y="3227"/>
                  <a:pt x="32190" y="3298"/>
                  <a:pt x="32522" y="3156"/>
                </a:cubicBezTo>
                <a:close/>
                <a:moveTo>
                  <a:pt x="18574" y="19499"/>
                </a:moveTo>
                <a:cubicBezTo>
                  <a:pt x="19120" y="19547"/>
                  <a:pt x="19832" y="19333"/>
                  <a:pt x="20567" y="19167"/>
                </a:cubicBezTo>
                <a:cubicBezTo>
                  <a:pt x="20970" y="19096"/>
                  <a:pt x="21373" y="18954"/>
                  <a:pt x="21753" y="18740"/>
                </a:cubicBezTo>
                <a:cubicBezTo>
                  <a:pt x="22844" y="18100"/>
                  <a:pt x="23888" y="17365"/>
                  <a:pt x="24860" y="16511"/>
                </a:cubicBezTo>
                <a:cubicBezTo>
                  <a:pt x="25406" y="16036"/>
                  <a:pt x="25880" y="15443"/>
                  <a:pt x="26236" y="14803"/>
                </a:cubicBezTo>
                <a:cubicBezTo>
                  <a:pt x="26687" y="13901"/>
                  <a:pt x="27066" y="12976"/>
                  <a:pt x="27422" y="12027"/>
                </a:cubicBezTo>
                <a:cubicBezTo>
                  <a:pt x="27636" y="11434"/>
                  <a:pt x="27470" y="10865"/>
                  <a:pt x="27422" y="10296"/>
                </a:cubicBezTo>
                <a:cubicBezTo>
                  <a:pt x="27422" y="10225"/>
                  <a:pt x="27280" y="10130"/>
                  <a:pt x="27185" y="10106"/>
                </a:cubicBezTo>
                <a:cubicBezTo>
                  <a:pt x="27066" y="10106"/>
                  <a:pt x="26971" y="10153"/>
                  <a:pt x="26900" y="10225"/>
                </a:cubicBezTo>
                <a:cubicBezTo>
                  <a:pt x="26829" y="10319"/>
                  <a:pt x="26782" y="10414"/>
                  <a:pt x="26782" y="10533"/>
                </a:cubicBezTo>
                <a:cubicBezTo>
                  <a:pt x="26782" y="10936"/>
                  <a:pt x="26687" y="11316"/>
                  <a:pt x="26473" y="11672"/>
                </a:cubicBezTo>
                <a:cubicBezTo>
                  <a:pt x="26212" y="12217"/>
                  <a:pt x="25928" y="12763"/>
                  <a:pt x="25691" y="13308"/>
                </a:cubicBezTo>
                <a:cubicBezTo>
                  <a:pt x="25264" y="14257"/>
                  <a:pt x="24647" y="15087"/>
                  <a:pt x="23864" y="15775"/>
                </a:cubicBezTo>
                <a:cubicBezTo>
                  <a:pt x="23152" y="16345"/>
                  <a:pt x="22417" y="16890"/>
                  <a:pt x="21634" y="17388"/>
                </a:cubicBezTo>
                <a:cubicBezTo>
                  <a:pt x="20709" y="18005"/>
                  <a:pt x="19665" y="18195"/>
                  <a:pt x="18598" y="18266"/>
                </a:cubicBezTo>
                <a:cubicBezTo>
                  <a:pt x="17768" y="18290"/>
                  <a:pt x="16938" y="18218"/>
                  <a:pt x="16131" y="18052"/>
                </a:cubicBezTo>
                <a:cubicBezTo>
                  <a:pt x="15396" y="17958"/>
                  <a:pt x="14684" y="17649"/>
                  <a:pt x="14115" y="17198"/>
                </a:cubicBezTo>
                <a:cubicBezTo>
                  <a:pt x="13806" y="16961"/>
                  <a:pt x="13498" y="16724"/>
                  <a:pt x="13213" y="16487"/>
                </a:cubicBezTo>
                <a:cubicBezTo>
                  <a:pt x="12952" y="16226"/>
                  <a:pt x="12692" y="15941"/>
                  <a:pt x="12431" y="15657"/>
                </a:cubicBezTo>
                <a:cubicBezTo>
                  <a:pt x="12122" y="15253"/>
                  <a:pt x="11814" y="14826"/>
                  <a:pt x="11506" y="14423"/>
                </a:cubicBezTo>
                <a:cubicBezTo>
                  <a:pt x="11434" y="14305"/>
                  <a:pt x="11339" y="14210"/>
                  <a:pt x="11245" y="14115"/>
                </a:cubicBezTo>
                <a:cubicBezTo>
                  <a:pt x="11150" y="13996"/>
                  <a:pt x="10960" y="13972"/>
                  <a:pt x="10818" y="14067"/>
                </a:cubicBezTo>
                <a:cubicBezTo>
                  <a:pt x="10675" y="14115"/>
                  <a:pt x="10580" y="14281"/>
                  <a:pt x="10604" y="14447"/>
                </a:cubicBezTo>
                <a:cubicBezTo>
                  <a:pt x="10628" y="14565"/>
                  <a:pt x="10675" y="14708"/>
                  <a:pt x="10723" y="14826"/>
                </a:cubicBezTo>
                <a:cubicBezTo>
                  <a:pt x="10960" y="15277"/>
                  <a:pt x="11197" y="15751"/>
                  <a:pt x="11458" y="16178"/>
                </a:cubicBezTo>
                <a:cubicBezTo>
                  <a:pt x="11719" y="16629"/>
                  <a:pt x="12051" y="17009"/>
                  <a:pt x="12454" y="17341"/>
                </a:cubicBezTo>
                <a:cubicBezTo>
                  <a:pt x="12786" y="17602"/>
                  <a:pt x="13095" y="17863"/>
                  <a:pt x="13403" y="18100"/>
                </a:cubicBezTo>
                <a:cubicBezTo>
                  <a:pt x="13949" y="18574"/>
                  <a:pt x="14589" y="18906"/>
                  <a:pt x="15301" y="19096"/>
                </a:cubicBezTo>
                <a:cubicBezTo>
                  <a:pt x="16368" y="19357"/>
                  <a:pt x="17459" y="19499"/>
                  <a:pt x="18574" y="19499"/>
                </a:cubicBezTo>
                <a:close/>
                <a:moveTo>
                  <a:pt x="23959" y="8493"/>
                </a:moveTo>
                <a:lnTo>
                  <a:pt x="23959" y="8256"/>
                </a:lnTo>
                <a:cubicBezTo>
                  <a:pt x="23959" y="7710"/>
                  <a:pt x="23532" y="7283"/>
                  <a:pt x="22986" y="7283"/>
                </a:cubicBezTo>
                <a:cubicBezTo>
                  <a:pt x="22725" y="7259"/>
                  <a:pt x="22512" y="7449"/>
                  <a:pt x="22488" y="7710"/>
                </a:cubicBezTo>
                <a:cubicBezTo>
                  <a:pt x="22488" y="8113"/>
                  <a:pt x="22536" y="8517"/>
                  <a:pt x="22607" y="8896"/>
                </a:cubicBezTo>
                <a:cubicBezTo>
                  <a:pt x="22749" y="9276"/>
                  <a:pt x="23129" y="9489"/>
                  <a:pt x="23532" y="9394"/>
                </a:cubicBezTo>
                <a:cubicBezTo>
                  <a:pt x="23745" y="9347"/>
                  <a:pt x="23912" y="9157"/>
                  <a:pt x="23935" y="8920"/>
                </a:cubicBezTo>
                <a:cubicBezTo>
                  <a:pt x="23935" y="8778"/>
                  <a:pt x="23959" y="8635"/>
                  <a:pt x="23959" y="8493"/>
                </a:cubicBezTo>
                <a:close/>
                <a:moveTo>
                  <a:pt x="13664" y="10058"/>
                </a:moveTo>
                <a:cubicBezTo>
                  <a:pt x="13664" y="10201"/>
                  <a:pt x="13688" y="10367"/>
                  <a:pt x="13712" y="10509"/>
                </a:cubicBezTo>
                <a:cubicBezTo>
                  <a:pt x="13783" y="10936"/>
                  <a:pt x="14328" y="11102"/>
                  <a:pt x="14637" y="10794"/>
                </a:cubicBezTo>
                <a:cubicBezTo>
                  <a:pt x="15087" y="10391"/>
                  <a:pt x="15135" y="10225"/>
                  <a:pt x="14826" y="9655"/>
                </a:cubicBezTo>
                <a:cubicBezTo>
                  <a:pt x="14779" y="9584"/>
                  <a:pt x="14755" y="9489"/>
                  <a:pt x="14732" y="9394"/>
                </a:cubicBezTo>
                <a:cubicBezTo>
                  <a:pt x="14613" y="9205"/>
                  <a:pt x="14376" y="9086"/>
                  <a:pt x="14162" y="9133"/>
                </a:cubicBezTo>
                <a:cubicBezTo>
                  <a:pt x="13901" y="9181"/>
                  <a:pt x="13712" y="9371"/>
                  <a:pt x="13688" y="9632"/>
                </a:cubicBezTo>
                <a:cubicBezTo>
                  <a:pt x="13688" y="9774"/>
                  <a:pt x="13688" y="9892"/>
                  <a:pt x="13664" y="10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61"/>
          <p:cNvSpPr/>
          <p:nvPr/>
        </p:nvSpPr>
        <p:spPr>
          <a:xfrm>
            <a:off x="1122650" y="3247375"/>
            <a:ext cx="734200" cy="569325"/>
          </a:xfrm>
          <a:custGeom>
            <a:avLst/>
            <a:gdLst/>
            <a:ahLst/>
            <a:cxnLst/>
            <a:rect l="l" t="t" r="r" b="b"/>
            <a:pathLst>
              <a:path w="29368" h="22773" extrusionOk="0">
                <a:moveTo>
                  <a:pt x="1" y="12643"/>
                </a:moveTo>
                <a:cubicBezTo>
                  <a:pt x="309" y="12477"/>
                  <a:pt x="523" y="12359"/>
                  <a:pt x="736" y="12264"/>
                </a:cubicBezTo>
                <a:cubicBezTo>
                  <a:pt x="2515" y="11362"/>
                  <a:pt x="4318" y="10508"/>
                  <a:pt x="6097" y="9583"/>
                </a:cubicBezTo>
                <a:cubicBezTo>
                  <a:pt x="8019" y="8634"/>
                  <a:pt x="9774" y="7377"/>
                  <a:pt x="11339" y="5907"/>
                </a:cubicBezTo>
                <a:cubicBezTo>
                  <a:pt x="11956" y="5313"/>
                  <a:pt x="12502" y="4649"/>
                  <a:pt x="12953" y="3938"/>
                </a:cubicBezTo>
                <a:cubicBezTo>
                  <a:pt x="13190" y="3606"/>
                  <a:pt x="13403" y="3273"/>
                  <a:pt x="13617" y="2989"/>
                </a:cubicBezTo>
                <a:lnTo>
                  <a:pt x="17910" y="2420"/>
                </a:lnTo>
                <a:cubicBezTo>
                  <a:pt x="17958" y="2514"/>
                  <a:pt x="17981" y="2633"/>
                  <a:pt x="18005" y="2752"/>
                </a:cubicBezTo>
                <a:cubicBezTo>
                  <a:pt x="18100" y="3273"/>
                  <a:pt x="18385" y="3748"/>
                  <a:pt x="18812" y="4104"/>
                </a:cubicBezTo>
                <a:cubicBezTo>
                  <a:pt x="19357" y="4602"/>
                  <a:pt x="20211" y="4626"/>
                  <a:pt x="20780" y="4127"/>
                </a:cubicBezTo>
                <a:cubicBezTo>
                  <a:pt x="21445" y="3558"/>
                  <a:pt x="21966" y="2823"/>
                  <a:pt x="22251" y="1993"/>
                </a:cubicBezTo>
                <a:cubicBezTo>
                  <a:pt x="22322" y="1660"/>
                  <a:pt x="22346" y="1305"/>
                  <a:pt x="22346" y="949"/>
                </a:cubicBezTo>
                <a:lnTo>
                  <a:pt x="24457" y="0"/>
                </a:lnTo>
                <a:cubicBezTo>
                  <a:pt x="24528" y="71"/>
                  <a:pt x="24576" y="166"/>
                  <a:pt x="24623" y="261"/>
                </a:cubicBezTo>
                <a:cubicBezTo>
                  <a:pt x="25026" y="1233"/>
                  <a:pt x="25406" y="2230"/>
                  <a:pt x="25809" y="3250"/>
                </a:cubicBezTo>
                <a:cubicBezTo>
                  <a:pt x="26426" y="4839"/>
                  <a:pt x="27043" y="6405"/>
                  <a:pt x="27659" y="7994"/>
                </a:cubicBezTo>
                <a:cubicBezTo>
                  <a:pt x="27920" y="8706"/>
                  <a:pt x="28086" y="9441"/>
                  <a:pt x="28158" y="10200"/>
                </a:cubicBezTo>
                <a:cubicBezTo>
                  <a:pt x="28324" y="11410"/>
                  <a:pt x="28561" y="12596"/>
                  <a:pt x="28845" y="13758"/>
                </a:cubicBezTo>
                <a:cubicBezTo>
                  <a:pt x="28964" y="14304"/>
                  <a:pt x="29106" y="14802"/>
                  <a:pt x="29225" y="15347"/>
                </a:cubicBezTo>
                <a:cubicBezTo>
                  <a:pt x="29320" y="15679"/>
                  <a:pt x="29367" y="16035"/>
                  <a:pt x="29367" y="16391"/>
                </a:cubicBezTo>
                <a:cubicBezTo>
                  <a:pt x="29367" y="17482"/>
                  <a:pt x="29367" y="18573"/>
                  <a:pt x="29320" y="19688"/>
                </a:cubicBezTo>
                <a:cubicBezTo>
                  <a:pt x="29320" y="19973"/>
                  <a:pt x="29249" y="20258"/>
                  <a:pt x="29225" y="20542"/>
                </a:cubicBezTo>
                <a:cubicBezTo>
                  <a:pt x="29201" y="21064"/>
                  <a:pt x="28869" y="21539"/>
                  <a:pt x="28371" y="21728"/>
                </a:cubicBezTo>
                <a:cubicBezTo>
                  <a:pt x="27968" y="21894"/>
                  <a:pt x="27588" y="22060"/>
                  <a:pt x="27185" y="22203"/>
                </a:cubicBezTo>
                <a:cubicBezTo>
                  <a:pt x="26782" y="22345"/>
                  <a:pt x="26402" y="22440"/>
                  <a:pt x="26023" y="22559"/>
                </a:cubicBezTo>
                <a:cubicBezTo>
                  <a:pt x="25525" y="22701"/>
                  <a:pt x="25003" y="22772"/>
                  <a:pt x="24505" y="22772"/>
                </a:cubicBezTo>
                <a:cubicBezTo>
                  <a:pt x="23769" y="22772"/>
                  <a:pt x="23058" y="22748"/>
                  <a:pt x="22346" y="22772"/>
                </a:cubicBezTo>
                <a:cubicBezTo>
                  <a:pt x="21160" y="22772"/>
                  <a:pt x="19974" y="22677"/>
                  <a:pt x="18812" y="22464"/>
                </a:cubicBezTo>
                <a:cubicBezTo>
                  <a:pt x="17649" y="22298"/>
                  <a:pt x="16511" y="22037"/>
                  <a:pt x="15419" y="21681"/>
                </a:cubicBezTo>
                <a:cubicBezTo>
                  <a:pt x="14162" y="21301"/>
                  <a:pt x="12953" y="20827"/>
                  <a:pt x="11790" y="20281"/>
                </a:cubicBezTo>
                <a:cubicBezTo>
                  <a:pt x="10201" y="19475"/>
                  <a:pt x="8659" y="18645"/>
                  <a:pt x="7141" y="17743"/>
                </a:cubicBezTo>
                <a:cubicBezTo>
                  <a:pt x="5979" y="17055"/>
                  <a:pt x="4864" y="16296"/>
                  <a:pt x="3773" y="15513"/>
                </a:cubicBezTo>
                <a:cubicBezTo>
                  <a:pt x="2634" y="14707"/>
                  <a:pt x="1519" y="13829"/>
                  <a:pt x="380" y="12999"/>
                </a:cubicBezTo>
                <a:cubicBezTo>
                  <a:pt x="262" y="12928"/>
                  <a:pt x="191" y="12809"/>
                  <a:pt x="1" y="126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61"/>
          <p:cNvSpPr/>
          <p:nvPr/>
        </p:nvSpPr>
        <p:spPr>
          <a:xfrm>
            <a:off x="973225" y="2531575"/>
            <a:ext cx="851600" cy="494625"/>
          </a:xfrm>
          <a:custGeom>
            <a:avLst/>
            <a:gdLst/>
            <a:ahLst/>
            <a:cxnLst/>
            <a:rect l="l" t="t" r="r" b="b"/>
            <a:pathLst>
              <a:path w="34064" h="19785" extrusionOk="0">
                <a:moveTo>
                  <a:pt x="4673" y="14755"/>
                </a:moveTo>
                <a:cubicBezTo>
                  <a:pt x="4578" y="14779"/>
                  <a:pt x="4531" y="14826"/>
                  <a:pt x="4484" y="14826"/>
                </a:cubicBezTo>
                <a:cubicBezTo>
                  <a:pt x="4270" y="14803"/>
                  <a:pt x="4104" y="14945"/>
                  <a:pt x="4057" y="15135"/>
                </a:cubicBezTo>
                <a:cubicBezTo>
                  <a:pt x="3891" y="15609"/>
                  <a:pt x="3701" y="16084"/>
                  <a:pt x="3535" y="16582"/>
                </a:cubicBezTo>
                <a:cubicBezTo>
                  <a:pt x="3321" y="17365"/>
                  <a:pt x="3226" y="18171"/>
                  <a:pt x="3250" y="18978"/>
                </a:cubicBezTo>
                <a:cubicBezTo>
                  <a:pt x="3250" y="19215"/>
                  <a:pt x="3226" y="19452"/>
                  <a:pt x="3226" y="19689"/>
                </a:cubicBezTo>
                <a:cubicBezTo>
                  <a:pt x="3060" y="19784"/>
                  <a:pt x="2989" y="19689"/>
                  <a:pt x="2894" y="19642"/>
                </a:cubicBezTo>
                <a:cubicBezTo>
                  <a:pt x="2657" y="19523"/>
                  <a:pt x="2396" y="19405"/>
                  <a:pt x="2183" y="19286"/>
                </a:cubicBezTo>
                <a:cubicBezTo>
                  <a:pt x="1566" y="18930"/>
                  <a:pt x="831" y="18859"/>
                  <a:pt x="166" y="19049"/>
                </a:cubicBezTo>
                <a:cubicBezTo>
                  <a:pt x="119" y="19049"/>
                  <a:pt x="95" y="19025"/>
                  <a:pt x="0" y="18978"/>
                </a:cubicBezTo>
                <a:cubicBezTo>
                  <a:pt x="71" y="18859"/>
                  <a:pt x="143" y="18764"/>
                  <a:pt x="214" y="18646"/>
                </a:cubicBezTo>
                <a:cubicBezTo>
                  <a:pt x="617" y="18053"/>
                  <a:pt x="1020" y="17459"/>
                  <a:pt x="1447" y="16890"/>
                </a:cubicBezTo>
                <a:cubicBezTo>
                  <a:pt x="1637" y="16653"/>
                  <a:pt x="1590" y="16345"/>
                  <a:pt x="1851" y="16131"/>
                </a:cubicBezTo>
                <a:cubicBezTo>
                  <a:pt x="2040" y="15941"/>
                  <a:pt x="2183" y="15728"/>
                  <a:pt x="2301" y="15491"/>
                </a:cubicBezTo>
                <a:cubicBezTo>
                  <a:pt x="3203" y="14091"/>
                  <a:pt x="3891" y="12573"/>
                  <a:pt x="4863" y="11221"/>
                </a:cubicBezTo>
                <a:cubicBezTo>
                  <a:pt x="5432" y="10438"/>
                  <a:pt x="5954" y="9632"/>
                  <a:pt x="6476" y="8825"/>
                </a:cubicBezTo>
                <a:cubicBezTo>
                  <a:pt x="6784" y="8351"/>
                  <a:pt x="7164" y="7900"/>
                  <a:pt x="7354" y="7331"/>
                </a:cubicBezTo>
                <a:cubicBezTo>
                  <a:pt x="7425" y="7165"/>
                  <a:pt x="7544" y="7022"/>
                  <a:pt x="7710" y="6904"/>
                </a:cubicBezTo>
                <a:cubicBezTo>
                  <a:pt x="7947" y="6690"/>
                  <a:pt x="8160" y="6429"/>
                  <a:pt x="8350" y="6121"/>
                </a:cubicBezTo>
                <a:cubicBezTo>
                  <a:pt x="8374" y="6073"/>
                  <a:pt x="8397" y="6026"/>
                  <a:pt x="8469" y="5979"/>
                </a:cubicBezTo>
                <a:cubicBezTo>
                  <a:pt x="8896" y="5694"/>
                  <a:pt x="9133" y="5220"/>
                  <a:pt x="9536" y="4887"/>
                </a:cubicBezTo>
                <a:cubicBezTo>
                  <a:pt x="9916" y="4579"/>
                  <a:pt x="10271" y="4247"/>
                  <a:pt x="10675" y="3962"/>
                </a:cubicBezTo>
                <a:cubicBezTo>
                  <a:pt x="11339" y="3464"/>
                  <a:pt x="12027" y="2990"/>
                  <a:pt x="12762" y="2587"/>
                </a:cubicBezTo>
                <a:cubicBezTo>
                  <a:pt x="14233" y="1756"/>
                  <a:pt x="15798" y="1092"/>
                  <a:pt x="17459" y="641"/>
                </a:cubicBezTo>
                <a:cubicBezTo>
                  <a:pt x="17649" y="594"/>
                  <a:pt x="17838" y="499"/>
                  <a:pt x="18028" y="452"/>
                </a:cubicBezTo>
                <a:cubicBezTo>
                  <a:pt x="19285" y="120"/>
                  <a:pt x="20590" y="1"/>
                  <a:pt x="21871" y="120"/>
                </a:cubicBezTo>
                <a:cubicBezTo>
                  <a:pt x="22250" y="143"/>
                  <a:pt x="22630" y="143"/>
                  <a:pt x="23033" y="143"/>
                </a:cubicBezTo>
                <a:cubicBezTo>
                  <a:pt x="23626" y="167"/>
                  <a:pt x="24219" y="262"/>
                  <a:pt x="24812" y="404"/>
                </a:cubicBezTo>
                <a:cubicBezTo>
                  <a:pt x="25903" y="641"/>
                  <a:pt x="26971" y="974"/>
                  <a:pt x="27991" y="1400"/>
                </a:cubicBezTo>
                <a:cubicBezTo>
                  <a:pt x="29058" y="1875"/>
                  <a:pt x="30078" y="2468"/>
                  <a:pt x="30980" y="3203"/>
                </a:cubicBezTo>
                <a:cubicBezTo>
                  <a:pt x="31644" y="3678"/>
                  <a:pt x="32284" y="4223"/>
                  <a:pt x="32877" y="4793"/>
                </a:cubicBezTo>
                <a:cubicBezTo>
                  <a:pt x="32972" y="4864"/>
                  <a:pt x="33043" y="4935"/>
                  <a:pt x="33138" y="4982"/>
                </a:cubicBezTo>
                <a:cubicBezTo>
                  <a:pt x="33233" y="5053"/>
                  <a:pt x="33328" y="5125"/>
                  <a:pt x="33375" y="5220"/>
                </a:cubicBezTo>
                <a:cubicBezTo>
                  <a:pt x="33494" y="5504"/>
                  <a:pt x="33708" y="5741"/>
                  <a:pt x="33992" y="5884"/>
                </a:cubicBezTo>
                <a:cubicBezTo>
                  <a:pt x="34063" y="6311"/>
                  <a:pt x="33802" y="6714"/>
                  <a:pt x="33399" y="6856"/>
                </a:cubicBezTo>
                <a:cubicBezTo>
                  <a:pt x="33138" y="6999"/>
                  <a:pt x="32901" y="7141"/>
                  <a:pt x="32688" y="7354"/>
                </a:cubicBezTo>
                <a:cubicBezTo>
                  <a:pt x="31407" y="8398"/>
                  <a:pt x="29889" y="9133"/>
                  <a:pt x="28276" y="9513"/>
                </a:cubicBezTo>
                <a:cubicBezTo>
                  <a:pt x="27611" y="9632"/>
                  <a:pt x="26923" y="9679"/>
                  <a:pt x="26259" y="9632"/>
                </a:cubicBezTo>
                <a:cubicBezTo>
                  <a:pt x="25571" y="9655"/>
                  <a:pt x="24860" y="9584"/>
                  <a:pt x="24196" y="9394"/>
                </a:cubicBezTo>
                <a:cubicBezTo>
                  <a:pt x="23365" y="9181"/>
                  <a:pt x="22583" y="8825"/>
                  <a:pt x="21871" y="8351"/>
                </a:cubicBezTo>
                <a:cubicBezTo>
                  <a:pt x="20970" y="7758"/>
                  <a:pt x="20068" y="7093"/>
                  <a:pt x="19190" y="6453"/>
                </a:cubicBezTo>
                <a:cubicBezTo>
                  <a:pt x="19096" y="6382"/>
                  <a:pt x="19048" y="6287"/>
                  <a:pt x="19001" y="6192"/>
                </a:cubicBezTo>
                <a:cubicBezTo>
                  <a:pt x="18977" y="6097"/>
                  <a:pt x="18977" y="5979"/>
                  <a:pt x="18930" y="5860"/>
                </a:cubicBezTo>
                <a:cubicBezTo>
                  <a:pt x="18882" y="5718"/>
                  <a:pt x="18716" y="5623"/>
                  <a:pt x="18574" y="5623"/>
                </a:cubicBezTo>
                <a:cubicBezTo>
                  <a:pt x="18384" y="5647"/>
                  <a:pt x="18265" y="5765"/>
                  <a:pt x="18242" y="5931"/>
                </a:cubicBezTo>
                <a:cubicBezTo>
                  <a:pt x="18170" y="6168"/>
                  <a:pt x="18123" y="6406"/>
                  <a:pt x="18099" y="6667"/>
                </a:cubicBezTo>
                <a:cubicBezTo>
                  <a:pt x="18076" y="7046"/>
                  <a:pt x="17957" y="7402"/>
                  <a:pt x="17743" y="7734"/>
                </a:cubicBezTo>
                <a:cubicBezTo>
                  <a:pt x="17364" y="8351"/>
                  <a:pt x="16937" y="8967"/>
                  <a:pt x="16534" y="9584"/>
                </a:cubicBezTo>
                <a:cubicBezTo>
                  <a:pt x="15917" y="10438"/>
                  <a:pt x="15110" y="11150"/>
                  <a:pt x="14185" y="11672"/>
                </a:cubicBezTo>
                <a:cubicBezTo>
                  <a:pt x="13806" y="11909"/>
                  <a:pt x="13403" y="12099"/>
                  <a:pt x="13023" y="12312"/>
                </a:cubicBezTo>
                <a:cubicBezTo>
                  <a:pt x="11790" y="13024"/>
                  <a:pt x="10461" y="13498"/>
                  <a:pt x="9062" y="13712"/>
                </a:cubicBezTo>
                <a:cubicBezTo>
                  <a:pt x="8753" y="13759"/>
                  <a:pt x="8421" y="13783"/>
                  <a:pt x="8113" y="13759"/>
                </a:cubicBezTo>
                <a:cubicBezTo>
                  <a:pt x="7757" y="13712"/>
                  <a:pt x="7401" y="13759"/>
                  <a:pt x="7069" y="13878"/>
                </a:cubicBezTo>
                <a:cubicBezTo>
                  <a:pt x="6666" y="14067"/>
                  <a:pt x="6215" y="14044"/>
                  <a:pt x="5836" y="13854"/>
                </a:cubicBezTo>
                <a:cubicBezTo>
                  <a:pt x="5527" y="13688"/>
                  <a:pt x="5148" y="13735"/>
                  <a:pt x="4816" y="13522"/>
                </a:cubicBezTo>
                <a:cubicBezTo>
                  <a:pt x="4602" y="13403"/>
                  <a:pt x="4365" y="13522"/>
                  <a:pt x="4199" y="13783"/>
                </a:cubicBezTo>
                <a:cubicBezTo>
                  <a:pt x="4033" y="13949"/>
                  <a:pt x="4057" y="14233"/>
                  <a:pt x="4246" y="14400"/>
                </a:cubicBezTo>
                <a:cubicBezTo>
                  <a:pt x="4389" y="14518"/>
                  <a:pt x="4531" y="14637"/>
                  <a:pt x="4673" y="14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61"/>
          <p:cNvSpPr/>
          <p:nvPr/>
        </p:nvSpPr>
        <p:spPr>
          <a:xfrm>
            <a:off x="756175" y="3055825"/>
            <a:ext cx="522475" cy="303050"/>
          </a:xfrm>
          <a:custGeom>
            <a:avLst/>
            <a:gdLst/>
            <a:ahLst/>
            <a:cxnLst/>
            <a:rect l="l" t="t" r="r" b="b"/>
            <a:pathLst>
              <a:path w="20899" h="12122" extrusionOk="0">
                <a:moveTo>
                  <a:pt x="7259" y="0"/>
                </a:moveTo>
                <a:cubicBezTo>
                  <a:pt x="7235" y="190"/>
                  <a:pt x="7212" y="380"/>
                  <a:pt x="7164" y="593"/>
                </a:cubicBezTo>
                <a:cubicBezTo>
                  <a:pt x="7046" y="1281"/>
                  <a:pt x="7212" y="1993"/>
                  <a:pt x="7639" y="2562"/>
                </a:cubicBezTo>
                <a:cubicBezTo>
                  <a:pt x="7781" y="2752"/>
                  <a:pt x="7947" y="2942"/>
                  <a:pt x="8160" y="3060"/>
                </a:cubicBezTo>
                <a:cubicBezTo>
                  <a:pt x="8682" y="3392"/>
                  <a:pt x="9275" y="3629"/>
                  <a:pt x="9892" y="3772"/>
                </a:cubicBezTo>
                <a:cubicBezTo>
                  <a:pt x="10272" y="3843"/>
                  <a:pt x="10651" y="3867"/>
                  <a:pt x="11031" y="3843"/>
                </a:cubicBezTo>
                <a:cubicBezTo>
                  <a:pt x="11719" y="3819"/>
                  <a:pt x="12406" y="3890"/>
                  <a:pt x="13094" y="3677"/>
                </a:cubicBezTo>
                <a:cubicBezTo>
                  <a:pt x="13142" y="3677"/>
                  <a:pt x="13189" y="3701"/>
                  <a:pt x="13260" y="3701"/>
                </a:cubicBezTo>
                <a:cubicBezTo>
                  <a:pt x="13474" y="4080"/>
                  <a:pt x="13735" y="4483"/>
                  <a:pt x="13948" y="4887"/>
                </a:cubicBezTo>
                <a:cubicBezTo>
                  <a:pt x="14114" y="5171"/>
                  <a:pt x="14304" y="5409"/>
                  <a:pt x="14518" y="5622"/>
                </a:cubicBezTo>
                <a:cubicBezTo>
                  <a:pt x="15111" y="6191"/>
                  <a:pt x="15704" y="6784"/>
                  <a:pt x="16297" y="7377"/>
                </a:cubicBezTo>
                <a:cubicBezTo>
                  <a:pt x="16724" y="7757"/>
                  <a:pt x="17198" y="8113"/>
                  <a:pt x="17696" y="8421"/>
                </a:cubicBezTo>
                <a:cubicBezTo>
                  <a:pt x="17767" y="8469"/>
                  <a:pt x="17862" y="8492"/>
                  <a:pt x="17910" y="8563"/>
                </a:cubicBezTo>
                <a:cubicBezTo>
                  <a:pt x="18669" y="9133"/>
                  <a:pt x="19570" y="9489"/>
                  <a:pt x="20495" y="9607"/>
                </a:cubicBezTo>
                <a:cubicBezTo>
                  <a:pt x="20590" y="9631"/>
                  <a:pt x="20661" y="9655"/>
                  <a:pt x="20756" y="9678"/>
                </a:cubicBezTo>
                <a:cubicBezTo>
                  <a:pt x="20804" y="9702"/>
                  <a:pt x="20851" y="9749"/>
                  <a:pt x="20899" y="9773"/>
                </a:cubicBezTo>
                <a:cubicBezTo>
                  <a:pt x="20804" y="10058"/>
                  <a:pt x="20638" y="10319"/>
                  <a:pt x="20448" y="10556"/>
                </a:cubicBezTo>
                <a:cubicBezTo>
                  <a:pt x="20400" y="10651"/>
                  <a:pt x="20306" y="10698"/>
                  <a:pt x="20187" y="10746"/>
                </a:cubicBezTo>
                <a:cubicBezTo>
                  <a:pt x="19784" y="10841"/>
                  <a:pt x="19380" y="10935"/>
                  <a:pt x="18953" y="11030"/>
                </a:cubicBezTo>
                <a:cubicBezTo>
                  <a:pt x="18811" y="11078"/>
                  <a:pt x="18645" y="11054"/>
                  <a:pt x="18479" y="11102"/>
                </a:cubicBezTo>
                <a:cubicBezTo>
                  <a:pt x="17625" y="11362"/>
                  <a:pt x="16747" y="11647"/>
                  <a:pt x="15870" y="11932"/>
                </a:cubicBezTo>
                <a:cubicBezTo>
                  <a:pt x="15466" y="12050"/>
                  <a:pt x="15039" y="12098"/>
                  <a:pt x="14613" y="12098"/>
                </a:cubicBezTo>
                <a:cubicBezTo>
                  <a:pt x="14304" y="12122"/>
                  <a:pt x="13996" y="12074"/>
                  <a:pt x="13735" y="11908"/>
                </a:cubicBezTo>
                <a:cubicBezTo>
                  <a:pt x="13687" y="11766"/>
                  <a:pt x="13687" y="11623"/>
                  <a:pt x="13687" y="11481"/>
                </a:cubicBezTo>
                <a:cubicBezTo>
                  <a:pt x="13759" y="10935"/>
                  <a:pt x="13853" y="10366"/>
                  <a:pt x="13972" y="9821"/>
                </a:cubicBezTo>
                <a:cubicBezTo>
                  <a:pt x="14043" y="9536"/>
                  <a:pt x="14138" y="9275"/>
                  <a:pt x="14186" y="8990"/>
                </a:cubicBezTo>
                <a:cubicBezTo>
                  <a:pt x="14209" y="8824"/>
                  <a:pt x="14186" y="8682"/>
                  <a:pt x="14138" y="8540"/>
                </a:cubicBezTo>
                <a:cubicBezTo>
                  <a:pt x="14019" y="8136"/>
                  <a:pt x="13545" y="7970"/>
                  <a:pt x="13213" y="8184"/>
                </a:cubicBezTo>
                <a:cubicBezTo>
                  <a:pt x="12976" y="8302"/>
                  <a:pt x="12739" y="8445"/>
                  <a:pt x="12525" y="8635"/>
                </a:cubicBezTo>
                <a:cubicBezTo>
                  <a:pt x="11695" y="9275"/>
                  <a:pt x="10675" y="9631"/>
                  <a:pt x="9607" y="9655"/>
                </a:cubicBezTo>
                <a:lnTo>
                  <a:pt x="8943" y="9655"/>
                </a:lnTo>
                <a:cubicBezTo>
                  <a:pt x="8137" y="9726"/>
                  <a:pt x="7330" y="9536"/>
                  <a:pt x="6619" y="9133"/>
                </a:cubicBezTo>
                <a:cubicBezTo>
                  <a:pt x="6453" y="9062"/>
                  <a:pt x="6286" y="8990"/>
                  <a:pt x="6120" y="8943"/>
                </a:cubicBezTo>
                <a:cubicBezTo>
                  <a:pt x="5029" y="8563"/>
                  <a:pt x="4009" y="7970"/>
                  <a:pt x="3132" y="7188"/>
                </a:cubicBezTo>
                <a:cubicBezTo>
                  <a:pt x="2444" y="6595"/>
                  <a:pt x="1708" y="6049"/>
                  <a:pt x="1020" y="5432"/>
                </a:cubicBezTo>
                <a:cubicBezTo>
                  <a:pt x="665" y="5148"/>
                  <a:pt x="356" y="4768"/>
                  <a:pt x="0" y="4389"/>
                </a:cubicBezTo>
                <a:cubicBezTo>
                  <a:pt x="475" y="4128"/>
                  <a:pt x="878" y="3867"/>
                  <a:pt x="1329" y="3653"/>
                </a:cubicBezTo>
                <a:cubicBezTo>
                  <a:pt x="2017" y="3321"/>
                  <a:pt x="2752" y="3013"/>
                  <a:pt x="3464" y="2657"/>
                </a:cubicBezTo>
                <a:cubicBezTo>
                  <a:pt x="4175" y="2325"/>
                  <a:pt x="4863" y="1898"/>
                  <a:pt x="5504" y="1400"/>
                </a:cubicBezTo>
                <a:cubicBezTo>
                  <a:pt x="6026" y="949"/>
                  <a:pt x="6571" y="498"/>
                  <a:pt x="7093" y="48"/>
                </a:cubicBezTo>
                <a:cubicBezTo>
                  <a:pt x="7140" y="24"/>
                  <a:pt x="7188" y="0"/>
                  <a:pt x="7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61"/>
          <p:cNvSpPr/>
          <p:nvPr/>
        </p:nvSpPr>
        <p:spPr>
          <a:xfrm>
            <a:off x="1871050" y="2908150"/>
            <a:ext cx="284675" cy="288250"/>
          </a:xfrm>
          <a:custGeom>
            <a:avLst/>
            <a:gdLst/>
            <a:ahLst/>
            <a:cxnLst/>
            <a:rect l="l" t="t" r="r" b="b"/>
            <a:pathLst>
              <a:path w="11387" h="11530" extrusionOk="0">
                <a:moveTo>
                  <a:pt x="1" y="9750"/>
                </a:moveTo>
                <a:cubicBezTo>
                  <a:pt x="404" y="9323"/>
                  <a:pt x="760" y="8943"/>
                  <a:pt x="1115" y="8588"/>
                </a:cubicBezTo>
                <a:cubicBezTo>
                  <a:pt x="2159" y="7520"/>
                  <a:pt x="2989" y="6239"/>
                  <a:pt x="3535" y="4840"/>
                </a:cubicBezTo>
                <a:cubicBezTo>
                  <a:pt x="3701" y="4365"/>
                  <a:pt x="3843" y="3891"/>
                  <a:pt x="3938" y="3416"/>
                </a:cubicBezTo>
                <a:cubicBezTo>
                  <a:pt x="4081" y="2752"/>
                  <a:pt x="4199" y="2088"/>
                  <a:pt x="4294" y="1448"/>
                </a:cubicBezTo>
                <a:cubicBezTo>
                  <a:pt x="4318" y="1234"/>
                  <a:pt x="4342" y="1044"/>
                  <a:pt x="4342" y="855"/>
                </a:cubicBezTo>
                <a:cubicBezTo>
                  <a:pt x="4342" y="594"/>
                  <a:pt x="4365" y="357"/>
                  <a:pt x="4365" y="119"/>
                </a:cubicBezTo>
                <a:cubicBezTo>
                  <a:pt x="4626" y="1"/>
                  <a:pt x="4935" y="96"/>
                  <a:pt x="5101" y="333"/>
                </a:cubicBezTo>
                <a:cubicBezTo>
                  <a:pt x="5694" y="1092"/>
                  <a:pt x="6524" y="1566"/>
                  <a:pt x="7235" y="2159"/>
                </a:cubicBezTo>
                <a:cubicBezTo>
                  <a:pt x="8469" y="3132"/>
                  <a:pt x="9868" y="3677"/>
                  <a:pt x="11339" y="4104"/>
                </a:cubicBezTo>
                <a:cubicBezTo>
                  <a:pt x="11339" y="4104"/>
                  <a:pt x="11363" y="4128"/>
                  <a:pt x="11387" y="4176"/>
                </a:cubicBezTo>
                <a:cubicBezTo>
                  <a:pt x="11149" y="4460"/>
                  <a:pt x="10841" y="4697"/>
                  <a:pt x="10533" y="4887"/>
                </a:cubicBezTo>
                <a:cubicBezTo>
                  <a:pt x="10177" y="5077"/>
                  <a:pt x="9868" y="5338"/>
                  <a:pt x="9631" y="5670"/>
                </a:cubicBezTo>
                <a:cubicBezTo>
                  <a:pt x="9370" y="6026"/>
                  <a:pt x="8967" y="6287"/>
                  <a:pt x="8516" y="6358"/>
                </a:cubicBezTo>
                <a:cubicBezTo>
                  <a:pt x="8255" y="6405"/>
                  <a:pt x="7995" y="6453"/>
                  <a:pt x="7734" y="6429"/>
                </a:cubicBezTo>
                <a:lnTo>
                  <a:pt x="6785" y="6429"/>
                </a:lnTo>
                <a:cubicBezTo>
                  <a:pt x="6429" y="6429"/>
                  <a:pt x="6121" y="6666"/>
                  <a:pt x="6026" y="6998"/>
                </a:cubicBezTo>
                <a:cubicBezTo>
                  <a:pt x="5955" y="7141"/>
                  <a:pt x="5955" y="7307"/>
                  <a:pt x="6049" y="7449"/>
                </a:cubicBezTo>
                <a:cubicBezTo>
                  <a:pt x="6168" y="7615"/>
                  <a:pt x="6287" y="7781"/>
                  <a:pt x="6429" y="7923"/>
                </a:cubicBezTo>
                <a:cubicBezTo>
                  <a:pt x="6666" y="8208"/>
                  <a:pt x="6951" y="8469"/>
                  <a:pt x="7188" y="8754"/>
                </a:cubicBezTo>
                <a:cubicBezTo>
                  <a:pt x="7449" y="8967"/>
                  <a:pt x="7591" y="9276"/>
                  <a:pt x="7615" y="9608"/>
                </a:cubicBezTo>
                <a:cubicBezTo>
                  <a:pt x="7212" y="9821"/>
                  <a:pt x="6785" y="9940"/>
                  <a:pt x="6334" y="9916"/>
                </a:cubicBezTo>
                <a:lnTo>
                  <a:pt x="5338" y="9916"/>
                </a:lnTo>
                <a:cubicBezTo>
                  <a:pt x="5148" y="9916"/>
                  <a:pt x="4935" y="9940"/>
                  <a:pt x="4745" y="9963"/>
                </a:cubicBezTo>
                <a:cubicBezTo>
                  <a:pt x="4342" y="10035"/>
                  <a:pt x="4199" y="10153"/>
                  <a:pt x="4128" y="10628"/>
                </a:cubicBezTo>
                <a:cubicBezTo>
                  <a:pt x="4104" y="10912"/>
                  <a:pt x="3938" y="11126"/>
                  <a:pt x="3677" y="11221"/>
                </a:cubicBezTo>
                <a:cubicBezTo>
                  <a:pt x="3155" y="11434"/>
                  <a:pt x="2586" y="11529"/>
                  <a:pt x="2041" y="11529"/>
                </a:cubicBezTo>
                <a:cubicBezTo>
                  <a:pt x="1614" y="11529"/>
                  <a:pt x="1187" y="11316"/>
                  <a:pt x="926" y="10983"/>
                </a:cubicBezTo>
                <a:cubicBezTo>
                  <a:pt x="617" y="10580"/>
                  <a:pt x="333" y="10177"/>
                  <a:pt x="1" y="97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61"/>
          <p:cNvSpPr/>
          <p:nvPr/>
        </p:nvSpPr>
        <p:spPr>
          <a:xfrm>
            <a:off x="1910775" y="2718975"/>
            <a:ext cx="137025" cy="164300"/>
          </a:xfrm>
          <a:custGeom>
            <a:avLst/>
            <a:gdLst/>
            <a:ahLst/>
            <a:cxnLst/>
            <a:rect l="l" t="t" r="r" b="b"/>
            <a:pathLst>
              <a:path w="5481" h="6572" extrusionOk="0">
                <a:moveTo>
                  <a:pt x="2681" y="6477"/>
                </a:moveTo>
                <a:cubicBezTo>
                  <a:pt x="2444" y="5931"/>
                  <a:pt x="2207" y="5385"/>
                  <a:pt x="2017" y="4816"/>
                </a:cubicBezTo>
                <a:cubicBezTo>
                  <a:pt x="1614" y="3701"/>
                  <a:pt x="1021" y="2657"/>
                  <a:pt x="262" y="1756"/>
                </a:cubicBezTo>
                <a:cubicBezTo>
                  <a:pt x="167" y="1614"/>
                  <a:pt x="72" y="1495"/>
                  <a:pt x="1" y="1353"/>
                </a:cubicBezTo>
                <a:cubicBezTo>
                  <a:pt x="238" y="1021"/>
                  <a:pt x="499" y="736"/>
                  <a:pt x="807" y="475"/>
                </a:cubicBezTo>
                <a:cubicBezTo>
                  <a:pt x="1140" y="143"/>
                  <a:pt x="1590" y="1"/>
                  <a:pt x="2041" y="72"/>
                </a:cubicBezTo>
                <a:cubicBezTo>
                  <a:pt x="2847" y="167"/>
                  <a:pt x="3630" y="451"/>
                  <a:pt x="4294" y="878"/>
                </a:cubicBezTo>
                <a:cubicBezTo>
                  <a:pt x="4437" y="973"/>
                  <a:pt x="4579" y="1092"/>
                  <a:pt x="4698" y="1234"/>
                </a:cubicBezTo>
                <a:cubicBezTo>
                  <a:pt x="5219" y="2017"/>
                  <a:pt x="5480" y="2824"/>
                  <a:pt x="5172" y="3772"/>
                </a:cubicBezTo>
                <a:cubicBezTo>
                  <a:pt x="4959" y="4365"/>
                  <a:pt x="4698" y="4911"/>
                  <a:pt x="4366" y="5457"/>
                </a:cubicBezTo>
                <a:cubicBezTo>
                  <a:pt x="4081" y="5836"/>
                  <a:pt x="3749" y="6168"/>
                  <a:pt x="3346" y="6405"/>
                </a:cubicBezTo>
                <a:cubicBezTo>
                  <a:pt x="3132" y="6524"/>
                  <a:pt x="2895" y="6571"/>
                  <a:pt x="2681" y="64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61"/>
          <p:cNvSpPr/>
          <p:nvPr/>
        </p:nvSpPr>
        <p:spPr>
          <a:xfrm>
            <a:off x="960175" y="3030325"/>
            <a:ext cx="115075" cy="93725"/>
          </a:xfrm>
          <a:custGeom>
            <a:avLst/>
            <a:gdLst/>
            <a:ahLst/>
            <a:cxnLst/>
            <a:rect l="l" t="t" r="r" b="b"/>
            <a:pathLst>
              <a:path w="4603" h="3749" extrusionOk="0">
                <a:moveTo>
                  <a:pt x="4579" y="3724"/>
                </a:moveTo>
                <a:cubicBezTo>
                  <a:pt x="4507" y="3748"/>
                  <a:pt x="4460" y="3748"/>
                  <a:pt x="4389" y="3748"/>
                </a:cubicBezTo>
                <a:cubicBezTo>
                  <a:pt x="3796" y="3748"/>
                  <a:pt x="3179" y="3724"/>
                  <a:pt x="2586" y="3724"/>
                </a:cubicBezTo>
                <a:cubicBezTo>
                  <a:pt x="1898" y="3724"/>
                  <a:pt x="1210" y="3535"/>
                  <a:pt x="617" y="3131"/>
                </a:cubicBezTo>
                <a:cubicBezTo>
                  <a:pt x="214" y="2870"/>
                  <a:pt x="0" y="2396"/>
                  <a:pt x="72" y="1922"/>
                </a:cubicBezTo>
                <a:cubicBezTo>
                  <a:pt x="119" y="1329"/>
                  <a:pt x="356" y="783"/>
                  <a:pt x="736" y="332"/>
                </a:cubicBezTo>
                <a:cubicBezTo>
                  <a:pt x="878" y="143"/>
                  <a:pt x="1139" y="24"/>
                  <a:pt x="1376" y="48"/>
                </a:cubicBezTo>
                <a:cubicBezTo>
                  <a:pt x="2325" y="0"/>
                  <a:pt x="3203" y="427"/>
                  <a:pt x="3772" y="1163"/>
                </a:cubicBezTo>
                <a:cubicBezTo>
                  <a:pt x="3867" y="1305"/>
                  <a:pt x="3938" y="1447"/>
                  <a:pt x="3962" y="1589"/>
                </a:cubicBezTo>
                <a:cubicBezTo>
                  <a:pt x="4104" y="2277"/>
                  <a:pt x="4318" y="2942"/>
                  <a:pt x="4579" y="3558"/>
                </a:cubicBezTo>
                <a:cubicBezTo>
                  <a:pt x="4602" y="3629"/>
                  <a:pt x="4579" y="3653"/>
                  <a:pt x="4579" y="37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61"/>
          <p:cNvSpPr/>
          <p:nvPr/>
        </p:nvSpPr>
        <p:spPr>
          <a:xfrm>
            <a:off x="1553775" y="4033125"/>
            <a:ext cx="38575" cy="157175"/>
          </a:xfrm>
          <a:custGeom>
            <a:avLst/>
            <a:gdLst/>
            <a:ahLst/>
            <a:cxnLst/>
            <a:rect l="l" t="t" r="r" b="b"/>
            <a:pathLst>
              <a:path w="1543" h="6287" extrusionOk="0">
                <a:moveTo>
                  <a:pt x="1092" y="6286"/>
                </a:moveTo>
                <a:lnTo>
                  <a:pt x="357" y="6286"/>
                </a:lnTo>
                <a:cubicBezTo>
                  <a:pt x="143" y="5835"/>
                  <a:pt x="25" y="5337"/>
                  <a:pt x="1" y="4863"/>
                </a:cubicBezTo>
                <a:lnTo>
                  <a:pt x="1" y="309"/>
                </a:lnTo>
                <a:cubicBezTo>
                  <a:pt x="25" y="214"/>
                  <a:pt x="25" y="142"/>
                  <a:pt x="48" y="71"/>
                </a:cubicBezTo>
                <a:cubicBezTo>
                  <a:pt x="191" y="0"/>
                  <a:pt x="214" y="119"/>
                  <a:pt x="262" y="166"/>
                </a:cubicBezTo>
                <a:cubicBezTo>
                  <a:pt x="713" y="878"/>
                  <a:pt x="1068" y="1613"/>
                  <a:pt x="1329" y="2396"/>
                </a:cubicBezTo>
                <a:cubicBezTo>
                  <a:pt x="1424" y="2657"/>
                  <a:pt x="1495" y="2942"/>
                  <a:pt x="1519" y="3226"/>
                </a:cubicBezTo>
                <a:cubicBezTo>
                  <a:pt x="1543" y="3819"/>
                  <a:pt x="1519" y="4412"/>
                  <a:pt x="1519" y="5029"/>
                </a:cubicBezTo>
                <a:cubicBezTo>
                  <a:pt x="1543" y="5480"/>
                  <a:pt x="1401" y="5930"/>
                  <a:pt x="1092" y="628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61"/>
          <p:cNvSpPr/>
          <p:nvPr/>
        </p:nvSpPr>
        <p:spPr>
          <a:xfrm>
            <a:off x="1111400" y="3831500"/>
            <a:ext cx="50425" cy="130475"/>
          </a:xfrm>
          <a:custGeom>
            <a:avLst/>
            <a:gdLst/>
            <a:ahLst/>
            <a:cxnLst/>
            <a:rect l="l" t="t" r="r" b="b"/>
            <a:pathLst>
              <a:path w="2017" h="5219" extrusionOk="0">
                <a:moveTo>
                  <a:pt x="0" y="5219"/>
                </a:moveTo>
                <a:lnTo>
                  <a:pt x="0" y="3179"/>
                </a:lnTo>
                <a:cubicBezTo>
                  <a:pt x="24" y="2799"/>
                  <a:pt x="95" y="2443"/>
                  <a:pt x="237" y="2087"/>
                </a:cubicBezTo>
                <a:cubicBezTo>
                  <a:pt x="332" y="1732"/>
                  <a:pt x="451" y="1400"/>
                  <a:pt x="522" y="1044"/>
                </a:cubicBezTo>
                <a:cubicBezTo>
                  <a:pt x="641" y="712"/>
                  <a:pt x="830" y="403"/>
                  <a:pt x="1091" y="166"/>
                </a:cubicBezTo>
                <a:cubicBezTo>
                  <a:pt x="1163" y="95"/>
                  <a:pt x="1234" y="47"/>
                  <a:pt x="1329" y="47"/>
                </a:cubicBezTo>
                <a:cubicBezTo>
                  <a:pt x="1566" y="0"/>
                  <a:pt x="1803" y="24"/>
                  <a:pt x="2017" y="95"/>
                </a:cubicBezTo>
                <a:cubicBezTo>
                  <a:pt x="1803" y="546"/>
                  <a:pt x="1708" y="1067"/>
                  <a:pt x="1732" y="1566"/>
                </a:cubicBezTo>
                <a:cubicBezTo>
                  <a:pt x="1708" y="1827"/>
                  <a:pt x="1661" y="2064"/>
                  <a:pt x="1590" y="2301"/>
                </a:cubicBezTo>
                <a:cubicBezTo>
                  <a:pt x="1471" y="2728"/>
                  <a:pt x="1352" y="3155"/>
                  <a:pt x="1234" y="3582"/>
                </a:cubicBezTo>
                <a:cubicBezTo>
                  <a:pt x="1210" y="3724"/>
                  <a:pt x="1186" y="3843"/>
                  <a:pt x="1115" y="3961"/>
                </a:cubicBezTo>
                <a:cubicBezTo>
                  <a:pt x="854" y="4341"/>
                  <a:pt x="570" y="4721"/>
                  <a:pt x="285" y="5100"/>
                </a:cubicBezTo>
                <a:cubicBezTo>
                  <a:pt x="237" y="5147"/>
                  <a:pt x="166" y="5147"/>
                  <a:pt x="0" y="52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61"/>
          <p:cNvSpPr/>
          <p:nvPr/>
        </p:nvSpPr>
        <p:spPr>
          <a:xfrm>
            <a:off x="1597675" y="3282350"/>
            <a:ext cx="55175" cy="51025"/>
          </a:xfrm>
          <a:custGeom>
            <a:avLst/>
            <a:gdLst/>
            <a:ahLst/>
            <a:cxnLst/>
            <a:rect l="l" t="t" r="r" b="b"/>
            <a:pathLst>
              <a:path w="2207" h="2041" extrusionOk="0">
                <a:moveTo>
                  <a:pt x="2206" y="1"/>
                </a:moveTo>
                <a:cubicBezTo>
                  <a:pt x="2206" y="95"/>
                  <a:pt x="2206" y="190"/>
                  <a:pt x="2183" y="285"/>
                </a:cubicBezTo>
                <a:cubicBezTo>
                  <a:pt x="1945" y="831"/>
                  <a:pt x="1613" y="1329"/>
                  <a:pt x="1186" y="1756"/>
                </a:cubicBezTo>
                <a:cubicBezTo>
                  <a:pt x="973" y="2041"/>
                  <a:pt x="546" y="2041"/>
                  <a:pt x="380" y="1732"/>
                </a:cubicBezTo>
                <a:cubicBezTo>
                  <a:pt x="119" y="1448"/>
                  <a:pt x="71" y="1376"/>
                  <a:pt x="0" y="7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61"/>
          <p:cNvSpPr/>
          <p:nvPr/>
        </p:nvSpPr>
        <p:spPr>
          <a:xfrm>
            <a:off x="1144000" y="3011350"/>
            <a:ext cx="172000" cy="177925"/>
          </a:xfrm>
          <a:custGeom>
            <a:avLst/>
            <a:gdLst/>
            <a:ahLst/>
            <a:cxnLst/>
            <a:rect l="l" t="t" r="r" b="b"/>
            <a:pathLst>
              <a:path w="6880" h="7117" extrusionOk="0">
                <a:moveTo>
                  <a:pt x="6761" y="3345"/>
                </a:moveTo>
                <a:lnTo>
                  <a:pt x="6761" y="3274"/>
                </a:lnTo>
                <a:cubicBezTo>
                  <a:pt x="6761" y="2515"/>
                  <a:pt x="6429" y="1779"/>
                  <a:pt x="5860" y="1305"/>
                </a:cubicBezTo>
                <a:cubicBezTo>
                  <a:pt x="5172" y="403"/>
                  <a:pt x="4033" y="0"/>
                  <a:pt x="2919" y="237"/>
                </a:cubicBezTo>
                <a:cubicBezTo>
                  <a:pt x="997" y="593"/>
                  <a:pt x="1" y="2609"/>
                  <a:pt x="167" y="4388"/>
                </a:cubicBezTo>
                <a:cubicBezTo>
                  <a:pt x="262" y="5408"/>
                  <a:pt x="665" y="6357"/>
                  <a:pt x="1638" y="6808"/>
                </a:cubicBezTo>
                <a:cubicBezTo>
                  <a:pt x="2207" y="7045"/>
                  <a:pt x="2824" y="7116"/>
                  <a:pt x="3417" y="7021"/>
                </a:cubicBezTo>
                <a:cubicBezTo>
                  <a:pt x="3606" y="6998"/>
                  <a:pt x="3773" y="6950"/>
                  <a:pt x="3939" y="6903"/>
                </a:cubicBezTo>
                <a:cubicBezTo>
                  <a:pt x="4057" y="6855"/>
                  <a:pt x="4793" y="6595"/>
                  <a:pt x="4342" y="6737"/>
                </a:cubicBezTo>
                <a:cubicBezTo>
                  <a:pt x="4769" y="6618"/>
                  <a:pt x="5172" y="6381"/>
                  <a:pt x="5528" y="6096"/>
                </a:cubicBezTo>
                <a:cubicBezTo>
                  <a:pt x="5931" y="5907"/>
                  <a:pt x="6263" y="5622"/>
                  <a:pt x="6477" y="5219"/>
                </a:cubicBezTo>
                <a:cubicBezTo>
                  <a:pt x="6785" y="4649"/>
                  <a:pt x="6880" y="3985"/>
                  <a:pt x="6761" y="33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61"/>
          <p:cNvSpPr/>
          <p:nvPr/>
        </p:nvSpPr>
        <p:spPr>
          <a:xfrm>
            <a:off x="1758975" y="2844100"/>
            <a:ext cx="176750" cy="168450"/>
          </a:xfrm>
          <a:custGeom>
            <a:avLst/>
            <a:gdLst/>
            <a:ahLst/>
            <a:cxnLst/>
            <a:rect l="l" t="t" r="r" b="b"/>
            <a:pathLst>
              <a:path w="7070" h="6738" extrusionOk="0">
                <a:moveTo>
                  <a:pt x="5172" y="546"/>
                </a:moveTo>
                <a:cubicBezTo>
                  <a:pt x="4934" y="428"/>
                  <a:pt x="4697" y="309"/>
                  <a:pt x="4460" y="214"/>
                </a:cubicBezTo>
                <a:cubicBezTo>
                  <a:pt x="4721" y="285"/>
                  <a:pt x="4650" y="262"/>
                  <a:pt x="4199" y="96"/>
                </a:cubicBezTo>
                <a:cubicBezTo>
                  <a:pt x="3914" y="25"/>
                  <a:pt x="3606" y="1"/>
                  <a:pt x="3321" y="1"/>
                </a:cubicBezTo>
                <a:cubicBezTo>
                  <a:pt x="2586" y="72"/>
                  <a:pt x="1874" y="380"/>
                  <a:pt x="1329" y="855"/>
                </a:cubicBezTo>
                <a:cubicBezTo>
                  <a:pt x="380" y="1709"/>
                  <a:pt x="0" y="3037"/>
                  <a:pt x="356" y="4271"/>
                </a:cubicBezTo>
                <a:cubicBezTo>
                  <a:pt x="688" y="5314"/>
                  <a:pt x="1519" y="6121"/>
                  <a:pt x="2586" y="6429"/>
                </a:cubicBezTo>
                <a:cubicBezTo>
                  <a:pt x="3653" y="6738"/>
                  <a:pt x="4745" y="6382"/>
                  <a:pt x="5575" y="5694"/>
                </a:cubicBezTo>
                <a:cubicBezTo>
                  <a:pt x="7069" y="4460"/>
                  <a:pt x="6785" y="1543"/>
                  <a:pt x="5172" y="54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61"/>
          <p:cNvSpPr/>
          <p:nvPr/>
        </p:nvSpPr>
        <p:spPr>
          <a:xfrm>
            <a:off x="720000" y="2504900"/>
            <a:ext cx="1574500" cy="1715625"/>
          </a:xfrm>
          <a:custGeom>
            <a:avLst/>
            <a:gdLst/>
            <a:ahLst/>
            <a:cxnLst/>
            <a:rect l="l" t="t" r="r" b="b"/>
            <a:pathLst>
              <a:path w="62980" h="68625" extrusionOk="0">
                <a:moveTo>
                  <a:pt x="25832" y="35273"/>
                </a:moveTo>
                <a:cubicBezTo>
                  <a:pt x="25500" y="35345"/>
                  <a:pt x="25192" y="35487"/>
                  <a:pt x="24955" y="35700"/>
                </a:cubicBezTo>
                <a:cubicBezTo>
                  <a:pt x="24433" y="36127"/>
                  <a:pt x="23840" y="36459"/>
                  <a:pt x="23199" y="36697"/>
                </a:cubicBezTo>
                <a:cubicBezTo>
                  <a:pt x="22488" y="36958"/>
                  <a:pt x="21800" y="37242"/>
                  <a:pt x="21065" y="37479"/>
                </a:cubicBezTo>
                <a:cubicBezTo>
                  <a:pt x="20187" y="37764"/>
                  <a:pt x="19286" y="37906"/>
                  <a:pt x="18360" y="37954"/>
                </a:cubicBezTo>
                <a:cubicBezTo>
                  <a:pt x="17530" y="38025"/>
                  <a:pt x="16700" y="38025"/>
                  <a:pt x="15893" y="37954"/>
                </a:cubicBezTo>
                <a:cubicBezTo>
                  <a:pt x="15372" y="37883"/>
                  <a:pt x="14873" y="37835"/>
                  <a:pt x="14352" y="37764"/>
                </a:cubicBezTo>
                <a:cubicBezTo>
                  <a:pt x="14091" y="37740"/>
                  <a:pt x="13806" y="37740"/>
                  <a:pt x="13545" y="37717"/>
                </a:cubicBezTo>
                <a:cubicBezTo>
                  <a:pt x="12549" y="37693"/>
                  <a:pt x="11529" y="37551"/>
                  <a:pt x="10556" y="37337"/>
                </a:cubicBezTo>
                <a:cubicBezTo>
                  <a:pt x="10129" y="37242"/>
                  <a:pt x="9655" y="37171"/>
                  <a:pt x="9204" y="37076"/>
                </a:cubicBezTo>
                <a:cubicBezTo>
                  <a:pt x="9157" y="37219"/>
                  <a:pt x="9086" y="37337"/>
                  <a:pt x="8991" y="37456"/>
                </a:cubicBezTo>
                <a:cubicBezTo>
                  <a:pt x="8374" y="38072"/>
                  <a:pt x="7971" y="38855"/>
                  <a:pt x="7378" y="39496"/>
                </a:cubicBezTo>
                <a:cubicBezTo>
                  <a:pt x="7330" y="39543"/>
                  <a:pt x="7283" y="39591"/>
                  <a:pt x="7235" y="39638"/>
                </a:cubicBezTo>
                <a:cubicBezTo>
                  <a:pt x="6974" y="39828"/>
                  <a:pt x="6619" y="39685"/>
                  <a:pt x="6571" y="39377"/>
                </a:cubicBezTo>
                <a:cubicBezTo>
                  <a:pt x="6500" y="39045"/>
                  <a:pt x="6595" y="38689"/>
                  <a:pt x="6832" y="38452"/>
                </a:cubicBezTo>
                <a:cubicBezTo>
                  <a:pt x="7093" y="38191"/>
                  <a:pt x="7283" y="37883"/>
                  <a:pt x="7378" y="37527"/>
                </a:cubicBezTo>
                <a:cubicBezTo>
                  <a:pt x="7330" y="37385"/>
                  <a:pt x="7212" y="37432"/>
                  <a:pt x="7117" y="37432"/>
                </a:cubicBezTo>
                <a:cubicBezTo>
                  <a:pt x="6737" y="37432"/>
                  <a:pt x="6358" y="37456"/>
                  <a:pt x="5978" y="37456"/>
                </a:cubicBezTo>
                <a:cubicBezTo>
                  <a:pt x="5527" y="37479"/>
                  <a:pt x="5314" y="36958"/>
                  <a:pt x="5622" y="36649"/>
                </a:cubicBezTo>
                <a:cubicBezTo>
                  <a:pt x="5812" y="36459"/>
                  <a:pt x="6073" y="36341"/>
                  <a:pt x="6358" y="36341"/>
                </a:cubicBezTo>
                <a:lnTo>
                  <a:pt x="7923" y="36341"/>
                </a:lnTo>
                <a:cubicBezTo>
                  <a:pt x="7805" y="36104"/>
                  <a:pt x="7710" y="35914"/>
                  <a:pt x="7591" y="35700"/>
                </a:cubicBezTo>
                <a:cubicBezTo>
                  <a:pt x="7473" y="35487"/>
                  <a:pt x="7330" y="35321"/>
                  <a:pt x="7235" y="35131"/>
                </a:cubicBezTo>
                <a:cubicBezTo>
                  <a:pt x="7140" y="34989"/>
                  <a:pt x="7093" y="34846"/>
                  <a:pt x="7022" y="34704"/>
                </a:cubicBezTo>
                <a:cubicBezTo>
                  <a:pt x="6974" y="34491"/>
                  <a:pt x="7046" y="34253"/>
                  <a:pt x="7235" y="34111"/>
                </a:cubicBezTo>
                <a:cubicBezTo>
                  <a:pt x="7449" y="33992"/>
                  <a:pt x="7733" y="33992"/>
                  <a:pt x="7923" y="34159"/>
                </a:cubicBezTo>
                <a:cubicBezTo>
                  <a:pt x="7994" y="34206"/>
                  <a:pt x="8042" y="34301"/>
                  <a:pt x="8089" y="34348"/>
                </a:cubicBezTo>
                <a:cubicBezTo>
                  <a:pt x="8540" y="34870"/>
                  <a:pt x="8991" y="35416"/>
                  <a:pt x="9465" y="35914"/>
                </a:cubicBezTo>
                <a:cubicBezTo>
                  <a:pt x="9584" y="36032"/>
                  <a:pt x="9726" y="36104"/>
                  <a:pt x="9868" y="36127"/>
                </a:cubicBezTo>
                <a:cubicBezTo>
                  <a:pt x="11268" y="36317"/>
                  <a:pt x="12644" y="36602"/>
                  <a:pt x="14067" y="36578"/>
                </a:cubicBezTo>
                <a:cubicBezTo>
                  <a:pt x="14541" y="36578"/>
                  <a:pt x="15016" y="36626"/>
                  <a:pt x="15466" y="36697"/>
                </a:cubicBezTo>
                <a:cubicBezTo>
                  <a:pt x="16202" y="36792"/>
                  <a:pt x="16937" y="36839"/>
                  <a:pt x="17696" y="36792"/>
                </a:cubicBezTo>
                <a:cubicBezTo>
                  <a:pt x="18194" y="36720"/>
                  <a:pt x="18716" y="36720"/>
                  <a:pt x="19214" y="36649"/>
                </a:cubicBezTo>
                <a:cubicBezTo>
                  <a:pt x="20400" y="36459"/>
                  <a:pt x="21539" y="36104"/>
                  <a:pt x="22606" y="35606"/>
                </a:cubicBezTo>
                <a:cubicBezTo>
                  <a:pt x="23294" y="35368"/>
                  <a:pt x="23911" y="34989"/>
                  <a:pt x="24457" y="34538"/>
                </a:cubicBezTo>
                <a:cubicBezTo>
                  <a:pt x="24552" y="34467"/>
                  <a:pt x="24646" y="34396"/>
                  <a:pt x="24765" y="34372"/>
                </a:cubicBezTo>
                <a:cubicBezTo>
                  <a:pt x="25666" y="34016"/>
                  <a:pt x="26378" y="33328"/>
                  <a:pt x="27208" y="32878"/>
                </a:cubicBezTo>
                <a:cubicBezTo>
                  <a:pt x="27279" y="32830"/>
                  <a:pt x="27327" y="32783"/>
                  <a:pt x="27445" y="32712"/>
                </a:cubicBezTo>
                <a:cubicBezTo>
                  <a:pt x="27303" y="32664"/>
                  <a:pt x="27161" y="32617"/>
                  <a:pt x="27019" y="32593"/>
                </a:cubicBezTo>
                <a:cubicBezTo>
                  <a:pt x="26639" y="32546"/>
                  <a:pt x="26259" y="32522"/>
                  <a:pt x="25880" y="32498"/>
                </a:cubicBezTo>
                <a:cubicBezTo>
                  <a:pt x="25073" y="32403"/>
                  <a:pt x="24267" y="32261"/>
                  <a:pt x="23508" y="32024"/>
                </a:cubicBezTo>
                <a:cubicBezTo>
                  <a:pt x="23294" y="32166"/>
                  <a:pt x="23247" y="32379"/>
                  <a:pt x="23152" y="32569"/>
                </a:cubicBezTo>
                <a:cubicBezTo>
                  <a:pt x="23057" y="32783"/>
                  <a:pt x="22986" y="32949"/>
                  <a:pt x="22915" y="33139"/>
                </a:cubicBezTo>
                <a:cubicBezTo>
                  <a:pt x="22725" y="33518"/>
                  <a:pt x="22369" y="33803"/>
                  <a:pt x="21966" y="33921"/>
                </a:cubicBezTo>
                <a:cubicBezTo>
                  <a:pt x="21539" y="34087"/>
                  <a:pt x="21088" y="34182"/>
                  <a:pt x="20661" y="34230"/>
                </a:cubicBezTo>
                <a:cubicBezTo>
                  <a:pt x="20566" y="34253"/>
                  <a:pt x="20472" y="34253"/>
                  <a:pt x="20400" y="34277"/>
                </a:cubicBezTo>
                <a:cubicBezTo>
                  <a:pt x="19570" y="34538"/>
                  <a:pt x="18764" y="34752"/>
                  <a:pt x="17957" y="35036"/>
                </a:cubicBezTo>
                <a:cubicBezTo>
                  <a:pt x="17554" y="35179"/>
                  <a:pt x="17127" y="35273"/>
                  <a:pt x="16724" y="35297"/>
                </a:cubicBezTo>
                <a:lnTo>
                  <a:pt x="15561" y="35297"/>
                </a:lnTo>
                <a:cubicBezTo>
                  <a:pt x="15182" y="35297"/>
                  <a:pt x="14802" y="35179"/>
                  <a:pt x="14518" y="34941"/>
                </a:cubicBezTo>
                <a:cubicBezTo>
                  <a:pt x="14091" y="34680"/>
                  <a:pt x="13877" y="34206"/>
                  <a:pt x="13925" y="33732"/>
                </a:cubicBezTo>
                <a:cubicBezTo>
                  <a:pt x="13972" y="33305"/>
                  <a:pt x="14020" y="32878"/>
                  <a:pt x="14067" y="32451"/>
                </a:cubicBezTo>
                <a:lnTo>
                  <a:pt x="14067" y="32166"/>
                </a:lnTo>
                <a:cubicBezTo>
                  <a:pt x="13687" y="32285"/>
                  <a:pt x="13355" y="32403"/>
                  <a:pt x="13023" y="32522"/>
                </a:cubicBezTo>
                <a:cubicBezTo>
                  <a:pt x="12478" y="32759"/>
                  <a:pt x="11885" y="32878"/>
                  <a:pt x="11315" y="32878"/>
                </a:cubicBezTo>
                <a:cubicBezTo>
                  <a:pt x="10746" y="32901"/>
                  <a:pt x="10177" y="32901"/>
                  <a:pt x="9631" y="32878"/>
                </a:cubicBezTo>
                <a:cubicBezTo>
                  <a:pt x="8991" y="32854"/>
                  <a:pt x="8374" y="32688"/>
                  <a:pt x="7828" y="32403"/>
                </a:cubicBezTo>
                <a:cubicBezTo>
                  <a:pt x="7567" y="32261"/>
                  <a:pt x="7307" y="32142"/>
                  <a:pt x="7022" y="32047"/>
                </a:cubicBezTo>
                <a:cubicBezTo>
                  <a:pt x="5860" y="31644"/>
                  <a:pt x="4768" y="31027"/>
                  <a:pt x="3843" y="30197"/>
                </a:cubicBezTo>
                <a:cubicBezTo>
                  <a:pt x="3132" y="29604"/>
                  <a:pt x="2396" y="29011"/>
                  <a:pt x="1685" y="28394"/>
                </a:cubicBezTo>
                <a:cubicBezTo>
                  <a:pt x="1258" y="27991"/>
                  <a:pt x="854" y="27588"/>
                  <a:pt x="475" y="27137"/>
                </a:cubicBezTo>
                <a:cubicBezTo>
                  <a:pt x="380" y="27019"/>
                  <a:pt x="285" y="26900"/>
                  <a:pt x="214" y="26758"/>
                </a:cubicBezTo>
                <a:cubicBezTo>
                  <a:pt x="1" y="26236"/>
                  <a:pt x="24" y="25856"/>
                  <a:pt x="451" y="25572"/>
                </a:cubicBezTo>
                <a:cubicBezTo>
                  <a:pt x="594" y="25477"/>
                  <a:pt x="712" y="25406"/>
                  <a:pt x="854" y="25334"/>
                </a:cubicBezTo>
                <a:cubicBezTo>
                  <a:pt x="1922" y="24718"/>
                  <a:pt x="3037" y="24172"/>
                  <a:pt x="4152" y="23674"/>
                </a:cubicBezTo>
                <a:cubicBezTo>
                  <a:pt x="5243" y="23176"/>
                  <a:pt x="6239" y="22512"/>
                  <a:pt x="7117" y="21729"/>
                </a:cubicBezTo>
                <a:cubicBezTo>
                  <a:pt x="7805" y="21112"/>
                  <a:pt x="8421" y="20400"/>
                  <a:pt x="8943" y="19641"/>
                </a:cubicBezTo>
                <a:cubicBezTo>
                  <a:pt x="9299" y="19143"/>
                  <a:pt x="9702" y="18645"/>
                  <a:pt x="10034" y="18123"/>
                </a:cubicBezTo>
                <a:cubicBezTo>
                  <a:pt x="10390" y="17601"/>
                  <a:pt x="10627" y="17080"/>
                  <a:pt x="10912" y="16534"/>
                </a:cubicBezTo>
                <a:cubicBezTo>
                  <a:pt x="11054" y="16202"/>
                  <a:pt x="11292" y="15941"/>
                  <a:pt x="11600" y="15751"/>
                </a:cubicBezTo>
                <a:cubicBezTo>
                  <a:pt x="11813" y="15585"/>
                  <a:pt x="11956" y="15372"/>
                  <a:pt x="12074" y="15111"/>
                </a:cubicBezTo>
                <a:cubicBezTo>
                  <a:pt x="12407" y="14494"/>
                  <a:pt x="12691" y="13877"/>
                  <a:pt x="13023" y="13260"/>
                </a:cubicBezTo>
                <a:cubicBezTo>
                  <a:pt x="13189" y="12952"/>
                  <a:pt x="13403" y="12644"/>
                  <a:pt x="13593" y="12359"/>
                </a:cubicBezTo>
                <a:cubicBezTo>
                  <a:pt x="13972" y="11766"/>
                  <a:pt x="14375" y="11149"/>
                  <a:pt x="14779" y="10556"/>
                </a:cubicBezTo>
                <a:cubicBezTo>
                  <a:pt x="15182" y="9963"/>
                  <a:pt x="15538" y="9394"/>
                  <a:pt x="15988" y="8848"/>
                </a:cubicBezTo>
                <a:cubicBezTo>
                  <a:pt x="16320" y="8421"/>
                  <a:pt x="16676" y="7994"/>
                  <a:pt x="16795" y="7425"/>
                </a:cubicBezTo>
                <a:cubicBezTo>
                  <a:pt x="16866" y="7188"/>
                  <a:pt x="16985" y="6974"/>
                  <a:pt x="17198" y="6808"/>
                </a:cubicBezTo>
                <a:cubicBezTo>
                  <a:pt x="17720" y="6263"/>
                  <a:pt x="18242" y="5717"/>
                  <a:pt x="18811" y="5219"/>
                </a:cubicBezTo>
                <a:cubicBezTo>
                  <a:pt x="19879" y="4247"/>
                  <a:pt x="21041" y="3393"/>
                  <a:pt x="22274" y="2705"/>
                </a:cubicBezTo>
                <a:cubicBezTo>
                  <a:pt x="24267" y="1566"/>
                  <a:pt x="26426" y="760"/>
                  <a:pt x="28655" y="261"/>
                </a:cubicBezTo>
                <a:cubicBezTo>
                  <a:pt x="29343" y="119"/>
                  <a:pt x="30055" y="48"/>
                  <a:pt x="30790" y="24"/>
                </a:cubicBezTo>
                <a:cubicBezTo>
                  <a:pt x="31858" y="1"/>
                  <a:pt x="32925" y="48"/>
                  <a:pt x="33992" y="167"/>
                </a:cubicBezTo>
                <a:cubicBezTo>
                  <a:pt x="34325" y="190"/>
                  <a:pt x="34633" y="238"/>
                  <a:pt x="34941" y="309"/>
                </a:cubicBezTo>
                <a:cubicBezTo>
                  <a:pt x="36483" y="617"/>
                  <a:pt x="38001" y="1139"/>
                  <a:pt x="39425" y="1803"/>
                </a:cubicBezTo>
                <a:cubicBezTo>
                  <a:pt x="40445" y="2349"/>
                  <a:pt x="41393" y="2966"/>
                  <a:pt x="42295" y="3701"/>
                </a:cubicBezTo>
                <a:cubicBezTo>
                  <a:pt x="43054" y="4247"/>
                  <a:pt x="43765" y="4934"/>
                  <a:pt x="44358" y="5694"/>
                </a:cubicBezTo>
                <a:cubicBezTo>
                  <a:pt x="44453" y="5812"/>
                  <a:pt x="44572" y="5907"/>
                  <a:pt x="44691" y="6026"/>
                </a:cubicBezTo>
                <a:cubicBezTo>
                  <a:pt x="44785" y="6144"/>
                  <a:pt x="44928" y="6215"/>
                  <a:pt x="45094" y="6215"/>
                </a:cubicBezTo>
                <a:cubicBezTo>
                  <a:pt x="45450" y="6263"/>
                  <a:pt x="45568" y="6405"/>
                  <a:pt x="45497" y="6761"/>
                </a:cubicBezTo>
                <a:cubicBezTo>
                  <a:pt x="45473" y="7022"/>
                  <a:pt x="45473" y="7283"/>
                  <a:pt x="45544" y="7544"/>
                </a:cubicBezTo>
                <a:cubicBezTo>
                  <a:pt x="45544" y="7639"/>
                  <a:pt x="45568" y="7734"/>
                  <a:pt x="45616" y="7805"/>
                </a:cubicBezTo>
                <a:cubicBezTo>
                  <a:pt x="46019" y="8303"/>
                  <a:pt x="46446" y="8754"/>
                  <a:pt x="46920" y="9180"/>
                </a:cubicBezTo>
                <a:cubicBezTo>
                  <a:pt x="47252" y="8848"/>
                  <a:pt x="47537" y="8587"/>
                  <a:pt x="47845" y="8255"/>
                </a:cubicBezTo>
                <a:cubicBezTo>
                  <a:pt x="48272" y="7805"/>
                  <a:pt x="48913" y="7567"/>
                  <a:pt x="49553" y="7615"/>
                </a:cubicBezTo>
                <a:cubicBezTo>
                  <a:pt x="50621" y="7639"/>
                  <a:pt x="51664" y="7971"/>
                  <a:pt x="52566" y="8564"/>
                </a:cubicBezTo>
                <a:cubicBezTo>
                  <a:pt x="52874" y="8777"/>
                  <a:pt x="53135" y="9038"/>
                  <a:pt x="53325" y="9347"/>
                </a:cubicBezTo>
                <a:cubicBezTo>
                  <a:pt x="53870" y="10106"/>
                  <a:pt x="54131" y="11054"/>
                  <a:pt x="54037" y="12003"/>
                </a:cubicBezTo>
                <a:cubicBezTo>
                  <a:pt x="53918" y="12620"/>
                  <a:pt x="53728" y="13237"/>
                  <a:pt x="53444" y="13782"/>
                </a:cubicBezTo>
                <a:cubicBezTo>
                  <a:pt x="53088" y="14518"/>
                  <a:pt x="52590" y="15182"/>
                  <a:pt x="51973" y="15704"/>
                </a:cubicBezTo>
                <a:cubicBezTo>
                  <a:pt x="52186" y="16060"/>
                  <a:pt x="52471" y="16344"/>
                  <a:pt x="52803" y="16581"/>
                </a:cubicBezTo>
                <a:cubicBezTo>
                  <a:pt x="53420" y="17032"/>
                  <a:pt x="54037" y="17459"/>
                  <a:pt x="54677" y="17910"/>
                </a:cubicBezTo>
                <a:cubicBezTo>
                  <a:pt x="54867" y="18028"/>
                  <a:pt x="55057" y="18123"/>
                  <a:pt x="55270" y="18218"/>
                </a:cubicBezTo>
                <a:cubicBezTo>
                  <a:pt x="55910" y="18479"/>
                  <a:pt x="56551" y="18764"/>
                  <a:pt x="57191" y="18977"/>
                </a:cubicBezTo>
                <a:cubicBezTo>
                  <a:pt x="57571" y="19048"/>
                  <a:pt x="57950" y="19096"/>
                  <a:pt x="58330" y="19120"/>
                </a:cubicBezTo>
                <a:cubicBezTo>
                  <a:pt x="58449" y="19120"/>
                  <a:pt x="58567" y="19120"/>
                  <a:pt x="58662" y="19120"/>
                </a:cubicBezTo>
                <a:cubicBezTo>
                  <a:pt x="58970" y="19072"/>
                  <a:pt x="59255" y="19238"/>
                  <a:pt x="59374" y="19523"/>
                </a:cubicBezTo>
                <a:cubicBezTo>
                  <a:pt x="59492" y="19807"/>
                  <a:pt x="59421" y="20116"/>
                  <a:pt x="59208" y="20329"/>
                </a:cubicBezTo>
                <a:cubicBezTo>
                  <a:pt x="58994" y="20566"/>
                  <a:pt x="58757" y="20756"/>
                  <a:pt x="58520" y="20970"/>
                </a:cubicBezTo>
                <a:cubicBezTo>
                  <a:pt x="58283" y="21183"/>
                  <a:pt x="57998" y="21397"/>
                  <a:pt x="57737" y="21610"/>
                </a:cubicBezTo>
                <a:cubicBezTo>
                  <a:pt x="57666" y="21705"/>
                  <a:pt x="57547" y="21800"/>
                  <a:pt x="57452" y="21871"/>
                </a:cubicBezTo>
                <a:cubicBezTo>
                  <a:pt x="56978" y="22108"/>
                  <a:pt x="56598" y="22464"/>
                  <a:pt x="56337" y="22915"/>
                </a:cubicBezTo>
                <a:cubicBezTo>
                  <a:pt x="56266" y="22986"/>
                  <a:pt x="56171" y="23057"/>
                  <a:pt x="56077" y="23105"/>
                </a:cubicBezTo>
                <a:cubicBezTo>
                  <a:pt x="55602" y="23413"/>
                  <a:pt x="55080" y="23626"/>
                  <a:pt x="54511" y="23698"/>
                </a:cubicBezTo>
                <a:cubicBezTo>
                  <a:pt x="54345" y="23745"/>
                  <a:pt x="54179" y="23769"/>
                  <a:pt x="53918" y="23816"/>
                </a:cubicBezTo>
                <a:cubicBezTo>
                  <a:pt x="54013" y="23935"/>
                  <a:pt x="54060" y="24030"/>
                  <a:pt x="54131" y="24125"/>
                </a:cubicBezTo>
                <a:cubicBezTo>
                  <a:pt x="54297" y="24362"/>
                  <a:pt x="54487" y="24623"/>
                  <a:pt x="54653" y="24884"/>
                </a:cubicBezTo>
                <a:cubicBezTo>
                  <a:pt x="54890" y="25263"/>
                  <a:pt x="54938" y="25690"/>
                  <a:pt x="54819" y="26117"/>
                </a:cubicBezTo>
                <a:cubicBezTo>
                  <a:pt x="54748" y="26473"/>
                  <a:pt x="54464" y="26758"/>
                  <a:pt x="54131" y="26876"/>
                </a:cubicBezTo>
                <a:cubicBezTo>
                  <a:pt x="53562" y="27113"/>
                  <a:pt x="52945" y="27232"/>
                  <a:pt x="52352" y="27256"/>
                </a:cubicBezTo>
                <a:lnTo>
                  <a:pt x="51404" y="27256"/>
                </a:lnTo>
                <a:cubicBezTo>
                  <a:pt x="51237" y="27493"/>
                  <a:pt x="51071" y="27683"/>
                  <a:pt x="50905" y="27896"/>
                </a:cubicBezTo>
                <a:cubicBezTo>
                  <a:pt x="50716" y="28181"/>
                  <a:pt x="50431" y="28394"/>
                  <a:pt x="50099" y="28489"/>
                </a:cubicBezTo>
                <a:cubicBezTo>
                  <a:pt x="49316" y="28821"/>
                  <a:pt x="48438" y="28916"/>
                  <a:pt x="47608" y="28798"/>
                </a:cubicBezTo>
                <a:cubicBezTo>
                  <a:pt x="46802" y="28655"/>
                  <a:pt x="46137" y="28133"/>
                  <a:pt x="45829" y="27398"/>
                </a:cubicBezTo>
                <a:cubicBezTo>
                  <a:pt x="45758" y="27256"/>
                  <a:pt x="45734" y="27090"/>
                  <a:pt x="45734" y="26947"/>
                </a:cubicBezTo>
                <a:cubicBezTo>
                  <a:pt x="45711" y="26734"/>
                  <a:pt x="45734" y="26544"/>
                  <a:pt x="45734" y="26283"/>
                </a:cubicBezTo>
                <a:cubicBezTo>
                  <a:pt x="45616" y="26331"/>
                  <a:pt x="45521" y="26331"/>
                  <a:pt x="45473" y="26402"/>
                </a:cubicBezTo>
                <a:cubicBezTo>
                  <a:pt x="44904" y="26924"/>
                  <a:pt x="44264" y="27398"/>
                  <a:pt x="43599" y="27801"/>
                </a:cubicBezTo>
                <a:cubicBezTo>
                  <a:pt x="43054" y="28157"/>
                  <a:pt x="42508" y="28513"/>
                  <a:pt x="41963" y="28869"/>
                </a:cubicBezTo>
                <a:cubicBezTo>
                  <a:pt x="41891" y="28916"/>
                  <a:pt x="41820" y="28964"/>
                  <a:pt x="41773" y="29035"/>
                </a:cubicBezTo>
                <a:cubicBezTo>
                  <a:pt x="42081" y="29414"/>
                  <a:pt x="42461" y="29746"/>
                  <a:pt x="42888" y="29984"/>
                </a:cubicBezTo>
                <a:cubicBezTo>
                  <a:pt x="45829" y="31668"/>
                  <a:pt x="48818" y="33210"/>
                  <a:pt x="51854" y="34704"/>
                </a:cubicBezTo>
                <a:cubicBezTo>
                  <a:pt x="52827" y="35179"/>
                  <a:pt x="53823" y="35582"/>
                  <a:pt x="54796" y="36009"/>
                </a:cubicBezTo>
                <a:cubicBezTo>
                  <a:pt x="55341" y="36222"/>
                  <a:pt x="55910" y="36412"/>
                  <a:pt x="56480" y="36531"/>
                </a:cubicBezTo>
                <a:cubicBezTo>
                  <a:pt x="56859" y="36626"/>
                  <a:pt x="57263" y="36673"/>
                  <a:pt x="57666" y="36649"/>
                </a:cubicBezTo>
                <a:cubicBezTo>
                  <a:pt x="58259" y="36578"/>
                  <a:pt x="58852" y="36602"/>
                  <a:pt x="59469" y="36578"/>
                </a:cubicBezTo>
                <a:cubicBezTo>
                  <a:pt x="59658" y="36578"/>
                  <a:pt x="59872" y="36531"/>
                  <a:pt x="60062" y="36459"/>
                </a:cubicBezTo>
                <a:cubicBezTo>
                  <a:pt x="60346" y="36341"/>
                  <a:pt x="60655" y="36293"/>
                  <a:pt x="60963" y="36293"/>
                </a:cubicBezTo>
                <a:cubicBezTo>
                  <a:pt x="61224" y="36293"/>
                  <a:pt x="61461" y="36222"/>
                  <a:pt x="61675" y="36104"/>
                </a:cubicBezTo>
                <a:cubicBezTo>
                  <a:pt x="62363" y="35700"/>
                  <a:pt x="62979" y="36720"/>
                  <a:pt x="62315" y="37147"/>
                </a:cubicBezTo>
                <a:cubicBezTo>
                  <a:pt x="62078" y="37361"/>
                  <a:pt x="61793" y="37456"/>
                  <a:pt x="61509" y="37456"/>
                </a:cubicBezTo>
                <a:cubicBezTo>
                  <a:pt x="61271" y="37432"/>
                  <a:pt x="61010" y="37456"/>
                  <a:pt x="60773" y="37479"/>
                </a:cubicBezTo>
                <a:cubicBezTo>
                  <a:pt x="60631" y="37503"/>
                  <a:pt x="60489" y="37551"/>
                  <a:pt x="60346" y="37598"/>
                </a:cubicBezTo>
                <a:cubicBezTo>
                  <a:pt x="60394" y="37740"/>
                  <a:pt x="60465" y="37859"/>
                  <a:pt x="60560" y="37954"/>
                </a:cubicBezTo>
                <a:cubicBezTo>
                  <a:pt x="61058" y="38405"/>
                  <a:pt x="61509" y="38926"/>
                  <a:pt x="62125" y="39211"/>
                </a:cubicBezTo>
                <a:cubicBezTo>
                  <a:pt x="62196" y="39235"/>
                  <a:pt x="62244" y="39282"/>
                  <a:pt x="62291" y="39306"/>
                </a:cubicBezTo>
                <a:cubicBezTo>
                  <a:pt x="62529" y="39472"/>
                  <a:pt x="62600" y="39638"/>
                  <a:pt x="62552" y="39828"/>
                </a:cubicBezTo>
                <a:cubicBezTo>
                  <a:pt x="62434" y="40207"/>
                  <a:pt x="61983" y="40397"/>
                  <a:pt x="61627" y="40184"/>
                </a:cubicBezTo>
                <a:cubicBezTo>
                  <a:pt x="61295" y="39994"/>
                  <a:pt x="60963" y="39804"/>
                  <a:pt x="60678" y="39567"/>
                </a:cubicBezTo>
                <a:cubicBezTo>
                  <a:pt x="60228" y="39187"/>
                  <a:pt x="59824" y="38760"/>
                  <a:pt x="59421" y="38357"/>
                </a:cubicBezTo>
                <a:lnTo>
                  <a:pt x="59137" y="38096"/>
                </a:lnTo>
                <a:cubicBezTo>
                  <a:pt x="58970" y="38144"/>
                  <a:pt x="58994" y="38262"/>
                  <a:pt x="58994" y="38381"/>
                </a:cubicBezTo>
                <a:lnTo>
                  <a:pt x="58994" y="40207"/>
                </a:lnTo>
                <a:cubicBezTo>
                  <a:pt x="58994" y="40397"/>
                  <a:pt x="58994" y="40587"/>
                  <a:pt x="58947" y="40800"/>
                </a:cubicBezTo>
                <a:cubicBezTo>
                  <a:pt x="58899" y="41014"/>
                  <a:pt x="58686" y="41180"/>
                  <a:pt x="58472" y="41180"/>
                </a:cubicBezTo>
                <a:cubicBezTo>
                  <a:pt x="58211" y="41227"/>
                  <a:pt x="57974" y="41061"/>
                  <a:pt x="57903" y="40800"/>
                </a:cubicBezTo>
                <a:cubicBezTo>
                  <a:pt x="57856" y="40587"/>
                  <a:pt x="57832" y="40373"/>
                  <a:pt x="57832" y="40136"/>
                </a:cubicBezTo>
                <a:lnTo>
                  <a:pt x="57832" y="38333"/>
                </a:lnTo>
                <a:cubicBezTo>
                  <a:pt x="57832" y="38191"/>
                  <a:pt x="57808" y="38025"/>
                  <a:pt x="57784" y="37906"/>
                </a:cubicBezTo>
                <a:cubicBezTo>
                  <a:pt x="57713" y="37859"/>
                  <a:pt x="57666" y="37835"/>
                  <a:pt x="57642" y="37835"/>
                </a:cubicBezTo>
                <a:cubicBezTo>
                  <a:pt x="56385" y="37835"/>
                  <a:pt x="55270" y="37408"/>
                  <a:pt x="54131" y="36934"/>
                </a:cubicBezTo>
                <a:cubicBezTo>
                  <a:pt x="51759" y="35938"/>
                  <a:pt x="49435" y="34728"/>
                  <a:pt x="47157" y="33518"/>
                </a:cubicBezTo>
                <a:cubicBezTo>
                  <a:pt x="45663" y="32735"/>
                  <a:pt x="44192" y="31929"/>
                  <a:pt x="42769" y="31051"/>
                </a:cubicBezTo>
                <a:cubicBezTo>
                  <a:pt x="42698" y="31027"/>
                  <a:pt x="42627" y="31004"/>
                  <a:pt x="42556" y="30980"/>
                </a:cubicBezTo>
                <a:cubicBezTo>
                  <a:pt x="42532" y="31170"/>
                  <a:pt x="42579" y="31359"/>
                  <a:pt x="42674" y="31502"/>
                </a:cubicBezTo>
                <a:cubicBezTo>
                  <a:pt x="43315" y="33139"/>
                  <a:pt x="43979" y="34775"/>
                  <a:pt x="44643" y="36436"/>
                </a:cubicBezTo>
                <a:cubicBezTo>
                  <a:pt x="45094" y="37598"/>
                  <a:pt x="45402" y="38832"/>
                  <a:pt x="45544" y="40065"/>
                </a:cubicBezTo>
                <a:cubicBezTo>
                  <a:pt x="45687" y="41109"/>
                  <a:pt x="45948" y="42129"/>
                  <a:pt x="46161" y="43149"/>
                </a:cubicBezTo>
                <a:cubicBezTo>
                  <a:pt x="46327" y="43955"/>
                  <a:pt x="46517" y="44762"/>
                  <a:pt x="46707" y="45592"/>
                </a:cubicBezTo>
                <a:cubicBezTo>
                  <a:pt x="46731" y="45734"/>
                  <a:pt x="46754" y="45900"/>
                  <a:pt x="46754" y="46043"/>
                </a:cubicBezTo>
                <a:cubicBezTo>
                  <a:pt x="46754" y="46944"/>
                  <a:pt x="46778" y="47798"/>
                  <a:pt x="46754" y="48676"/>
                </a:cubicBezTo>
                <a:cubicBezTo>
                  <a:pt x="46731" y="49269"/>
                  <a:pt x="46659" y="49838"/>
                  <a:pt x="46588" y="50407"/>
                </a:cubicBezTo>
                <a:cubicBezTo>
                  <a:pt x="46446" y="51404"/>
                  <a:pt x="45782" y="52258"/>
                  <a:pt x="44833" y="52613"/>
                </a:cubicBezTo>
                <a:cubicBezTo>
                  <a:pt x="43931" y="53017"/>
                  <a:pt x="43006" y="53325"/>
                  <a:pt x="42034" y="53538"/>
                </a:cubicBezTo>
                <a:lnTo>
                  <a:pt x="41702" y="53633"/>
                </a:lnTo>
                <a:cubicBezTo>
                  <a:pt x="41607" y="53918"/>
                  <a:pt x="41631" y="54226"/>
                  <a:pt x="41749" y="54487"/>
                </a:cubicBezTo>
                <a:cubicBezTo>
                  <a:pt x="41986" y="55080"/>
                  <a:pt x="42200" y="55673"/>
                  <a:pt x="42437" y="56243"/>
                </a:cubicBezTo>
                <a:cubicBezTo>
                  <a:pt x="42722" y="57025"/>
                  <a:pt x="42840" y="57856"/>
                  <a:pt x="42769" y="58686"/>
                </a:cubicBezTo>
                <a:cubicBezTo>
                  <a:pt x="42769" y="59279"/>
                  <a:pt x="42271" y="59753"/>
                  <a:pt x="41678" y="59753"/>
                </a:cubicBezTo>
                <a:lnTo>
                  <a:pt x="41132" y="59753"/>
                </a:lnTo>
                <a:lnTo>
                  <a:pt x="35368" y="59753"/>
                </a:lnTo>
                <a:cubicBezTo>
                  <a:pt x="35036" y="59706"/>
                  <a:pt x="34728" y="59824"/>
                  <a:pt x="34514" y="60062"/>
                </a:cubicBezTo>
                <a:cubicBezTo>
                  <a:pt x="34657" y="60631"/>
                  <a:pt x="34870" y="61153"/>
                  <a:pt x="35155" y="61651"/>
                </a:cubicBezTo>
                <a:cubicBezTo>
                  <a:pt x="35463" y="62268"/>
                  <a:pt x="35724" y="62908"/>
                  <a:pt x="35961" y="63572"/>
                </a:cubicBezTo>
                <a:cubicBezTo>
                  <a:pt x="36009" y="63738"/>
                  <a:pt x="36032" y="63928"/>
                  <a:pt x="36032" y="64094"/>
                </a:cubicBezTo>
                <a:lnTo>
                  <a:pt x="36032" y="66443"/>
                </a:lnTo>
                <a:cubicBezTo>
                  <a:pt x="36009" y="66988"/>
                  <a:pt x="35843" y="67510"/>
                  <a:pt x="35534" y="67961"/>
                </a:cubicBezTo>
                <a:cubicBezTo>
                  <a:pt x="35345" y="68269"/>
                  <a:pt x="35036" y="68483"/>
                  <a:pt x="34680" y="68554"/>
                </a:cubicBezTo>
                <a:cubicBezTo>
                  <a:pt x="34253" y="68601"/>
                  <a:pt x="33826" y="68625"/>
                  <a:pt x="33399" y="68577"/>
                </a:cubicBezTo>
                <a:cubicBezTo>
                  <a:pt x="32996" y="68530"/>
                  <a:pt x="32664" y="68222"/>
                  <a:pt x="32545" y="67818"/>
                </a:cubicBezTo>
                <a:cubicBezTo>
                  <a:pt x="32308" y="67178"/>
                  <a:pt x="32166" y="66514"/>
                  <a:pt x="32166" y="65850"/>
                </a:cubicBezTo>
                <a:cubicBezTo>
                  <a:pt x="32190" y="64403"/>
                  <a:pt x="32166" y="62956"/>
                  <a:pt x="32166" y="61509"/>
                </a:cubicBezTo>
                <a:cubicBezTo>
                  <a:pt x="32142" y="61177"/>
                  <a:pt x="32190" y="60844"/>
                  <a:pt x="32308" y="60512"/>
                </a:cubicBezTo>
                <a:cubicBezTo>
                  <a:pt x="32356" y="60418"/>
                  <a:pt x="32379" y="60299"/>
                  <a:pt x="32403" y="60204"/>
                </a:cubicBezTo>
                <a:cubicBezTo>
                  <a:pt x="32427" y="59848"/>
                  <a:pt x="32617" y="59516"/>
                  <a:pt x="32901" y="59303"/>
                </a:cubicBezTo>
                <a:cubicBezTo>
                  <a:pt x="33020" y="59208"/>
                  <a:pt x="33162" y="59137"/>
                  <a:pt x="33305" y="59113"/>
                </a:cubicBezTo>
                <a:cubicBezTo>
                  <a:pt x="33637" y="59065"/>
                  <a:pt x="33921" y="58971"/>
                  <a:pt x="34206" y="58804"/>
                </a:cubicBezTo>
                <a:cubicBezTo>
                  <a:pt x="34538" y="58638"/>
                  <a:pt x="34918" y="58544"/>
                  <a:pt x="35297" y="58567"/>
                </a:cubicBezTo>
                <a:lnTo>
                  <a:pt x="40800" y="58567"/>
                </a:lnTo>
                <a:lnTo>
                  <a:pt x="41488" y="58567"/>
                </a:lnTo>
                <a:cubicBezTo>
                  <a:pt x="41631" y="58283"/>
                  <a:pt x="41654" y="57951"/>
                  <a:pt x="41607" y="57642"/>
                </a:cubicBezTo>
                <a:cubicBezTo>
                  <a:pt x="41559" y="57358"/>
                  <a:pt x="41488" y="57097"/>
                  <a:pt x="41417" y="56859"/>
                </a:cubicBezTo>
                <a:cubicBezTo>
                  <a:pt x="41322" y="56527"/>
                  <a:pt x="41204" y="56219"/>
                  <a:pt x="41085" y="55887"/>
                </a:cubicBezTo>
                <a:cubicBezTo>
                  <a:pt x="40824" y="55223"/>
                  <a:pt x="40516" y="54535"/>
                  <a:pt x="40563" y="53752"/>
                </a:cubicBezTo>
                <a:lnTo>
                  <a:pt x="38523" y="53705"/>
                </a:lnTo>
                <a:cubicBezTo>
                  <a:pt x="37883" y="53705"/>
                  <a:pt x="37218" y="53705"/>
                  <a:pt x="36578" y="53657"/>
                </a:cubicBezTo>
                <a:cubicBezTo>
                  <a:pt x="35938" y="53586"/>
                  <a:pt x="35250" y="53491"/>
                  <a:pt x="34585" y="53372"/>
                </a:cubicBezTo>
                <a:cubicBezTo>
                  <a:pt x="33921" y="53278"/>
                  <a:pt x="33257" y="53135"/>
                  <a:pt x="32617" y="52969"/>
                </a:cubicBezTo>
                <a:cubicBezTo>
                  <a:pt x="31952" y="52827"/>
                  <a:pt x="31359" y="52661"/>
                  <a:pt x="30743" y="52447"/>
                </a:cubicBezTo>
                <a:cubicBezTo>
                  <a:pt x="30126" y="52234"/>
                  <a:pt x="29485" y="51973"/>
                  <a:pt x="28798" y="51807"/>
                </a:cubicBezTo>
                <a:cubicBezTo>
                  <a:pt x="28726" y="52163"/>
                  <a:pt x="28726" y="52542"/>
                  <a:pt x="28821" y="52898"/>
                </a:cubicBezTo>
                <a:cubicBezTo>
                  <a:pt x="29130" y="53894"/>
                  <a:pt x="29059" y="54938"/>
                  <a:pt x="29059" y="55958"/>
                </a:cubicBezTo>
                <a:cubicBezTo>
                  <a:pt x="29106" y="56504"/>
                  <a:pt x="28632" y="56931"/>
                  <a:pt x="28110" y="56836"/>
                </a:cubicBezTo>
                <a:cubicBezTo>
                  <a:pt x="27706" y="56788"/>
                  <a:pt x="27327" y="56717"/>
                  <a:pt x="26924" y="56646"/>
                </a:cubicBezTo>
                <a:cubicBezTo>
                  <a:pt x="26781" y="56622"/>
                  <a:pt x="26615" y="56575"/>
                  <a:pt x="26473" y="56551"/>
                </a:cubicBezTo>
                <a:cubicBezTo>
                  <a:pt x="25904" y="56504"/>
                  <a:pt x="25358" y="56361"/>
                  <a:pt x="24860" y="56100"/>
                </a:cubicBezTo>
                <a:cubicBezTo>
                  <a:pt x="23792" y="55602"/>
                  <a:pt x="22701" y="55104"/>
                  <a:pt x="21634" y="54582"/>
                </a:cubicBezTo>
                <a:cubicBezTo>
                  <a:pt x="21254" y="54392"/>
                  <a:pt x="20899" y="54108"/>
                  <a:pt x="20519" y="53871"/>
                </a:cubicBezTo>
                <a:cubicBezTo>
                  <a:pt x="19926" y="53491"/>
                  <a:pt x="19238" y="53301"/>
                  <a:pt x="18550" y="53325"/>
                </a:cubicBezTo>
                <a:cubicBezTo>
                  <a:pt x="18526" y="53325"/>
                  <a:pt x="18503" y="53349"/>
                  <a:pt x="18455" y="53396"/>
                </a:cubicBezTo>
                <a:cubicBezTo>
                  <a:pt x="18455" y="53491"/>
                  <a:pt x="18479" y="53610"/>
                  <a:pt x="18503" y="53728"/>
                </a:cubicBezTo>
                <a:cubicBezTo>
                  <a:pt x="18693" y="54511"/>
                  <a:pt x="18621" y="55318"/>
                  <a:pt x="18313" y="56029"/>
                </a:cubicBezTo>
                <a:cubicBezTo>
                  <a:pt x="18171" y="56385"/>
                  <a:pt x="18099" y="56717"/>
                  <a:pt x="18052" y="57073"/>
                </a:cubicBezTo>
                <a:cubicBezTo>
                  <a:pt x="17981" y="57405"/>
                  <a:pt x="17839" y="57713"/>
                  <a:pt x="17649" y="57974"/>
                </a:cubicBezTo>
                <a:cubicBezTo>
                  <a:pt x="17459" y="58188"/>
                  <a:pt x="17340" y="58425"/>
                  <a:pt x="17174" y="58638"/>
                </a:cubicBezTo>
                <a:cubicBezTo>
                  <a:pt x="16771" y="59231"/>
                  <a:pt x="16249" y="59587"/>
                  <a:pt x="15490" y="59492"/>
                </a:cubicBezTo>
                <a:cubicBezTo>
                  <a:pt x="14921" y="59469"/>
                  <a:pt x="14470" y="58994"/>
                  <a:pt x="14470" y="58449"/>
                </a:cubicBezTo>
                <a:cubicBezTo>
                  <a:pt x="14470" y="57666"/>
                  <a:pt x="14375" y="56883"/>
                  <a:pt x="14446" y="56100"/>
                </a:cubicBezTo>
                <a:cubicBezTo>
                  <a:pt x="14470" y="55721"/>
                  <a:pt x="14541" y="55341"/>
                  <a:pt x="14660" y="54985"/>
                </a:cubicBezTo>
                <a:cubicBezTo>
                  <a:pt x="14779" y="54535"/>
                  <a:pt x="14921" y="54131"/>
                  <a:pt x="15040" y="53681"/>
                </a:cubicBezTo>
                <a:cubicBezTo>
                  <a:pt x="15229" y="53064"/>
                  <a:pt x="15633" y="52518"/>
                  <a:pt x="16154" y="52139"/>
                </a:cubicBezTo>
                <a:cubicBezTo>
                  <a:pt x="16368" y="51949"/>
                  <a:pt x="16676" y="51831"/>
                  <a:pt x="16961" y="51854"/>
                </a:cubicBezTo>
                <a:cubicBezTo>
                  <a:pt x="17340" y="51878"/>
                  <a:pt x="17720" y="51854"/>
                  <a:pt x="18099" y="51854"/>
                </a:cubicBezTo>
                <a:cubicBezTo>
                  <a:pt x="18194" y="51854"/>
                  <a:pt x="18289" y="51854"/>
                  <a:pt x="18384" y="51854"/>
                </a:cubicBezTo>
                <a:cubicBezTo>
                  <a:pt x="18906" y="51997"/>
                  <a:pt x="19452" y="52115"/>
                  <a:pt x="19997" y="52281"/>
                </a:cubicBezTo>
                <a:cubicBezTo>
                  <a:pt x="20495" y="52447"/>
                  <a:pt x="20993" y="52685"/>
                  <a:pt x="21420" y="52993"/>
                </a:cubicBezTo>
                <a:cubicBezTo>
                  <a:pt x="22346" y="53586"/>
                  <a:pt x="23318" y="54084"/>
                  <a:pt x="24338" y="54511"/>
                </a:cubicBezTo>
                <a:cubicBezTo>
                  <a:pt x="24670" y="54653"/>
                  <a:pt x="25002" y="54796"/>
                  <a:pt x="25311" y="54938"/>
                </a:cubicBezTo>
                <a:cubicBezTo>
                  <a:pt x="25738" y="55151"/>
                  <a:pt x="26188" y="55270"/>
                  <a:pt x="26663" y="55318"/>
                </a:cubicBezTo>
                <a:cubicBezTo>
                  <a:pt x="27042" y="55389"/>
                  <a:pt x="27422" y="55460"/>
                  <a:pt x="27778" y="55578"/>
                </a:cubicBezTo>
                <a:cubicBezTo>
                  <a:pt x="27944" y="55341"/>
                  <a:pt x="27849" y="55128"/>
                  <a:pt x="27872" y="54914"/>
                </a:cubicBezTo>
                <a:cubicBezTo>
                  <a:pt x="27896" y="54701"/>
                  <a:pt x="27872" y="54511"/>
                  <a:pt x="27872" y="54321"/>
                </a:cubicBezTo>
                <a:cubicBezTo>
                  <a:pt x="27872" y="54203"/>
                  <a:pt x="27849" y="54084"/>
                  <a:pt x="27849" y="53965"/>
                </a:cubicBezTo>
                <a:cubicBezTo>
                  <a:pt x="27659" y="53088"/>
                  <a:pt x="27612" y="52163"/>
                  <a:pt x="27659" y="51261"/>
                </a:cubicBezTo>
                <a:cubicBezTo>
                  <a:pt x="27493" y="51166"/>
                  <a:pt x="27327" y="51048"/>
                  <a:pt x="27137" y="50977"/>
                </a:cubicBezTo>
                <a:cubicBezTo>
                  <a:pt x="25761" y="50312"/>
                  <a:pt x="24409" y="49553"/>
                  <a:pt x="23081" y="48747"/>
                </a:cubicBezTo>
                <a:cubicBezTo>
                  <a:pt x="21990" y="48106"/>
                  <a:pt x="20946" y="47418"/>
                  <a:pt x="19902" y="46731"/>
                </a:cubicBezTo>
                <a:cubicBezTo>
                  <a:pt x="18289" y="45639"/>
                  <a:pt x="16747" y="44453"/>
                  <a:pt x="15206" y="43244"/>
                </a:cubicBezTo>
                <a:cubicBezTo>
                  <a:pt x="14992" y="43101"/>
                  <a:pt x="14826" y="42888"/>
                  <a:pt x="14731" y="42627"/>
                </a:cubicBezTo>
                <a:cubicBezTo>
                  <a:pt x="14541" y="42271"/>
                  <a:pt x="14684" y="41820"/>
                  <a:pt x="15016" y="41631"/>
                </a:cubicBezTo>
                <a:cubicBezTo>
                  <a:pt x="15395" y="41370"/>
                  <a:pt x="15775" y="41132"/>
                  <a:pt x="16178" y="40919"/>
                </a:cubicBezTo>
                <a:cubicBezTo>
                  <a:pt x="17981" y="39994"/>
                  <a:pt x="19831" y="39140"/>
                  <a:pt x="21634" y="38191"/>
                </a:cubicBezTo>
                <a:cubicBezTo>
                  <a:pt x="23057" y="37479"/>
                  <a:pt x="24409" y="36602"/>
                  <a:pt x="25643" y="35629"/>
                </a:cubicBezTo>
                <a:cubicBezTo>
                  <a:pt x="25761" y="35534"/>
                  <a:pt x="25856" y="35463"/>
                  <a:pt x="25975" y="35392"/>
                </a:cubicBezTo>
                <a:close/>
                <a:moveTo>
                  <a:pt x="47157" y="11529"/>
                </a:moveTo>
                <a:lnTo>
                  <a:pt x="46991" y="11600"/>
                </a:lnTo>
                <a:cubicBezTo>
                  <a:pt x="46659" y="11742"/>
                  <a:pt x="46470" y="11671"/>
                  <a:pt x="46398" y="11363"/>
                </a:cubicBezTo>
                <a:cubicBezTo>
                  <a:pt x="46351" y="11197"/>
                  <a:pt x="46327" y="11007"/>
                  <a:pt x="46351" y="10841"/>
                </a:cubicBezTo>
                <a:cubicBezTo>
                  <a:pt x="46375" y="10604"/>
                  <a:pt x="46280" y="10390"/>
                  <a:pt x="46114" y="10248"/>
                </a:cubicBezTo>
                <a:cubicBezTo>
                  <a:pt x="45639" y="9750"/>
                  <a:pt x="45165" y="9228"/>
                  <a:pt x="44691" y="8730"/>
                </a:cubicBezTo>
                <a:cubicBezTo>
                  <a:pt x="44596" y="8635"/>
                  <a:pt x="44501" y="8564"/>
                  <a:pt x="44382" y="8421"/>
                </a:cubicBezTo>
                <a:cubicBezTo>
                  <a:pt x="44098" y="8682"/>
                  <a:pt x="43860" y="8920"/>
                  <a:pt x="43623" y="9133"/>
                </a:cubicBezTo>
                <a:cubicBezTo>
                  <a:pt x="43291" y="9489"/>
                  <a:pt x="42935" y="9774"/>
                  <a:pt x="42556" y="10058"/>
                </a:cubicBezTo>
                <a:cubicBezTo>
                  <a:pt x="41393" y="10817"/>
                  <a:pt x="40112" y="11363"/>
                  <a:pt x="38760" y="11719"/>
                </a:cubicBezTo>
                <a:cubicBezTo>
                  <a:pt x="37764" y="11885"/>
                  <a:pt x="36744" y="11932"/>
                  <a:pt x="35748" y="11861"/>
                </a:cubicBezTo>
                <a:cubicBezTo>
                  <a:pt x="34562" y="11790"/>
                  <a:pt x="33399" y="11481"/>
                  <a:pt x="32356" y="10888"/>
                </a:cubicBezTo>
                <a:cubicBezTo>
                  <a:pt x="31597" y="10509"/>
                  <a:pt x="30885" y="10034"/>
                  <a:pt x="30221" y="9513"/>
                </a:cubicBezTo>
                <a:cubicBezTo>
                  <a:pt x="30031" y="9370"/>
                  <a:pt x="29841" y="9252"/>
                  <a:pt x="29675" y="9109"/>
                </a:cubicBezTo>
                <a:cubicBezTo>
                  <a:pt x="29485" y="8991"/>
                  <a:pt x="29319" y="8848"/>
                  <a:pt x="29177" y="8730"/>
                </a:cubicBezTo>
                <a:cubicBezTo>
                  <a:pt x="29106" y="8801"/>
                  <a:pt x="29059" y="8825"/>
                  <a:pt x="29035" y="8848"/>
                </a:cubicBezTo>
                <a:cubicBezTo>
                  <a:pt x="28750" y="9536"/>
                  <a:pt x="28418" y="10177"/>
                  <a:pt x="27991" y="10793"/>
                </a:cubicBezTo>
                <a:cubicBezTo>
                  <a:pt x="27564" y="11553"/>
                  <a:pt x="26995" y="12240"/>
                  <a:pt x="26331" y="12810"/>
                </a:cubicBezTo>
                <a:cubicBezTo>
                  <a:pt x="25809" y="13213"/>
                  <a:pt x="25287" y="13569"/>
                  <a:pt x="24718" y="13901"/>
                </a:cubicBezTo>
                <a:cubicBezTo>
                  <a:pt x="24030" y="14328"/>
                  <a:pt x="23318" y="14707"/>
                  <a:pt x="22606" y="15040"/>
                </a:cubicBezTo>
                <a:cubicBezTo>
                  <a:pt x="22013" y="15324"/>
                  <a:pt x="21397" y="15538"/>
                  <a:pt x="20756" y="15704"/>
                </a:cubicBezTo>
                <a:cubicBezTo>
                  <a:pt x="20614" y="15751"/>
                  <a:pt x="20472" y="15822"/>
                  <a:pt x="20353" y="15917"/>
                </a:cubicBezTo>
                <a:cubicBezTo>
                  <a:pt x="20116" y="16060"/>
                  <a:pt x="19831" y="16154"/>
                  <a:pt x="19523" y="16154"/>
                </a:cubicBezTo>
                <a:cubicBezTo>
                  <a:pt x="18123" y="16178"/>
                  <a:pt x="16724" y="16202"/>
                  <a:pt x="15277" y="16226"/>
                </a:cubicBezTo>
                <a:lnTo>
                  <a:pt x="15277" y="17032"/>
                </a:lnTo>
                <a:cubicBezTo>
                  <a:pt x="15040" y="17174"/>
                  <a:pt x="14873" y="17412"/>
                  <a:pt x="14826" y="17673"/>
                </a:cubicBezTo>
                <a:cubicBezTo>
                  <a:pt x="14518" y="19143"/>
                  <a:pt x="14494" y="20661"/>
                  <a:pt x="14731" y="22156"/>
                </a:cubicBezTo>
                <a:cubicBezTo>
                  <a:pt x="14755" y="22346"/>
                  <a:pt x="14850" y="22535"/>
                  <a:pt x="14968" y="22678"/>
                </a:cubicBezTo>
                <a:cubicBezTo>
                  <a:pt x="15158" y="22915"/>
                  <a:pt x="15277" y="23200"/>
                  <a:pt x="15277" y="23484"/>
                </a:cubicBezTo>
                <a:cubicBezTo>
                  <a:pt x="15253" y="23911"/>
                  <a:pt x="15372" y="24338"/>
                  <a:pt x="15585" y="24694"/>
                </a:cubicBezTo>
                <a:cubicBezTo>
                  <a:pt x="16036" y="25666"/>
                  <a:pt x="16510" y="26592"/>
                  <a:pt x="17340" y="27279"/>
                </a:cubicBezTo>
                <a:cubicBezTo>
                  <a:pt x="17459" y="27374"/>
                  <a:pt x="17530" y="27493"/>
                  <a:pt x="17625" y="27588"/>
                </a:cubicBezTo>
                <a:cubicBezTo>
                  <a:pt x="18218" y="28205"/>
                  <a:pt x="18882" y="28774"/>
                  <a:pt x="19594" y="29296"/>
                </a:cubicBezTo>
                <a:cubicBezTo>
                  <a:pt x="19926" y="29486"/>
                  <a:pt x="20258" y="29675"/>
                  <a:pt x="20566" y="29889"/>
                </a:cubicBezTo>
                <a:cubicBezTo>
                  <a:pt x="20780" y="30031"/>
                  <a:pt x="20993" y="30126"/>
                  <a:pt x="21254" y="30197"/>
                </a:cubicBezTo>
                <a:cubicBezTo>
                  <a:pt x="21800" y="30316"/>
                  <a:pt x="22322" y="30458"/>
                  <a:pt x="22867" y="30600"/>
                </a:cubicBezTo>
                <a:cubicBezTo>
                  <a:pt x="23152" y="30743"/>
                  <a:pt x="23484" y="30719"/>
                  <a:pt x="23769" y="30553"/>
                </a:cubicBezTo>
                <a:cubicBezTo>
                  <a:pt x="23864" y="30482"/>
                  <a:pt x="23982" y="30553"/>
                  <a:pt x="24030" y="30672"/>
                </a:cubicBezTo>
                <a:cubicBezTo>
                  <a:pt x="24077" y="30766"/>
                  <a:pt x="24101" y="30838"/>
                  <a:pt x="24148" y="30932"/>
                </a:cubicBezTo>
                <a:cubicBezTo>
                  <a:pt x="24409" y="30980"/>
                  <a:pt x="24670" y="31075"/>
                  <a:pt x="24931" y="31099"/>
                </a:cubicBezTo>
                <a:cubicBezTo>
                  <a:pt x="25477" y="31170"/>
                  <a:pt x="26022" y="31241"/>
                  <a:pt x="26592" y="31288"/>
                </a:cubicBezTo>
                <a:cubicBezTo>
                  <a:pt x="27232" y="31336"/>
                  <a:pt x="27872" y="31359"/>
                  <a:pt x="28537" y="31407"/>
                </a:cubicBezTo>
                <a:cubicBezTo>
                  <a:pt x="28750" y="31431"/>
                  <a:pt x="28987" y="31359"/>
                  <a:pt x="29153" y="31193"/>
                </a:cubicBezTo>
                <a:cubicBezTo>
                  <a:pt x="29343" y="30980"/>
                  <a:pt x="29675" y="30980"/>
                  <a:pt x="29865" y="31170"/>
                </a:cubicBezTo>
                <a:cubicBezTo>
                  <a:pt x="30031" y="31288"/>
                  <a:pt x="30245" y="31336"/>
                  <a:pt x="30434" y="31312"/>
                </a:cubicBezTo>
                <a:cubicBezTo>
                  <a:pt x="31858" y="31170"/>
                  <a:pt x="33281" y="30932"/>
                  <a:pt x="34680" y="30577"/>
                </a:cubicBezTo>
                <a:cubicBezTo>
                  <a:pt x="35677" y="30316"/>
                  <a:pt x="36649" y="29984"/>
                  <a:pt x="37598" y="29580"/>
                </a:cubicBezTo>
                <a:cubicBezTo>
                  <a:pt x="38571" y="29225"/>
                  <a:pt x="39496" y="28774"/>
                  <a:pt x="40397" y="28252"/>
                </a:cubicBezTo>
                <a:cubicBezTo>
                  <a:pt x="41132" y="27801"/>
                  <a:pt x="41868" y="27351"/>
                  <a:pt x="42627" y="26900"/>
                </a:cubicBezTo>
                <a:cubicBezTo>
                  <a:pt x="43623" y="26307"/>
                  <a:pt x="44524" y="25572"/>
                  <a:pt x="45331" y="24718"/>
                </a:cubicBezTo>
                <a:cubicBezTo>
                  <a:pt x="45616" y="24409"/>
                  <a:pt x="45924" y="24101"/>
                  <a:pt x="46209" y="23793"/>
                </a:cubicBezTo>
                <a:cubicBezTo>
                  <a:pt x="47727" y="22274"/>
                  <a:pt x="48676" y="20306"/>
                  <a:pt x="48913" y="18171"/>
                </a:cubicBezTo>
                <a:cubicBezTo>
                  <a:pt x="48960" y="17839"/>
                  <a:pt x="49055" y="17506"/>
                  <a:pt x="49055" y="17174"/>
                </a:cubicBezTo>
                <a:cubicBezTo>
                  <a:pt x="49103" y="16605"/>
                  <a:pt x="49103" y="16060"/>
                  <a:pt x="49031" y="15490"/>
                </a:cubicBezTo>
                <a:cubicBezTo>
                  <a:pt x="48937" y="15087"/>
                  <a:pt x="48794" y="14684"/>
                  <a:pt x="48604" y="14304"/>
                </a:cubicBezTo>
                <a:lnTo>
                  <a:pt x="48296" y="13498"/>
                </a:lnTo>
                <a:cubicBezTo>
                  <a:pt x="48035" y="12786"/>
                  <a:pt x="47656" y="12122"/>
                  <a:pt x="47157" y="11529"/>
                </a:cubicBezTo>
                <a:close/>
                <a:moveTo>
                  <a:pt x="16107" y="42342"/>
                </a:moveTo>
                <a:cubicBezTo>
                  <a:pt x="16297" y="42508"/>
                  <a:pt x="16368" y="42627"/>
                  <a:pt x="16486" y="42698"/>
                </a:cubicBezTo>
                <a:cubicBezTo>
                  <a:pt x="17601" y="43528"/>
                  <a:pt x="18716" y="44406"/>
                  <a:pt x="19879" y="45212"/>
                </a:cubicBezTo>
                <a:cubicBezTo>
                  <a:pt x="20970" y="45995"/>
                  <a:pt x="22085" y="46754"/>
                  <a:pt x="23223" y="47442"/>
                </a:cubicBezTo>
                <a:cubicBezTo>
                  <a:pt x="24741" y="48344"/>
                  <a:pt x="26307" y="49174"/>
                  <a:pt x="27896" y="49980"/>
                </a:cubicBezTo>
                <a:cubicBezTo>
                  <a:pt x="29059" y="50526"/>
                  <a:pt x="30268" y="51000"/>
                  <a:pt x="31502" y="51380"/>
                </a:cubicBezTo>
                <a:cubicBezTo>
                  <a:pt x="32617" y="51736"/>
                  <a:pt x="33755" y="51997"/>
                  <a:pt x="34894" y="52163"/>
                </a:cubicBezTo>
                <a:cubicBezTo>
                  <a:pt x="36080" y="52376"/>
                  <a:pt x="37266" y="52495"/>
                  <a:pt x="38452" y="52471"/>
                </a:cubicBezTo>
                <a:cubicBezTo>
                  <a:pt x="39164" y="52447"/>
                  <a:pt x="39875" y="52471"/>
                  <a:pt x="40587" y="52471"/>
                </a:cubicBezTo>
                <a:cubicBezTo>
                  <a:pt x="41109" y="52471"/>
                  <a:pt x="41631" y="52400"/>
                  <a:pt x="42129" y="52258"/>
                </a:cubicBezTo>
                <a:cubicBezTo>
                  <a:pt x="42508" y="52139"/>
                  <a:pt x="42888" y="52044"/>
                  <a:pt x="43291" y="51902"/>
                </a:cubicBezTo>
                <a:cubicBezTo>
                  <a:pt x="43671" y="51783"/>
                  <a:pt x="44074" y="51617"/>
                  <a:pt x="44477" y="51427"/>
                </a:cubicBezTo>
                <a:cubicBezTo>
                  <a:pt x="44951" y="51238"/>
                  <a:pt x="45307" y="50763"/>
                  <a:pt x="45331" y="50241"/>
                </a:cubicBezTo>
                <a:cubicBezTo>
                  <a:pt x="45355" y="49957"/>
                  <a:pt x="45426" y="49672"/>
                  <a:pt x="45426" y="49387"/>
                </a:cubicBezTo>
                <a:cubicBezTo>
                  <a:pt x="45450" y="48272"/>
                  <a:pt x="45473" y="47181"/>
                  <a:pt x="45473" y="46090"/>
                </a:cubicBezTo>
                <a:cubicBezTo>
                  <a:pt x="45473" y="45734"/>
                  <a:pt x="45402" y="45378"/>
                  <a:pt x="45331" y="45046"/>
                </a:cubicBezTo>
                <a:cubicBezTo>
                  <a:pt x="45212" y="44501"/>
                  <a:pt x="45070" y="44003"/>
                  <a:pt x="44951" y="43457"/>
                </a:cubicBezTo>
                <a:cubicBezTo>
                  <a:pt x="44667" y="42295"/>
                  <a:pt x="44430" y="41109"/>
                  <a:pt x="44264" y="39899"/>
                </a:cubicBezTo>
                <a:cubicBezTo>
                  <a:pt x="44192" y="39164"/>
                  <a:pt x="44026" y="38405"/>
                  <a:pt x="43765" y="37693"/>
                </a:cubicBezTo>
                <a:cubicBezTo>
                  <a:pt x="43172" y="36104"/>
                  <a:pt x="42532" y="34514"/>
                  <a:pt x="41915" y="32949"/>
                </a:cubicBezTo>
                <a:cubicBezTo>
                  <a:pt x="41512" y="31952"/>
                  <a:pt x="41132" y="30956"/>
                  <a:pt x="40729" y="29960"/>
                </a:cubicBezTo>
                <a:cubicBezTo>
                  <a:pt x="40682" y="29865"/>
                  <a:pt x="40611" y="29770"/>
                  <a:pt x="40539" y="29699"/>
                </a:cubicBezTo>
                <a:lnTo>
                  <a:pt x="38452" y="30648"/>
                </a:lnTo>
                <a:cubicBezTo>
                  <a:pt x="38452" y="31004"/>
                  <a:pt x="38428" y="31359"/>
                  <a:pt x="38357" y="31692"/>
                </a:cubicBezTo>
                <a:cubicBezTo>
                  <a:pt x="38072" y="32522"/>
                  <a:pt x="37551" y="33281"/>
                  <a:pt x="36886" y="33826"/>
                </a:cubicBezTo>
                <a:cubicBezTo>
                  <a:pt x="36317" y="34325"/>
                  <a:pt x="35463" y="34325"/>
                  <a:pt x="34918" y="33803"/>
                </a:cubicBezTo>
                <a:cubicBezTo>
                  <a:pt x="34491" y="33447"/>
                  <a:pt x="34206" y="32972"/>
                  <a:pt x="34111" y="32451"/>
                </a:cubicBezTo>
                <a:cubicBezTo>
                  <a:pt x="34087" y="32332"/>
                  <a:pt x="34040" y="32213"/>
                  <a:pt x="34016" y="32119"/>
                </a:cubicBezTo>
                <a:lnTo>
                  <a:pt x="29723" y="32688"/>
                </a:lnTo>
                <a:cubicBezTo>
                  <a:pt x="29509" y="32972"/>
                  <a:pt x="29272" y="33305"/>
                  <a:pt x="29059" y="33637"/>
                </a:cubicBezTo>
                <a:cubicBezTo>
                  <a:pt x="28608" y="34348"/>
                  <a:pt x="28062" y="35012"/>
                  <a:pt x="27445" y="35606"/>
                </a:cubicBezTo>
                <a:cubicBezTo>
                  <a:pt x="25880" y="37100"/>
                  <a:pt x="24125" y="38333"/>
                  <a:pt x="22179" y="39306"/>
                </a:cubicBezTo>
                <a:cubicBezTo>
                  <a:pt x="20400" y="40207"/>
                  <a:pt x="18621" y="41085"/>
                  <a:pt x="16842" y="41963"/>
                </a:cubicBezTo>
                <a:cubicBezTo>
                  <a:pt x="16653" y="42058"/>
                  <a:pt x="16415" y="42176"/>
                  <a:pt x="16107" y="42342"/>
                </a:cubicBezTo>
                <a:close/>
                <a:moveTo>
                  <a:pt x="14802" y="15822"/>
                </a:moveTo>
                <a:cubicBezTo>
                  <a:pt x="14660" y="15704"/>
                  <a:pt x="14518" y="15585"/>
                  <a:pt x="14399" y="15443"/>
                </a:cubicBezTo>
                <a:cubicBezTo>
                  <a:pt x="14209" y="15300"/>
                  <a:pt x="14186" y="15016"/>
                  <a:pt x="14352" y="14826"/>
                </a:cubicBezTo>
                <a:cubicBezTo>
                  <a:pt x="14518" y="14589"/>
                  <a:pt x="14755" y="14470"/>
                  <a:pt x="14968" y="14589"/>
                </a:cubicBezTo>
                <a:cubicBezTo>
                  <a:pt x="15300" y="14779"/>
                  <a:pt x="15680" y="14755"/>
                  <a:pt x="15988" y="14921"/>
                </a:cubicBezTo>
                <a:cubicBezTo>
                  <a:pt x="16368" y="15111"/>
                  <a:pt x="16819" y="15111"/>
                  <a:pt x="17222" y="14945"/>
                </a:cubicBezTo>
                <a:cubicBezTo>
                  <a:pt x="17554" y="14826"/>
                  <a:pt x="17910" y="14779"/>
                  <a:pt x="18266" y="14826"/>
                </a:cubicBezTo>
                <a:cubicBezTo>
                  <a:pt x="18574" y="14850"/>
                  <a:pt x="18906" y="14826"/>
                  <a:pt x="19214" y="14779"/>
                </a:cubicBezTo>
                <a:cubicBezTo>
                  <a:pt x="20590" y="14565"/>
                  <a:pt x="21942" y="14091"/>
                  <a:pt x="23176" y="13379"/>
                </a:cubicBezTo>
                <a:cubicBezTo>
                  <a:pt x="23555" y="13166"/>
                  <a:pt x="23959" y="12952"/>
                  <a:pt x="24338" y="12715"/>
                </a:cubicBezTo>
                <a:cubicBezTo>
                  <a:pt x="25263" y="12217"/>
                  <a:pt x="26046" y="11505"/>
                  <a:pt x="26686" y="10651"/>
                </a:cubicBezTo>
                <a:cubicBezTo>
                  <a:pt x="27090" y="10034"/>
                  <a:pt x="27493" y="9418"/>
                  <a:pt x="27872" y="8777"/>
                </a:cubicBezTo>
                <a:cubicBezTo>
                  <a:pt x="28086" y="8469"/>
                  <a:pt x="28205" y="8089"/>
                  <a:pt x="28252" y="7710"/>
                </a:cubicBezTo>
                <a:cubicBezTo>
                  <a:pt x="28276" y="7473"/>
                  <a:pt x="28299" y="7235"/>
                  <a:pt x="28371" y="6998"/>
                </a:cubicBezTo>
                <a:cubicBezTo>
                  <a:pt x="28394" y="6832"/>
                  <a:pt x="28537" y="6690"/>
                  <a:pt x="28703" y="6690"/>
                </a:cubicBezTo>
                <a:cubicBezTo>
                  <a:pt x="28869" y="6690"/>
                  <a:pt x="29011" y="6785"/>
                  <a:pt x="29059" y="6927"/>
                </a:cubicBezTo>
                <a:cubicBezTo>
                  <a:pt x="29106" y="7046"/>
                  <a:pt x="29106" y="7140"/>
                  <a:pt x="29153" y="7259"/>
                </a:cubicBezTo>
                <a:cubicBezTo>
                  <a:pt x="29177" y="7354"/>
                  <a:pt x="29248" y="7449"/>
                  <a:pt x="29319" y="7520"/>
                </a:cubicBezTo>
                <a:cubicBezTo>
                  <a:pt x="30221" y="8160"/>
                  <a:pt x="31099" y="8825"/>
                  <a:pt x="32024" y="9418"/>
                </a:cubicBezTo>
                <a:cubicBezTo>
                  <a:pt x="32735" y="9868"/>
                  <a:pt x="33518" y="10224"/>
                  <a:pt x="34325" y="10461"/>
                </a:cubicBezTo>
                <a:cubicBezTo>
                  <a:pt x="35012" y="10627"/>
                  <a:pt x="35700" y="10722"/>
                  <a:pt x="36412" y="10699"/>
                </a:cubicBezTo>
                <a:cubicBezTo>
                  <a:pt x="37076" y="10746"/>
                  <a:pt x="37740" y="10699"/>
                  <a:pt x="38405" y="10580"/>
                </a:cubicBezTo>
                <a:cubicBezTo>
                  <a:pt x="40041" y="10200"/>
                  <a:pt x="41536" y="9465"/>
                  <a:pt x="42840" y="8398"/>
                </a:cubicBezTo>
                <a:cubicBezTo>
                  <a:pt x="43054" y="8208"/>
                  <a:pt x="43291" y="8042"/>
                  <a:pt x="43552" y="7923"/>
                </a:cubicBezTo>
                <a:cubicBezTo>
                  <a:pt x="43955" y="7781"/>
                  <a:pt x="44192" y="7378"/>
                  <a:pt x="44121" y="6951"/>
                </a:cubicBezTo>
                <a:cubicBezTo>
                  <a:pt x="43837" y="6808"/>
                  <a:pt x="43623" y="6571"/>
                  <a:pt x="43504" y="6287"/>
                </a:cubicBezTo>
                <a:cubicBezTo>
                  <a:pt x="43481" y="6192"/>
                  <a:pt x="43362" y="6120"/>
                  <a:pt x="43291" y="6049"/>
                </a:cubicBezTo>
                <a:cubicBezTo>
                  <a:pt x="43196" y="6002"/>
                  <a:pt x="43101" y="5931"/>
                  <a:pt x="43030" y="5860"/>
                </a:cubicBezTo>
                <a:cubicBezTo>
                  <a:pt x="42437" y="5290"/>
                  <a:pt x="41797" y="4745"/>
                  <a:pt x="41132" y="4247"/>
                </a:cubicBezTo>
                <a:cubicBezTo>
                  <a:pt x="40207" y="3535"/>
                  <a:pt x="39211" y="2918"/>
                  <a:pt x="38144" y="2467"/>
                </a:cubicBezTo>
                <a:cubicBezTo>
                  <a:pt x="37100" y="2041"/>
                  <a:pt x="36032" y="1708"/>
                  <a:pt x="34941" y="1471"/>
                </a:cubicBezTo>
                <a:cubicBezTo>
                  <a:pt x="34348" y="1305"/>
                  <a:pt x="33755" y="1234"/>
                  <a:pt x="33162" y="1210"/>
                </a:cubicBezTo>
                <a:cubicBezTo>
                  <a:pt x="32783" y="1210"/>
                  <a:pt x="32403" y="1187"/>
                  <a:pt x="32024" y="1163"/>
                </a:cubicBezTo>
                <a:cubicBezTo>
                  <a:pt x="30719" y="1068"/>
                  <a:pt x="29414" y="1187"/>
                  <a:pt x="28157" y="1519"/>
                </a:cubicBezTo>
                <a:cubicBezTo>
                  <a:pt x="27967" y="1566"/>
                  <a:pt x="27778" y="1637"/>
                  <a:pt x="27588" y="1685"/>
                </a:cubicBezTo>
                <a:cubicBezTo>
                  <a:pt x="25951" y="2159"/>
                  <a:pt x="24362" y="2800"/>
                  <a:pt x="22867" y="3654"/>
                </a:cubicBezTo>
                <a:cubicBezTo>
                  <a:pt x="22156" y="4057"/>
                  <a:pt x="21444" y="4531"/>
                  <a:pt x="20804" y="5029"/>
                </a:cubicBezTo>
                <a:cubicBezTo>
                  <a:pt x="20400" y="5338"/>
                  <a:pt x="20021" y="5646"/>
                  <a:pt x="19641" y="5954"/>
                </a:cubicBezTo>
                <a:cubicBezTo>
                  <a:pt x="19262" y="6263"/>
                  <a:pt x="19025" y="6761"/>
                  <a:pt x="18574" y="7046"/>
                </a:cubicBezTo>
                <a:cubicBezTo>
                  <a:pt x="18526" y="7093"/>
                  <a:pt x="18479" y="7140"/>
                  <a:pt x="18455" y="7188"/>
                </a:cubicBezTo>
                <a:cubicBezTo>
                  <a:pt x="18289" y="7496"/>
                  <a:pt x="18076" y="7757"/>
                  <a:pt x="17815" y="7971"/>
                </a:cubicBezTo>
                <a:cubicBezTo>
                  <a:pt x="17673" y="8089"/>
                  <a:pt x="17554" y="8232"/>
                  <a:pt x="17483" y="8374"/>
                </a:cubicBezTo>
                <a:cubicBezTo>
                  <a:pt x="17293" y="8943"/>
                  <a:pt x="16913" y="9394"/>
                  <a:pt x="16605" y="9892"/>
                </a:cubicBezTo>
                <a:cubicBezTo>
                  <a:pt x="16083" y="10699"/>
                  <a:pt x="15561" y="11505"/>
                  <a:pt x="14992" y="12288"/>
                </a:cubicBezTo>
                <a:cubicBezTo>
                  <a:pt x="14043" y="13640"/>
                  <a:pt x="13332" y="15134"/>
                  <a:pt x="12430" y="16534"/>
                </a:cubicBezTo>
                <a:cubicBezTo>
                  <a:pt x="12312" y="16771"/>
                  <a:pt x="12169" y="16985"/>
                  <a:pt x="11980" y="17198"/>
                </a:cubicBezTo>
                <a:cubicBezTo>
                  <a:pt x="11742" y="17412"/>
                  <a:pt x="11766" y="17720"/>
                  <a:pt x="11576" y="17957"/>
                </a:cubicBezTo>
                <a:cubicBezTo>
                  <a:pt x="11149" y="18526"/>
                  <a:pt x="10746" y="19120"/>
                  <a:pt x="10343" y="19713"/>
                </a:cubicBezTo>
                <a:cubicBezTo>
                  <a:pt x="10272" y="19807"/>
                  <a:pt x="10224" y="19926"/>
                  <a:pt x="10129" y="20045"/>
                </a:cubicBezTo>
                <a:cubicBezTo>
                  <a:pt x="10224" y="20068"/>
                  <a:pt x="10248" y="20116"/>
                  <a:pt x="10295" y="20092"/>
                </a:cubicBezTo>
                <a:cubicBezTo>
                  <a:pt x="10960" y="19902"/>
                  <a:pt x="11695" y="19997"/>
                  <a:pt x="12312" y="20329"/>
                </a:cubicBezTo>
                <a:cubicBezTo>
                  <a:pt x="12549" y="20472"/>
                  <a:pt x="12786" y="20566"/>
                  <a:pt x="13023" y="20685"/>
                </a:cubicBezTo>
                <a:cubicBezTo>
                  <a:pt x="13118" y="20733"/>
                  <a:pt x="13213" y="20827"/>
                  <a:pt x="13355" y="20733"/>
                </a:cubicBezTo>
                <a:cubicBezTo>
                  <a:pt x="13355" y="20519"/>
                  <a:pt x="13379" y="20258"/>
                  <a:pt x="13379" y="20021"/>
                </a:cubicBezTo>
                <a:cubicBezTo>
                  <a:pt x="13355" y="19214"/>
                  <a:pt x="13474" y="18408"/>
                  <a:pt x="13687" y="17625"/>
                </a:cubicBezTo>
                <a:cubicBezTo>
                  <a:pt x="13830" y="17151"/>
                  <a:pt x="14020" y="16653"/>
                  <a:pt x="14186" y="16178"/>
                </a:cubicBezTo>
                <a:cubicBezTo>
                  <a:pt x="14233" y="15988"/>
                  <a:pt x="14423" y="15870"/>
                  <a:pt x="14613" y="15893"/>
                </a:cubicBezTo>
                <a:cubicBezTo>
                  <a:pt x="14660" y="15893"/>
                  <a:pt x="14707" y="15846"/>
                  <a:pt x="14802" y="15822"/>
                </a:cubicBezTo>
                <a:close/>
                <a:moveTo>
                  <a:pt x="8706" y="22037"/>
                </a:moveTo>
                <a:cubicBezTo>
                  <a:pt x="8635" y="22061"/>
                  <a:pt x="8587" y="22061"/>
                  <a:pt x="8540" y="22085"/>
                </a:cubicBezTo>
                <a:cubicBezTo>
                  <a:pt x="7994" y="22535"/>
                  <a:pt x="7473" y="22986"/>
                  <a:pt x="6951" y="23437"/>
                </a:cubicBezTo>
                <a:cubicBezTo>
                  <a:pt x="6310" y="23935"/>
                  <a:pt x="5622" y="24362"/>
                  <a:pt x="4887" y="24718"/>
                </a:cubicBezTo>
                <a:cubicBezTo>
                  <a:pt x="4199" y="25050"/>
                  <a:pt x="3464" y="25358"/>
                  <a:pt x="2776" y="25690"/>
                </a:cubicBezTo>
                <a:cubicBezTo>
                  <a:pt x="2325" y="25904"/>
                  <a:pt x="1922" y="26165"/>
                  <a:pt x="1447" y="26426"/>
                </a:cubicBezTo>
                <a:cubicBezTo>
                  <a:pt x="1803" y="26805"/>
                  <a:pt x="2112" y="27185"/>
                  <a:pt x="2467" y="27469"/>
                </a:cubicBezTo>
                <a:cubicBezTo>
                  <a:pt x="3155" y="28062"/>
                  <a:pt x="3867" y="28632"/>
                  <a:pt x="4579" y="29248"/>
                </a:cubicBezTo>
                <a:cubicBezTo>
                  <a:pt x="5433" y="30007"/>
                  <a:pt x="6453" y="30600"/>
                  <a:pt x="7567" y="30980"/>
                </a:cubicBezTo>
                <a:cubicBezTo>
                  <a:pt x="7733" y="31027"/>
                  <a:pt x="7900" y="31099"/>
                  <a:pt x="8066" y="31193"/>
                </a:cubicBezTo>
                <a:cubicBezTo>
                  <a:pt x="8753" y="31573"/>
                  <a:pt x="9584" y="31763"/>
                  <a:pt x="10390" y="31692"/>
                </a:cubicBezTo>
                <a:lnTo>
                  <a:pt x="11054" y="31692"/>
                </a:lnTo>
                <a:cubicBezTo>
                  <a:pt x="12122" y="31668"/>
                  <a:pt x="13142" y="31312"/>
                  <a:pt x="13972" y="30648"/>
                </a:cubicBezTo>
                <a:cubicBezTo>
                  <a:pt x="14186" y="30482"/>
                  <a:pt x="14399" y="30339"/>
                  <a:pt x="14636" y="30197"/>
                </a:cubicBezTo>
                <a:cubicBezTo>
                  <a:pt x="14992" y="29984"/>
                  <a:pt x="15466" y="30173"/>
                  <a:pt x="15561" y="30577"/>
                </a:cubicBezTo>
                <a:cubicBezTo>
                  <a:pt x="15633" y="30719"/>
                  <a:pt x="15656" y="30861"/>
                  <a:pt x="15633" y="31027"/>
                </a:cubicBezTo>
                <a:cubicBezTo>
                  <a:pt x="15585" y="31312"/>
                  <a:pt x="15466" y="31573"/>
                  <a:pt x="15419" y="31858"/>
                </a:cubicBezTo>
                <a:cubicBezTo>
                  <a:pt x="15300" y="32403"/>
                  <a:pt x="15206" y="32949"/>
                  <a:pt x="15134" y="33518"/>
                </a:cubicBezTo>
                <a:cubicBezTo>
                  <a:pt x="15111" y="33660"/>
                  <a:pt x="15134" y="33803"/>
                  <a:pt x="15158" y="33945"/>
                </a:cubicBezTo>
                <a:cubicBezTo>
                  <a:pt x="15443" y="34087"/>
                  <a:pt x="15751" y="34159"/>
                  <a:pt x="16060" y="34135"/>
                </a:cubicBezTo>
                <a:cubicBezTo>
                  <a:pt x="16463" y="34135"/>
                  <a:pt x="16890" y="34087"/>
                  <a:pt x="17317" y="33969"/>
                </a:cubicBezTo>
                <a:cubicBezTo>
                  <a:pt x="18171" y="33684"/>
                  <a:pt x="19048" y="33423"/>
                  <a:pt x="19926" y="33139"/>
                </a:cubicBezTo>
                <a:cubicBezTo>
                  <a:pt x="20068" y="33091"/>
                  <a:pt x="20234" y="33115"/>
                  <a:pt x="20377" y="33091"/>
                </a:cubicBezTo>
                <a:cubicBezTo>
                  <a:pt x="20804" y="32996"/>
                  <a:pt x="21207" y="32901"/>
                  <a:pt x="21634" y="32783"/>
                </a:cubicBezTo>
                <a:cubicBezTo>
                  <a:pt x="21729" y="32759"/>
                  <a:pt x="21824" y="32688"/>
                  <a:pt x="21895" y="32593"/>
                </a:cubicBezTo>
                <a:cubicBezTo>
                  <a:pt x="22085" y="32356"/>
                  <a:pt x="22227" y="32095"/>
                  <a:pt x="22346" y="31834"/>
                </a:cubicBezTo>
                <a:cubicBezTo>
                  <a:pt x="22298" y="31786"/>
                  <a:pt x="22251" y="31763"/>
                  <a:pt x="22179" y="31739"/>
                </a:cubicBezTo>
                <a:cubicBezTo>
                  <a:pt x="22108" y="31692"/>
                  <a:pt x="22013" y="31668"/>
                  <a:pt x="21942" y="31668"/>
                </a:cubicBezTo>
                <a:cubicBezTo>
                  <a:pt x="20993" y="31526"/>
                  <a:pt x="20116" y="31170"/>
                  <a:pt x="19357" y="30600"/>
                </a:cubicBezTo>
                <a:cubicBezTo>
                  <a:pt x="19286" y="30553"/>
                  <a:pt x="19214" y="30506"/>
                  <a:pt x="19119" y="30458"/>
                </a:cubicBezTo>
                <a:cubicBezTo>
                  <a:pt x="18621" y="30150"/>
                  <a:pt x="18171" y="29818"/>
                  <a:pt x="17744" y="29414"/>
                </a:cubicBezTo>
                <a:cubicBezTo>
                  <a:pt x="17151" y="28821"/>
                  <a:pt x="16581" y="28228"/>
                  <a:pt x="15965" y="27683"/>
                </a:cubicBezTo>
                <a:cubicBezTo>
                  <a:pt x="15727" y="27469"/>
                  <a:pt x="15538" y="27208"/>
                  <a:pt x="15395" y="26947"/>
                </a:cubicBezTo>
                <a:cubicBezTo>
                  <a:pt x="15158" y="26544"/>
                  <a:pt x="14921" y="26141"/>
                  <a:pt x="14707" y="25761"/>
                </a:cubicBezTo>
                <a:cubicBezTo>
                  <a:pt x="14613" y="25738"/>
                  <a:pt x="14565" y="25714"/>
                  <a:pt x="14541" y="25714"/>
                </a:cubicBezTo>
                <a:cubicBezTo>
                  <a:pt x="13853" y="25927"/>
                  <a:pt x="13166" y="25856"/>
                  <a:pt x="12454" y="25904"/>
                </a:cubicBezTo>
                <a:cubicBezTo>
                  <a:pt x="12074" y="25904"/>
                  <a:pt x="11695" y="25880"/>
                  <a:pt x="11315" y="25809"/>
                </a:cubicBezTo>
                <a:cubicBezTo>
                  <a:pt x="10699" y="25666"/>
                  <a:pt x="10129" y="25429"/>
                  <a:pt x="9584" y="25097"/>
                </a:cubicBezTo>
                <a:cubicBezTo>
                  <a:pt x="9394" y="24979"/>
                  <a:pt x="9204" y="24813"/>
                  <a:pt x="9062" y="24599"/>
                </a:cubicBezTo>
                <a:cubicBezTo>
                  <a:pt x="8659" y="24030"/>
                  <a:pt x="8493" y="23318"/>
                  <a:pt x="8611" y="22630"/>
                </a:cubicBezTo>
                <a:cubicBezTo>
                  <a:pt x="8659" y="22417"/>
                  <a:pt x="8682" y="22227"/>
                  <a:pt x="8706" y="22037"/>
                </a:cubicBezTo>
                <a:close/>
                <a:moveTo>
                  <a:pt x="46066" y="25904"/>
                </a:moveTo>
                <a:cubicBezTo>
                  <a:pt x="46398" y="26331"/>
                  <a:pt x="46659" y="26734"/>
                  <a:pt x="46968" y="27113"/>
                </a:cubicBezTo>
                <a:cubicBezTo>
                  <a:pt x="47229" y="27469"/>
                  <a:pt x="47656" y="27659"/>
                  <a:pt x="48083" y="27659"/>
                </a:cubicBezTo>
                <a:cubicBezTo>
                  <a:pt x="48628" y="27683"/>
                  <a:pt x="49197" y="27564"/>
                  <a:pt x="49719" y="27374"/>
                </a:cubicBezTo>
                <a:cubicBezTo>
                  <a:pt x="49980" y="27279"/>
                  <a:pt x="50146" y="27042"/>
                  <a:pt x="50170" y="26781"/>
                </a:cubicBezTo>
                <a:cubicBezTo>
                  <a:pt x="50241" y="26307"/>
                  <a:pt x="50384" y="26188"/>
                  <a:pt x="50787" y="26117"/>
                </a:cubicBezTo>
                <a:cubicBezTo>
                  <a:pt x="50977" y="26093"/>
                  <a:pt x="51190" y="26070"/>
                  <a:pt x="51380" y="26070"/>
                </a:cubicBezTo>
                <a:lnTo>
                  <a:pt x="52376" y="26070"/>
                </a:lnTo>
                <a:cubicBezTo>
                  <a:pt x="52827" y="26070"/>
                  <a:pt x="53254" y="25975"/>
                  <a:pt x="53657" y="25738"/>
                </a:cubicBezTo>
                <a:cubicBezTo>
                  <a:pt x="53633" y="25429"/>
                  <a:pt x="53491" y="25121"/>
                  <a:pt x="53230" y="24907"/>
                </a:cubicBezTo>
                <a:cubicBezTo>
                  <a:pt x="52993" y="24599"/>
                  <a:pt x="52708" y="24338"/>
                  <a:pt x="52471" y="24077"/>
                </a:cubicBezTo>
                <a:cubicBezTo>
                  <a:pt x="52329" y="23911"/>
                  <a:pt x="52210" y="23769"/>
                  <a:pt x="52091" y="23603"/>
                </a:cubicBezTo>
                <a:cubicBezTo>
                  <a:pt x="51997" y="23460"/>
                  <a:pt x="51997" y="23294"/>
                  <a:pt x="52068" y="23152"/>
                </a:cubicBezTo>
                <a:cubicBezTo>
                  <a:pt x="52163" y="22820"/>
                  <a:pt x="52471" y="22583"/>
                  <a:pt x="52827" y="22583"/>
                </a:cubicBezTo>
                <a:cubicBezTo>
                  <a:pt x="53135" y="22583"/>
                  <a:pt x="53467" y="22606"/>
                  <a:pt x="53776" y="22583"/>
                </a:cubicBezTo>
                <a:cubicBezTo>
                  <a:pt x="54037" y="22583"/>
                  <a:pt x="54297" y="22559"/>
                  <a:pt x="54558" y="22512"/>
                </a:cubicBezTo>
                <a:cubicBezTo>
                  <a:pt x="55009" y="22440"/>
                  <a:pt x="55412" y="22180"/>
                  <a:pt x="55673" y="21824"/>
                </a:cubicBezTo>
                <a:cubicBezTo>
                  <a:pt x="55910" y="21492"/>
                  <a:pt x="56219" y="21207"/>
                  <a:pt x="56575" y="21041"/>
                </a:cubicBezTo>
                <a:cubicBezTo>
                  <a:pt x="56883" y="20851"/>
                  <a:pt x="57191" y="20614"/>
                  <a:pt x="57429" y="20329"/>
                </a:cubicBezTo>
                <a:cubicBezTo>
                  <a:pt x="57405" y="20282"/>
                  <a:pt x="57381" y="20258"/>
                  <a:pt x="57381" y="20258"/>
                </a:cubicBezTo>
                <a:cubicBezTo>
                  <a:pt x="55910" y="19807"/>
                  <a:pt x="54511" y="19286"/>
                  <a:pt x="53277" y="18313"/>
                </a:cubicBezTo>
                <a:cubicBezTo>
                  <a:pt x="52566" y="17720"/>
                  <a:pt x="51736" y="17246"/>
                  <a:pt x="51143" y="16487"/>
                </a:cubicBezTo>
                <a:cubicBezTo>
                  <a:pt x="50977" y="16249"/>
                  <a:pt x="50668" y="16154"/>
                  <a:pt x="50407" y="16273"/>
                </a:cubicBezTo>
                <a:cubicBezTo>
                  <a:pt x="50407" y="16510"/>
                  <a:pt x="50407" y="16747"/>
                  <a:pt x="50384" y="16985"/>
                </a:cubicBezTo>
                <a:cubicBezTo>
                  <a:pt x="50384" y="17198"/>
                  <a:pt x="50360" y="17388"/>
                  <a:pt x="50336" y="17578"/>
                </a:cubicBezTo>
                <a:cubicBezTo>
                  <a:pt x="50241" y="18242"/>
                  <a:pt x="50123" y="18906"/>
                  <a:pt x="49980" y="19570"/>
                </a:cubicBezTo>
                <a:cubicBezTo>
                  <a:pt x="49885" y="20045"/>
                  <a:pt x="49743" y="20519"/>
                  <a:pt x="49577" y="20993"/>
                </a:cubicBezTo>
                <a:cubicBezTo>
                  <a:pt x="49031" y="22393"/>
                  <a:pt x="48201" y="23650"/>
                  <a:pt x="47157" y="24741"/>
                </a:cubicBezTo>
                <a:cubicBezTo>
                  <a:pt x="46802" y="25073"/>
                  <a:pt x="46446" y="25453"/>
                  <a:pt x="46043" y="25880"/>
                </a:cubicBezTo>
                <a:close/>
                <a:moveTo>
                  <a:pt x="50312" y="15063"/>
                </a:moveTo>
                <a:cubicBezTo>
                  <a:pt x="50550" y="15134"/>
                  <a:pt x="50787" y="15111"/>
                  <a:pt x="50977" y="14992"/>
                </a:cubicBezTo>
                <a:cubicBezTo>
                  <a:pt x="51380" y="14731"/>
                  <a:pt x="51736" y="14423"/>
                  <a:pt x="51997" y="14020"/>
                </a:cubicBezTo>
                <a:cubicBezTo>
                  <a:pt x="52329" y="13498"/>
                  <a:pt x="52590" y="12928"/>
                  <a:pt x="52803" y="12335"/>
                </a:cubicBezTo>
                <a:cubicBezTo>
                  <a:pt x="53111" y="11410"/>
                  <a:pt x="52850" y="10580"/>
                  <a:pt x="52329" y="9821"/>
                </a:cubicBezTo>
                <a:cubicBezTo>
                  <a:pt x="52210" y="9679"/>
                  <a:pt x="52091" y="9536"/>
                  <a:pt x="51949" y="9465"/>
                </a:cubicBezTo>
                <a:cubicBezTo>
                  <a:pt x="51261" y="9014"/>
                  <a:pt x="50478" y="8730"/>
                  <a:pt x="49696" y="8659"/>
                </a:cubicBezTo>
                <a:cubicBezTo>
                  <a:pt x="49245" y="8587"/>
                  <a:pt x="48771" y="8730"/>
                  <a:pt x="48462" y="9038"/>
                </a:cubicBezTo>
                <a:cubicBezTo>
                  <a:pt x="48130" y="9299"/>
                  <a:pt x="47869" y="9607"/>
                  <a:pt x="47632" y="9940"/>
                </a:cubicBezTo>
                <a:cubicBezTo>
                  <a:pt x="47703" y="10058"/>
                  <a:pt x="47798" y="10200"/>
                  <a:pt x="47893" y="10319"/>
                </a:cubicBezTo>
                <a:cubicBezTo>
                  <a:pt x="48652" y="11220"/>
                  <a:pt x="49245" y="12264"/>
                  <a:pt x="49648" y="13379"/>
                </a:cubicBezTo>
                <a:cubicBezTo>
                  <a:pt x="49862" y="13948"/>
                  <a:pt x="50075" y="14494"/>
                  <a:pt x="50312" y="15040"/>
                </a:cubicBezTo>
                <a:close/>
                <a:moveTo>
                  <a:pt x="14186" y="24741"/>
                </a:moveTo>
                <a:cubicBezTo>
                  <a:pt x="14186" y="24670"/>
                  <a:pt x="14209" y="24623"/>
                  <a:pt x="14186" y="24599"/>
                </a:cubicBezTo>
                <a:cubicBezTo>
                  <a:pt x="13925" y="23959"/>
                  <a:pt x="13711" y="23294"/>
                  <a:pt x="13569" y="22606"/>
                </a:cubicBezTo>
                <a:cubicBezTo>
                  <a:pt x="13545" y="22464"/>
                  <a:pt x="13474" y="22322"/>
                  <a:pt x="13403" y="22180"/>
                </a:cubicBezTo>
                <a:cubicBezTo>
                  <a:pt x="12810" y="21444"/>
                  <a:pt x="11932" y="21017"/>
                  <a:pt x="10983" y="21065"/>
                </a:cubicBezTo>
                <a:cubicBezTo>
                  <a:pt x="10746" y="21041"/>
                  <a:pt x="10485" y="21160"/>
                  <a:pt x="10343" y="21349"/>
                </a:cubicBezTo>
                <a:cubicBezTo>
                  <a:pt x="9963" y="21800"/>
                  <a:pt x="9726" y="22346"/>
                  <a:pt x="9679" y="22939"/>
                </a:cubicBezTo>
                <a:cubicBezTo>
                  <a:pt x="9607" y="23413"/>
                  <a:pt x="9821" y="23887"/>
                  <a:pt x="10224" y="24172"/>
                </a:cubicBezTo>
                <a:cubicBezTo>
                  <a:pt x="10817" y="24552"/>
                  <a:pt x="11505" y="24741"/>
                  <a:pt x="12193" y="24765"/>
                </a:cubicBezTo>
                <a:cubicBezTo>
                  <a:pt x="12786" y="24765"/>
                  <a:pt x="13403" y="24765"/>
                  <a:pt x="13996" y="24765"/>
                </a:cubicBezTo>
                <a:cubicBezTo>
                  <a:pt x="14067" y="24765"/>
                  <a:pt x="14114" y="24765"/>
                  <a:pt x="14186" y="24741"/>
                </a:cubicBezTo>
                <a:close/>
                <a:moveTo>
                  <a:pt x="34443" y="67415"/>
                </a:moveTo>
                <a:cubicBezTo>
                  <a:pt x="34752" y="67059"/>
                  <a:pt x="34894" y="66609"/>
                  <a:pt x="34870" y="66158"/>
                </a:cubicBezTo>
                <a:cubicBezTo>
                  <a:pt x="34870" y="65565"/>
                  <a:pt x="34894" y="64972"/>
                  <a:pt x="34870" y="64355"/>
                </a:cubicBezTo>
                <a:cubicBezTo>
                  <a:pt x="34846" y="64071"/>
                  <a:pt x="34775" y="63786"/>
                  <a:pt x="34680" y="63525"/>
                </a:cubicBezTo>
                <a:cubicBezTo>
                  <a:pt x="34419" y="62742"/>
                  <a:pt x="34064" y="62007"/>
                  <a:pt x="33613" y="61295"/>
                </a:cubicBezTo>
                <a:cubicBezTo>
                  <a:pt x="33565" y="61248"/>
                  <a:pt x="33542" y="61129"/>
                  <a:pt x="33399" y="61200"/>
                </a:cubicBezTo>
                <a:cubicBezTo>
                  <a:pt x="33376" y="61271"/>
                  <a:pt x="33376" y="61343"/>
                  <a:pt x="33352" y="61438"/>
                </a:cubicBezTo>
                <a:lnTo>
                  <a:pt x="33352" y="65992"/>
                </a:lnTo>
                <a:cubicBezTo>
                  <a:pt x="33376" y="66466"/>
                  <a:pt x="33494" y="66964"/>
                  <a:pt x="33708" y="67391"/>
                </a:cubicBezTo>
                <a:close/>
                <a:moveTo>
                  <a:pt x="15656" y="58283"/>
                </a:moveTo>
                <a:cubicBezTo>
                  <a:pt x="15822" y="58211"/>
                  <a:pt x="15893" y="58211"/>
                  <a:pt x="15917" y="58164"/>
                </a:cubicBezTo>
                <a:cubicBezTo>
                  <a:pt x="16226" y="57808"/>
                  <a:pt x="16510" y="57429"/>
                  <a:pt x="16771" y="57049"/>
                </a:cubicBezTo>
                <a:cubicBezTo>
                  <a:pt x="16819" y="56931"/>
                  <a:pt x="16866" y="56788"/>
                  <a:pt x="16890" y="56670"/>
                </a:cubicBezTo>
                <a:cubicBezTo>
                  <a:pt x="17008" y="56243"/>
                  <a:pt x="17127" y="55816"/>
                  <a:pt x="17246" y="55365"/>
                </a:cubicBezTo>
                <a:cubicBezTo>
                  <a:pt x="17317" y="55128"/>
                  <a:pt x="17364" y="54891"/>
                  <a:pt x="17388" y="54653"/>
                </a:cubicBezTo>
                <a:cubicBezTo>
                  <a:pt x="17364" y="54131"/>
                  <a:pt x="17459" y="53633"/>
                  <a:pt x="17673" y="53183"/>
                </a:cubicBezTo>
                <a:cubicBezTo>
                  <a:pt x="17459" y="53088"/>
                  <a:pt x="17222" y="53088"/>
                  <a:pt x="16985" y="53135"/>
                </a:cubicBezTo>
                <a:cubicBezTo>
                  <a:pt x="16890" y="53135"/>
                  <a:pt x="16819" y="53183"/>
                  <a:pt x="16747" y="53230"/>
                </a:cubicBezTo>
                <a:cubicBezTo>
                  <a:pt x="16486" y="53467"/>
                  <a:pt x="16273" y="53776"/>
                  <a:pt x="16178" y="54131"/>
                </a:cubicBezTo>
                <a:cubicBezTo>
                  <a:pt x="16083" y="54464"/>
                  <a:pt x="15965" y="54819"/>
                  <a:pt x="15870" y="55151"/>
                </a:cubicBezTo>
                <a:cubicBezTo>
                  <a:pt x="15751" y="55507"/>
                  <a:pt x="15656" y="55887"/>
                  <a:pt x="15656" y="56266"/>
                </a:cubicBezTo>
                <a:cubicBezTo>
                  <a:pt x="15656" y="56907"/>
                  <a:pt x="15656" y="57547"/>
                  <a:pt x="15656" y="58283"/>
                </a:cubicBezTo>
                <a:close/>
                <a:moveTo>
                  <a:pt x="37313" y="31099"/>
                </a:moveTo>
                <a:lnTo>
                  <a:pt x="35107" y="31834"/>
                </a:lnTo>
                <a:cubicBezTo>
                  <a:pt x="35178" y="32474"/>
                  <a:pt x="35226" y="32569"/>
                  <a:pt x="35487" y="32830"/>
                </a:cubicBezTo>
                <a:cubicBezTo>
                  <a:pt x="35653" y="33139"/>
                  <a:pt x="36080" y="33139"/>
                  <a:pt x="36270" y="32854"/>
                </a:cubicBezTo>
                <a:cubicBezTo>
                  <a:pt x="36720" y="32451"/>
                  <a:pt x="37052" y="31929"/>
                  <a:pt x="37290" y="31383"/>
                </a:cubicBezTo>
                <a:cubicBezTo>
                  <a:pt x="37313" y="31288"/>
                  <a:pt x="37313" y="31193"/>
                  <a:pt x="37313" y="310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61"/>
          <p:cNvSpPr/>
          <p:nvPr/>
        </p:nvSpPr>
        <p:spPr>
          <a:xfrm>
            <a:off x="1347425" y="2969225"/>
            <a:ext cx="425800" cy="236050"/>
          </a:xfrm>
          <a:custGeom>
            <a:avLst/>
            <a:gdLst/>
            <a:ahLst/>
            <a:cxnLst/>
            <a:rect l="l" t="t" r="r" b="b"/>
            <a:pathLst>
              <a:path w="17032" h="9442" extrusionOk="0">
                <a:moveTo>
                  <a:pt x="7970" y="9394"/>
                </a:moveTo>
                <a:cubicBezTo>
                  <a:pt x="6855" y="9394"/>
                  <a:pt x="5764" y="9252"/>
                  <a:pt x="4721" y="8991"/>
                </a:cubicBezTo>
                <a:cubicBezTo>
                  <a:pt x="4009" y="8801"/>
                  <a:pt x="3368" y="8469"/>
                  <a:pt x="2823" y="8019"/>
                </a:cubicBezTo>
                <a:cubicBezTo>
                  <a:pt x="2515" y="7758"/>
                  <a:pt x="2206" y="7497"/>
                  <a:pt x="1874" y="7260"/>
                </a:cubicBezTo>
                <a:cubicBezTo>
                  <a:pt x="1471" y="6927"/>
                  <a:pt x="1139" y="6524"/>
                  <a:pt x="878" y="6097"/>
                </a:cubicBezTo>
                <a:cubicBezTo>
                  <a:pt x="617" y="5646"/>
                  <a:pt x="380" y="5196"/>
                  <a:pt x="142" y="4721"/>
                </a:cubicBezTo>
                <a:cubicBezTo>
                  <a:pt x="95" y="4603"/>
                  <a:pt x="48" y="4484"/>
                  <a:pt x="24" y="4342"/>
                </a:cubicBezTo>
                <a:cubicBezTo>
                  <a:pt x="0" y="4176"/>
                  <a:pt x="95" y="4033"/>
                  <a:pt x="237" y="3962"/>
                </a:cubicBezTo>
                <a:cubicBezTo>
                  <a:pt x="380" y="3867"/>
                  <a:pt x="569" y="3915"/>
                  <a:pt x="664" y="4033"/>
                </a:cubicBezTo>
                <a:cubicBezTo>
                  <a:pt x="759" y="4128"/>
                  <a:pt x="854" y="4223"/>
                  <a:pt x="925" y="4318"/>
                </a:cubicBezTo>
                <a:cubicBezTo>
                  <a:pt x="1234" y="4745"/>
                  <a:pt x="1518" y="5172"/>
                  <a:pt x="1850" y="5552"/>
                </a:cubicBezTo>
                <a:cubicBezTo>
                  <a:pt x="2111" y="5860"/>
                  <a:pt x="2372" y="6121"/>
                  <a:pt x="2633" y="6382"/>
                </a:cubicBezTo>
                <a:cubicBezTo>
                  <a:pt x="2918" y="6643"/>
                  <a:pt x="3226" y="6856"/>
                  <a:pt x="3535" y="7093"/>
                </a:cubicBezTo>
                <a:cubicBezTo>
                  <a:pt x="4104" y="7568"/>
                  <a:pt x="4815" y="7853"/>
                  <a:pt x="5551" y="7947"/>
                </a:cubicBezTo>
                <a:cubicBezTo>
                  <a:pt x="6357" y="8113"/>
                  <a:pt x="7188" y="8185"/>
                  <a:pt x="8018" y="8185"/>
                </a:cubicBezTo>
                <a:cubicBezTo>
                  <a:pt x="9085" y="8090"/>
                  <a:pt x="10129" y="7924"/>
                  <a:pt x="11054" y="7283"/>
                </a:cubicBezTo>
                <a:cubicBezTo>
                  <a:pt x="11837" y="6809"/>
                  <a:pt x="12572" y="6263"/>
                  <a:pt x="13284" y="5670"/>
                </a:cubicBezTo>
                <a:cubicBezTo>
                  <a:pt x="14067" y="4982"/>
                  <a:pt x="14683" y="4152"/>
                  <a:pt x="15110" y="3203"/>
                </a:cubicBezTo>
                <a:cubicBezTo>
                  <a:pt x="15348" y="2658"/>
                  <a:pt x="15632" y="2112"/>
                  <a:pt x="15893" y="1590"/>
                </a:cubicBezTo>
                <a:cubicBezTo>
                  <a:pt x="16107" y="1234"/>
                  <a:pt x="16201" y="831"/>
                  <a:pt x="16201" y="428"/>
                </a:cubicBezTo>
                <a:cubicBezTo>
                  <a:pt x="16201" y="309"/>
                  <a:pt x="16249" y="214"/>
                  <a:pt x="16320" y="143"/>
                </a:cubicBezTo>
                <a:cubicBezTo>
                  <a:pt x="16391" y="48"/>
                  <a:pt x="16486" y="1"/>
                  <a:pt x="16605" y="25"/>
                </a:cubicBezTo>
                <a:cubicBezTo>
                  <a:pt x="16700" y="25"/>
                  <a:pt x="16842" y="143"/>
                  <a:pt x="16842" y="214"/>
                </a:cubicBezTo>
                <a:cubicBezTo>
                  <a:pt x="16866" y="784"/>
                  <a:pt x="17032" y="1329"/>
                  <a:pt x="16842" y="1922"/>
                </a:cubicBezTo>
                <a:cubicBezTo>
                  <a:pt x="16486" y="2871"/>
                  <a:pt x="16107" y="3796"/>
                  <a:pt x="15656" y="4698"/>
                </a:cubicBezTo>
                <a:cubicBezTo>
                  <a:pt x="15300" y="5362"/>
                  <a:pt x="14826" y="5931"/>
                  <a:pt x="14256" y="6406"/>
                </a:cubicBezTo>
                <a:cubicBezTo>
                  <a:pt x="13308" y="7260"/>
                  <a:pt x="12264" y="8019"/>
                  <a:pt x="11149" y="8635"/>
                </a:cubicBezTo>
                <a:cubicBezTo>
                  <a:pt x="10793" y="8849"/>
                  <a:pt x="10390" y="9015"/>
                  <a:pt x="9963" y="9086"/>
                </a:cubicBezTo>
                <a:cubicBezTo>
                  <a:pt x="9228" y="9228"/>
                  <a:pt x="8516" y="9442"/>
                  <a:pt x="7970" y="9394"/>
                </a:cubicBezTo>
                <a:close/>
              </a:path>
            </a:pathLst>
          </a:custGeom>
          <a:solidFill>
            <a:srgbClr val="4F2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61"/>
          <p:cNvSpPr/>
          <p:nvPr/>
        </p:nvSpPr>
        <p:spPr>
          <a:xfrm>
            <a:off x="1645100" y="2898075"/>
            <a:ext cx="36800" cy="55775"/>
          </a:xfrm>
          <a:custGeom>
            <a:avLst/>
            <a:gdLst/>
            <a:ahLst/>
            <a:cxnLst/>
            <a:rect l="l" t="t" r="r" b="b"/>
            <a:pathLst>
              <a:path w="1472" h="2231" extrusionOk="0">
                <a:moveTo>
                  <a:pt x="1448" y="1234"/>
                </a:moveTo>
                <a:cubicBezTo>
                  <a:pt x="1448" y="1376"/>
                  <a:pt x="1448" y="1519"/>
                  <a:pt x="1448" y="1661"/>
                </a:cubicBezTo>
                <a:cubicBezTo>
                  <a:pt x="1424" y="1874"/>
                  <a:pt x="1258" y="2064"/>
                  <a:pt x="1021" y="2135"/>
                </a:cubicBezTo>
                <a:cubicBezTo>
                  <a:pt x="641" y="2230"/>
                  <a:pt x="238" y="2017"/>
                  <a:pt x="120" y="1637"/>
                </a:cubicBezTo>
                <a:cubicBezTo>
                  <a:pt x="48" y="1234"/>
                  <a:pt x="1" y="854"/>
                  <a:pt x="1" y="451"/>
                </a:cubicBezTo>
                <a:cubicBezTo>
                  <a:pt x="1" y="190"/>
                  <a:pt x="238" y="0"/>
                  <a:pt x="499" y="24"/>
                </a:cubicBezTo>
                <a:cubicBezTo>
                  <a:pt x="1021" y="0"/>
                  <a:pt x="1472" y="451"/>
                  <a:pt x="1448" y="997"/>
                </a:cubicBezTo>
                <a:cubicBezTo>
                  <a:pt x="1448" y="1044"/>
                  <a:pt x="1448" y="1115"/>
                  <a:pt x="1448" y="12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61"/>
          <p:cNvSpPr/>
          <p:nvPr/>
        </p:nvSpPr>
        <p:spPr>
          <a:xfrm>
            <a:off x="1423925" y="2943725"/>
            <a:ext cx="36775" cy="50450"/>
          </a:xfrm>
          <a:custGeom>
            <a:avLst/>
            <a:gdLst/>
            <a:ahLst/>
            <a:cxnLst/>
            <a:rect l="l" t="t" r="r" b="b"/>
            <a:pathLst>
              <a:path w="1471" h="2018" extrusionOk="0">
                <a:moveTo>
                  <a:pt x="0" y="973"/>
                </a:moveTo>
                <a:cubicBezTo>
                  <a:pt x="0" y="807"/>
                  <a:pt x="0" y="689"/>
                  <a:pt x="24" y="547"/>
                </a:cubicBezTo>
                <a:cubicBezTo>
                  <a:pt x="48" y="286"/>
                  <a:pt x="237" y="72"/>
                  <a:pt x="498" y="48"/>
                </a:cubicBezTo>
                <a:cubicBezTo>
                  <a:pt x="712" y="1"/>
                  <a:pt x="949" y="120"/>
                  <a:pt x="1068" y="309"/>
                </a:cubicBezTo>
                <a:cubicBezTo>
                  <a:pt x="1091" y="404"/>
                  <a:pt x="1115" y="475"/>
                  <a:pt x="1162" y="570"/>
                </a:cubicBezTo>
                <a:cubicBezTo>
                  <a:pt x="1471" y="1140"/>
                  <a:pt x="1423" y="1282"/>
                  <a:pt x="973" y="1709"/>
                </a:cubicBezTo>
                <a:cubicBezTo>
                  <a:pt x="664" y="2017"/>
                  <a:pt x="119" y="1851"/>
                  <a:pt x="48" y="1400"/>
                </a:cubicBezTo>
                <a:cubicBezTo>
                  <a:pt x="24" y="1258"/>
                  <a:pt x="0" y="1116"/>
                  <a:pt x="0" y="9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2" name="Google Shape;1602;p61"/>
          <p:cNvGrpSpPr/>
          <p:nvPr/>
        </p:nvGrpSpPr>
        <p:grpSpPr>
          <a:xfrm>
            <a:off x="903175" y="1543725"/>
            <a:ext cx="855800" cy="746475"/>
            <a:chOff x="7461875" y="1143275"/>
            <a:chExt cx="855800" cy="746475"/>
          </a:xfrm>
        </p:grpSpPr>
        <p:sp>
          <p:nvSpPr>
            <p:cNvPr id="1603" name="Google Shape;1603;p61"/>
            <p:cNvSpPr/>
            <p:nvPr/>
          </p:nvSpPr>
          <p:spPr>
            <a:xfrm>
              <a:off x="7746450" y="1169425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7483850" y="1339425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7701450" y="1327400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7461875" y="1143275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8115750" y="1662700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7906500" y="1627125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8263775" y="1749000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8214600" y="1676825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8005375" y="1653275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8289425" y="1854150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7848450" y="1562250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4" name="Google Shape;1614;p61"/>
          <p:cNvGrpSpPr/>
          <p:nvPr/>
        </p:nvGrpSpPr>
        <p:grpSpPr>
          <a:xfrm flipH="1">
            <a:off x="368163" y="325325"/>
            <a:ext cx="741250" cy="792000"/>
            <a:chOff x="-3118700" y="2365900"/>
            <a:chExt cx="741250" cy="792000"/>
          </a:xfrm>
        </p:grpSpPr>
        <p:sp>
          <p:nvSpPr>
            <p:cNvPr id="1615" name="Google Shape;1615;p61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61"/>
          <p:cNvGrpSpPr/>
          <p:nvPr/>
        </p:nvGrpSpPr>
        <p:grpSpPr>
          <a:xfrm flipH="1">
            <a:off x="7535150" y="1272925"/>
            <a:ext cx="608900" cy="407500"/>
            <a:chOff x="4137713" y="525925"/>
            <a:chExt cx="608900" cy="407500"/>
          </a:xfrm>
        </p:grpSpPr>
        <p:sp>
          <p:nvSpPr>
            <p:cNvPr id="1626" name="Google Shape;1626;p61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61"/>
          <p:cNvGrpSpPr/>
          <p:nvPr/>
        </p:nvGrpSpPr>
        <p:grpSpPr>
          <a:xfrm>
            <a:off x="7981563" y="4220513"/>
            <a:ext cx="643950" cy="195675"/>
            <a:chOff x="806663" y="3241275"/>
            <a:chExt cx="643950" cy="195675"/>
          </a:xfrm>
        </p:grpSpPr>
        <p:sp>
          <p:nvSpPr>
            <p:cNvPr id="1629" name="Google Shape;1629;p61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1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61"/>
          <p:cNvGrpSpPr/>
          <p:nvPr/>
        </p:nvGrpSpPr>
        <p:grpSpPr>
          <a:xfrm>
            <a:off x="7535138" y="3790813"/>
            <a:ext cx="381375" cy="358350"/>
            <a:chOff x="7723450" y="2617900"/>
            <a:chExt cx="381375" cy="358350"/>
          </a:xfrm>
        </p:grpSpPr>
        <p:sp>
          <p:nvSpPr>
            <p:cNvPr id="1632" name="Google Shape;1632;p61"/>
            <p:cNvSpPr/>
            <p:nvPr/>
          </p:nvSpPr>
          <p:spPr>
            <a:xfrm>
              <a:off x="7751700" y="2646150"/>
              <a:ext cx="333750" cy="302375"/>
            </a:xfrm>
            <a:custGeom>
              <a:avLst/>
              <a:gdLst/>
              <a:ahLst/>
              <a:cxnLst/>
              <a:rect l="l" t="t" r="r" b="b"/>
              <a:pathLst>
                <a:path w="13350" h="12095" extrusionOk="0">
                  <a:moveTo>
                    <a:pt x="9584" y="2553"/>
                  </a:moveTo>
                  <a:cubicBezTo>
                    <a:pt x="10483" y="2448"/>
                    <a:pt x="11237" y="2804"/>
                    <a:pt x="12032" y="3118"/>
                  </a:cubicBezTo>
                  <a:cubicBezTo>
                    <a:pt x="12157" y="3181"/>
                    <a:pt x="12283" y="3327"/>
                    <a:pt x="12366" y="3474"/>
                  </a:cubicBezTo>
                  <a:cubicBezTo>
                    <a:pt x="12555" y="3746"/>
                    <a:pt x="12680" y="4039"/>
                    <a:pt x="12827" y="4331"/>
                  </a:cubicBezTo>
                  <a:cubicBezTo>
                    <a:pt x="13350" y="5273"/>
                    <a:pt x="12931" y="6403"/>
                    <a:pt x="11781" y="6759"/>
                  </a:cubicBezTo>
                  <a:cubicBezTo>
                    <a:pt x="11153" y="6947"/>
                    <a:pt x="10504" y="7072"/>
                    <a:pt x="9877" y="7198"/>
                  </a:cubicBezTo>
                  <a:cubicBezTo>
                    <a:pt x="9688" y="7261"/>
                    <a:pt x="9479" y="7303"/>
                    <a:pt x="9333" y="7386"/>
                  </a:cubicBezTo>
                  <a:cubicBezTo>
                    <a:pt x="9123" y="7491"/>
                    <a:pt x="9060" y="7868"/>
                    <a:pt x="9270" y="7972"/>
                  </a:cubicBezTo>
                  <a:cubicBezTo>
                    <a:pt x="9625" y="8140"/>
                    <a:pt x="9981" y="8328"/>
                    <a:pt x="10358" y="8433"/>
                  </a:cubicBezTo>
                  <a:cubicBezTo>
                    <a:pt x="11048" y="8642"/>
                    <a:pt x="11320" y="8956"/>
                    <a:pt x="11341" y="9667"/>
                  </a:cubicBezTo>
                  <a:cubicBezTo>
                    <a:pt x="11341" y="10420"/>
                    <a:pt x="11111" y="10943"/>
                    <a:pt x="10400" y="11676"/>
                  </a:cubicBezTo>
                  <a:cubicBezTo>
                    <a:pt x="9960" y="11634"/>
                    <a:pt x="9458" y="11592"/>
                    <a:pt x="8998" y="11508"/>
                  </a:cubicBezTo>
                  <a:cubicBezTo>
                    <a:pt x="8726" y="11487"/>
                    <a:pt x="8496" y="11362"/>
                    <a:pt x="8328" y="11132"/>
                  </a:cubicBezTo>
                  <a:cubicBezTo>
                    <a:pt x="8119" y="10755"/>
                    <a:pt x="7910" y="10399"/>
                    <a:pt x="7763" y="10002"/>
                  </a:cubicBezTo>
                  <a:cubicBezTo>
                    <a:pt x="7575" y="9562"/>
                    <a:pt x="7449" y="9081"/>
                    <a:pt x="7324" y="8642"/>
                  </a:cubicBezTo>
                  <a:cubicBezTo>
                    <a:pt x="7073" y="8537"/>
                    <a:pt x="6968" y="8663"/>
                    <a:pt x="6905" y="8809"/>
                  </a:cubicBezTo>
                  <a:cubicBezTo>
                    <a:pt x="6550" y="9458"/>
                    <a:pt x="6508" y="9772"/>
                    <a:pt x="6696" y="10629"/>
                  </a:cubicBezTo>
                  <a:cubicBezTo>
                    <a:pt x="6529" y="10943"/>
                    <a:pt x="6382" y="11320"/>
                    <a:pt x="6173" y="11634"/>
                  </a:cubicBezTo>
                  <a:cubicBezTo>
                    <a:pt x="5901" y="12010"/>
                    <a:pt x="5566" y="12094"/>
                    <a:pt x="5148" y="11948"/>
                  </a:cubicBezTo>
                  <a:cubicBezTo>
                    <a:pt x="5022" y="11885"/>
                    <a:pt x="4918" y="11780"/>
                    <a:pt x="4813" y="11759"/>
                  </a:cubicBezTo>
                  <a:cubicBezTo>
                    <a:pt x="4248" y="11592"/>
                    <a:pt x="3913" y="11257"/>
                    <a:pt x="3725" y="10734"/>
                  </a:cubicBezTo>
                  <a:cubicBezTo>
                    <a:pt x="3516" y="10211"/>
                    <a:pt x="3411" y="9667"/>
                    <a:pt x="3620" y="9123"/>
                  </a:cubicBezTo>
                  <a:cubicBezTo>
                    <a:pt x="3809" y="8600"/>
                    <a:pt x="3871" y="8014"/>
                    <a:pt x="4353" y="7658"/>
                  </a:cubicBezTo>
                  <a:cubicBezTo>
                    <a:pt x="4499" y="7575"/>
                    <a:pt x="4499" y="7282"/>
                    <a:pt x="4499" y="7093"/>
                  </a:cubicBezTo>
                  <a:cubicBezTo>
                    <a:pt x="4499" y="6863"/>
                    <a:pt x="4227" y="6675"/>
                    <a:pt x="3997" y="6759"/>
                  </a:cubicBezTo>
                  <a:cubicBezTo>
                    <a:pt x="3892" y="6780"/>
                    <a:pt x="3809" y="6842"/>
                    <a:pt x="3725" y="6884"/>
                  </a:cubicBezTo>
                  <a:cubicBezTo>
                    <a:pt x="3244" y="7177"/>
                    <a:pt x="2679" y="7240"/>
                    <a:pt x="2114" y="7177"/>
                  </a:cubicBezTo>
                  <a:cubicBezTo>
                    <a:pt x="1737" y="7156"/>
                    <a:pt x="1402" y="7072"/>
                    <a:pt x="1047" y="7031"/>
                  </a:cubicBezTo>
                  <a:cubicBezTo>
                    <a:pt x="670" y="6989"/>
                    <a:pt x="419" y="6800"/>
                    <a:pt x="210" y="6549"/>
                  </a:cubicBezTo>
                  <a:cubicBezTo>
                    <a:pt x="1" y="6277"/>
                    <a:pt x="63" y="6005"/>
                    <a:pt x="147" y="5671"/>
                  </a:cubicBezTo>
                  <a:lnTo>
                    <a:pt x="733" y="5378"/>
                  </a:lnTo>
                  <a:cubicBezTo>
                    <a:pt x="900" y="5294"/>
                    <a:pt x="1089" y="5231"/>
                    <a:pt x="1277" y="5148"/>
                  </a:cubicBezTo>
                  <a:cubicBezTo>
                    <a:pt x="2407" y="4541"/>
                    <a:pt x="3599" y="4311"/>
                    <a:pt x="4855" y="4373"/>
                  </a:cubicBezTo>
                  <a:lnTo>
                    <a:pt x="5252" y="4373"/>
                  </a:lnTo>
                  <a:cubicBezTo>
                    <a:pt x="5462" y="4352"/>
                    <a:pt x="5650" y="4269"/>
                    <a:pt x="5692" y="4039"/>
                  </a:cubicBezTo>
                  <a:cubicBezTo>
                    <a:pt x="5755" y="3829"/>
                    <a:pt x="5671" y="3620"/>
                    <a:pt x="5462" y="3578"/>
                  </a:cubicBezTo>
                  <a:cubicBezTo>
                    <a:pt x="5043" y="3432"/>
                    <a:pt x="4855" y="3118"/>
                    <a:pt x="4646" y="2762"/>
                  </a:cubicBezTo>
                  <a:cubicBezTo>
                    <a:pt x="4290" y="2135"/>
                    <a:pt x="4395" y="1507"/>
                    <a:pt x="4499" y="837"/>
                  </a:cubicBezTo>
                  <a:cubicBezTo>
                    <a:pt x="4562" y="398"/>
                    <a:pt x="4939" y="84"/>
                    <a:pt x="5378" y="63"/>
                  </a:cubicBezTo>
                  <a:cubicBezTo>
                    <a:pt x="6236" y="0"/>
                    <a:pt x="7010" y="272"/>
                    <a:pt x="7638" y="837"/>
                  </a:cubicBezTo>
                  <a:cubicBezTo>
                    <a:pt x="7910" y="1109"/>
                    <a:pt x="8119" y="1444"/>
                    <a:pt x="8098" y="1883"/>
                  </a:cubicBezTo>
                  <a:cubicBezTo>
                    <a:pt x="8077" y="2469"/>
                    <a:pt x="8307" y="3034"/>
                    <a:pt x="8203" y="3641"/>
                  </a:cubicBezTo>
                  <a:cubicBezTo>
                    <a:pt x="8182" y="3850"/>
                    <a:pt x="8307" y="4018"/>
                    <a:pt x="8516" y="4080"/>
                  </a:cubicBezTo>
                  <a:cubicBezTo>
                    <a:pt x="8747" y="4143"/>
                    <a:pt x="8998" y="4039"/>
                    <a:pt x="9060" y="3808"/>
                  </a:cubicBezTo>
                  <a:cubicBezTo>
                    <a:pt x="9123" y="3620"/>
                    <a:pt x="9144" y="3411"/>
                    <a:pt x="9165" y="3223"/>
                  </a:cubicBezTo>
                  <a:cubicBezTo>
                    <a:pt x="9249" y="2909"/>
                    <a:pt x="9353" y="2679"/>
                    <a:pt x="9584" y="2553"/>
                  </a:cubicBezTo>
                  <a:close/>
                  <a:moveTo>
                    <a:pt x="4918" y="7721"/>
                  </a:moveTo>
                  <a:cubicBezTo>
                    <a:pt x="5252" y="7889"/>
                    <a:pt x="5566" y="8119"/>
                    <a:pt x="5922" y="8223"/>
                  </a:cubicBezTo>
                  <a:cubicBezTo>
                    <a:pt x="6320" y="8328"/>
                    <a:pt x="6801" y="8412"/>
                    <a:pt x="7177" y="8328"/>
                  </a:cubicBezTo>
                  <a:cubicBezTo>
                    <a:pt x="8809" y="8077"/>
                    <a:pt x="9374" y="7324"/>
                    <a:pt x="9228" y="5692"/>
                  </a:cubicBezTo>
                  <a:cubicBezTo>
                    <a:pt x="9123" y="4562"/>
                    <a:pt x="8935" y="4562"/>
                    <a:pt x="7910" y="4603"/>
                  </a:cubicBezTo>
                  <a:cubicBezTo>
                    <a:pt x="7763" y="4603"/>
                    <a:pt x="7575" y="4645"/>
                    <a:pt x="7449" y="4687"/>
                  </a:cubicBezTo>
                  <a:cubicBezTo>
                    <a:pt x="6801" y="4896"/>
                    <a:pt x="6173" y="5106"/>
                    <a:pt x="5503" y="5336"/>
                  </a:cubicBezTo>
                  <a:cubicBezTo>
                    <a:pt x="5231" y="5440"/>
                    <a:pt x="5022" y="5692"/>
                    <a:pt x="4959" y="6005"/>
                  </a:cubicBezTo>
                  <a:cubicBezTo>
                    <a:pt x="4876" y="6570"/>
                    <a:pt x="4771" y="7135"/>
                    <a:pt x="4918" y="7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1"/>
            <p:cNvSpPr/>
            <p:nvPr/>
          </p:nvSpPr>
          <p:spPr>
            <a:xfrm>
              <a:off x="7897125" y="2778475"/>
              <a:ext cx="75875" cy="57050"/>
            </a:xfrm>
            <a:custGeom>
              <a:avLst/>
              <a:gdLst/>
              <a:ahLst/>
              <a:cxnLst/>
              <a:rect l="l" t="t" r="r" b="b"/>
              <a:pathLst>
                <a:path w="3035" h="2282" extrusionOk="0">
                  <a:moveTo>
                    <a:pt x="105" y="943"/>
                  </a:moveTo>
                  <a:cubicBezTo>
                    <a:pt x="1088" y="838"/>
                    <a:pt x="1758" y="1"/>
                    <a:pt x="2783" y="127"/>
                  </a:cubicBezTo>
                  <a:cubicBezTo>
                    <a:pt x="3034" y="629"/>
                    <a:pt x="2867" y="1110"/>
                    <a:pt x="2720" y="1570"/>
                  </a:cubicBezTo>
                  <a:cubicBezTo>
                    <a:pt x="2679" y="1738"/>
                    <a:pt x="2490" y="1905"/>
                    <a:pt x="2344" y="1968"/>
                  </a:cubicBezTo>
                  <a:cubicBezTo>
                    <a:pt x="1842" y="2114"/>
                    <a:pt x="1339" y="2282"/>
                    <a:pt x="816" y="2156"/>
                  </a:cubicBezTo>
                  <a:cubicBezTo>
                    <a:pt x="105" y="2010"/>
                    <a:pt x="0" y="1863"/>
                    <a:pt x="105" y="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1"/>
            <p:cNvSpPr/>
            <p:nvPr/>
          </p:nvSpPr>
          <p:spPr>
            <a:xfrm>
              <a:off x="7723450" y="2617900"/>
              <a:ext cx="381375" cy="358350"/>
            </a:xfrm>
            <a:custGeom>
              <a:avLst/>
              <a:gdLst/>
              <a:ahLst/>
              <a:cxnLst/>
              <a:rect l="l" t="t" r="r" b="b"/>
              <a:pathLst>
                <a:path w="15255" h="14334" extrusionOk="0">
                  <a:moveTo>
                    <a:pt x="4918" y="4708"/>
                  </a:moveTo>
                  <a:cubicBezTo>
                    <a:pt x="4813" y="4436"/>
                    <a:pt x="4792" y="4185"/>
                    <a:pt x="4646" y="3997"/>
                  </a:cubicBezTo>
                  <a:cubicBezTo>
                    <a:pt x="4416" y="3620"/>
                    <a:pt x="4395" y="3265"/>
                    <a:pt x="4437" y="2867"/>
                  </a:cubicBezTo>
                  <a:cubicBezTo>
                    <a:pt x="4499" y="2469"/>
                    <a:pt x="4520" y="2093"/>
                    <a:pt x="4604" y="1695"/>
                  </a:cubicBezTo>
                  <a:cubicBezTo>
                    <a:pt x="4834" y="649"/>
                    <a:pt x="5797" y="0"/>
                    <a:pt x="6885" y="126"/>
                  </a:cubicBezTo>
                  <a:cubicBezTo>
                    <a:pt x="8056" y="272"/>
                    <a:pt x="9082" y="733"/>
                    <a:pt x="9751" y="1737"/>
                  </a:cubicBezTo>
                  <a:cubicBezTo>
                    <a:pt x="9939" y="2030"/>
                    <a:pt x="10065" y="2365"/>
                    <a:pt x="10232" y="2679"/>
                  </a:cubicBezTo>
                  <a:cubicBezTo>
                    <a:pt x="10776" y="2741"/>
                    <a:pt x="11320" y="2783"/>
                    <a:pt x="11864" y="2825"/>
                  </a:cubicBezTo>
                  <a:cubicBezTo>
                    <a:pt x="12555" y="2867"/>
                    <a:pt x="13078" y="3285"/>
                    <a:pt x="13706" y="3453"/>
                  </a:cubicBezTo>
                  <a:cubicBezTo>
                    <a:pt x="13789" y="3474"/>
                    <a:pt x="13852" y="3578"/>
                    <a:pt x="13915" y="3620"/>
                  </a:cubicBezTo>
                  <a:cubicBezTo>
                    <a:pt x="14459" y="4248"/>
                    <a:pt x="14940" y="4959"/>
                    <a:pt x="15045" y="5775"/>
                  </a:cubicBezTo>
                  <a:cubicBezTo>
                    <a:pt x="15254" y="7156"/>
                    <a:pt x="14940" y="8077"/>
                    <a:pt x="13476" y="8809"/>
                  </a:cubicBezTo>
                  <a:cubicBezTo>
                    <a:pt x="13371" y="8851"/>
                    <a:pt x="13203" y="8893"/>
                    <a:pt x="13099" y="8935"/>
                  </a:cubicBezTo>
                  <a:cubicBezTo>
                    <a:pt x="12994" y="8977"/>
                    <a:pt x="12869" y="9039"/>
                    <a:pt x="12701" y="9144"/>
                  </a:cubicBezTo>
                  <a:cubicBezTo>
                    <a:pt x="13371" y="10002"/>
                    <a:pt x="13434" y="10943"/>
                    <a:pt x="13308" y="11948"/>
                  </a:cubicBezTo>
                  <a:cubicBezTo>
                    <a:pt x="13266" y="12283"/>
                    <a:pt x="13183" y="12555"/>
                    <a:pt x="12952" y="12827"/>
                  </a:cubicBezTo>
                  <a:cubicBezTo>
                    <a:pt x="12074" y="13915"/>
                    <a:pt x="12220" y="13936"/>
                    <a:pt x="10714" y="13768"/>
                  </a:cubicBezTo>
                  <a:cubicBezTo>
                    <a:pt x="9521" y="13664"/>
                    <a:pt x="9521" y="13643"/>
                    <a:pt x="8475" y="12931"/>
                  </a:cubicBezTo>
                  <a:lnTo>
                    <a:pt x="7763" y="13726"/>
                  </a:lnTo>
                  <a:cubicBezTo>
                    <a:pt x="7303" y="14249"/>
                    <a:pt x="6696" y="14333"/>
                    <a:pt x="6069" y="14082"/>
                  </a:cubicBezTo>
                  <a:cubicBezTo>
                    <a:pt x="5587" y="13936"/>
                    <a:pt x="5169" y="13684"/>
                    <a:pt x="4729" y="13475"/>
                  </a:cubicBezTo>
                  <a:cubicBezTo>
                    <a:pt x="4478" y="13350"/>
                    <a:pt x="4290" y="13120"/>
                    <a:pt x="4164" y="12868"/>
                  </a:cubicBezTo>
                  <a:cubicBezTo>
                    <a:pt x="3558" y="11780"/>
                    <a:pt x="3432" y="10713"/>
                    <a:pt x="3955" y="9542"/>
                  </a:cubicBezTo>
                  <a:cubicBezTo>
                    <a:pt x="3348" y="9416"/>
                    <a:pt x="2763" y="9332"/>
                    <a:pt x="2198" y="9311"/>
                  </a:cubicBezTo>
                  <a:cubicBezTo>
                    <a:pt x="1382" y="9270"/>
                    <a:pt x="775" y="8893"/>
                    <a:pt x="315" y="8223"/>
                  </a:cubicBezTo>
                  <a:cubicBezTo>
                    <a:pt x="105" y="7930"/>
                    <a:pt x="1" y="7658"/>
                    <a:pt x="43" y="7324"/>
                  </a:cubicBezTo>
                  <a:cubicBezTo>
                    <a:pt x="84" y="7177"/>
                    <a:pt x="105" y="7052"/>
                    <a:pt x="105" y="6926"/>
                  </a:cubicBezTo>
                  <a:cubicBezTo>
                    <a:pt x="84" y="6215"/>
                    <a:pt x="461" y="5817"/>
                    <a:pt x="1068" y="5608"/>
                  </a:cubicBezTo>
                  <a:cubicBezTo>
                    <a:pt x="1926" y="5315"/>
                    <a:pt x="2804" y="5043"/>
                    <a:pt x="3683" y="4792"/>
                  </a:cubicBezTo>
                  <a:cubicBezTo>
                    <a:pt x="4081" y="4708"/>
                    <a:pt x="4478" y="4729"/>
                    <a:pt x="4918" y="4708"/>
                  </a:cubicBezTo>
                  <a:close/>
                  <a:moveTo>
                    <a:pt x="10714" y="3683"/>
                  </a:moveTo>
                  <a:cubicBezTo>
                    <a:pt x="10483" y="3829"/>
                    <a:pt x="10358" y="4039"/>
                    <a:pt x="10337" y="4311"/>
                  </a:cubicBezTo>
                  <a:cubicBezTo>
                    <a:pt x="10295" y="4499"/>
                    <a:pt x="10274" y="4708"/>
                    <a:pt x="10232" y="4876"/>
                  </a:cubicBezTo>
                  <a:cubicBezTo>
                    <a:pt x="10149" y="5106"/>
                    <a:pt x="9918" y="5252"/>
                    <a:pt x="9667" y="5169"/>
                  </a:cubicBezTo>
                  <a:cubicBezTo>
                    <a:pt x="9458" y="5127"/>
                    <a:pt x="9312" y="4938"/>
                    <a:pt x="9354" y="4729"/>
                  </a:cubicBezTo>
                  <a:cubicBezTo>
                    <a:pt x="9458" y="4122"/>
                    <a:pt x="9228" y="3557"/>
                    <a:pt x="9249" y="2972"/>
                  </a:cubicBezTo>
                  <a:cubicBezTo>
                    <a:pt x="9249" y="2553"/>
                    <a:pt x="9082" y="2218"/>
                    <a:pt x="8789" y="1925"/>
                  </a:cubicBezTo>
                  <a:cubicBezTo>
                    <a:pt x="8161" y="1360"/>
                    <a:pt x="7408" y="1088"/>
                    <a:pt x="6529" y="1151"/>
                  </a:cubicBezTo>
                  <a:cubicBezTo>
                    <a:pt x="6089" y="1172"/>
                    <a:pt x="5734" y="1486"/>
                    <a:pt x="5650" y="1925"/>
                  </a:cubicBezTo>
                  <a:cubicBezTo>
                    <a:pt x="5545" y="2574"/>
                    <a:pt x="5441" y="3202"/>
                    <a:pt x="5797" y="3829"/>
                  </a:cubicBezTo>
                  <a:cubicBezTo>
                    <a:pt x="6006" y="4185"/>
                    <a:pt x="6194" y="4499"/>
                    <a:pt x="6613" y="4645"/>
                  </a:cubicBezTo>
                  <a:cubicBezTo>
                    <a:pt x="6822" y="4708"/>
                    <a:pt x="6905" y="4917"/>
                    <a:pt x="6843" y="5127"/>
                  </a:cubicBezTo>
                  <a:cubicBezTo>
                    <a:pt x="6801" y="5336"/>
                    <a:pt x="6613" y="5441"/>
                    <a:pt x="6403" y="5461"/>
                  </a:cubicBezTo>
                  <a:cubicBezTo>
                    <a:pt x="6278" y="5482"/>
                    <a:pt x="6152" y="5482"/>
                    <a:pt x="6006" y="5461"/>
                  </a:cubicBezTo>
                  <a:cubicBezTo>
                    <a:pt x="4750" y="5378"/>
                    <a:pt x="3558" y="5608"/>
                    <a:pt x="2428" y="6215"/>
                  </a:cubicBezTo>
                  <a:cubicBezTo>
                    <a:pt x="2240" y="6319"/>
                    <a:pt x="2051" y="6382"/>
                    <a:pt x="1884" y="6445"/>
                  </a:cubicBezTo>
                  <a:cubicBezTo>
                    <a:pt x="1675" y="6550"/>
                    <a:pt x="1486" y="6654"/>
                    <a:pt x="1298" y="6738"/>
                  </a:cubicBezTo>
                  <a:cubicBezTo>
                    <a:pt x="1235" y="7073"/>
                    <a:pt x="1110" y="7366"/>
                    <a:pt x="1361" y="7638"/>
                  </a:cubicBezTo>
                  <a:cubicBezTo>
                    <a:pt x="1570" y="7889"/>
                    <a:pt x="1821" y="8077"/>
                    <a:pt x="2198" y="8098"/>
                  </a:cubicBezTo>
                  <a:cubicBezTo>
                    <a:pt x="2553" y="8119"/>
                    <a:pt x="2909" y="8202"/>
                    <a:pt x="3265" y="8265"/>
                  </a:cubicBezTo>
                  <a:cubicBezTo>
                    <a:pt x="3851" y="8307"/>
                    <a:pt x="4374" y="8265"/>
                    <a:pt x="4897" y="7972"/>
                  </a:cubicBezTo>
                  <a:cubicBezTo>
                    <a:pt x="4960" y="7910"/>
                    <a:pt x="5064" y="7868"/>
                    <a:pt x="5148" y="7847"/>
                  </a:cubicBezTo>
                  <a:cubicBezTo>
                    <a:pt x="5357" y="7763"/>
                    <a:pt x="5650" y="7951"/>
                    <a:pt x="5650" y="8182"/>
                  </a:cubicBezTo>
                  <a:cubicBezTo>
                    <a:pt x="5650" y="8370"/>
                    <a:pt x="5629" y="8642"/>
                    <a:pt x="5525" y="8726"/>
                  </a:cubicBezTo>
                  <a:cubicBezTo>
                    <a:pt x="5001" y="9102"/>
                    <a:pt x="4960" y="9667"/>
                    <a:pt x="4792" y="10190"/>
                  </a:cubicBezTo>
                  <a:cubicBezTo>
                    <a:pt x="4604" y="10734"/>
                    <a:pt x="4688" y="11299"/>
                    <a:pt x="4897" y="11822"/>
                  </a:cubicBezTo>
                  <a:cubicBezTo>
                    <a:pt x="5106" y="12345"/>
                    <a:pt x="5420" y="12701"/>
                    <a:pt x="5964" y="12827"/>
                  </a:cubicBezTo>
                  <a:cubicBezTo>
                    <a:pt x="6089" y="12868"/>
                    <a:pt x="6194" y="12973"/>
                    <a:pt x="6299" y="13015"/>
                  </a:cubicBezTo>
                  <a:cubicBezTo>
                    <a:pt x="6738" y="13182"/>
                    <a:pt x="7052" y="13099"/>
                    <a:pt x="7324" y="12701"/>
                  </a:cubicBezTo>
                  <a:cubicBezTo>
                    <a:pt x="7533" y="12387"/>
                    <a:pt x="7680" y="12032"/>
                    <a:pt x="7847" y="11718"/>
                  </a:cubicBezTo>
                  <a:cubicBezTo>
                    <a:pt x="7659" y="10839"/>
                    <a:pt x="7722" y="10525"/>
                    <a:pt x="8056" y="9876"/>
                  </a:cubicBezTo>
                  <a:cubicBezTo>
                    <a:pt x="8140" y="9730"/>
                    <a:pt x="8245" y="9583"/>
                    <a:pt x="8475" y="9730"/>
                  </a:cubicBezTo>
                  <a:cubicBezTo>
                    <a:pt x="8600" y="10148"/>
                    <a:pt x="8726" y="10609"/>
                    <a:pt x="8914" y="11090"/>
                  </a:cubicBezTo>
                  <a:cubicBezTo>
                    <a:pt x="9082" y="11467"/>
                    <a:pt x="9291" y="11843"/>
                    <a:pt x="9500" y="12199"/>
                  </a:cubicBezTo>
                  <a:cubicBezTo>
                    <a:pt x="9626" y="12450"/>
                    <a:pt x="9856" y="12576"/>
                    <a:pt x="10149" y="12596"/>
                  </a:cubicBezTo>
                  <a:cubicBezTo>
                    <a:pt x="10651" y="12659"/>
                    <a:pt x="11111" y="12701"/>
                    <a:pt x="11551" y="12764"/>
                  </a:cubicBezTo>
                  <a:cubicBezTo>
                    <a:pt x="12262" y="12032"/>
                    <a:pt x="12492" y="11508"/>
                    <a:pt x="12492" y="10734"/>
                  </a:cubicBezTo>
                  <a:cubicBezTo>
                    <a:pt x="12492" y="10044"/>
                    <a:pt x="12220" y="9730"/>
                    <a:pt x="11509" y="9521"/>
                  </a:cubicBezTo>
                  <a:cubicBezTo>
                    <a:pt x="11132" y="9416"/>
                    <a:pt x="10776" y="9228"/>
                    <a:pt x="10442" y="9039"/>
                  </a:cubicBezTo>
                  <a:cubicBezTo>
                    <a:pt x="10232" y="8935"/>
                    <a:pt x="10274" y="8579"/>
                    <a:pt x="10483" y="8474"/>
                  </a:cubicBezTo>
                  <a:cubicBezTo>
                    <a:pt x="10672" y="8391"/>
                    <a:pt x="10860" y="8328"/>
                    <a:pt x="11027" y="8286"/>
                  </a:cubicBezTo>
                  <a:cubicBezTo>
                    <a:pt x="11655" y="8119"/>
                    <a:pt x="12325" y="8014"/>
                    <a:pt x="12952" y="7847"/>
                  </a:cubicBezTo>
                  <a:cubicBezTo>
                    <a:pt x="14061" y="7491"/>
                    <a:pt x="14480" y="6382"/>
                    <a:pt x="13999" y="5399"/>
                  </a:cubicBezTo>
                  <a:lnTo>
                    <a:pt x="13517" y="4541"/>
                  </a:lnTo>
                  <a:cubicBezTo>
                    <a:pt x="13434" y="4415"/>
                    <a:pt x="13308" y="4248"/>
                    <a:pt x="13183" y="4206"/>
                  </a:cubicBezTo>
                  <a:cubicBezTo>
                    <a:pt x="12387" y="3934"/>
                    <a:pt x="11613" y="3557"/>
                    <a:pt x="10714" y="3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1"/>
            <p:cNvSpPr/>
            <p:nvPr/>
          </p:nvSpPr>
          <p:spPr>
            <a:xfrm>
              <a:off x="7870450" y="2760175"/>
              <a:ext cx="115625" cy="96275"/>
            </a:xfrm>
            <a:custGeom>
              <a:avLst/>
              <a:gdLst/>
              <a:ahLst/>
              <a:cxnLst/>
              <a:rect l="l" t="t" r="r" b="b"/>
              <a:pathLst>
                <a:path w="4625" h="3851" extrusionOk="0">
                  <a:moveTo>
                    <a:pt x="168" y="3160"/>
                  </a:moveTo>
                  <a:cubicBezTo>
                    <a:pt x="0" y="2574"/>
                    <a:pt x="126" y="2009"/>
                    <a:pt x="209" y="1465"/>
                  </a:cubicBezTo>
                  <a:cubicBezTo>
                    <a:pt x="272" y="1151"/>
                    <a:pt x="440" y="921"/>
                    <a:pt x="753" y="817"/>
                  </a:cubicBezTo>
                  <a:cubicBezTo>
                    <a:pt x="1381" y="587"/>
                    <a:pt x="2051" y="377"/>
                    <a:pt x="2699" y="168"/>
                  </a:cubicBezTo>
                  <a:cubicBezTo>
                    <a:pt x="2846" y="105"/>
                    <a:pt x="3013" y="84"/>
                    <a:pt x="3160" y="84"/>
                  </a:cubicBezTo>
                  <a:cubicBezTo>
                    <a:pt x="4185" y="1"/>
                    <a:pt x="4373" y="22"/>
                    <a:pt x="4478" y="1151"/>
                  </a:cubicBezTo>
                  <a:cubicBezTo>
                    <a:pt x="4624" y="2804"/>
                    <a:pt x="4080" y="3537"/>
                    <a:pt x="2427" y="3788"/>
                  </a:cubicBezTo>
                  <a:cubicBezTo>
                    <a:pt x="2051" y="3851"/>
                    <a:pt x="1570" y="3788"/>
                    <a:pt x="1172" y="3683"/>
                  </a:cubicBezTo>
                  <a:cubicBezTo>
                    <a:pt x="837" y="3558"/>
                    <a:pt x="502" y="3328"/>
                    <a:pt x="168" y="3160"/>
                  </a:cubicBezTo>
                  <a:close/>
                  <a:moveTo>
                    <a:pt x="1172" y="1675"/>
                  </a:moveTo>
                  <a:cubicBezTo>
                    <a:pt x="1109" y="2595"/>
                    <a:pt x="1214" y="2721"/>
                    <a:pt x="1883" y="2909"/>
                  </a:cubicBezTo>
                  <a:cubicBezTo>
                    <a:pt x="2406" y="3035"/>
                    <a:pt x="2909" y="2888"/>
                    <a:pt x="3411" y="2721"/>
                  </a:cubicBezTo>
                  <a:cubicBezTo>
                    <a:pt x="3557" y="2679"/>
                    <a:pt x="3746" y="2491"/>
                    <a:pt x="3787" y="2323"/>
                  </a:cubicBezTo>
                  <a:cubicBezTo>
                    <a:pt x="3934" y="1884"/>
                    <a:pt x="4101" y="1382"/>
                    <a:pt x="3850" y="900"/>
                  </a:cubicBezTo>
                  <a:cubicBezTo>
                    <a:pt x="2825" y="733"/>
                    <a:pt x="2114" y="1591"/>
                    <a:pt x="1172" y="1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6" name="Google Shape;1636;p61"/>
          <p:cNvGrpSpPr/>
          <p:nvPr/>
        </p:nvGrpSpPr>
        <p:grpSpPr>
          <a:xfrm>
            <a:off x="7916529" y="402200"/>
            <a:ext cx="643933" cy="1955285"/>
            <a:chOff x="7535154" y="939325"/>
            <a:chExt cx="643933" cy="1955285"/>
          </a:xfrm>
        </p:grpSpPr>
        <p:sp>
          <p:nvSpPr>
            <p:cNvPr id="1637" name="Google Shape;1637;p61"/>
            <p:cNvSpPr/>
            <p:nvPr/>
          </p:nvSpPr>
          <p:spPr>
            <a:xfrm>
              <a:off x="7802933" y="1519843"/>
              <a:ext cx="107696" cy="173270"/>
            </a:xfrm>
            <a:custGeom>
              <a:avLst/>
              <a:gdLst/>
              <a:ahLst/>
              <a:cxnLst/>
              <a:rect l="l" t="t" r="r" b="b"/>
              <a:pathLst>
                <a:path w="3265" h="5253" extrusionOk="0">
                  <a:moveTo>
                    <a:pt x="900" y="1"/>
                  </a:moveTo>
                  <a:lnTo>
                    <a:pt x="900" y="1696"/>
                  </a:lnTo>
                  <a:lnTo>
                    <a:pt x="1" y="5253"/>
                  </a:lnTo>
                  <a:lnTo>
                    <a:pt x="1423" y="5253"/>
                  </a:lnTo>
                  <a:lnTo>
                    <a:pt x="3265" y="1696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1"/>
            <p:cNvSpPr/>
            <p:nvPr/>
          </p:nvSpPr>
          <p:spPr>
            <a:xfrm>
              <a:off x="7546171" y="955818"/>
              <a:ext cx="617743" cy="828616"/>
            </a:xfrm>
            <a:custGeom>
              <a:avLst/>
              <a:gdLst/>
              <a:ahLst/>
              <a:cxnLst/>
              <a:rect l="l" t="t" r="r" b="b"/>
              <a:pathLst>
                <a:path w="18728" h="25121" extrusionOk="0">
                  <a:moveTo>
                    <a:pt x="3140" y="2160"/>
                  </a:moveTo>
                  <a:cubicBezTo>
                    <a:pt x="3140" y="2160"/>
                    <a:pt x="3140" y="2160"/>
                    <a:pt x="3140" y="2160"/>
                  </a:cubicBezTo>
                  <a:cubicBezTo>
                    <a:pt x="3131" y="2171"/>
                    <a:pt x="3123" y="2181"/>
                    <a:pt x="3114" y="2191"/>
                  </a:cubicBezTo>
                  <a:lnTo>
                    <a:pt x="3114" y="2191"/>
                  </a:lnTo>
                  <a:cubicBezTo>
                    <a:pt x="3121" y="2182"/>
                    <a:pt x="3130" y="2172"/>
                    <a:pt x="3140" y="2160"/>
                  </a:cubicBezTo>
                  <a:close/>
                  <a:moveTo>
                    <a:pt x="8771" y="1"/>
                  </a:moveTo>
                  <a:cubicBezTo>
                    <a:pt x="8182" y="1"/>
                    <a:pt x="7592" y="53"/>
                    <a:pt x="7010" y="152"/>
                  </a:cubicBezTo>
                  <a:cubicBezTo>
                    <a:pt x="6362" y="256"/>
                    <a:pt x="5692" y="445"/>
                    <a:pt x="5065" y="612"/>
                  </a:cubicBezTo>
                  <a:cubicBezTo>
                    <a:pt x="4646" y="758"/>
                    <a:pt x="4228" y="863"/>
                    <a:pt x="3893" y="1177"/>
                  </a:cubicBezTo>
                  <a:cubicBezTo>
                    <a:pt x="3704" y="1386"/>
                    <a:pt x="3558" y="1595"/>
                    <a:pt x="3391" y="1825"/>
                  </a:cubicBezTo>
                  <a:cubicBezTo>
                    <a:pt x="3328" y="1930"/>
                    <a:pt x="3286" y="1951"/>
                    <a:pt x="3223" y="2056"/>
                  </a:cubicBezTo>
                  <a:cubicBezTo>
                    <a:pt x="3189" y="2098"/>
                    <a:pt x="3161" y="2133"/>
                    <a:pt x="3140" y="2160"/>
                  </a:cubicBezTo>
                  <a:lnTo>
                    <a:pt x="3140" y="2160"/>
                  </a:lnTo>
                  <a:cubicBezTo>
                    <a:pt x="3140" y="2139"/>
                    <a:pt x="3160" y="2139"/>
                    <a:pt x="3160" y="2118"/>
                  </a:cubicBezTo>
                  <a:lnTo>
                    <a:pt x="3160" y="2118"/>
                  </a:lnTo>
                  <a:cubicBezTo>
                    <a:pt x="3114" y="2181"/>
                    <a:pt x="3087" y="2217"/>
                    <a:pt x="3081" y="2227"/>
                  </a:cubicBezTo>
                  <a:lnTo>
                    <a:pt x="3081" y="2227"/>
                  </a:lnTo>
                  <a:cubicBezTo>
                    <a:pt x="3092" y="2215"/>
                    <a:pt x="3103" y="2203"/>
                    <a:pt x="3114" y="2191"/>
                  </a:cubicBezTo>
                  <a:lnTo>
                    <a:pt x="3114" y="2191"/>
                  </a:lnTo>
                  <a:cubicBezTo>
                    <a:pt x="3092" y="2217"/>
                    <a:pt x="3081" y="2230"/>
                    <a:pt x="3080" y="2230"/>
                  </a:cubicBezTo>
                  <a:cubicBezTo>
                    <a:pt x="3080" y="2230"/>
                    <a:pt x="3080" y="2229"/>
                    <a:pt x="3081" y="2227"/>
                  </a:cubicBezTo>
                  <a:lnTo>
                    <a:pt x="3081" y="2227"/>
                  </a:lnTo>
                  <a:cubicBezTo>
                    <a:pt x="3010" y="2303"/>
                    <a:pt x="2928" y="2372"/>
                    <a:pt x="2847" y="2453"/>
                  </a:cubicBezTo>
                  <a:cubicBezTo>
                    <a:pt x="2784" y="2495"/>
                    <a:pt x="2763" y="2558"/>
                    <a:pt x="2721" y="2579"/>
                  </a:cubicBezTo>
                  <a:cubicBezTo>
                    <a:pt x="2282" y="2976"/>
                    <a:pt x="1884" y="3416"/>
                    <a:pt x="1466" y="3834"/>
                  </a:cubicBezTo>
                  <a:cubicBezTo>
                    <a:pt x="984" y="4315"/>
                    <a:pt x="650" y="4880"/>
                    <a:pt x="461" y="5529"/>
                  </a:cubicBezTo>
                  <a:cubicBezTo>
                    <a:pt x="1" y="7182"/>
                    <a:pt x="127" y="8940"/>
                    <a:pt x="608" y="10551"/>
                  </a:cubicBezTo>
                  <a:cubicBezTo>
                    <a:pt x="963" y="11806"/>
                    <a:pt x="1361" y="13145"/>
                    <a:pt x="1989" y="14401"/>
                  </a:cubicBezTo>
                  <a:cubicBezTo>
                    <a:pt x="1926" y="14526"/>
                    <a:pt x="1947" y="14714"/>
                    <a:pt x="2010" y="14861"/>
                  </a:cubicBezTo>
                  <a:cubicBezTo>
                    <a:pt x="2240" y="15468"/>
                    <a:pt x="2637" y="15991"/>
                    <a:pt x="3098" y="16472"/>
                  </a:cubicBezTo>
                  <a:cubicBezTo>
                    <a:pt x="3077" y="16744"/>
                    <a:pt x="3160" y="17037"/>
                    <a:pt x="3412" y="17246"/>
                  </a:cubicBezTo>
                  <a:cubicBezTo>
                    <a:pt x="3976" y="17727"/>
                    <a:pt x="4604" y="18104"/>
                    <a:pt x="5232" y="18481"/>
                  </a:cubicBezTo>
                  <a:cubicBezTo>
                    <a:pt x="5483" y="18732"/>
                    <a:pt x="5755" y="19004"/>
                    <a:pt x="6027" y="19213"/>
                  </a:cubicBezTo>
                  <a:cubicBezTo>
                    <a:pt x="6529" y="19548"/>
                    <a:pt x="7157" y="19862"/>
                    <a:pt x="7659" y="20280"/>
                  </a:cubicBezTo>
                  <a:cubicBezTo>
                    <a:pt x="7806" y="20782"/>
                    <a:pt x="8078" y="21222"/>
                    <a:pt x="8496" y="21536"/>
                  </a:cubicBezTo>
                  <a:cubicBezTo>
                    <a:pt x="8517" y="21619"/>
                    <a:pt x="8580" y="21661"/>
                    <a:pt x="8622" y="21745"/>
                  </a:cubicBezTo>
                  <a:cubicBezTo>
                    <a:pt x="8329" y="22121"/>
                    <a:pt x="8098" y="22561"/>
                    <a:pt x="7952" y="23000"/>
                  </a:cubicBezTo>
                  <a:cubicBezTo>
                    <a:pt x="7764" y="23502"/>
                    <a:pt x="7806" y="23921"/>
                    <a:pt x="8015" y="24402"/>
                  </a:cubicBezTo>
                  <a:cubicBezTo>
                    <a:pt x="8257" y="24910"/>
                    <a:pt x="8814" y="25120"/>
                    <a:pt x="9385" y="25120"/>
                  </a:cubicBezTo>
                  <a:cubicBezTo>
                    <a:pt x="9896" y="25120"/>
                    <a:pt x="10418" y="24951"/>
                    <a:pt x="10735" y="24674"/>
                  </a:cubicBezTo>
                  <a:cubicBezTo>
                    <a:pt x="10944" y="24528"/>
                    <a:pt x="11049" y="24130"/>
                    <a:pt x="10944" y="23879"/>
                  </a:cubicBezTo>
                  <a:cubicBezTo>
                    <a:pt x="10777" y="23398"/>
                    <a:pt x="10609" y="22833"/>
                    <a:pt x="10295" y="22435"/>
                  </a:cubicBezTo>
                  <a:cubicBezTo>
                    <a:pt x="10484" y="22331"/>
                    <a:pt x="10630" y="22163"/>
                    <a:pt x="10714" y="21954"/>
                  </a:cubicBezTo>
                  <a:cubicBezTo>
                    <a:pt x="11132" y="21849"/>
                    <a:pt x="11551" y="21703"/>
                    <a:pt x="11927" y="21494"/>
                  </a:cubicBezTo>
                  <a:cubicBezTo>
                    <a:pt x="12890" y="20908"/>
                    <a:pt x="13518" y="20029"/>
                    <a:pt x="14334" y="19276"/>
                  </a:cubicBezTo>
                  <a:cubicBezTo>
                    <a:pt x="15338" y="18292"/>
                    <a:pt x="16112" y="17121"/>
                    <a:pt x="16845" y="15949"/>
                  </a:cubicBezTo>
                  <a:cubicBezTo>
                    <a:pt x="17221" y="15342"/>
                    <a:pt x="17619" y="14756"/>
                    <a:pt x="17891" y="14087"/>
                  </a:cubicBezTo>
                  <a:cubicBezTo>
                    <a:pt x="18079" y="13564"/>
                    <a:pt x="18205" y="12978"/>
                    <a:pt x="18330" y="12434"/>
                  </a:cubicBezTo>
                  <a:cubicBezTo>
                    <a:pt x="18623" y="11178"/>
                    <a:pt x="18728" y="9881"/>
                    <a:pt x="18456" y="8584"/>
                  </a:cubicBezTo>
                  <a:cubicBezTo>
                    <a:pt x="18205" y="7412"/>
                    <a:pt x="17577" y="6429"/>
                    <a:pt x="16761" y="5529"/>
                  </a:cubicBezTo>
                  <a:lnTo>
                    <a:pt x="16677" y="5383"/>
                  </a:lnTo>
                  <a:cubicBezTo>
                    <a:pt x="16614" y="5194"/>
                    <a:pt x="16531" y="5006"/>
                    <a:pt x="16426" y="4838"/>
                  </a:cubicBezTo>
                  <a:cubicBezTo>
                    <a:pt x="16410" y="4792"/>
                    <a:pt x="16325" y="4582"/>
                    <a:pt x="16317" y="4582"/>
                  </a:cubicBezTo>
                  <a:lnTo>
                    <a:pt x="16317" y="4582"/>
                  </a:lnTo>
                  <a:cubicBezTo>
                    <a:pt x="16315" y="4582"/>
                    <a:pt x="16321" y="4607"/>
                    <a:pt x="16342" y="4671"/>
                  </a:cubicBezTo>
                  <a:cubicBezTo>
                    <a:pt x="16238" y="4357"/>
                    <a:pt x="15987" y="4127"/>
                    <a:pt x="15736" y="3918"/>
                  </a:cubicBezTo>
                  <a:cubicBezTo>
                    <a:pt x="15464" y="3646"/>
                    <a:pt x="15568" y="3730"/>
                    <a:pt x="15359" y="3374"/>
                  </a:cubicBezTo>
                  <a:cubicBezTo>
                    <a:pt x="15045" y="2809"/>
                    <a:pt x="14836" y="2223"/>
                    <a:pt x="14313" y="1805"/>
                  </a:cubicBezTo>
                  <a:cubicBezTo>
                    <a:pt x="13413" y="1093"/>
                    <a:pt x="12220" y="591"/>
                    <a:pt x="11111" y="298"/>
                  </a:cubicBezTo>
                  <a:cubicBezTo>
                    <a:pt x="10345" y="95"/>
                    <a:pt x="9558" y="1"/>
                    <a:pt x="8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1"/>
            <p:cNvSpPr/>
            <p:nvPr/>
          </p:nvSpPr>
          <p:spPr>
            <a:xfrm>
              <a:off x="7535154" y="939325"/>
              <a:ext cx="643933" cy="1955285"/>
            </a:xfrm>
            <a:custGeom>
              <a:avLst/>
              <a:gdLst/>
              <a:ahLst/>
              <a:cxnLst/>
              <a:rect l="l" t="t" r="r" b="b"/>
              <a:pathLst>
                <a:path w="19522" h="59278" extrusionOk="0">
                  <a:moveTo>
                    <a:pt x="8203" y="1140"/>
                  </a:moveTo>
                  <a:cubicBezTo>
                    <a:pt x="11190" y="1140"/>
                    <a:pt x="13920" y="2682"/>
                    <a:pt x="15693" y="5129"/>
                  </a:cubicBezTo>
                  <a:cubicBezTo>
                    <a:pt x="16739" y="6552"/>
                    <a:pt x="17471" y="8163"/>
                    <a:pt x="17785" y="9900"/>
                  </a:cubicBezTo>
                  <a:cubicBezTo>
                    <a:pt x="18057" y="11553"/>
                    <a:pt x="18225" y="13289"/>
                    <a:pt x="17723" y="14901"/>
                  </a:cubicBezTo>
                  <a:cubicBezTo>
                    <a:pt x="17220" y="16595"/>
                    <a:pt x="16111" y="18060"/>
                    <a:pt x="14982" y="19399"/>
                  </a:cubicBezTo>
                  <a:cubicBezTo>
                    <a:pt x="13935" y="20676"/>
                    <a:pt x="12680" y="21596"/>
                    <a:pt x="11215" y="22349"/>
                  </a:cubicBezTo>
                  <a:lnTo>
                    <a:pt x="11194" y="22391"/>
                  </a:lnTo>
                  <a:cubicBezTo>
                    <a:pt x="11056" y="22252"/>
                    <a:pt x="10905" y="22170"/>
                    <a:pt x="10719" y="22170"/>
                  </a:cubicBezTo>
                  <a:cubicBezTo>
                    <a:pt x="10652" y="22170"/>
                    <a:pt x="10581" y="22181"/>
                    <a:pt x="10504" y="22203"/>
                  </a:cubicBezTo>
                  <a:lnTo>
                    <a:pt x="10483" y="22203"/>
                  </a:lnTo>
                  <a:cubicBezTo>
                    <a:pt x="10483" y="22182"/>
                    <a:pt x="10504" y="22140"/>
                    <a:pt x="10504" y="22140"/>
                  </a:cubicBezTo>
                  <a:cubicBezTo>
                    <a:pt x="10588" y="21910"/>
                    <a:pt x="10399" y="21659"/>
                    <a:pt x="10190" y="21596"/>
                  </a:cubicBezTo>
                  <a:cubicBezTo>
                    <a:pt x="10152" y="21590"/>
                    <a:pt x="10113" y="21587"/>
                    <a:pt x="10074" y="21587"/>
                  </a:cubicBezTo>
                  <a:cubicBezTo>
                    <a:pt x="9857" y="21587"/>
                    <a:pt x="9635" y="21678"/>
                    <a:pt x="9458" y="21784"/>
                  </a:cubicBezTo>
                  <a:cubicBezTo>
                    <a:pt x="8328" y="20864"/>
                    <a:pt x="6947" y="20215"/>
                    <a:pt x="5796" y="19253"/>
                  </a:cubicBezTo>
                  <a:cubicBezTo>
                    <a:pt x="4666" y="18290"/>
                    <a:pt x="3578" y="17328"/>
                    <a:pt x="2783" y="16072"/>
                  </a:cubicBezTo>
                  <a:cubicBezTo>
                    <a:pt x="2009" y="14796"/>
                    <a:pt x="1674" y="13457"/>
                    <a:pt x="1381" y="11992"/>
                  </a:cubicBezTo>
                  <a:cubicBezTo>
                    <a:pt x="1088" y="10611"/>
                    <a:pt x="1005" y="9168"/>
                    <a:pt x="1193" y="7787"/>
                  </a:cubicBezTo>
                  <a:cubicBezTo>
                    <a:pt x="1423" y="6196"/>
                    <a:pt x="1904" y="4543"/>
                    <a:pt x="3055" y="3372"/>
                  </a:cubicBezTo>
                  <a:cubicBezTo>
                    <a:pt x="4227" y="2158"/>
                    <a:pt x="5712" y="1321"/>
                    <a:pt x="7428" y="1175"/>
                  </a:cubicBezTo>
                  <a:cubicBezTo>
                    <a:pt x="7688" y="1152"/>
                    <a:pt x="7947" y="1140"/>
                    <a:pt x="8203" y="1140"/>
                  </a:cubicBezTo>
                  <a:close/>
                  <a:moveTo>
                    <a:pt x="10336" y="22475"/>
                  </a:moveTo>
                  <a:cubicBezTo>
                    <a:pt x="10336" y="22538"/>
                    <a:pt x="10378" y="22559"/>
                    <a:pt x="10399" y="22621"/>
                  </a:cubicBezTo>
                  <a:cubicBezTo>
                    <a:pt x="10357" y="22600"/>
                    <a:pt x="10316" y="22600"/>
                    <a:pt x="10274" y="22559"/>
                  </a:cubicBezTo>
                  <a:lnTo>
                    <a:pt x="10336" y="22475"/>
                  </a:lnTo>
                  <a:close/>
                  <a:moveTo>
                    <a:pt x="9772" y="22935"/>
                  </a:moveTo>
                  <a:cubicBezTo>
                    <a:pt x="9772" y="22977"/>
                    <a:pt x="9772" y="23040"/>
                    <a:pt x="9792" y="23082"/>
                  </a:cubicBezTo>
                  <a:cubicBezTo>
                    <a:pt x="9960" y="23542"/>
                    <a:pt x="10085" y="23919"/>
                    <a:pt x="10295" y="24316"/>
                  </a:cubicBezTo>
                  <a:cubicBezTo>
                    <a:pt x="10377" y="24482"/>
                    <a:pt x="10890" y="25446"/>
                    <a:pt x="10638" y="25446"/>
                  </a:cubicBezTo>
                  <a:cubicBezTo>
                    <a:pt x="10635" y="25446"/>
                    <a:pt x="10632" y="25446"/>
                    <a:pt x="10629" y="25446"/>
                  </a:cubicBezTo>
                  <a:cubicBezTo>
                    <a:pt x="10357" y="25425"/>
                    <a:pt x="10064" y="25279"/>
                    <a:pt x="9772" y="25216"/>
                  </a:cubicBezTo>
                  <a:cubicBezTo>
                    <a:pt x="9479" y="25132"/>
                    <a:pt x="9248" y="25028"/>
                    <a:pt x="8956" y="24923"/>
                  </a:cubicBezTo>
                  <a:cubicBezTo>
                    <a:pt x="8830" y="24860"/>
                    <a:pt x="8056" y="24735"/>
                    <a:pt x="8056" y="24714"/>
                  </a:cubicBezTo>
                  <a:cubicBezTo>
                    <a:pt x="7847" y="24295"/>
                    <a:pt x="8956" y="23479"/>
                    <a:pt x="9207" y="23291"/>
                  </a:cubicBezTo>
                  <a:cubicBezTo>
                    <a:pt x="9353" y="23186"/>
                    <a:pt x="9562" y="23061"/>
                    <a:pt x="9772" y="22935"/>
                  </a:cubicBezTo>
                  <a:close/>
                  <a:moveTo>
                    <a:pt x="8265" y="0"/>
                  </a:moveTo>
                  <a:cubicBezTo>
                    <a:pt x="7422" y="0"/>
                    <a:pt x="6577" y="126"/>
                    <a:pt x="5754" y="401"/>
                  </a:cubicBezTo>
                  <a:cubicBezTo>
                    <a:pt x="4227" y="924"/>
                    <a:pt x="2888" y="1844"/>
                    <a:pt x="1883" y="3079"/>
                  </a:cubicBezTo>
                  <a:cubicBezTo>
                    <a:pt x="900" y="4250"/>
                    <a:pt x="419" y="5841"/>
                    <a:pt x="209" y="7347"/>
                  </a:cubicBezTo>
                  <a:cubicBezTo>
                    <a:pt x="0" y="8875"/>
                    <a:pt x="21" y="10423"/>
                    <a:pt x="314" y="11950"/>
                  </a:cubicBezTo>
                  <a:cubicBezTo>
                    <a:pt x="628" y="13541"/>
                    <a:pt x="963" y="15089"/>
                    <a:pt x="1800" y="16491"/>
                  </a:cubicBezTo>
                  <a:cubicBezTo>
                    <a:pt x="2637" y="17872"/>
                    <a:pt x="3808" y="19002"/>
                    <a:pt x="5043" y="20048"/>
                  </a:cubicBezTo>
                  <a:cubicBezTo>
                    <a:pt x="6173" y="20927"/>
                    <a:pt x="7365" y="21868"/>
                    <a:pt x="8704" y="22391"/>
                  </a:cubicBezTo>
                  <a:cubicBezTo>
                    <a:pt x="8391" y="22621"/>
                    <a:pt x="8077" y="22914"/>
                    <a:pt x="7805" y="23186"/>
                  </a:cubicBezTo>
                  <a:cubicBezTo>
                    <a:pt x="7365" y="23709"/>
                    <a:pt x="6654" y="25069"/>
                    <a:pt x="7784" y="25383"/>
                  </a:cubicBezTo>
                  <a:cubicBezTo>
                    <a:pt x="8119" y="25488"/>
                    <a:pt x="8474" y="25530"/>
                    <a:pt x="8809" y="25676"/>
                  </a:cubicBezTo>
                  <a:cubicBezTo>
                    <a:pt x="9123" y="25802"/>
                    <a:pt x="9437" y="25906"/>
                    <a:pt x="9772" y="25969"/>
                  </a:cubicBezTo>
                  <a:cubicBezTo>
                    <a:pt x="10091" y="26031"/>
                    <a:pt x="10432" y="26171"/>
                    <a:pt x="10748" y="26171"/>
                  </a:cubicBezTo>
                  <a:cubicBezTo>
                    <a:pt x="10970" y="26171"/>
                    <a:pt x="11180" y="26102"/>
                    <a:pt x="11362" y="25885"/>
                  </a:cubicBezTo>
                  <a:cubicBezTo>
                    <a:pt x="11697" y="25488"/>
                    <a:pt x="11445" y="24839"/>
                    <a:pt x="11257" y="24421"/>
                  </a:cubicBezTo>
                  <a:cubicBezTo>
                    <a:pt x="11153" y="24170"/>
                    <a:pt x="11027" y="23919"/>
                    <a:pt x="10839" y="23689"/>
                  </a:cubicBezTo>
                  <a:cubicBezTo>
                    <a:pt x="10692" y="23479"/>
                    <a:pt x="10650" y="23124"/>
                    <a:pt x="10588" y="22852"/>
                  </a:cubicBezTo>
                  <a:cubicBezTo>
                    <a:pt x="10567" y="22810"/>
                    <a:pt x="10567" y="22747"/>
                    <a:pt x="10525" y="22726"/>
                  </a:cubicBezTo>
                  <a:cubicBezTo>
                    <a:pt x="10567" y="22726"/>
                    <a:pt x="10588" y="22747"/>
                    <a:pt x="10629" y="22747"/>
                  </a:cubicBezTo>
                  <a:cubicBezTo>
                    <a:pt x="10734" y="22747"/>
                    <a:pt x="11006" y="23396"/>
                    <a:pt x="11048" y="23479"/>
                  </a:cubicBezTo>
                  <a:lnTo>
                    <a:pt x="11759" y="24651"/>
                  </a:lnTo>
                  <a:cubicBezTo>
                    <a:pt x="12199" y="25383"/>
                    <a:pt x="12575" y="26178"/>
                    <a:pt x="12910" y="26953"/>
                  </a:cubicBezTo>
                  <a:cubicBezTo>
                    <a:pt x="13601" y="28564"/>
                    <a:pt x="14124" y="30175"/>
                    <a:pt x="14479" y="31870"/>
                  </a:cubicBezTo>
                  <a:cubicBezTo>
                    <a:pt x="15191" y="35155"/>
                    <a:pt x="15526" y="38523"/>
                    <a:pt x="15170" y="41850"/>
                  </a:cubicBezTo>
                  <a:cubicBezTo>
                    <a:pt x="14982" y="43545"/>
                    <a:pt x="14710" y="45219"/>
                    <a:pt x="14647" y="46914"/>
                  </a:cubicBezTo>
                  <a:cubicBezTo>
                    <a:pt x="14563" y="48483"/>
                    <a:pt x="14228" y="50031"/>
                    <a:pt x="14228" y="51622"/>
                  </a:cubicBezTo>
                  <a:cubicBezTo>
                    <a:pt x="14228" y="53212"/>
                    <a:pt x="14563" y="54844"/>
                    <a:pt x="15023" y="56392"/>
                  </a:cubicBezTo>
                  <a:cubicBezTo>
                    <a:pt x="15358" y="57459"/>
                    <a:pt x="15756" y="58694"/>
                    <a:pt x="16844" y="59238"/>
                  </a:cubicBezTo>
                  <a:cubicBezTo>
                    <a:pt x="16896" y="59265"/>
                    <a:pt x="16950" y="59278"/>
                    <a:pt x="17003" y="59278"/>
                  </a:cubicBezTo>
                  <a:cubicBezTo>
                    <a:pt x="17311" y="59278"/>
                    <a:pt x="17587" y="58863"/>
                    <a:pt x="17283" y="58631"/>
                  </a:cubicBezTo>
                  <a:cubicBezTo>
                    <a:pt x="16153" y="57773"/>
                    <a:pt x="15902" y="55932"/>
                    <a:pt x="15609" y="54635"/>
                  </a:cubicBezTo>
                  <a:cubicBezTo>
                    <a:pt x="15233" y="52982"/>
                    <a:pt x="15170" y="51370"/>
                    <a:pt x="15379" y="49717"/>
                  </a:cubicBezTo>
                  <a:cubicBezTo>
                    <a:pt x="15484" y="48922"/>
                    <a:pt x="15609" y="48169"/>
                    <a:pt x="15651" y="47395"/>
                  </a:cubicBezTo>
                  <a:cubicBezTo>
                    <a:pt x="15693" y="46495"/>
                    <a:pt x="15756" y="45616"/>
                    <a:pt x="15860" y="44738"/>
                  </a:cubicBezTo>
                  <a:cubicBezTo>
                    <a:pt x="16049" y="43043"/>
                    <a:pt x="16362" y="41348"/>
                    <a:pt x="16362" y="39653"/>
                  </a:cubicBezTo>
                  <a:cubicBezTo>
                    <a:pt x="16383" y="36222"/>
                    <a:pt x="15944" y="32665"/>
                    <a:pt x="14877" y="29422"/>
                  </a:cubicBezTo>
                  <a:cubicBezTo>
                    <a:pt x="14354" y="27810"/>
                    <a:pt x="13705" y="26199"/>
                    <a:pt x="12826" y="24756"/>
                  </a:cubicBezTo>
                  <a:cubicBezTo>
                    <a:pt x="12450" y="24107"/>
                    <a:pt x="11885" y="23521"/>
                    <a:pt x="11508" y="22893"/>
                  </a:cubicBezTo>
                  <a:lnTo>
                    <a:pt x="11529" y="22893"/>
                  </a:lnTo>
                  <a:cubicBezTo>
                    <a:pt x="12492" y="22433"/>
                    <a:pt x="13433" y="21931"/>
                    <a:pt x="14291" y="21261"/>
                  </a:cubicBezTo>
                  <a:cubicBezTo>
                    <a:pt x="15107" y="20634"/>
                    <a:pt x="15735" y="19859"/>
                    <a:pt x="16425" y="19106"/>
                  </a:cubicBezTo>
                  <a:cubicBezTo>
                    <a:pt x="17806" y="17537"/>
                    <a:pt x="18852" y="15612"/>
                    <a:pt x="19083" y="13520"/>
                  </a:cubicBezTo>
                  <a:cubicBezTo>
                    <a:pt x="19522" y="9335"/>
                    <a:pt x="17785" y="4732"/>
                    <a:pt x="14375" y="2158"/>
                  </a:cubicBezTo>
                  <a:cubicBezTo>
                    <a:pt x="12624" y="845"/>
                    <a:pt x="10449" y="0"/>
                    <a:pt x="8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61"/>
          <p:cNvGrpSpPr/>
          <p:nvPr/>
        </p:nvGrpSpPr>
        <p:grpSpPr>
          <a:xfrm>
            <a:off x="6814737" y="2371914"/>
            <a:ext cx="836975" cy="698350"/>
            <a:chOff x="7181850" y="1833225"/>
            <a:chExt cx="836975" cy="698350"/>
          </a:xfrm>
        </p:grpSpPr>
        <p:sp>
          <p:nvSpPr>
            <p:cNvPr id="1641" name="Google Shape;1641;p61"/>
            <p:cNvSpPr/>
            <p:nvPr/>
          </p:nvSpPr>
          <p:spPr>
            <a:xfrm>
              <a:off x="7873375" y="1833225"/>
              <a:ext cx="145450" cy="260525"/>
            </a:xfrm>
            <a:custGeom>
              <a:avLst/>
              <a:gdLst/>
              <a:ahLst/>
              <a:cxnLst/>
              <a:rect l="l" t="t" r="r" b="b"/>
              <a:pathLst>
                <a:path w="5818" h="10421" extrusionOk="0">
                  <a:moveTo>
                    <a:pt x="2762" y="5378"/>
                  </a:moveTo>
                  <a:cubicBezTo>
                    <a:pt x="2553" y="4687"/>
                    <a:pt x="2344" y="4059"/>
                    <a:pt x="2156" y="3453"/>
                  </a:cubicBezTo>
                  <a:cubicBezTo>
                    <a:pt x="2051" y="3097"/>
                    <a:pt x="1925" y="2720"/>
                    <a:pt x="1821" y="2365"/>
                  </a:cubicBezTo>
                  <a:cubicBezTo>
                    <a:pt x="1549" y="1569"/>
                    <a:pt x="1758" y="879"/>
                    <a:pt x="2093" y="168"/>
                  </a:cubicBezTo>
                  <a:cubicBezTo>
                    <a:pt x="2135" y="105"/>
                    <a:pt x="2177" y="84"/>
                    <a:pt x="2239" y="63"/>
                  </a:cubicBezTo>
                  <a:cubicBezTo>
                    <a:pt x="2260" y="42"/>
                    <a:pt x="2281" y="42"/>
                    <a:pt x="2386" y="0"/>
                  </a:cubicBezTo>
                  <a:cubicBezTo>
                    <a:pt x="2469" y="63"/>
                    <a:pt x="2595" y="105"/>
                    <a:pt x="2700" y="209"/>
                  </a:cubicBezTo>
                  <a:cubicBezTo>
                    <a:pt x="3097" y="565"/>
                    <a:pt x="3537" y="774"/>
                    <a:pt x="4060" y="712"/>
                  </a:cubicBezTo>
                  <a:cubicBezTo>
                    <a:pt x="4666" y="691"/>
                    <a:pt x="5210" y="921"/>
                    <a:pt x="5754" y="1151"/>
                  </a:cubicBezTo>
                  <a:cubicBezTo>
                    <a:pt x="5817" y="1821"/>
                    <a:pt x="5734" y="2469"/>
                    <a:pt x="5692" y="3118"/>
                  </a:cubicBezTo>
                  <a:cubicBezTo>
                    <a:pt x="5190" y="2992"/>
                    <a:pt x="4771" y="2825"/>
                    <a:pt x="4332" y="2762"/>
                  </a:cubicBezTo>
                  <a:cubicBezTo>
                    <a:pt x="3871" y="2699"/>
                    <a:pt x="3432" y="2762"/>
                    <a:pt x="2930" y="2762"/>
                  </a:cubicBezTo>
                  <a:cubicBezTo>
                    <a:pt x="2972" y="2930"/>
                    <a:pt x="2993" y="3097"/>
                    <a:pt x="3013" y="3243"/>
                  </a:cubicBezTo>
                  <a:cubicBezTo>
                    <a:pt x="3223" y="3871"/>
                    <a:pt x="3432" y="4478"/>
                    <a:pt x="3641" y="5085"/>
                  </a:cubicBezTo>
                  <a:cubicBezTo>
                    <a:pt x="3746" y="5378"/>
                    <a:pt x="3871" y="5608"/>
                    <a:pt x="4039" y="5859"/>
                  </a:cubicBezTo>
                  <a:cubicBezTo>
                    <a:pt x="4520" y="6570"/>
                    <a:pt x="4687" y="7365"/>
                    <a:pt x="4332" y="8202"/>
                  </a:cubicBezTo>
                  <a:cubicBezTo>
                    <a:pt x="4081" y="8725"/>
                    <a:pt x="3725" y="9144"/>
                    <a:pt x="3202" y="9374"/>
                  </a:cubicBezTo>
                  <a:cubicBezTo>
                    <a:pt x="2909" y="9500"/>
                    <a:pt x="2679" y="9625"/>
                    <a:pt x="2469" y="9813"/>
                  </a:cubicBezTo>
                  <a:cubicBezTo>
                    <a:pt x="1758" y="10420"/>
                    <a:pt x="607" y="10190"/>
                    <a:pt x="272" y="9311"/>
                  </a:cubicBezTo>
                  <a:cubicBezTo>
                    <a:pt x="0" y="8663"/>
                    <a:pt x="63" y="7993"/>
                    <a:pt x="189" y="7323"/>
                  </a:cubicBezTo>
                  <a:cubicBezTo>
                    <a:pt x="252" y="7114"/>
                    <a:pt x="419" y="6947"/>
                    <a:pt x="607" y="6779"/>
                  </a:cubicBezTo>
                  <a:cubicBezTo>
                    <a:pt x="1151" y="6382"/>
                    <a:pt x="1653" y="5922"/>
                    <a:pt x="2302" y="5691"/>
                  </a:cubicBezTo>
                  <a:cubicBezTo>
                    <a:pt x="2469" y="5608"/>
                    <a:pt x="2574" y="5503"/>
                    <a:pt x="2762" y="5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1"/>
            <p:cNvSpPr/>
            <p:nvPr/>
          </p:nvSpPr>
          <p:spPr>
            <a:xfrm>
              <a:off x="7829950" y="2123525"/>
              <a:ext cx="62800" cy="156950"/>
            </a:xfrm>
            <a:custGeom>
              <a:avLst/>
              <a:gdLst/>
              <a:ahLst/>
              <a:cxnLst/>
              <a:rect l="l" t="t" r="r" b="b"/>
              <a:pathLst>
                <a:path w="2512" h="6278" extrusionOk="0">
                  <a:moveTo>
                    <a:pt x="1465" y="4813"/>
                  </a:moveTo>
                  <a:cubicBezTo>
                    <a:pt x="1068" y="4353"/>
                    <a:pt x="733" y="3872"/>
                    <a:pt x="336" y="3432"/>
                  </a:cubicBezTo>
                  <a:cubicBezTo>
                    <a:pt x="126" y="3202"/>
                    <a:pt x="22" y="2930"/>
                    <a:pt x="22" y="2616"/>
                  </a:cubicBezTo>
                  <a:cubicBezTo>
                    <a:pt x="22" y="2072"/>
                    <a:pt x="1" y="1486"/>
                    <a:pt x="419" y="1047"/>
                  </a:cubicBezTo>
                  <a:cubicBezTo>
                    <a:pt x="566" y="901"/>
                    <a:pt x="629" y="629"/>
                    <a:pt x="754" y="440"/>
                  </a:cubicBezTo>
                  <a:cubicBezTo>
                    <a:pt x="963" y="105"/>
                    <a:pt x="1298" y="1"/>
                    <a:pt x="1675" y="168"/>
                  </a:cubicBezTo>
                  <a:cubicBezTo>
                    <a:pt x="1947" y="294"/>
                    <a:pt x="2051" y="608"/>
                    <a:pt x="1800" y="796"/>
                  </a:cubicBezTo>
                  <a:cubicBezTo>
                    <a:pt x="1465" y="1026"/>
                    <a:pt x="1298" y="1361"/>
                    <a:pt x="1152" y="1717"/>
                  </a:cubicBezTo>
                  <a:cubicBezTo>
                    <a:pt x="901" y="2198"/>
                    <a:pt x="901" y="2658"/>
                    <a:pt x="1319" y="3056"/>
                  </a:cubicBezTo>
                  <a:cubicBezTo>
                    <a:pt x="1675" y="3432"/>
                    <a:pt x="1947" y="3830"/>
                    <a:pt x="2240" y="4248"/>
                  </a:cubicBezTo>
                  <a:cubicBezTo>
                    <a:pt x="2512" y="4604"/>
                    <a:pt x="2470" y="5022"/>
                    <a:pt x="2344" y="5420"/>
                  </a:cubicBezTo>
                  <a:cubicBezTo>
                    <a:pt x="2344" y="5441"/>
                    <a:pt x="2323" y="5462"/>
                    <a:pt x="2302" y="5504"/>
                  </a:cubicBezTo>
                  <a:cubicBezTo>
                    <a:pt x="2051" y="5901"/>
                    <a:pt x="901" y="6278"/>
                    <a:pt x="482" y="6110"/>
                  </a:cubicBezTo>
                  <a:cubicBezTo>
                    <a:pt x="377" y="6048"/>
                    <a:pt x="252" y="5901"/>
                    <a:pt x="231" y="5797"/>
                  </a:cubicBezTo>
                  <a:cubicBezTo>
                    <a:pt x="231" y="5692"/>
                    <a:pt x="336" y="5504"/>
                    <a:pt x="461" y="5441"/>
                  </a:cubicBezTo>
                  <a:cubicBezTo>
                    <a:pt x="838" y="5336"/>
                    <a:pt x="1152" y="5169"/>
                    <a:pt x="1465" y="4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1"/>
            <p:cNvSpPr/>
            <p:nvPr/>
          </p:nvSpPr>
          <p:spPr>
            <a:xfrm>
              <a:off x="7212700" y="2062325"/>
              <a:ext cx="471875" cy="436850"/>
            </a:xfrm>
            <a:custGeom>
              <a:avLst/>
              <a:gdLst/>
              <a:ahLst/>
              <a:cxnLst/>
              <a:rect l="l" t="t" r="r" b="b"/>
              <a:pathLst>
                <a:path w="18875" h="17474" extrusionOk="0">
                  <a:moveTo>
                    <a:pt x="4102" y="1"/>
                  </a:moveTo>
                  <a:lnTo>
                    <a:pt x="4102" y="1"/>
                  </a:lnTo>
                  <a:cubicBezTo>
                    <a:pt x="4186" y="1716"/>
                    <a:pt x="3935" y="3286"/>
                    <a:pt x="4353" y="4792"/>
                  </a:cubicBezTo>
                  <a:cubicBezTo>
                    <a:pt x="4437" y="4834"/>
                    <a:pt x="4458" y="4855"/>
                    <a:pt x="4500" y="4855"/>
                  </a:cubicBezTo>
                  <a:cubicBezTo>
                    <a:pt x="4918" y="4960"/>
                    <a:pt x="5357" y="5064"/>
                    <a:pt x="5776" y="5169"/>
                  </a:cubicBezTo>
                  <a:cubicBezTo>
                    <a:pt x="6006" y="5232"/>
                    <a:pt x="6132" y="5420"/>
                    <a:pt x="6111" y="5629"/>
                  </a:cubicBezTo>
                  <a:cubicBezTo>
                    <a:pt x="6090" y="5838"/>
                    <a:pt x="5922" y="5901"/>
                    <a:pt x="5755" y="5901"/>
                  </a:cubicBezTo>
                  <a:cubicBezTo>
                    <a:pt x="5483" y="5901"/>
                    <a:pt x="5232" y="5859"/>
                    <a:pt x="4960" y="5838"/>
                  </a:cubicBezTo>
                  <a:cubicBezTo>
                    <a:pt x="4881" y="5812"/>
                    <a:pt x="4810" y="5745"/>
                    <a:pt x="4722" y="5745"/>
                  </a:cubicBezTo>
                  <a:cubicBezTo>
                    <a:pt x="4670" y="5745"/>
                    <a:pt x="4611" y="5768"/>
                    <a:pt x="4541" y="5838"/>
                  </a:cubicBezTo>
                  <a:cubicBezTo>
                    <a:pt x="4667" y="6424"/>
                    <a:pt x="4625" y="7094"/>
                    <a:pt x="4876" y="7680"/>
                  </a:cubicBezTo>
                  <a:cubicBezTo>
                    <a:pt x="5064" y="7722"/>
                    <a:pt x="5274" y="7680"/>
                    <a:pt x="5399" y="7763"/>
                  </a:cubicBezTo>
                  <a:cubicBezTo>
                    <a:pt x="5588" y="7847"/>
                    <a:pt x="5755" y="7973"/>
                    <a:pt x="5880" y="8140"/>
                  </a:cubicBezTo>
                  <a:cubicBezTo>
                    <a:pt x="6027" y="8349"/>
                    <a:pt x="5880" y="8600"/>
                    <a:pt x="5608" y="8663"/>
                  </a:cubicBezTo>
                  <a:cubicBezTo>
                    <a:pt x="5600" y="8664"/>
                    <a:pt x="5592" y="8665"/>
                    <a:pt x="5584" y="8665"/>
                  </a:cubicBezTo>
                  <a:cubicBezTo>
                    <a:pt x="5483" y="8665"/>
                    <a:pt x="5368" y="8596"/>
                    <a:pt x="5248" y="8596"/>
                  </a:cubicBezTo>
                  <a:cubicBezTo>
                    <a:pt x="5174" y="8596"/>
                    <a:pt x="5098" y="8622"/>
                    <a:pt x="5023" y="8705"/>
                  </a:cubicBezTo>
                  <a:cubicBezTo>
                    <a:pt x="5064" y="8998"/>
                    <a:pt x="4981" y="9333"/>
                    <a:pt x="5190" y="9626"/>
                  </a:cubicBezTo>
                  <a:cubicBezTo>
                    <a:pt x="5483" y="9709"/>
                    <a:pt x="5755" y="9814"/>
                    <a:pt x="6027" y="9877"/>
                  </a:cubicBezTo>
                  <a:cubicBezTo>
                    <a:pt x="6215" y="9939"/>
                    <a:pt x="6445" y="9939"/>
                    <a:pt x="6634" y="10023"/>
                  </a:cubicBezTo>
                  <a:cubicBezTo>
                    <a:pt x="6717" y="10044"/>
                    <a:pt x="6801" y="10191"/>
                    <a:pt x="6801" y="10274"/>
                  </a:cubicBezTo>
                  <a:cubicBezTo>
                    <a:pt x="6801" y="10379"/>
                    <a:pt x="6717" y="10504"/>
                    <a:pt x="6613" y="10546"/>
                  </a:cubicBezTo>
                  <a:cubicBezTo>
                    <a:pt x="6487" y="10588"/>
                    <a:pt x="6320" y="10609"/>
                    <a:pt x="6194" y="10609"/>
                  </a:cubicBezTo>
                  <a:lnTo>
                    <a:pt x="5357" y="10609"/>
                  </a:lnTo>
                  <a:cubicBezTo>
                    <a:pt x="5462" y="11069"/>
                    <a:pt x="5567" y="11446"/>
                    <a:pt x="5671" y="11844"/>
                  </a:cubicBezTo>
                  <a:cubicBezTo>
                    <a:pt x="5776" y="12283"/>
                    <a:pt x="5985" y="12680"/>
                    <a:pt x="6341" y="12952"/>
                  </a:cubicBezTo>
                  <a:cubicBezTo>
                    <a:pt x="6425" y="12994"/>
                    <a:pt x="6508" y="13057"/>
                    <a:pt x="6550" y="13099"/>
                  </a:cubicBezTo>
                  <a:cubicBezTo>
                    <a:pt x="6738" y="13308"/>
                    <a:pt x="6613" y="13685"/>
                    <a:pt x="6320" y="13706"/>
                  </a:cubicBezTo>
                  <a:cubicBezTo>
                    <a:pt x="6281" y="13712"/>
                    <a:pt x="6234" y="13717"/>
                    <a:pt x="6186" y="13717"/>
                  </a:cubicBezTo>
                  <a:cubicBezTo>
                    <a:pt x="6077" y="13717"/>
                    <a:pt x="5959" y="13694"/>
                    <a:pt x="5901" y="13622"/>
                  </a:cubicBezTo>
                  <a:cubicBezTo>
                    <a:pt x="5666" y="13342"/>
                    <a:pt x="5358" y="13301"/>
                    <a:pt x="5050" y="13301"/>
                  </a:cubicBezTo>
                  <a:cubicBezTo>
                    <a:pt x="4920" y="13301"/>
                    <a:pt x="4791" y="13308"/>
                    <a:pt x="4667" y="13308"/>
                  </a:cubicBezTo>
                  <a:lnTo>
                    <a:pt x="2993" y="13308"/>
                  </a:lnTo>
                  <a:cubicBezTo>
                    <a:pt x="2365" y="13308"/>
                    <a:pt x="1779" y="13266"/>
                    <a:pt x="1173" y="13099"/>
                  </a:cubicBezTo>
                  <a:cubicBezTo>
                    <a:pt x="796" y="12994"/>
                    <a:pt x="440" y="12952"/>
                    <a:pt x="22" y="12869"/>
                  </a:cubicBezTo>
                  <a:cubicBezTo>
                    <a:pt x="22" y="13099"/>
                    <a:pt x="1" y="13266"/>
                    <a:pt x="22" y="13434"/>
                  </a:cubicBezTo>
                  <a:lnTo>
                    <a:pt x="336" y="15003"/>
                  </a:lnTo>
                  <a:cubicBezTo>
                    <a:pt x="482" y="15735"/>
                    <a:pt x="629" y="16489"/>
                    <a:pt x="754" y="17242"/>
                  </a:cubicBezTo>
                  <a:cubicBezTo>
                    <a:pt x="810" y="17242"/>
                    <a:pt x="856" y="17251"/>
                    <a:pt x="894" y="17251"/>
                  </a:cubicBezTo>
                  <a:cubicBezTo>
                    <a:pt x="912" y="17251"/>
                    <a:pt x="929" y="17249"/>
                    <a:pt x="943" y="17242"/>
                  </a:cubicBezTo>
                  <a:cubicBezTo>
                    <a:pt x="1675" y="16781"/>
                    <a:pt x="2554" y="16719"/>
                    <a:pt x="3244" y="16196"/>
                  </a:cubicBezTo>
                  <a:cubicBezTo>
                    <a:pt x="3307" y="16133"/>
                    <a:pt x="3391" y="16112"/>
                    <a:pt x="3474" y="16091"/>
                  </a:cubicBezTo>
                  <a:cubicBezTo>
                    <a:pt x="3935" y="15924"/>
                    <a:pt x="4416" y="15777"/>
                    <a:pt x="4876" y="15631"/>
                  </a:cubicBezTo>
                  <a:cubicBezTo>
                    <a:pt x="5022" y="15594"/>
                    <a:pt x="5167" y="15574"/>
                    <a:pt x="5306" y="15574"/>
                  </a:cubicBezTo>
                  <a:cubicBezTo>
                    <a:pt x="5644" y="15574"/>
                    <a:pt x="5951" y="15696"/>
                    <a:pt x="6173" y="16007"/>
                  </a:cubicBezTo>
                  <a:cubicBezTo>
                    <a:pt x="6425" y="16363"/>
                    <a:pt x="6759" y="16572"/>
                    <a:pt x="7136" y="16740"/>
                  </a:cubicBezTo>
                  <a:cubicBezTo>
                    <a:pt x="8248" y="17184"/>
                    <a:pt x="9399" y="17473"/>
                    <a:pt x="10608" y="17473"/>
                  </a:cubicBezTo>
                  <a:cubicBezTo>
                    <a:pt x="10650" y="17473"/>
                    <a:pt x="10693" y="17473"/>
                    <a:pt x="10735" y="17472"/>
                  </a:cubicBezTo>
                  <a:cubicBezTo>
                    <a:pt x="11258" y="17472"/>
                    <a:pt x="11823" y="17472"/>
                    <a:pt x="12304" y="17346"/>
                  </a:cubicBezTo>
                  <a:cubicBezTo>
                    <a:pt x="12764" y="17242"/>
                    <a:pt x="13183" y="17158"/>
                    <a:pt x="13622" y="17158"/>
                  </a:cubicBezTo>
                  <a:cubicBezTo>
                    <a:pt x="13662" y="17159"/>
                    <a:pt x="13701" y="17159"/>
                    <a:pt x="13741" y="17159"/>
                  </a:cubicBezTo>
                  <a:cubicBezTo>
                    <a:pt x="14717" y="17159"/>
                    <a:pt x="15584" y="16910"/>
                    <a:pt x="16489" y="16468"/>
                  </a:cubicBezTo>
                  <a:cubicBezTo>
                    <a:pt x="17326" y="16091"/>
                    <a:pt x="17912" y="15421"/>
                    <a:pt x="18539" y="14836"/>
                  </a:cubicBezTo>
                  <a:cubicBezTo>
                    <a:pt x="18769" y="14626"/>
                    <a:pt x="18874" y="14312"/>
                    <a:pt x="18790" y="14020"/>
                  </a:cubicBezTo>
                  <a:cubicBezTo>
                    <a:pt x="18560" y="13538"/>
                    <a:pt x="18560" y="12869"/>
                    <a:pt x="18037" y="12325"/>
                  </a:cubicBezTo>
                  <a:cubicBezTo>
                    <a:pt x="17987" y="12331"/>
                    <a:pt x="17939" y="12334"/>
                    <a:pt x="17890" y="12334"/>
                  </a:cubicBezTo>
                  <a:cubicBezTo>
                    <a:pt x="17452" y="12334"/>
                    <a:pt x="17073" y="12091"/>
                    <a:pt x="16677" y="11864"/>
                  </a:cubicBezTo>
                  <a:cubicBezTo>
                    <a:pt x="15849" y="11429"/>
                    <a:pt x="14991" y="11225"/>
                    <a:pt x="14103" y="11225"/>
                  </a:cubicBezTo>
                  <a:cubicBezTo>
                    <a:pt x="13712" y="11225"/>
                    <a:pt x="13314" y="11265"/>
                    <a:pt x="12911" y="11341"/>
                  </a:cubicBezTo>
                  <a:cubicBezTo>
                    <a:pt x="12702" y="11383"/>
                    <a:pt x="12498" y="11409"/>
                    <a:pt x="12299" y="11409"/>
                  </a:cubicBezTo>
                  <a:cubicBezTo>
                    <a:pt x="12100" y="11409"/>
                    <a:pt x="11906" y="11383"/>
                    <a:pt x="11718" y="11320"/>
                  </a:cubicBezTo>
                  <a:lnTo>
                    <a:pt x="11090" y="10232"/>
                  </a:lnTo>
                  <a:cubicBezTo>
                    <a:pt x="10630" y="9416"/>
                    <a:pt x="10212" y="8600"/>
                    <a:pt x="9772" y="7826"/>
                  </a:cubicBezTo>
                  <a:cubicBezTo>
                    <a:pt x="8998" y="6466"/>
                    <a:pt x="8182" y="5148"/>
                    <a:pt x="7366" y="3788"/>
                  </a:cubicBezTo>
                  <a:cubicBezTo>
                    <a:pt x="6969" y="3139"/>
                    <a:pt x="6508" y="2532"/>
                    <a:pt x="5964" y="1988"/>
                  </a:cubicBezTo>
                  <a:cubicBezTo>
                    <a:pt x="5671" y="1696"/>
                    <a:pt x="5399" y="1361"/>
                    <a:pt x="5169" y="1047"/>
                  </a:cubicBezTo>
                  <a:cubicBezTo>
                    <a:pt x="4918" y="712"/>
                    <a:pt x="4625" y="356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1"/>
            <p:cNvSpPr/>
            <p:nvPr/>
          </p:nvSpPr>
          <p:spPr>
            <a:xfrm>
              <a:off x="7458575" y="2029375"/>
              <a:ext cx="100450" cy="299750"/>
            </a:xfrm>
            <a:custGeom>
              <a:avLst/>
              <a:gdLst/>
              <a:ahLst/>
              <a:cxnLst/>
              <a:rect l="l" t="t" r="r" b="b"/>
              <a:pathLst>
                <a:path w="4018" h="11990" extrusionOk="0">
                  <a:moveTo>
                    <a:pt x="523" y="1"/>
                  </a:moveTo>
                  <a:cubicBezTo>
                    <a:pt x="147" y="1465"/>
                    <a:pt x="21" y="2888"/>
                    <a:pt x="167" y="4290"/>
                  </a:cubicBezTo>
                  <a:cubicBezTo>
                    <a:pt x="251" y="4353"/>
                    <a:pt x="314" y="4374"/>
                    <a:pt x="356" y="4395"/>
                  </a:cubicBezTo>
                  <a:cubicBezTo>
                    <a:pt x="565" y="4478"/>
                    <a:pt x="837" y="4562"/>
                    <a:pt x="774" y="4876"/>
                  </a:cubicBezTo>
                  <a:cubicBezTo>
                    <a:pt x="753" y="5211"/>
                    <a:pt x="460" y="5127"/>
                    <a:pt x="251" y="5190"/>
                  </a:cubicBezTo>
                  <a:cubicBezTo>
                    <a:pt x="230" y="5190"/>
                    <a:pt x="209" y="5211"/>
                    <a:pt x="167" y="5231"/>
                  </a:cubicBezTo>
                  <a:lnTo>
                    <a:pt x="167" y="5922"/>
                  </a:lnTo>
                  <a:cubicBezTo>
                    <a:pt x="335" y="5943"/>
                    <a:pt x="460" y="5922"/>
                    <a:pt x="544" y="5964"/>
                  </a:cubicBezTo>
                  <a:cubicBezTo>
                    <a:pt x="670" y="6027"/>
                    <a:pt x="795" y="6110"/>
                    <a:pt x="879" y="6215"/>
                  </a:cubicBezTo>
                  <a:cubicBezTo>
                    <a:pt x="942" y="6278"/>
                    <a:pt x="942" y="6445"/>
                    <a:pt x="879" y="6529"/>
                  </a:cubicBezTo>
                  <a:cubicBezTo>
                    <a:pt x="879" y="6583"/>
                    <a:pt x="769" y="6637"/>
                    <a:pt x="672" y="6637"/>
                  </a:cubicBezTo>
                  <a:cubicBezTo>
                    <a:pt x="657" y="6637"/>
                    <a:pt x="642" y="6636"/>
                    <a:pt x="628" y="6633"/>
                  </a:cubicBezTo>
                  <a:cubicBezTo>
                    <a:pt x="460" y="6591"/>
                    <a:pt x="335" y="6529"/>
                    <a:pt x="167" y="6466"/>
                  </a:cubicBezTo>
                  <a:lnTo>
                    <a:pt x="167" y="6466"/>
                  </a:lnTo>
                  <a:cubicBezTo>
                    <a:pt x="0" y="7219"/>
                    <a:pt x="126" y="7826"/>
                    <a:pt x="523" y="8433"/>
                  </a:cubicBezTo>
                  <a:cubicBezTo>
                    <a:pt x="1255" y="9584"/>
                    <a:pt x="1883" y="10818"/>
                    <a:pt x="2532" y="11990"/>
                  </a:cubicBezTo>
                  <a:cubicBezTo>
                    <a:pt x="3034" y="11885"/>
                    <a:pt x="3473" y="11801"/>
                    <a:pt x="4017" y="11697"/>
                  </a:cubicBezTo>
                  <a:cubicBezTo>
                    <a:pt x="3934" y="11341"/>
                    <a:pt x="3871" y="10985"/>
                    <a:pt x="3787" y="10651"/>
                  </a:cubicBezTo>
                  <a:cubicBezTo>
                    <a:pt x="3557" y="9709"/>
                    <a:pt x="3285" y="8768"/>
                    <a:pt x="3076" y="7826"/>
                  </a:cubicBezTo>
                  <a:cubicBezTo>
                    <a:pt x="2888" y="7115"/>
                    <a:pt x="2783" y="6382"/>
                    <a:pt x="2553" y="5692"/>
                  </a:cubicBezTo>
                  <a:cubicBezTo>
                    <a:pt x="2343" y="5064"/>
                    <a:pt x="2155" y="4457"/>
                    <a:pt x="2030" y="3830"/>
                  </a:cubicBezTo>
                  <a:cubicBezTo>
                    <a:pt x="1779" y="2595"/>
                    <a:pt x="1402" y="1361"/>
                    <a:pt x="774" y="273"/>
                  </a:cubicBezTo>
                  <a:cubicBezTo>
                    <a:pt x="732" y="189"/>
                    <a:pt x="649" y="105"/>
                    <a:pt x="5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1"/>
            <p:cNvSpPr/>
            <p:nvPr/>
          </p:nvSpPr>
          <p:spPr>
            <a:xfrm>
              <a:off x="7703375" y="2377225"/>
              <a:ext cx="68025" cy="73325"/>
            </a:xfrm>
            <a:custGeom>
              <a:avLst/>
              <a:gdLst/>
              <a:ahLst/>
              <a:cxnLst/>
              <a:rect l="l" t="t" r="r" b="b"/>
              <a:pathLst>
                <a:path w="2721" h="2933" extrusionOk="0">
                  <a:moveTo>
                    <a:pt x="1821" y="1"/>
                  </a:moveTo>
                  <a:cubicBezTo>
                    <a:pt x="1256" y="105"/>
                    <a:pt x="984" y="377"/>
                    <a:pt x="670" y="628"/>
                  </a:cubicBezTo>
                  <a:cubicBezTo>
                    <a:pt x="272" y="942"/>
                    <a:pt x="0" y="1298"/>
                    <a:pt x="84" y="1842"/>
                  </a:cubicBezTo>
                  <a:cubicBezTo>
                    <a:pt x="105" y="2093"/>
                    <a:pt x="63" y="2344"/>
                    <a:pt x="63" y="2595"/>
                  </a:cubicBezTo>
                  <a:cubicBezTo>
                    <a:pt x="544" y="2700"/>
                    <a:pt x="1005" y="2825"/>
                    <a:pt x="1444" y="2888"/>
                  </a:cubicBezTo>
                  <a:cubicBezTo>
                    <a:pt x="1668" y="2911"/>
                    <a:pt x="1897" y="2933"/>
                    <a:pt x="2127" y="2933"/>
                  </a:cubicBezTo>
                  <a:cubicBezTo>
                    <a:pt x="2326" y="2933"/>
                    <a:pt x="2526" y="2916"/>
                    <a:pt x="2720" y="2867"/>
                  </a:cubicBezTo>
                  <a:cubicBezTo>
                    <a:pt x="2679" y="2721"/>
                    <a:pt x="2699" y="2658"/>
                    <a:pt x="2679" y="2616"/>
                  </a:cubicBezTo>
                  <a:cubicBezTo>
                    <a:pt x="2469" y="2344"/>
                    <a:pt x="2176" y="2135"/>
                    <a:pt x="1863" y="1989"/>
                  </a:cubicBezTo>
                  <a:cubicBezTo>
                    <a:pt x="1046" y="1633"/>
                    <a:pt x="942" y="1152"/>
                    <a:pt x="1507" y="419"/>
                  </a:cubicBezTo>
                  <a:lnTo>
                    <a:pt x="18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1"/>
            <p:cNvSpPr/>
            <p:nvPr/>
          </p:nvSpPr>
          <p:spPr>
            <a:xfrm>
              <a:off x="7181850" y="2002700"/>
              <a:ext cx="610475" cy="528875"/>
            </a:xfrm>
            <a:custGeom>
              <a:avLst/>
              <a:gdLst/>
              <a:ahLst/>
              <a:cxnLst/>
              <a:rect l="l" t="t" r="r" b="b"/>
              <a:pathLst>
                <a:path w="24419" h="21155" extrusionOk="0">
                  <a:moveTo>
                    <a:pt x="10483" y="7303"/>
                  </a:moveTo>
                  <a:cubicBezTo>
                    <a:pt x="10504" y="7135"/>
                    <a:pt x="10504" y="6989"/>
                    <a:pt x="10504" y="6801"/>
                  </a:cubicBezTo>
                  <a:cubicBezTo>
                    <a:pt x="10504" y="5650"/>
                    <a:pt x="10483" y="4499"/>
                    <a:pt x="10504" y="3348"/>
                  </a:cubicBezTo>
                  <a:cubicBezTo>
                    <a:pt x="10504" y="2993"/>
                    <a:pt x="10588" y="2595"/>
                    <a:pt x="10651" y="2218"/>
                  </a:cubicBezTo>
                  <a:cubicBezTo>
                    <a:pt x="10672" y="1946"/>
                    <a:pt x="10755" y="1653"/>
                    <a:pt x="10755" y="1360"/>
                  </a:cubicBezTo>
                  <a:cubicBezTo>
                    <a:pt x="10755" y="1047"/>
                    <a:pt x="10860" y="796"/>
                    <a:pt x="11006" y="524"/>
                  </a:cubicBezTo>
                  <a:cubicBezTo>
                    <a:pt x="11236" y="105"/>
                    <a:pt x="11760" y="0"/>
                    <a:pt x="12136" y="335"/>
                  </a:cubicBezTo>
                  <a:cubicBezTo>
                    <a:pt x="12324" y="524"/>
                    <a:pt x="12471" y="733"/>
                    <a:pt x="12596" y="963"/>
                  </a:cubicBezTo>
                  <a:cubicBezTo>
                    <a:pt x="13287" y="2156"/>
                    <a:pt x="13705" y="3453"/>
                    <a:pt x="13957" y="4792"/>
                  </a:cubicBezTo>
                  <a:cubicBezTo>
                    <a:pt x="14103" y="5357"/>
                    <a:pt x="14270" y="5922"/>
                    <a:pt x="14459" y="6487"/>
                  </a:cubicBezTo>
                  <a:cubicBezTo>
                    <a:pt x="14689" y="7240"/>
                    <a:pt x="14835" y="8035"/>
                    <a:pt x="15045" y="8788"/>
                  </a:cubicBezTo>
                  <a:cubicBezTo>
                    <a:pt x="15317" y="9897"/>
                    <a:pt x="15609" y="11006"/>
                    <a:pt x="15923" y="12115"/>
                  </a:cubicBezTo>
                  <a:cubicBezTo>
                    <a:pt x="16007" y="12366"/>
                    <a:pt x="16133" y="12576"/>
                    <a:pt x="16258" y="12848"/>
                  </a:cubicBezTo>
                  <a:cubicBezTo>
                    <a:pt x="16425" y="12868"/>
                    <a:pt x="16551" y="12931"/>
                    <a:pt x="16698" y="12952"/>
                  </a:cubicBezTo>
                  <a:cubicBezTo>
                    <a:pt x="17304" y="13036"/>
                    <a:pt x="17848" y="13245"/>
                    <a:pt x="18371" y="13517"/>
                  </a:cubicBezTo>
                  <a:cubicBezTo>
                    <a:pt x="18518" y="13601"/>
                    <a:pt x="18643" y="13684"/>
                    <a:pt x="18769" y="13705"/>
                  </a:cubicBezTo>
                  <a:cubicBezTo>
                    <a:pt x="19522" y="13936"/>
                    <a:pt x="20087" y="14438"/>
                    <a:pt x="20506" y="15128"/>
                  </a:cubicBezTo>
                  <a:cubicBezTo>
                    <a:pt x="20527" y="15170"/>
                    <a:pt x="20589" y="15191"/>
                    <a:pt x="20652" y="15296"/>
                  </a:cubicBezTo>
                  <a:cubicBezTo>
                    <a:pt x="20799" y="15212"/>
                    <a:pt x="20945" y="15149"/>
                    <a:pt x="21050" y="15024"/>
                  </a:cubicBezTo>
                  <a:cubicBezTo>
                    <a:pt x="21594" y="14459"/>
                    <a:pt x="22368" y="14249"/>
                    <a:pt x="23037" y="13894"/>
                  </a:cubicBezTo>
                  <a:cubicBezTo>
                    <a:pt x="23226" y="13789"/>
                    <a:pt x="23519" y="13831"/>
                    <a:pt x="23728" y="13873"/>
                  </a:cubicBezTo>
                  <a:cubicBezTo>
                    <a:pt x="24063" y="13915"/>
                    <a:pt x="24251" y="14291"/>
                    <a:pt x="24084" y="14605"/>
                  </a:cubicBezTo>
                  <a:cubicBezTo>
                    <a:pt x="24000" y="14752"/>
                    <a:pt x="23874" y="14856"/>
                    <a:pt x="23749" y="14982"/>
                  </a:cubicBezTo>
                  <a:cubicBezTo>
                    <a:pt x="23414" y="15296"/>
                    <a:pt x="23100" y="15651"/>
                    <a:pt x="22891" y="16091"/>
                  </a:cubicBezTo>
                  <a:cubicBezTo>
                    <a:pt x="23268" y="16405"/>
                    <a:pt x="23644" y="16718"/>
                    <a:pt x="23979" y="17011"/>
                  </a:cubicBezTo>
                  <a:cubicBezTo>
                    <a:pt x="24376" y="17304"/>
                    <a:pt x="24418" y="17744"/>
                    <a:pt x="24376" y="18204"/>
                  </a:cubicBezTo>
                  <a:cubicBezTo>
                    <a:pt x="24335" y="18476"/>
                    <a:pt x="24188" y="18643"/>
                    <a:pt x="23937" y="18685"/>
                  </a:cubicBezTo>
                  <a:cubicBezTo>
                    <a:pt x="23268" y="18706"/>
                    <a:pt x="22619" y="18790"/>
                    <a:pt x="21991" y="18622"/>
                  </a:cubicBezTo>
                  <a:cubicBezTo>
                    <a:pt x="21343" y="18476"/>
                    <a:pt x="20715" y="18476"/>
                    <a:pt x="20003" y="18434"/>
                  </a:cubicBezTo>
                  <a:cubicBezTo>
                    <a:pt x="19376" y="19271"/>
                    <a:pt x="18455" y="19731"/>
                    <a:pt x="17555" y="20213"/>
                  </a:cubicBezTo>
                  <a:cubicBezTo>
                    <a:pt x="17283" y="20380"/>
                    <a:pt x="17032" y="20464"/>
                    <a:pt x="16739" y="20506"/>
                  </a:cubicBezTo>
                  <a:cubicBezTo>
                    <a:pt x="15944" y="20694"/>
                    <a:pt x="15170" y="20736"/>
                    <a:pt x="14375" y="20715"/>
                  </a:cubicBezTo>
                  <a:cubicBezTo>
                    <a:pt x="14312" y="20715"/>
                    <a:pt x="14208" y="20715"/>
                    <a:pt x="14124" y="20736"/>
                  </a:cubicBezTo>
                  <a:cubicBezTo>
                    <a:pt x="13015" y="21154"/>
                    <a:pt x="11906" y="20924"/>
                    <a:pt x="10797" y="20882"/>
                  </a:cubicBezTo>
                  <a:cubicBezTo>
                    <a:pt x="10023" y="20840"/>
                    <a:pt x="9249" y="20527"/>
                    <a:pt x="8475" y="20380"/>
                  </a:cubicBezTo>
                  <a:cubicBezTo>
                    <a:pt x="7659" y="20213"/>
                    <a:pt x="7010" y="19794"/>
                    <a:pt x="6508" y="19125"/>
                  </a:cubicBezTo>
                  <a:cubicBezTo>
                    <a:pt x="5650" y="19166"/>
                    <a:pt x="4813" y="19313"/>
                    <a:pt x="4081" y="19836"/>
                  </a:cubicBezTo>
                  <a:cubicBezTo>
                    <a:pt x="3955" y="19941"/>
                    <a:pt x="3767" y="19962"/>
                    <a:pt x="3578" y="20045"/>
                  </a:cubicBezTo>
                  <a:cubicBezTo>
                    <a:pt x="3181" y="20171"/>
                    <a:pt x="2762" y="20213"/>
                    <a:pt x="2428" y="20485"/>
                  </a:cubicBezTo>
                  <a:cubicBezTo>
                    <a:pt x="2323" y="20568"/>
                    <a:pt x="2135" y="20589"/>
                    <a:pt x="2009" y="20589"/>
                  </a:cubicBezTo>
                  <a:cubicBezTo>
                    <a:pt x="1800" y="20610"/>
                    <a:pt x="1653" y="20673"/>
                    <a:pt x="1465" y="20819"/>
                  </a:cubicBezTo>
                  <a:cubicBezTo>
                    <a:pt x="1235" y="21029"/>
                    <a:pt x="942" y="20924"/>
                    <a:pt x="816" y="20673"/>
                  </a:cubicBezTo>
                  <a:cubicBezTo>
                    <a:pt x="754" y="20527"/>
                    <a:pt x="670" y="20380"/>
                    <a:pt x="712" y="20255"/>
                  </a:cubicBezTo>
                  <a:cubicBezTo>
                    <a:pt x="775" y="19041"/>
                    <a:pt x="419" y="17911"/>
                    <a:pt x="210" y="16760"/>
                  </a:cubicBezTo>
                  <a:cubicBezTo>
                    <a:pt x="147" y="16488"/>
                    <a:pt x="84" y="16195"/>
                    <a:pt x="42" y="15902"/>
                  </a:cubicBezTo>
                  <a:cubicBezTo>
                    <a:pt x="21" y="15693"/>
                    <a:pt x="0" y="15484"/>
                    <a:pt x="21" y="15296"/>
                  </a:cubicBezTo>
                  <a:cubicBezTo>
                    <a:pt x="84" y="14731"/>
                    <a:pt x="314" y="14521"/>
                    <a:pt x="879" y="14563"/>
                  </a:cubicBezTo>
                  <a:cubicBezTo>
                    <a:pt x="1340" y="14584"/>
                    <a:pt x="1779" y="14647"/>
                    <a:pt x="2197" y="14814"/>
                  </a:cubicBezTo>
                  <a:cubicBezTo>
                    <a:pt x="3390" y="15191"/>
                    <a:pt x="4645" y="15024"/>
                    <a:pt x="5901" y="15065"/>
                  </a:cubicBezTo>
                  <a:cubicBezTo>
                    <a:pt x="5901" y="14919"/>
                    <a:pt x="5964" y="14814"/>
                    <a:pt x="5943" y="14689"/>
                  </a:cubicBezTo>
                  <a:cubicBezTo>
                    <a:pt x="5441" y="13057"/>
                    <a:pt x="5231" y="11341"/>
                    <a:pt x="4938" y="9688"/>
                  </a:cubicBezTo>
                  <a:cubicBezTo>
                    <a:pt x="4792" y="8705"/>
                    <a:pt x="4645" y="7763"/>
                    <a:pt x="4520" y="6801"/>
                  </a:cubicBezTo>
                  <a:cubicBezTo>
                    <a:pt x="4436" y="6236"/>
                    <a:pt x="4415" y="5629"/>
                    <a:pt x="4394" y="5043"/>
                  </a:cubicBezTo>
                  <a:cubicBezTo>
                    <a:pt x="4353" y="4060"/>
                    <a:pt x="4394" y="3034"/>
                    <a:pt x="4394" y="2051"/>
                  </a:cubicBezTo>
                  <a:cubicBezTo>
                    <a:pt x="4394" y="1779"/>
                    <a:pt x="4353" y="1486"/>
                    <a:pt x="4625" y="1340"/>
                  </a:cubicBezTo>
                  <a:cubicBezTo>
                    <a:pt x="4918" y="1172"/>
                    <a:pt x="5231" y="1277"/>
                    <a:pt x="5441" y="1486"/>
                  </a:cubicBezTo>
                  <a:cubicBezTo>
                    <a:pt x="5985" y="1988"/>
                    <a:pt x="6487" y="2511"/>
                    <a:pt x="6968" y="3055"/>
                  </a:cubicBezTo>
                  <a:cubicBezTo>
                    <a:pt x="7219" y="3327"/>
                    <a:pt x="7407" y="3641"/>
                    <a:pt x="7659" y="3871"/>
                  </a:cubicBezTo>
                  <a:cubicBezTo>
                    <a:pt x="8349" y="4520"/>
                    <a:pt x="8893" y="5294"/>
                    <a:pt x="9395" y="6089"/>
                  </a:cubicBezTo>
                  <a:cubicBezTo>
                    <a:pt x="9646" y="6550"/>
                    <a:pt x="9939" y="7010"/>
                    <a:pt x="10232" y="7449"/>
                  </a:cubicBezTo>
                  <a:cubicBezTo>
                    <a:pt x="10379" y="7324"/>
                    <a:pt x="10441" y="7324"/>
                    <a:pt x="10483" y="7303"/>
                  </a:cubicBezTo>
                  <a:close/>
                  <a:moveTo>
                    <a:pt x="5336" y="2469"/>
                  </a:moveTo>
                  <a:cubicBezTo>
                    <a:pt x="5420" y="4185"/>
                    <a:pt x="5169" y="5754"/>
                    <a:pt x="5587" y="7240"/>
                  </a:cubicBezTo>
                  <a:cubicBezTo>
                    <a:pt x="5671" y="7303"/>
                    <a:pt x="5692" y="7324"/>
                    <a:pt x="5734" y="7324"/>
                  </a:cubicBezTo>
                  <a:cubicBezTo>
                    <a:pt x="6152" y="7428"/>
                    <a:pt x="6591" y="7533"/>
                    <a:pt x="7010" y="7638"/>
                  </a:cubicBezTo>
                  <a:cubicBezTo>
                    <a:pt x="7240" y="7700"/>
                    <a:pt x="7366" y="7868"/>
                    <a:pt x="7345" y="8077"/>
                  </a:cubicBezTo>
                  <a:cubicBezTo>
                    <a:pt x="7324" y="8286"/>
                    <a:pt x="7156" y="8370"/>
                    <a:pt x="6989" y="8370"/>
                  </a:cubicBezTo>
                  <a:cubicBezTo>
                    <a:pt x="6717" y="8370"/>
                    <a:pt x="6466" y="8328"/>
                    <a:pt x="6194" y="8286"/>
                  </a:cubicBezTo>
                  <a:cubicBezTo>
                    <a:pt x="6068" y="8265"/>
                    <a:pt x="5964" y="8119"/>
                    <a:pt x="5775" y="8286"/>
                  </a:cubicBezTo>
                  <a:cubicBezTo>
                    <a:pt x="5901" y="8893"/>
                    <a:pt x="5859" y="9542"/>
                    <a:pt x="6110" y="10148"/>
                  </a:cubicBezTo>
                  <a:cubicBezTo>
                    <a:pt x="6298" y="10169"/>
                    <a:pt x="6508" y="10148"/>
                    <a:pt x="6633" y="10232"/>
                  </a:cubicBezTo>
                  <a:cubicBezTo>
                    <a:pt x="6822" y="10316"/>
                    <a:pt x="6989" y="10441"/>
                    <a:pt x="7114" y="10588"/>
                  </a:cubicBezTo>
                  <a:cubicBezTo>
                    <a:pt x="7261" y="10797"/>
                    <a:pt x="7114" y="11069"/>
                    <a:pt x="6842" y="11111"/>
                  </a:cubicBezTo>
                  <a:cubicBezTo>
                    <a:pt x="6675" y="11153"/>
                    <a:pt x="6466" y="10943"/>
                    <a:pt x="6257" y="11174"/>
                  </a:cubicBezTo>
                  <a:cubicBezTo>
                    <a:pt x="6298" y="11446"/>
                    <a:pt x="6215" y="11801"/>
                    <a:pt x="6424" y="12073"/>
                  </a:cubicBezTo>
                  <a:cubicBezTo>
                    <a:pt x="6717" y="12157"/>
                    <a:pt x="6989" y="12262"/>
                    <a:pt x="7261" y="12345"/>
                  </a:cubicBezTo>
                  <a:cubicBezTo>
                    <a:pt x="7449" y="12387"/>
                    <a:pt x="7679" y="12387"/>
                    <a:pt x="7868" y="12471"/>
                  </a:cubicBezTo>
                  <a:cubicBezTo>
                    <a:pt x="7951" y="12492"/>
                    <a:pt x="8035" y="12659"/>
                    <a:pt x="8035" y="12743"/>
                  </a:cubicBezTo>
                  <a:cubicBezTo>
                    <a:pt x="8035" y="12848"/>
                    <a:pt x="7951" y="12973"/>
                    <a:pt x="7847" y="12994"/>
                  </a:cubicBezTo>
                  <a:cubicBezTo>
                    <a:pt x="7721" y="13057"/>
                    <a:pt x="7554" y="13078"/>
                    <a:pt x="7428" y="13078"/>
                  </a:cubicBezTo>
                  <a:lnTo>
                    <a:pt x="6591" y="13078"/>
                  </a:lnTo>
                  <a:cubicBezTo>
                    <a:pt x="6696" y="13517"/>
                    <a:pt x="6801" y="13915"/>
                    <a:pt x="6905" y="14312"/>
                  </a:cubicBezTo>
                  <a:cubicBezTo>
                    <a:pt x="7010" y="14752"/>
                    <a:pt x="7219" y="15149"/>
                    <a:pt x="7575" y="15400"/>
                  </a:cubicBezTo>
                  <a:cubicBezTo>
                    <a:pt x="7659" y="15463"/>
                    <a:pt x="7742" y="15505"/>
                    <a:pt x="7784" y="15568"/>
                  </a:cubicBezTo>
                  <a:cubicBezTo>
                    <a:pt x="7972" y="15777"/>
                    <a:pt x="7847" y="16133"/>
                    <a:pt x="7554" y="16153"/>
                  </a:cubicBezTo>
                  <a:cubicBezTo>
                    <a:pt x="7428" y="16195"/>
                    <a:pt x="7219" y="16195"/>
                    <a:pt x="7135" y="16091"/>
                  </a:cubicBezTo>
                  <a:cubicBezTo>
                    <a:pt x="6801" y="15693"/>
                    <a:pt x="6319" y="15777"/>
                    <a:pt x="5901" y="15777"/>
                  </a:cubicBezTo>
                  <a:lnTo>
                    <a:pt x="4227" y="15777"/>
                  </a:lnTo>
                  <a:cubicBezTo>
                    <a:pt x="3599" y="15777"/>
                    <a:pt x="3013" y="15714"/>
                    <a:pt x="2407" y="15568"/>
                  </a:cubicBezTo>
                  <a:cubicBezTo>
                    <a:pt x="2030" y="15463"/>
                    <a:pt x="1674" y="15400"/>
                    <a:pt x="1256" y="15317"/>
                  </a:cubicBezTo>
                  <a:cubicBezTo>
                    <a:pt x="1256" y="15568"/>
                    <a:pt x="1235" y="15714"/>
                    <a:pt x="1256" y="15902"/>
                  </a:cubicBezTo>
                  <a:lnTo>
                    <a:pt x="1570" y="17472"/>
                  </a:lnTo>
                  <a:cubicBezTo>
                    <a:pt x="1716" y="18204"/>
                    <a:pt x="1863" y="18957"/>
                    <a:pt x="1988" y="19690"/>
                  </a:cubicBezTo>
                  <a:cubicBezTo>
                    <a:pt x="2072" y="19690"/>
                    <a:pt x="2135" y="19710"/>
                    <a:pt x="2177" y="19690"/>
                  </a:cubicBezTo>
                  <a:cubicBezTo>
                    <a:pt x="2909" y="19250"/>
                    <a:pt x="3788" y="19166"/>
                    <a:pt x="4478" y="18643"/>
                  </a:cubicBezTo>
                  <a:cubicBezTo>
                    <a:pt x="4541" y="18602"/>
                    <a:pt x="4625" y="18560"/>
                    <a:pt x="4708" y="18539"/>
                  </a:cubicBezTo>
                  <a:cubicBezTo>
                    <a:pt x="5169" y="18392"/>
                    <a:pt x="5650" y="18225"/>
                    <a:pt x="6110" y="18099"/>
                  </a:cubicBezTo>
                  <a:cubicBezTo>
                    <a:pt x="6612" y="17974"/>
                    <a:pt x="7094" y="18016"/>
                    <a:pt x="7407" y="18455"/>
                  </a:cubicBezTo>
                  <a:cubicBezTo>
                    <a:pt x="7659" y="18832"/>
                    <a:pt x="7993" y="19041"/>
                    <a:pt x="8370" y="19187"/>
                  </a:cubicBezTo>
                  <a:cubicBezTo>
                    <a:pt x="9521" y="19669"/>
                    <a:pt x="10713" y="19962"/>
                    <a:pt x="11969" y="19920"/>
                  </a:cubicBezTo>
                  <a:cubicBezTo>
                    <a:pt x="12492" y="19920"/>
                    <a:pt x="13057" y="19920"/>
                    <a:pt x="13538" y="19794"/>
                  </a:cubicBezTo>
                  <a:cubicBezTo>
                    <a:pt x="13998" y="19690"/>
                    <a:pt x="14417" y="19627"/>
                    <a:pt x="14856" y="19627"/>
                  </a:cubicBezTo>
                  <a:cubicBezTo>
                    <a:pt x="15881" y="19648"/>
                    <a:pt x="16781" y="19376"/>
                    <a:pt x="17723" y="18936"/>
                  </a:cubicBezTo>
                  <a:cubicBezTo>
                    <a:pt x="18560" y="18539"/>
                    <a:pt x="19146" y="17890"/>
                    <a:pt x="19773" y="17283"/>
                  </a:cubicBezTo>
                  <a:cubicBezTo>
                    <a:pt x="20003" y="17074"/>
                    <a:pt x="20108" y="16760"/>
                    <a:pt x="20024" y="16488"/>
                  </a:cubicBezTo>
                  <a:cubicBezTo>
                    <a:pt x="19857" y="15881"/>
                    <a:pt x="19857" y="15191"/>
                    <a:pt x="19334" y="14647"/>
                  </a:cubicBezTo>
                  <a:cubicBezTo>
                    <a:pt x="18832" y="14731"/>
                    <a:pt x="18413" y="14438"/>
                    <a:pt x="17974" y="14208"/>
                  </a:cubicBezTo>
                  <a:cubicBezTo>
                    <a:pt x="16760" y="13580"/>
                    <a:pt x="15505" y="13412"/>
                    <a:pt x="14208" y="13684"/>
                  </a:cubicBezTo>
                  <a:cubicBezTo>
                    <a:pt x="13789" y="13768"/>
                    <a:pt x="13392" y="13789"/>
                    <a:pt x="12994" y="13664"/>
                  </a:cubicBezTo>
                  <a:lnTo>
                    <a:pt x="12366" y="12555"/>
                  </a:lnTo>
                  <a:cubicBezTo>
                    <a:pt x="11927" y="11739"/>
                    <a:pt x="11508" y="10943"/>
                    <a:pt x="11069" y="10148"/>
                  </a:cubicBezTo>
                  <a:cubicBezTo>
                    <a:pt x="10274" y="8788"/>
                    <a:pt x="9458" y="7491"/>
                    <a:pt x="8663" y="6131"/>
                  </a:cubicBezTo>
                  <a:cubicBezTo>
                    <a:pt x="8265" y="5462"/>
                    <a:pt x="7784" y="4876"/>
                    <a:pt x="7240" y="4311"/>
                  </a:cubicBezTo>
                  <a:cubicBezTo>
                    <a:pt x="6947" y="4039"/>
                    <a:pt x="6696" y="3683"/>
                    <a:pt x="6466" y="3369"/>
                  </a:cubicBezTo>
                  <a:cubicBezTo>
                    <a:pt x="6110" y="3139"/>
                    <a:pt x="5838" y="2825"/>
                    <a:pt x="5336" y="2469"/>
                  </a:cubicBezTo>
                  <a:close/>
                  <a:moveTo>
                    <a:pt x="15107" y="12785"/>
                  </a:moveTo>
                  <a:cubicBezTo>
                    <a:pt x="15045" y="12429"/>
                    <a:pt x="14961" y="12094"/>
                    <a:pt x="14877" y="11739"/>
                  </a:cubicBezTo>
                  <a:cubicBezTo>
                    <a:pt x="14647" y="10797"/>
                    <a:pt x="14375" y="9855"/>
                    <a:pt x="14166" y="8914"/>
                  </a:cubicBezTo>
                  <a:cubicBezTo>
                    <a:pt x="13998" y="8223"/>
                    <a:pt x="13894" y="7491"/>
                    <a:pt x="13643" y="6780"/>
                  </a:cubicBezTo>
                  <a:cubicBezTo>
                    <a:pt x="13433" y="6152"/>
                    <a:pt x="13266" y="5545"/>
                    <a:pt x="13120" y="4917"/>
                  </a:cubicBezTo>
                  <a:cubicBezTo>
                    <a:pt x="12868" y="3683"/>
                    <a:pt x="12492" y="2469"/>
                    <a:pt x="11864" y="1360"/>
                  </a:cubicBezTo>
                  <a:cubicBezTo>
                    <a:pt x="11822" y="1277"/>
                    <a:pt x="11739" y="1214"/>
                    <a:pt x="11613" y="1109"/>
                  </a:cubicBezTo>
                  <a:cubicBezTo>
                    <a:pt x="11236" y="2574"/>
                    <a:pt x="11111" y="3976"/>
                    <a:pt x="11278" y="5399"/>
                  </a:cubicBezTo>
                  <a:cubicBezTo>
                    <a:pt x="11341" y="5441"/>
                    <a:pt x="11404" y="5462"/>
                    <a:pt x="11446" y="5503"/>
                  </a:cubicBezTo>
                  <a:cubicBezTo>
                    <a:pt x="11655" y="5566"/>
                    <a:pt x="11927" y="5650"/>
                    <a:pt x="11864" y="5964"/>
                  </a:cubicBezTo>
                  <a:cubicBezTo>
                    <a:pt x="11843" y="6298"/>
                    <a:pt x="11550" y="6236"/>
                    <a:pt x="11341" y="6278"/>
                  </a:cubicBezTo>
                  <a:cubicBezTo>
                    <a:pt x="11320" y="6278"/>
                    <a:pt x="11299" y="6298"/>
                    <a:pt x="11278" y="6340"/>
                  </a:cubicBezTo>
                  <a:lnTo>
                    <a:pt x="11278" y="7010"/>
                  </a:lnTo>
                  <a:cubicBezTo>
                    <a:pt x="11425" y="7031"/>
                    <a:pt x="11550" y="7010"/>
                    <a:pt x="11634" y="7073"/>
                  </a:cubicBezTo>
                  <a:cubicBezTo>
                    <a:pt x="11760" y="7114"/>
                    <a:pt x="11906" y="7198"/>
                    <a:pt x="11969" y="7303"/>
                  </a:cubicBezTo>
                  <a:cubicBezTo>
                    <a:pt x="12032" y="7386"/>
                    <a:pt x="12032" y="7533"/>
                    <a:pt x="11969" y="7617"/>
                  </a:cubicBezTo>
                  <a:cubicBezTo>
                    <a:pt x="11927" y="7700"/>
                    <a:pt x="11760" y="7721"/>
                    <a:pt x="11697" y="7721"/>
                  </a:cubicBezTo>
                  <a:cubicBezTo>
                    <a:pt x="11529" y="7700"/>
                    <a:pt x="11404" y="7617"/>
                    <a:pt x="11236" y="7554"/>
                  </a:cubicBezTo>
                  <a:cubicBezTo>
                    <a:pt x="11069" y="8328"/>
                    <a:pt x="11195" y="8914"/>
                    <a:pt x="11592" y="9521"/>
                  </a:cubicBezTo>
                  <a:cubicBezTo>
                    <a:pt x="12324" y="10671"/>
                    <a:pt x="12952" y="11906"/>
                    <a:pt x="13601" y="13078"/>
                  </a:cubicBezTo>
                  <a:cubicBezTo>
                    <a:pt x="14103" y="12973"/>
                    <a:pt x="14563" y="12889"/>
                    <a:pt x="15107" y="12785"/>
                  </a:cubicBezTo>
                  <a:close/>
                  <a:moveTo>
                    <a:pt x="22640" y="14961"/>
                  </a:moveTo>
                  <a:cubicBezTo>
                    <a:pt x="22096" y="15065"/>
                    <a:pt x="21803" y="15337"/>
                    <a:pt x="21489" y="15589"/>
                  </a:cubicBezTo>
                  <a:cubicBezTo>
                    <a:pt x="21112" y="15902"/>
                    <a:pt x="20840" y="16237"/>
                    <a:pt x="20924" y="16802"/>
                  </a:cubicBezTo>
                  <a:cubicBezTo>
                    <a:pt x="20945" y="17053"/>
                    <a:pt x="20903" y="17283"/>
                    <a:pt x="20903" y="17555"/>
                  </a:cubicBezTo>
                  <a:cubicBezTo>
                    <a:pt x="21384" y="17660"/>
                    <a:pt x="21845" y="17786"/>
                    <a:pt x="22284" y="17848"/>
                  </a:cubicBezTo>
                  <a:cubicBezTo>
                    <a:pt x="22703" y="17890"/>
                    <a:pt x="23142" y="17911"/>
                    <a:pt x="23560" y="17806"/>
                  </a:cubicBezTo>
                  <a:cubicBezTo>
                    <a:pt x="23560" y="17702"/>
                    <a:pt x="23560" y="17639"/>
                    <a:pt x="23540" y="17597"/>
                  </a:cubicBezTo>
                  <a:cubicBezTo>
                    <a:pt x="23330" y="17325"/>
                    <a:pt x="23037" y="17116"/>
                    <a:pt x="22724" y="16970"/>
                  </a:cubicBezTo>
                  <a:cubicBezTo>
                    <a:pt x="21907" y="16614"/>
                    <a:pt x="21803" y="16133"/>
                    <a:pt x="22368" y="15400"/>
                  </a:cubicBezTo>
                  <a:cubicBezTo>
                    <a:pt x="22410" y="15296"/>
                    <a:pt x="22493" y="15191"/>
                    <a:pt x="22640" y="14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1"/>
            <p:cNvSpPr/>
            <p:nvPr/>
          </p:nvSpPr>
          <p:spPr>
            <a:xfrm>
              <a:off x="7566325" y="2381425"/>
              <a:ext cx="63825" cy="61750"/>
            </a:xfrm>
            <a:custGeom>
              <a:avLst/>
              <a:gdLst/>
              <a:ahLst/>
              <a:cxnLst/>
              <a:rect l="l" t="t" r="r" b="b"/>
              <a:pathLst>
                <a:path w="2553" h="2470" extrusionOk="0">
                  <a:moveTo>
                    <a:pt x="1277" y="0"/>
                  </a:moveTo>
                  <a:cubicBezTo>
                    <a:pt x="1695" y="0"/>
                    <a:pt x="2197" y="314"/>
                    <a:pt x="2302" y="712"/>
                  </a:cubicBezTo>
                  <a:cubicBezTo>
                    <a:pt x="2407" y="1046"/>
                    <a:pt x="2490" y="1381"/>
                    <a:pt x="2532" y="1716"/>
                  </a:cubicBezTo>
                  <a:cubicBezTo>
                    <a:pt x="2553" y="1800"/>
                    <a:pt x="2532" y="1904"/>
                    <a:pt x="2511" y="1988"/>
                  </a:cubicBezTo>
                  <a:cubicBezTo>
                    <a:pt x="2448" y="2197"/>
                    <a:pt x="2135" y="2302"/>
                    <a:pt x="2009" y="2134"/>
                  </a:cubicBezTo>
                  <a:cubicBezTo>
                    <a:pt x="1779" y="1904"/>
                    <a:pt x="1611" y="1611"/>
                    <a:pt x="1591" y="1276"/>
                  </a:cubicBezTo>
                  <a:cubicBezTo>
                    <a:pt x="1591" y="1088"/>
                    <a:pt x="1549" y="942"/>
                    <a:pt x="1465" y="774"/>
                  </a:cubicBezTo>
                  <a:cubicBezTo>
                    <a:pt x="1360" y="544"/>
                    <a:pt x="1046" y="523"/>
                    <a:pt x="858" y="691"/>
                  </a:cubicBezTo>
                  <a:cubicBezTo>
                    <a:pt x="649" y="900"/>
                    <a:pt x="523" y="1172"/>
                    <a:pt x="523" y="1486"/>
                  </a:cubicBezTo>
                  <a:cubicBezTo>
                    <a:pt x="523" y="1737"/>
                    <a:pt x="482" y="2009"/>
                    <a:pt x="461" y="2260"/>
                  </a:cubicBezTo>
                  <a:cubicBezTo>
                    <a:pt x="440" y="2344"/>
                    <a:pt x="335" y="2427"/>
                    <a:pt x="230" y="2469"/>
                  </a:cubicBezTo>
                  <a:cubicBezTo>
                    <a:pt x="210" y="2469"/>
                    <a:pt x="63" y="2365"/>
                    <a:pt x="63" y="2323"/>
                  </a:cubicBezTo>
                  <a:cubicBezTo>
                    <a:pt x="0" y="1779"/>
                    <a:pt x="0" y="1235"/>
                    <a:pt x="230" y="670"/>
                  </a:cubicBezTo>
                  <a:cubicBezTo>
                    <a:pt x="502" y="126"/>
                    <a:pt x="712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61"/>
          <p:cNvGrpSpPr/>
          <p:nvPr/>
        </p:nvGrpSpPr>
        <p:grpSpPr>
          <a:xfrm rot="5400000">
            <a:off x="1101504" y="4211854"/>
            <a:ext cx="301850" cy="127125"/>
            <a:chOff x="7114150" y="4261900"/>
            <a:chExt cx="301850" cy="127125"/>
          </a:xfrm>
        </p:grpSpPr>
        <p:sp>
          <p:nvSpPr>
            <p:cNvPr id="1649" name="Google Shape;1649;p61"/>
            <p:cNvSpPr/>
            <p:nvPr/>
          </p:nvSpPr>
          <p:spPr>
            <a:xfrm>
              <a:off x="7114150" y="4261900"/>
              <a:ext cx="301850" cy="46050"/>
            </a:xfrm>
            <a:custGeom>
              <a:avLst/>
              <a:gdLst/>
              <a:ahLst/>
              <a:cxnLst/>
              <a:rect l="l" t="t" r="r" b="b"/>
              <a:pathLst>
                <a:path w="12074" h="1842" extrusionOk="0">
                  <a:moveTo>
                    <a:pt x="12073" y="1507"/>
                  </a:moveTo>
                  <a:cubicBezTo>
                    <a:pt x="11969" y="1528"/>
                    <a:pt x="11780" y="1653"/>
                    <a:pt x="11697" y="1611"/>
                  </a:cubicBezTo>
                  <a:cubicBezTo>
                    <a:pt x="11278" y="1402"/>
                    <a:pt x="10839" y="1318"/>
                    <a:pt x="10399" y="1214"/>
                  </a:cubicBezTo>
                  <a:cubicBezTo>
                    <a:pt x="9604" y="1026"/>
                    <a:pt x="8830" y="942"/>
                    <a:pt x="8035" y="1005"/>
                  </a:cubicBezTo>
                  <a:cubicBezTo>
                    <a:pt x="6654" y="1088"/>
                    <a:pt x="5231" y="1109"/>
                    <a:pt x="3850" y="1235"/>
                  </a:cubicBezTo>
                  <a:cubicBezTo>
                    <a:pt x="2804" y="1318"/>
                    <a:pt x="1737" y="1465"/>
                    <a:pt x="712" y="1758"/>
                  </a:cubicBezTo>
                  <a:cubicBezTo>
                    <a:pt x="628" y="1779"/>
                    <a:pt x="523" y="1842"/>
                    <a:pt x="461" y="1800"/>
                  </a:cubicBezTo>
                  <a:cubicBezTo>
                    <a:pt x="314" y="1758"/>
                    <a:pt x="168" y="1716"/>
                    <a:pt x="84" y="1590"/>
                  </a:cubicBezTo>
                  <a:cubicBezTo>
                    <a:pt x="0" y="1465"/>
                    <a:pt x="42" y="1277"/>
                    <a:pt x="189" y="1214"/>
                  </a:cubicBezTo>
                  <a:cubicBezTo>
                    <a:pt x="482" y="1046"/>
                    <a:pt x="774" y="858"/>
                    <a:pt x="1088" y="795"/>
                  </a:cubicBezTo>
                  <a:cubicBezTo>
                    <a:pt x="2281" y="502"/>
                    <a:pt x="3515" y="230"/>
                    <a:pt x="4771" y="210"/>
                  </a:cubicBezTo>
                  <a:cubicBezTo>
                    <a:pt x="6110" y="189"/>
                    <a:pt x="7428" y="84"/>
                    <a:pt x="8767" y="21"/>
                  </a:cubicBezTo>
                  <a:cubicBezTo>
                    <a:pt x="9876" y="0"/>
                    <a:pt x="10881" y="293"/>
                    <a:pt x="11759" y="963"/>
                  </a:cubicBezTo>
                  <a:cubicBezTo>
                    <a:pt x="11843" y="1046"/>
                    <a:pt x="11927" y="1130"/>
                    <a:pt x="12010" y="1235"/>
                  </a:cubicBezTo>
                  <a:cubicBezTo>
                    <a:pt x="12073" y="1298"/>
                    <a:pt x="12031" y="1360"/>
                    <a:pt x="12073" y="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1"/>
            <p:cNvSpPr/>
            <p:nvPr/>
          </p:nvSpPr>
          <p:spPr>
            <a:xfrm>
              <a:off x="7211975" y="4349775"/>
              <a:ext cx="192500" cy="39250"/>
            </a:xfrm>
            <a:custGeom>
              <a:avLst/>
              <a:gdLst/>
              <a:ahLst/>
              <a:cxnLst/>
              <a:rect l="l" t="t" r="r" b="b"/>
              <a:pathLst>
                <a:path w="7700" h="1570" extrusionOk="0">
                  <a:moveTo>
                    <a:pt x="7637" y="649"/>
                  </a:moveTo>
                  <a:cubicBezTo>
                    <a:pt x="7281" y="942"/>
                    <a:pt x="6863" y="963"/>
                    <a:pt x="6424" y="984"/>
                  </a:cubicBezTo>
                  <a:cubicBezTo>
                    <a:pt x="5064" y="1068"/>
                    <a:pt x="3704" y="1130"/>
                    <a:pt x="2323" y="1193"/>
                  </a:cubicBezTo>
                  <a:cubicBezTo>
                    <a:pt x="1695" y="1235"/>
                    <a:pt x="1025" y="1235"/>
                    <a:pt x="439" y="1486"/>
                  </a:cubicBezTo>
                  <a:cubicBezTo>
                    <a:pt x="314" y="1549"/>
                    <a:pt x="84" y="1570"/>
                    <a:pt x="42" y="1402"/>
                  </a:cubicBezTo>
                  <a:cubicBezTo>
                    <a:pt x="0" y="1277"/>
                    <a:pt x="42" y="1130"/>
                    <a:pt x="84" y="984"/>
                  </a:cubicBezTo>
                  <a:cubicBezTo>
                    <a:pt x="251" y="649"/>
                    <a:pt x="565" y="524"/>
                    <a:pt x="879" y="419"/>
                  </a:cubicBezTo>
                  <a:cubicBezTo>
                    <a:pt x="1214" y="314"/>
                    <a:pt x="1590" y="252"/>
                    <a:pt x="1946" y="231"/>
                  </a:cubicBezTo>
                  <a:cubicBezTo>
                    <a:pt x="3473" y="126"/>
                    <a:pt x="4980" y="42"/>
                    <a:pt x="6507" y="0"/>
                  </a:cubicBezTo>
                  <a:cubicBezTo>
                    <a:pt x="6737" y="0"/>
                    <a:pt x="6989" y="21"/>
                    <a:pt x="7240" y="84"/>
                  </a:cubicBezTo>
                  <a:cubicBezTo>
                    <a:pt x="7553" y="105"/>
                    <a:pt x="7700" y="314"/>
                    <a:pt x="7637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2640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70"/>
          <p:cNvSpPr/>
          <p:nvPr/>
        </p:nvSpPr>
        <p:spPr>
          <a:xfrm>
            <a:off x="5941225" y="3230175"/>
            <a:ext cx="471600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70"/>
          <p:cNvSpPr txBox="1">
            <a:spLocks noGrp="1"/>
          </p:cNvSpPr>
          <p:nvPr>
            <p:ph type="title"/>
          </p:nvPr>
        </p:nvSpPr>
        <p:spPr>
          <a:xfrm>
            <a:off x="824850" y="1213750"/>
            <a:ext cx="2848800" cy="2412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That’s all folks</a:t>
            </a:r>
            <a:endParaRPr dirty="0"/>
          </a:p>
        </p:txBody>
      </p:sp>
      <p:sp>
        <p:nvSpPr>
          <p:cNvPr id="1981" name="Google Shape;1981;p70"/>
          <p:cNvSpPr/>
          <p:nvPr/>
        </p:nvSpPr>
        <p:spPr>
          <a:xfrm>
            <a:off x="4502031" y="1318775"/>
            <a:ext cx="3428654" cy="1873986"/>
          </a:xfrm>
          <a:custGeom>
            <a:avLst/>
            <a:gdLst/>
            <a:ahLst/>
            <a:cxnLst/>
            <a:rect l="l" t="t" r="r" b="b"/>
            <a:pathLst>
              <a:path w="146555" h="80102" extrusionOk="0">
                <a:moveTo>
                  <a:pt x="145716" y="78609"/>
                </a:moveTo>
                <a:cubicBezTo>
                  <a:pt x="143305" y="78793"/>
                  <a:pt x="141160" y="79038"/>
                  <a:pt x="139014" y="79141"/>
                </a:cubicBezTo>
                <a:cubicBezTo>
                  <a:pt x="137379" y="79222"/>
                  <a:pt x="135724" y="79100"/>
                  <a:pt x="134089" y="79141"/>
                </a:cubicBezTo>
                <a:cubicBezTo>
                  <a:pt x="133190" y="79161"/>
                  <a:pt x="132291" y="79304"/>
                  <a:pt x="131412" y="79386"/>
                </a:cubicBezTo>
                <a:cubicBezTo>
                  <a:pt x="131208" y="79447"/>
                  <a:pt x="130983" y="79488"/>
                  <a:pt x="130759" y="79508"/>
                </a:cubicBezTo>
                <a:cubicBezTo>
                  <a:pt x="127837" y="79468"/>
                  <a:pt x="124955" y="79835"/>
                  <a:pt x="122054" y="79938"/>
                </a:cubicBezTo>
                <a:cubicBezTo>
                  <a:pt x="116884" y="80101"/>
                  <a:pt x="111734" y="80019"/>
                  <a:pt x="106565" y="79978"/>
                </a:cubicBezTo>
                <a:cubicBezTo>
                  <a:pt x="105012" y="79958"/>
                  <a:pt x="103459" y="79692"/>
                  <a:pt x="101885" y="79590"/>
                </a:cubicBezTo>
                <a:cubicBezTo>
                  <a:pt x="99433" y="79427"/>
                  <a:pt x="96981" y="79161"/>
                  <a:pt x="94509" y="79161"/>
                </a:cubicBezTo>
                <a:cubicBezTo>
                  <a:pt x="88603" y="79161"/>
                  <a:pt x="82698" y="79284"/>
                  <a:pt x="76792" y="79325"/>
                </a:cubicBezTo>
                <a:cubicBezTo>
                  <a:pt x="72154" y="79365"/>
                  <a:pt x="67515" y="79365"/>
                  <a:pt x="62877" y="79325"/>
                </a:cubicBezTo>
                <a:cubicBezTo>
                  <a:pt x="61998" y="79325"/>
                  <a:pt x="61119" y="79120"/>
                  <a:pt x="60220" y="79038"/>
                </a:cubicBezTo>
                <a:cubicBezTo>
                  <a:pt x="59628" y="78977"/>
                  <a:pt x="59035" y="78936"/>
                  <a:pt x="58442" y="78916"/>
                </a:cubicBezTo>
                <a:cubicBezTo>
                  <a:pt x="57400" y="78895"/>
                  <a:pt x="56358" y="78998"/>
                  <a:pt x="55336" y="78609"/>
                </a:cubicBezTo>
                <a:cubicBezTo>
                  <a:pt x="54866" y="78446"/>
                  <a:pt x="54315" y="78507"/>
                  <a:pt x="53783" y="78507"/>
                </a:cubicBezTo>
                <a:cubicBezTo>
                  <a:pt x="52292" y="78507"/>
                  <a:pt x="50800" y="78507"/>
                  <a:pt x="49288" y="78548"/>
                </a:cubicBezTo>
                <a:cubicBezTo>
                  <a:pt x="46836" y="78589"/>
                  <a:pt x="44363" y="78650"/>
                  <a:pt x="41911" y="78242"/>
                </a:cubicBezTo>
                <a:cubicBezTo>
                  <a:pt x="41176" y="78139"/>
                  <a:pt x="40420" y="78099"/>
                  <a:pt x="39684" y="78119"/>
                </a:cubicBezTo>
                <a:cubicBezTo>
                  <a:pt x="33922" y="78119"/>
                  <a:pt x="28159" y="78180"/>
                  <a:pt x="22397" y="78160"/>
                </a:cubicBezTo>
                <a:cubicBezTo>
                  <a:pt x="21130" y="78160"/>
                  <a:pt x="19863" y="77935"/>
                  <a:pt x="18596" y="77915"/>
                </a:cubicBezTo>
                <a:cubicBezTo>
                  <a:pt x="12772" y="77833"/>
                  <a:pt x="6928" y="77772"/>
                  <a:pt x="1104" y="77731"/>
                </a:cubicBezTo>
                <a:cubicBezTo>
                  <a:pt x="961" y="77710"/>
                  <a:pt x="818" y="77669"/>
                  <a:pt x="696" y="77629"/>
                </a:cubicBezTo>
                <a:cubicBezTo>
                  <a:pt x="1" y="75544"/>
                  <a:pt x="124" y="73399"/>
                  <a:pt x="164" y="71253"/>
                </a:cubicBezTo>
                <a:cubicBezTo>
                  <a:pt x="267" y="66022"/>
                  <a:pt x="307" y="60791"/>
                  <a:pt x="348" y="55560"/>
                </a:cubicBezTo>
                <a:cubicBezTo>
                  <a:pt x="369" y="51657"/>
                  <a:pt x="328" y="47775"/>
                  <a:pt x="348" y="43892"/>
                </a:cubicBezTo>
                <a:cubicBezTo>
                  <a:pt x="348" y="42768"/>
                  <a:pt x="389" y="41644"/>
                  <a:pt x="512" y="40521"/>
                </a:cubicBezTo>
                <a:cubicBezTo>
                  <a:pt x="757" y="38150"/>
                  <a:pt x="675" y="35739"/>
                  <a:pt x="777" y="33369"/>
                </a:cubicBezTo>
                <a:cubicBezTo>
                  <a:pt x="941" y="29650"/>
                  <a:pt x="716" y="25910"/>
                  <a:pt x="1166" y="22171"/>
                </a:cubicBezTo>
                <a:cubicBezTo>
                  <a:pt x="1636" y="18452"/>
                  <a:pt x="1656" y="14713"/>
                  <a:pt x="1881" y="10994"/>
                </a:cubicBezTo>
                <a:cubicBezTo>
                  <a:pt x="1922" y="10319"/>
                  <a:pt x="2044" y="9665"/>
                  <a:pt x="2106" y="8991"/>
                </a:cubicBezTo>
                <a:cubicBezTo>
                  <a:pt x="2187" y="8194"/>
                  <a:pt x="2269" y="7377"/>
                  <a:pt x="2351" y="6559"/>
                </a:cubicBezTo>
                <a:cubicBezTo>
                  <a:pt x="2371" y="6110"/>
                  <a:pt x="2433" y="5681"/>
                  <a:pt x="2535" y="5252"/>
                </a:cubicBezTo>
                <a:cubicBezTo>
                  <a:pt x="3352" y="2861"/>
                  <a:pt x="3904" y="2309"/>
                  <a:pt x="6438" y="1819"/>
                </a:cubicBezTo>
                <a:cubicBezTo>
                  <a:pt x="7889" y="1512"/>
                  <a:pt x="9380" y="1349"/>
                  <a:pt x="10872" y="1328"/>
                </a:cubicBezTo>
                <a:cubicBezTo>
                  <a:pt x="13263" y="1287"/>
                  <a:pt x="15653" y="1471"/>
                  <a:pt x="18044" y="1492"/>
                </a:cubicBezTo>
                <a:cubicBezTo>
                  <a:pt x="19536" y="1512"/>
                  <a:pt x="21028" y="1410"/>
                  <a:pt x="22519" y="1369"/>
                </a:cubicBezTo>
                <a:cubicBezTo>
                  <a:pt x="23030" y="1369"/>
                  <a:pt x="23561" y="1349"/>
                  <a:pt x="24093" y="1369"/>
                </a:cubicBezTo>
                <a:cubicBezTo>
                  <a:pt x="30448" y="1717"/>
                  <a:pt x="36782" y="1410"/>
                  <a:pt x="43137" y="960"/>
                </a:cubicBezTo>
                <a:cubicBezTo>
                  <a:pt x="50289" y="450"/>
                  <a:pt x="57462" y="0"/>
                  <a:pt x="64654" y="245"/>
                </a:cubicBezTo>
                <a:cubicBezTo>
                  <a:pt x="67863" y="347"/>
                  <a:pt x="71071" y="736"/>
                  <a:pt x="74279" y="838"/>
                </a:cubicBezTo>
                <a:cubicBezTo>
                  <a:pt x="79060" y="1001"/>
                  <a:pt x="83842" y="1104"/>
                  <a:pt x="88644" y="1124"/>
                </a:cubicBezTo>
                <a:cubicBezTo>
                  <a:pt x="97390" y="1144"/>
                  <a:pt x="106136" y="1124"/>
                  <a:pt x="114881" y="1083"/>
                </a:cubicBezTo>
                <a:cubicBezTo>
                  <a:pt x="116536" y="1083"/>
                  <a:pt x="118171" y="1001"/>
                  <a:pt x="119826" y="879"/>
                </a:cubicBezTo>
                <a:cubicBezTo>
                  <a:pt x="125119" y="409"/>
                  <a:pt x="130432" y="450"/>
                  <a:pt x="135744" y="715"/>
                </a:cubicBezTo>
                <a:cubicBezTo>
                  <a:pt x="137808" y="817"/>
                  <a:pt x="139893" y="1185"/>
                  <a:pt x="141956" y="1451"/>
                </a:cubicBezTo>
                <a:cubicBezTo>
                  <a:pt x="143182" y="1614"/>
                  <a:pt x="143959" y="2411"/>
                  <a:pt x="144511" y="3433"/>
                </a:cubicBezTo>
                <a:cubicBezTo>
                  <a:pt x="144756" y="3903"/>
                  <a:pt x="144899" y="4393"/>
                  <a:pt x="144940" y="4925"/>
                </a:cubicBezTo>
                <a:cubicBezTo>
                  <a:pt x="145369" y="10054"/>
                  <a:pt x="146043" y="15162"/>
                  <a:pt x="145941" y="20332"/>
                </a:cubicBezTo>
                <a:cubicBezTo>
                  <a:pt x="145880" y="23908"/>
                  <a:pt x="146023" y="27504"/>
                  <a:pt x="146105" y="31101"/>
                </a:cubicBezTo>
                <a:cubicBezTo>
                  <a:pt x="146207" y="36475"/>
                  <a:pt x="146350" y="41869"/>
                  <a:pt x="146452" y="47243"/>
                </a:cubicBezTo>
                <a:cubicBezTo>
                  <a:pt x="146493" y="48367"/>
                  <a:pt x="146370" y="49491"/>
                  <a:pt x="146350" y="50615"/>
                </a:cubicBezTo>
                <a:cubicBezTo>
                  <a:pt x="146329" y="52924"/>
                  <a:pt x="146411" y="55253"/>
                  <a:pt x="146309" y="57562"/>
                </a:cubicBezTo>
                <a:cubicBezTo>
                  <a:pt x="146145" y="61731"/>
                  <a:pt x="146554" y="65920"/>
                  <a:pt x="146084" y="70109"/>
                </a:cubicBezTo>
                <a:cubicBezTo>
                  <a:pt x="145839" y="72111"/>
                  <a:pt x="145941" y="74134"/>
                  <a:pt x="145880" y="76157"/>
                </a:cubicBezTo>
                <a:cubicBezTo>
                  <a:pt x="145839" y="76913"/>
                  <a:pt x="145778" y="77649"/>
                  <a:pt x="145716" y="78609"/>
                </a:cubicBezTo>
                <a:close/>
                <a:moveTo>
                  <a:pt x="138503" y="73787"/>
                </a:moveTo>
                <a:cubicBezTo>
                  <a:pt x="138707" y="71744"/>
                  <a:pt x="138891" y="69823"/>
                  <a:pt x="139096" y="67902"/>
                </a:cubicBezTo>
                <a:cubicBezTo>
                  <a:pt x="139096" y="67595"/>
                  <a:pt x="139116" y="67309"/>
                  <a:pt x="139198" y="67023"/>
                </a:cubicBezTo>
                <a:cubicBezTo>
                  <a:pt x="139627" y="65859"/>
                  <a:pt x="139545" y="64653"/>
                  <a:pt x="139545" y="63468"/>
                </a:cubicBezTo>
                <a:cubicBezTo>
                  <a:pt x="139545" y="56970"/>
                  <a:pt x="139545" y="50451"/>
                  <a:pt x="139566" y="43953"/>
                </a:cubicBezTo>
                <a:cubicBezTo>
                  <a:pt x="139586" y="41195"/>
                  <a:pt x="140199" y="38477"/>
                  <a:pt x="140056" y="35698"/>
                </a:cubicBezTo>
                <a:cubicBezTo>
                  <a:pt x="140036" y="35412"/>
                  <a:pt x="140199" y="35126"/>
                  <a:pt x="140220" y="34819"/>
                </a:cubicBezTo>
                <a:cubicBezTo>
                  <a:pt x="140322" y="34166"/>
                  <a:pt x="140383" y="33491"/>
                  <a:pt x="140424" y="32837"/>
                </a:cubicBezTo>
                <a:cubicBezTo>
                  <a:pt x="140444" y="29548"/>
                  <a:pt x="140322" y="26237"/>
                  <a:pt x="140465" y="22968"/>
                </a:cubicBezTo>
                <a:cubicBezTo>
                  <a:pt x="140608" y="19678"/>
                  <a:pt x="140117" y="16409"/>
                  <a:pt x="139954" y="13160"/>
                </a:cubicBezTo>
                <a:cubicBezTo>
                  <a:pt x="139872" y="11504"/>
                  <a:pt x="139729" y="9706"/>
                  <a:pt x="138033" y="8419"/>
                </a:cubicBezTo>
                <a:cubicBezTo>
                  <a:pt x="135050" y="8337"/>
                  <a:pt x="131923" y="8460"/>
                  <a:pt x="128817" y="7990"/>
                </a:cubicBezTo>
                <a:cubicBezTo>
                  <a:pt x="126610" y="7642"/>
                  <a:pt x="124383" y="7336"/>
                  <a:pt x="122135" y="7520"/>
                </a:cubicBezTo>
                <a:cubicBezTo>
                  <a:pt x="120644" y="6968"/>
                  <a:pt x="119050" y="7193"/>
                  <a:pt x="117497" y="6968"/>
                </a:cubicBezTo>
                <a:cubicBezTo>
                  <a:pt x="116782" y="6825"/>
                  <a:pt x="116046" y="6723"/>
                  <a:pt x="115310" y="6682"/>
                </a:cubicBezTo>
                <a:cubicBezTo>
                  <a:pt x="113451" y="6600"/>
                  <a:pt x="111571" y="6866"/>
                  <a:pt x="109752" y="6273"/>
                </a:cubicBezTo>
                <a:cubicBezTo>
                  <a:pt x="109405" y="6151"/>
                  <a:pt x="108996" y="6232"/>
                  <a:pt x="108628" y="6232"/>
                </a:cubicBezTo>
                <a:cubicBezTo>
                  <a:pt x="102130" y="6232"/>
                  <a:pt x="95612" y="6273"/>
                  <a:pt x="89114" y="6212"/>
                </a:cubicBezTo>
                <a:cubicBezTo>
                  <a:pt x="85967" y="6192"/>
                  <a:pt x="82861" y="6478"/>
                  <a:pt x="79714" y="6539"/>
                </a:cubicBezTo>
                <a:cubicBezTo>
                  <a:pt x="74933" y="6641"/>
                  <a:pt x="70151" y="6702"/>
                  <a:pt x="65370" y="6702"/>
                </a:cubicBezTo>
                <a:cubicBezTo>
                  <a:pt x="61589" y="6702"/>
                  <a:pt x="57748" y="7009"/>
                  <a:pt x="53967" y="6273"/>
                </a:cubicBezTo>
                <a:cubicBezTo>
                  <a:pt x="53681" y="6232"/>
                  <a:pt x="53375" y="6232"/>
                  <a:pt x="53089" y="6253"/>
                </a:cubicBezTo>
                <a:cubicBezTo>
                  <a:pt x="46652" y="6212"/>
                  <a:pt x="40215" y="6130"/>
                  <a:pt x="33799" y="6192"/>
                </a:cubicBezTo>
                <a:cubicBezTo>
                  <a:pt x="26770" y="6253"/>
                  <a:pt x="19740" y="6498"/>
                  <a:pt x="12711" y="6600"/>
                </a:cubicBezTo>
                <a:cubicBezTo>
                  <a:pt x="11117" y="6621"/>
                  <a:pt x="9605" y="6662"/>
                  <a:pt x="8399" y="7928"/>
                </a:cubicBezTo>
                <a:cubicBezTo>
                  <a:pt x="8175" y="8174"/>
                  <a:pt x="7766" y="8255"/>
                  <a:pt x="7378" y="8439"/>
                </a:cubicBezTo>
                <a:cubicBezTo>
                  <a:pt x="7173" y="10360"/>
                  <a:pt x="6969" y="12199"/>
                  <a:pt x="6765" y="14059"/>
                </a:cubicBezTo>
                <a:cubicBezTo>
                  <a:pt x="6724" y="14488"/>
                  <a:pt x="6662" y="14937"/>
                  <a:pt x="6622" y="15387"/>
                </a:cubicBezTo>
                <a:cubicBezTo>
                  <a:pt x="6519" y="16347"/>
                  <a:pt x="6336" y="17308"/>
                  <a:pt x="6315" y="18268"/>
                </a:cubicBezTo>
                <a:cubicBezTo>
                  <a:pt x="6295" y="24991"/>
                  <a:pt x="6295" y="31714"/>
                  <a:pt x="6295" y="38436"/>
                </a:cubicBezTo>
                <a:cubicBezTo>
                  <a:pt x="6295" y="39111"/>
                  <a:pt x="6356" y="39805"/>
                  <a:pt x="6213" y="40459"/>
                </a:cubicBezTo>
                <a:cubicBezTo>
                  <a:pt x="5559" y="43381"/>
                  <a:pt x="6049" y="46426"/>
                  <a:pt x="5416" y="49348"/>
                </a:cubicBezTo>
                <a:lnTo>
                  <a:pt x="5416" y="63693"/>
                </a:lnTo>
                <a:cubicBezTo>
                  <a:pt x="5457" y="64367"/>
                  <a:pt x="5539" y="65021"/>
                  <a:pt x="5641" y="65675"/>
                </a:cubicBezTo>
                <a:cubicBezTo>
                  <a:pt x="5743" y="66186"/>
                  <a:pt x="5804" y="66717"/>
                  <a:pt x="5825" y="67228"/>
                </a:cubicBezTo>
                <a:cubicBezTo>
                  <a:pt x="5763" y="68638"/>
                  <a:pt x="5906" y="70068"/>
                  <a:pt x="6274" y="71417"/>
                </a:cubicBezTo>
                <a:cubicBezTo>
                  <a:pt x="6785" y="73317"/>
                  <a:pt x="7623" y="74012"/>
                  <a:pt x="9176" y="73889"/>
                </a:cubicBezTo>
                <a:cubicBezTo>
                  <a:pt x="10504" y="73767"/>
                  <a:pt x="11873" y="73869"/>
                  <a:pt x="13201" y="73889"/>
                </a:cubicBezTo>
                <a:cubicBezTo>
                  <a:pt x="13814" y="73869"/>
                  <a:pt x="14407" y="73889"/>
                  <a:pt x="15000" y="73971"/>
                </a:cubicBezTo>
                <a:cubicBezTo>
                  <a:pt x="17288" y="74359"/>
                  <a:pt x="19577" y="74563"/>
                  <a:pt x="21886" y="74563"/>
                </a:cubicBezTo>
                <a:cubicBezTo>
                  <a:pt x="23541" y="74584"/>
                  <a:pt x="25196" y="74563"/>
                  <a:pt x="26831" y="74625"/>
                </a:cubicBezTo>
                <a:cubicBezTo>
                  <a:pt x="29120" y="74706"/>
                  <a:pt x="31449" y="74768"/>
                  <a:pt x="33717" y="75422"/>
                </a:cubicBezTo>
                <a:cubicBezTo>
                  <a:pt x="35311" y="75892"/>
                  <a:pt x="36946" y="75953"/>
                  <a:pt x="38601" y="75953"/>
                </a:cubicBezTo>
                <a:cubicBezTo>
                  <a:pt x="44895" y="75933"/>
                  <a:pt x="51168" y="75953"/>
                  <a:pt x="57441" y="75973"/>
                </a:cubicBezTo>
                <a:cubicBezTo>
                  <a:pt x="57952" y="75973"/>
                  <a:pt x="58504" y="75994"/>
                  <a:pt x="59015" y="76035"/>
                </a:cubicBezTo>
                <a:cubicBezTo>
                  <a:pt x="60731" y="76157"/>
                  <a:pt x="62427" y="76423"/>
                  <a:pt x="64144" y="76423"/>
                </a:cubicBezTo>
                <a:cubicBezTo>
                  <a:pt x="72971" y="76484"/>
                  <a:pt x="81799" y="76484"/>
                  <a:pt x="90626" y="76484"/>
                </a:cubicBezTo>
                <a:cubicBezTo>
                  <a:pt x="91362" y="76484"/>
                  <a:pt x="92159" y="76525"/>
                  <a:pt x="92833" y="76300"/>
                </a:cubicBezTo>
                <a:cubicBezTo>
                  <a:pt x="94079" y="75871"/>
                  <a:pt x="95346" y="75892"/>
                  <a:pt x="96613" y="75912"/>
                </a:cubicBezTo>
                <a:cubicBezTo>
                  <a:pt x="103111" y="75933"/>
                  <a:pt x="109609" y="76014"/>
                  <a:pt x="116107" y="75973"/>
                </a:cubicBezTo>
                <a:cubicBezTo>
                  <a:pt x="121727" y="75933"/>
                  <a:pt x="127326" y="75708"/>
                  <a:pt x="132925" y="75646"/>
                </a:cubicBezTo>
                <a:cubicBezTo>
                  <a:pt x="134621" y="75626"/>
                  <a:pt x="136214" y="75565"/>
                  <a:pt x="137461" y="74236"/>
                </a:cubicBezTo>
                <a:cubicBezTo>
                  <a:pt x="137645" y="74053"/>
                  <a:pt x="137992" y="73991"/>
                  <a:pt x="138503" y="7378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70"/>
          <p:cNvSpPr/>
          <p:nvPr/>
        </p:nvSpPr>
        <p:spPr>
          <a:xfrm>
            <a:off x="4510641" y="3155024"/>
            <a:ext cx="3402358" cy="311247"/>
          </a:xfrm>
          <a:custGeom>
            <a:avLst/>
            <a:gdLst/>
            <a:ahLst/>
            <a:cxnLst/>
            <a:rect l="l" t="t" r="r" b="b"/>
            <a:pathLst>
              <a:path w="145431" h="13304" extrusionOk="0">
                <a:moveTo>
                  <a:pt x="164" y="205"/>
                </a:moveTo>
                <a:cubicBezTo>
                  <a:pt x="4537" y="205"/>
                  <a:pt x="8808" y="1"/>
                  <a:pt x="13038" y="246"/>
                </a:cubicBezTo>
                <a:cubicBezTo>
                  <a:pt x="19536" y="614"/>
                  <a:pt x="26034" y="573"/>
                  <a:pt x="32532" y="675"/>
                </a:cubicBezTo>
                <a:cubicBezTo>
                  <a:pt x="39255" y="777"/>
                  <a:pt x="45977" y="920"/>
                  <a:pt x="52721" y="1084"/>
                </a:cubicBezTo>
                <a:cubicBezTo>
                  <a:pt x="53599" y="1104"/>
                  <a:pt x="54478" y="1268"/>
                  <a:pt x="55377" y="1370"/>
                </a:cubicBezTo>
                <a:cubicBezTo>
                  <a:pt x="55520" y="1390"/>
                  <a:pt x="55663" y="1452"/>
                  <a:pt x="55806" y="1452"/>
                </a:cubicBezTo>
                <a:cubicBezTo>
                  <a:pt x="57891" y="1615"/>
                  <a:pt x="59975" y="1860"/>
                  <a:pt x="62039" y="1901"/>
                </a:cubicBezTo>
                <a:cubicBezTo>
                  <a:pt x="69068" y="2003"/>
                  <a:pt x="76097" y="2146"/>
                  <a:pt x="83127" y="2065"/>
                </a:cubicBezTo>
                <a:cubicBezTo>
                  <a:pt x="87152" y="2003"/>
                  <a:pt x="91178" y="2167"/>
                  <a:pt x="95224" y="2208"/>
                </a:cubicBezTo>
                <a:cubicBezTo>
                  <a:pt x="96102" y="2208"/>
                  <a:pt x="96981" y="2371"/>
                  <a:pt x="97880" y="2473"/>
                </a:cubicBezTo>
                <a:cubicBezTo>
                  <a:pt x="98105" y="2494"/>
                  <a:pt x="98309" y="2575"/>
                  <a:pt x="98534" y="2596"/>
                </a:cubicBezTo>
                <a:cubicBezTo>
                  <a:pt x="100455" y="2759"/>
                  <a:pt x="102375" y="2964"/>
                  <a:pt x="104317" y="3045"/>
                </a:cubicBezTo>
                <a:cubicBezTo>
                  <a:pt x="105951" y="3127"/>
                  <a:pt x="107586" y="3025"/>
                  <a:pt x="109221" y="3025"/>
                </a:cubicBezTo>
                <a:cubicBezTo>
                  <a:pt x="113492" y="3025"/>
                  <a:pt x="117742" y="3025"/>
                  <a:pt x="121992" y="3025"/>
                </a:cubicBezTo>
                <a:cubicBezTo>
                  <a:pt x="122973" y="3025"/>
                  <a:pt x="123913" y="3045"/>
                  <a:pt x="124873" y="2739"/>
                </a:cubicBezTo>
                <a:cubicBezTo>
                  <a:pt x="125507" y="2555"/>
                  <a:pt x="126202" y="2637"/>
                  <a:pt x="126876" y="2616"/>
                </a:cubicBezTo>
                <a:cubicBezTo>
                  <a:pt x="128735" y="2535"/>
                  <a:pt x="130615" y="2861"/>
                  <a:pt x="132434" y="2228"/>
                </a:cubicBezTo>
                <a:cubicBezTo>
                  <a:pt x="132843" y="2085"/>
                  <a:pt x="133333" y="2187"/>
                  <a:pt x="133762" y="2187"/>
                </a:cubicBezTo>
                <a:cubicBezTo>
                  <a:pt x="135560" y="2187"/>
                  <a:pt x="137338" y="2187"/>
                  <a:pt x="139157" y="2167"/>
                </a:cubicBezTo>
                <a:cubicBezTo>
                  <a:pt x="140199" y="2208"/>
                  <a:pt x="141241" y="2105"/>
                  <a:pt x="142263" y="1881"/>
                </a:cubicBezTo>
                <a:cubicBezTo>
                  <a:pt x="143080" y="1656"/>
                  <a:pt x="144041" y="1819"/>
                  <a:pt x="144878" y="1819"/>
                </a:cubicBezTo>
                <a:cubicBezTo>
                  <a:pt x="145410" y="2248"/>
                  <a:pt x="145430" y="2780"/>
                  <a:pt x="145307" y="3291"/>
                </a:cubicBezTo>
                <a:cubicBezTo>
                  <a:pt x="145042" y="4537"/>
                  <a:pt x="144919" y="5784"/>
                  <a:pt x="144940" y="7071"/>
                </a:cubicBezTo>
                <a:cubicBezTo>
                  <a:pt x="144940" y="8256"/>
                  <a:pt x="144347" y="9380"/>
                  <a:pt x="143611" y="10320"/>
                </a:cubicBezTo>
                <a:cubicBezTo>
                  <a:pt x="143264" y="10708"/>
                  <a:pt x="142794" y="10974"/>
                  <a:pt x="142304" y="11096"/>
                </a:cubicBezTo>
                <a:cubicBezTo>
                  <a:pt x="140567" y="11607"/>
                  <a:pt x="138830" y="12036"/>
                  <a:pt x="137011" y="12016"/>
                </a:cubicBezTo>
                <a:cubicBezTo>
                  <a:pt x="134477" y="11955"/>
                  <a:pt x="131944" y="11852"/>
                  <a:pt x="129389" y="11832"/>
                </a:cubicBezTo>
                <a:cubicBezTo>
                  <a:pt x="127836" y="11812"/>
                  <a:pt x="126263" y="11893"/>
                  <a:pt x="124710" y="11934"/>
                </a:cubicBezTo>
                <a:cubicBezTo>
                  <a:pt x="124097" y="11934"/>
                  <a:pt x="123504" y="11975"/>
                  <a:pt x="122912" y="11934"/>
                </a:cubicBezTo>
                <a:cubicBezTo>
                  <a:pt x="116638" y="11566"/>
                  <a:pt x="110365" y="11914"/>
                  <a:pt x="104092" y="12322"/>
                </a:cubicBezTo>
                <a:cubicBezTo>
                  <a:pt x="97451" y="12772"/>
                  <a:pt x="90810" y="13303"/>
                  <a:pt x="84169" y="13140"/>
                </a:cubicBezTo>
                <a:cubicBezTo>
                  <a:pt x="81328" y="13078"/>
                  <a:pt x="78508" y="12813"/>
                  <a:pt x="75668" y="12670"/>
                </a:cubicBezTo>
                <a:cubicBezTo>
                  <a:pt x="72910" y="12527"/>
                  <a:pt x="70151" y="12282"/>
                  <a:pt x="67392" y="12261"/>
                </a:cubicBezTo>
                <a:cubicBezTo>
                  <a:pt x="56317" y="12220"/>
                  <a:pt x="45262" y="12261"/>
                  <a:pt x="34187" y="12220"/>
                </a:cubicBezTo>
                <a:cubicBezTo>
                  <a:pt x="30672" y="12220"/>
                  <a:pt x="27178" y="12261"/>
                  <a:pt x="23663" y="12588"/>
                </a:cubicBezTo>
                <a:cubicBezTo>
                  <a:pt x="19107" y="12997"/>
                  <a:pt x="14550" y="12792"/>
                  <a:pt x="9993" y="12649"/>
                </a:cubicBezTo>
                <a:cubicBezTo>
                  <a:pt x="8951" y="12608"/>
                  <a:pt x="7929" y="12343"/>
                  <a:pt x="6887" y="12220"/>
                </a:cubicBezTo>
                <a:cubicBezTo>
                  <a:pt x="5927" y="12098"/>
                  <a:pt x="4966" y="11995"/>
                  <a:pt x="4006" y="11893"/>
                </a:cubicBezTo>
                <a:cubicBezTo>
                  <a:pt x="2105" y="11709"/>
                  <a:pt x="757" y="10565"/>
                  <a:pt x="553" y="8685"/>
                </a:cubicBezTo>
                <a:cubicBezTo>
                  <a:pt x="266" y="6172"/>
                  <a:pt x="164" y="3638"/>
                  <a:pt x="1" y="1104"/>
                </a:cubicBezTo>
                <a:cubicBezTo>
                  <a:pt x="42" y="798"/>
                  <a:pt x="83" y="512"/>
                  <a:pt x="164" y="205"/>
                </a:cubicBezTo>
                <a:close/>
                <a:moveTo>
                  <a:pt x="79735" y="5109"/>
                </a:moveTo>
                <a:cubicBezTo>
                  <a:pt x="79060" y="4149"/>
                  <a:pt x="78263" y="3904"/>
                  <a:pt x="77303" y="3924"/>
                </a:cubicBezTo>
                <a:cubicBezTo>
                  <a:pt x="74994" y="3944"/>
                  <a:pt x="72685" y="4128"/>
                  <a:pt x="70376" y="3761"/>
                </a:cubicBezTo>
                <a:cubicBezTo>
                  <a:pt x="68455" y="3454"/>
                  <a:pt x="66534" y="3904"/>
                  <a:pt x="64593" y="3944"/>
                </a:cubicBezTo>
                <a:cubicBezTo>
                  <a:pt x="63857" y="3965"/>
                  <a:pt x="63367" y="4455"/>
                  <a:pt x="63265" y="5232"/>
                </a:cubicBezTo>
                <a:cubicBezTo>
                  <a:pt x="63203" y="5600"/>
                  <a:pt x="63183" y="5967"/>
                  <a:pt x="63203" y="6356"/>
                </a:cubicBezTo>
                <a:cubicBezTo>
                  <a:pt x="63224" y="7623"/>
                  <a:pt x="63673" y="8317"/>
                  <a:pt x="64899" y="8644"/>
                </a:cubicBezTo>
                <a:cubicBezTo>
                  <a:pt x="65819" y="8889"/>
                  <a:pt x="66779" y="9033"/>
                  <a:pt x="67760" y="9073"/>
                </a:cubicBezTo>
                <a:cubicBezTo>
                  <a:pt x="69538" y="9135"/>
                  <a:pt x="71336" y="9033"/>
                  <a:pt x="73134" y="9114"/>
                </a:cubicBezTo>
                <a:cubicBezTo>
                  <a:pt x="74503" y="9176"/>
                  <a:pt x="75811" y="8869"/>
                  <a:pt x="77119" y="8583"/>
                </a:cubicBezTo>
                <a:cubicBezTo>
                  <a:pt x="78345" y="8317"/>
                  <a:pt x="79326" y="7684"/>
                  <a:pt x="79428" y="6233"/>
                </a:cubicBezTo>
                <a:cubicBezTo>
                  <a:pt x="79510" y="5845"/>
                  <a:pt x="79591" y="5477"/>
                  <a:pt x="79735" y="51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70"/>
          <p:cNvSpPr/>
          <p:nvPr/>
        </p:nvSpPr>
        <p:spPr>
          <a:xfrm>
            <a:off x="5935301" y="3482988"/>
            <a:ext cx="554087" cy="225668"/>
          </a:xfrm>
          <a:custGeom>
            <a:avLst/>
            <a:gdLst/>
            <a:ahLst/>
            <a:cxnLst/>
            <a:rect l="l" t="t" r="r" b="b"/>
            <a:pathLst>
              <a:path w="23684" h="9646" extrusionOk="0">
                <a:moveTo>
                  <a:pt x="1860" y="409"/>
                </a:moveTo>
                <a:cubicBezTo>
                  <a:pt x="8317" y="0"/>
                  <a:pt x="14549" y="756"/>
                  <a:pt x="20945" y="1308"/>
                </a:cubicBezTo>
                <a:cubicBezTo>
                  <a:pt x="21374" y="2657"/>
                  <a:pt x="21906" y="4046"/>
                  <a:pt x="22233" y="5477"/>
                </a:cubicBezTo>
                <a:cubicBezTo>
                  <a:pt x="22416" y="6294"/>
                  <a:pt x="22539" y="7030"/>
                  <a:pt x="23213" y="7643"/>
                </a:cubicBezTo>
                <a:cubicBezTo>
                  <a:pt x="23520" y="7949"/>
                  <a:pt x="23499" y="8583"/>
                  <a:pt x="23683" y="9237"/>
                </a:cubicBezTo>
                <a:cubicBezTo>
                  <a:pt x="22968" y="9318"/>
                  <a:pt x="22396" y="9441"/>
                  <a:pt x="21844" y="9441"/>
                </a:cubicBezTo>
                <a:cubicBezTo>
                  <a:pt x="16838" y="9482"/>
                  <a:pt x="11852" y="9502"/>
                  <a:pt x="6846" y="9543"/>
                </a:cubicBezTo>
                <a:cubicBezTo>
                  <a:pt x="5211" y="9563"/>
                  <a:pt x="3576" y="9625"/>
                  <a:pt x="1921" y="9645"/>
                </a:cubicBezTo>
                <a:cubicBezTo>
                  <a:pt x="1165" y="9645"/>
                  <a:pt x="1165" y="9625"/>
                  <a:pt x="0" y="8950"/>
                </a:cubicBezTo>
                <a:cubicBezTo>
                  <a:pt x="409" y="6131"/>
                  <a:pt x="716" y="3249"/>
                  <a:pt x="1860" y="40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70"/>
          <p:cNvSpPr/>
          <p:nvPr/>
        </p:nvSpPr>
        <p:spPr>
          <a:xfrm>
            <a:off x="5813877" y="3727288"/>
            <a:ext cx="755331" cy="104225"/>
          </a:xfrm>
          <a:custGeom>
            <a:avLst/>
            <a:gdLst/>
            <a:ahLst/>
            <a:cxnLst/>
            <a:rect l="l" t="t" r="r" b="b"/>
            <a:pathLst>
              <a:path w="32286" h="4455" extrusionOk="0">
                <a:moveTo>
                  <a:pt x="0" y="3310"/>
                </a:moveTo>
                <a:lnTo>
                  <a:pt x="0" y="593"/>
                </a:lnTo>
                <a:cubicBezTo>
                  <a:pt x="1022" y="0"/>
                  <a:pt x="1962" y="307"/>
                  <a:pt x="2902" y="409"/>
                </a:cubicBezTo>
                <a:cubicBezTo>
                  <a:pt x="3637" y="531"/>
                  <a:pt x="4373" y="613"/>
                  <a:pt x="5109" y="654"/>
                </a:cubicBezTo>
                <a:cubicBezTo>
                  <a:pt x="11443" y="654"/>
                  <a:pt x="17798" y="613"/>
                  <a:pt x="24133" y="634"/>
                </a:cubicBezTo>
                <a:cubicBezTo>
                  <a:pt x="26156" y="634"/>
                  <a:pt x="28179" y="674"/>
                  <a:pt x="30181" y="736"/>
                </a:cubicBezTo>
                <a:cubicBezTo>
                  <a:pt x="31898" y="777"/>
                  <a:pt x="32286" y="1328"/>
                  <a:pt x="31836" y="2983"/>
                </a:cubicBezTo>
                <a:cubicBezTo>
                  <a:pt x="31693" y="3372"/>
                  <a:pt x="31509" y="3740"/>
                  <a:pt x="31325" y="4087"/>
                </a:cubicBezTo>
                <a:cubicBezTo>
                  <a:pt x="30815" y="4169"/>
                  <a:pt x="30324" y="4230"/>
                  <a:pt x="29834" y="4271"/>
                </a:cubicBezTo>
                <a:cubicBezTo>
                  <a:pt x="22886" y="4332"/>
                  <a:pt x="15959" y="4434"/>
                  <a:pt x="9011" y="4455"/>
                </a:cubicBezTo>
                <a:cubicBezTo>
                  <a:pt x="6723" y="4455"/>
                  <a:pt x="4393" y="4291"/>
                  <a:pt x="2084" y="4087"/>
                </a:cubicBezTo>
                <a:cubicBezTo>
                  <a:pt x="1410" y="4026"/>
                  <a:pt x="736" y="3597"/>
                  <a:pt x="0" y="33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70"/>
          <p:cNvSpPr/>
          <p:nvPr/>
        </p:nvSpPr>
        <p:spPr>
          <a:xfrm>
            <a:off x="4454725" y="1275750"/>
            <a:ext cx="3524714" cy="2592002"/>
          </a:xfrm>
          <a:custGeom>
            <a:avLst/>
            <a:gdLst/>
            <a:ahLst/>
            <a:cxnLst/>
            <a:rect l="l" t="t" r="r" b="b"/>
            <a:pathLst>
              <a:path w="150661" h="110793" extrusionOk="0">
                <a:moveTo>
                  <a:pt x="86170" y="95590"/>
                </a:moveTo>
                <a:cubicBezTo>
                  <a:pt x="86170" y="95937"/>
                  <a:pt x="86211" y="96285"/>
                  <a:pt x="86293" y="96612"/>
                </a:cubicBezTo>
                <a:cubicBezTo>
                  <a:pt x="86886" y="98696"/>
                  <a:pt x="87499" y="100760"/>
                  <a:pt x="88091" y="102823"/>
                </a:cubicBezTo>
                <a:cubicBezTo>
                  <a:pt x="88234" y="103355"/>
                  <a:pt x="88643" y="103743"/>
                  <a:pt x="89174" y="103866"/>
                </a:cubicBezTo>
                <a:cubicBezTo>
                  <a:pt x="89236" y="103886"/>
                  <a:pt x="89317" y="103906"/>
                  <a:pt x="89399" y="103927"/>
                </a:cubicBezTo>
                <a:cubicBezTo>
                  <a:pt x="90196" y="104050"/>
                  <a:pt x="91075" y="104090"/>
                  <a:pt x="91585" y="104867"/>
                </a:cubicBezTo>
                <a:cubicBezTo>
                  <a:pt x="92096" y="105705"/>
                  <a:pt x="92280" y="106706"/>
                  <a:pt x="92096" y="107666"/>
                </a:cubicBezTo>
                <a:cubicBezTo>
                  <a:pt x="91749" y="109771"/>
                  <a:pt x="91851" y="110445"/>
                  <a:pt x="89215" y="110425"/>
                </a:cubicBezTo>
                <a:cubicBezTo>
                  <a:pt x="87049" y="110384"/>
                  <a:pt x="84863" y="110343"/>
                  <a:pt x="82717" y="110425"/>
                </a:cubicBezTo>
                <a:cubicBezTo>
                  <a:pt x="79059" y="110547"/>
                  <a:pt x="75422" y="110793"/>
                  <a:pt x="71764" y="110752"/>
                </a:cubicBezTo>
                <a:cubicBezTo>
                  <a:pt x="69762" y="110752"/>
                  <a:pt x="67739" y="110629"/>
                  <a:pt x="65736" y="110404"/>
                </a:cubicBezTo>
                <a:cubicBezTo>
                  <a:pt x="63530" y="110118"/>
                  <a:pt x="61261" y="110282"/>
                  <a:pt x="59034" y="110261"/>
                </a:cubicBezTo>
                <a:cubicBezTo>
                  <a:pt x="56950" y="110241"/>
                  <a:pt x="56214" y="109546"/>
                  <a:pt x="56173" y="107462"/>
                </a:cubicBezTo>
                <a:cubicBezTo>
                  <a:pt x="56132" y="106706"/>
                  <a:pt x="56173" y="105970"/>
                  <a:pt x="56255" y="105214"/>
                </a:cubicBezTo>
                <a:cubicBezTo>
                  <a:pt x="56439" y="104029"/>
                  <a:pt x="57011" y="103600"/>
                  <a:pt x="58237" y="103580"/>
                </a:cubicBezTo>
                <a:cubicBezTo>
                  <a:pt x="58973" y="103580"/>
                  <a:pt x="59729" y="103559"/>
                  <a:pt x="60464" y="103539"/>
                </a:cubicBezTo>
                <a:cubicBezTo>
                  <a:pt x="60750" y="103498"/>
                  <a:pt x="61016" y="103436"/>
                  <a:pt x="61282" y="103355"/>
                </a:cubicBezTo>
                <a:cubicBezTo>
                  <a:pt x="61895" y="100617"/>
                  <a:pt x="62528" y="97797"/>
                  <a:pt x="63162" y="94977"/>
                </a:cubicBezTo>
                <a:cubicBezTo>
                  <a:pt x="62855" y="94507"/>
                  <a:pt x="62385" y="94670"/>
                  <a:pt x="61956" y="94670"/>
                </a:cubicBezTo>
                <a:cubicBezTo>
                  <a:pt x="51719" y="94670"/>
                  <a:pt x="41461" y="94691"/>
                  <a:pt x="31223" y="94711"/>
                </a:cubicBezTo>
                <a:cubicBezTo>
                  <a:pt x="30263" y="94711"/>
                  <a:pt x="29282" y="94875"/>
                  <a:pt x="28322" y="94936"/>
                </a:cubicBezTo>
                <a:cubicBezTo>
                  <a:pt x="25420" y="95099"/>
                  <a:pt x="22518" y="95447"/>
                  <a:pt x="19617" y="94773"/>
                </a:cubicBezTo>
                <a:cubicBezTo>
                  <a:pt x="18697" y="94548"/>
                  <a:pt x="17675" y="94691"/>
                  <a:pt x="16715" y="94711"/>
                </a:cubicBezTo>
                <a:cubicBezTo>
                  <a:pt x="13732" y="94752"/>
                  <a:pt x="10728" y="94916"/>
                  <a:pt x="7765" y="94303"/>
                </a:cubicBezTo>
                <a:cubicBezTo>
                  <a:pt x="6948" y="94180"/>
                  <a:pt x="6130" y="94160"/>
                  <a:pt x="5313" y="94221"/>
                </a:cubicBezTo>
                <a:cubicBezTo>
                  <a:pt x="3494" y="94323"/>
                  <a:pt x="2370" y="93444"/>
                  <a:pt x="1594" y="91871"/>
                </a:cubicBezTo>
                <a:cubicBezTo>
                  <a:pt x="593" y="89787"/>
                  <a:pt x="82" y="87498"/>
                  <a:pt x="102" y="85169"/>
                </a:cubicBezTo>
                <a:cubicBezTo>
                  <a:pt x="102" y="83084"/>
                  <a:pt x="0" y="80980"/>
                  <a:pt x="0" y="78895"/>
                </a:cubicBezTo>
                <a:cubicBezTo>
                  <a:pt x="0" y="76811"/>
                  <a:pt x="61" y="74706"/>
                  <a:pt x="102" y="72622"/>
                </a:cubicBezTo>
                <a:cubicBezTo>
                  <a:pt x="143" y="69108"/>
                  <a:pt x="204" y="65593"/>
                  <a:pt x="204" y="62078"/>
                </a:cubicBezTo>
                <a:cubicBezTo>
                  <a:pt x="225" y="56847"/>
                  <a:pt x="163" y="51596"/>
                  <a:pt x="225" y="46385"/>
                </a:cubicBezTo>
                <a:cubicBezTo>
                  <a:pt x="266" y="43831"/>
                  <a:pt x="429" y="41297"/>
                  <a:pt x="776" y="38784"/>
                </a:cubicBezTo>
                <a:cubicBezTo>
                  <a:pt x="1022" y="36618"/>
                  <a:pt x="1022" y="34452"/>
                  <a:pt x="776" y="32306"/>
                </a:cubicBezTo>
                <a:cubicBezTo>
                  <a:pt x="531" y="29547"/>
                  <a:pt x="572" y="26768"/>
                  <a:pt x="899" y="24010"/>
                </a:cubicBezTo>
                <a:cubicBezTo>
                  <a:pt x="981" y="23193"/>
                  <a:pt x="1001" y="22375"/>
                  <a:pt x="1063" y="21558"/>
                </a:cubicBezTo>
                <a:cubicBezTo>
                  <a:pt x="1287" y="18656"/>
                  <a:pt x="1451" y="15734"/>
                  <a:pt x="1737" y="12833"/>
                </a:cubicBezTo>
                <a:cubicBezTo>
                  <a:pt x="1839" y="11729"/>
                  <a:pt x="2207" y="10667"/>
                  <a:pt x="2432" y="9563"/>
                </a:cubicBezTo>
                <a:cubicBezTo>
                  <a:pt x="2554" y="8991"/>
                  <a:pt x="2575" y="8378"/>
                  <a:pt x="2677" y="7806"/>
                </a:cubicBezTo>
                <a:cubicBezTo>
                  <a:pt x="2840" y="6764"/>
                  <a:pt x="3065" y="5742"/>
                  <a:pt x="3351" y="4720"/>
                </a:cubicBezTo>
                <a:cubicBezTo>
                  <a:pt x="3760" y="3413"/>
                  <a:pt x="4802" y="2391"/>
                  <a:pt x="6110" y="2023"/>
                </a:cubicBezTo>
                <a:cubicBezTo>
                  <a:pt x="8112" y="1390"/>
                  <a:pt x="10156" y="940"/>
                  <a:pt x="12260" y="920"/>
                </a:cubicBezTo>
                <a:cubicBezTo>
                  <a:pt x="14733" y="920"/>
                  <a:pt x="17185" y="940"/>
                  <a:pt x="19637" y="552"/>
                </a:cubicBezTo>
                <a:cubicBezTo>
                  <a:pt x="21047" y="347"/>
                  <a:pt x="22477" y="409"/>
                  <a:pt x="23908" y="409"/>
                </a:cubicBezTo>
                <a:cubicBezTo>
                  <a:pt x="29527" y="388"/>
                  <a:pt x="35126" y="409"/>
                  <a:pt x="40725" y="347"/>
                </a:cubicBezTo>
                <a:cubicBezTo>
                  <a:pt x="45364" y="307"/>
                  <a:pt x="49982" y="143"/>
                  <a:pt x="54641" y="225"/>
                </a:cubicBezTo>
                <a:cubicBezTo>
                  <a:pt x="58217" y="286"/>
                  <a:pt x="61813" y="0"/>
                  <a:pt x="65389" y="41"/>
                </a:cubicBezTo>
                <a:cubicBezTo>
                  <a:pt x="68066" y="61"/>
                  <a:pt x="70763" y="347"/>
                  <a:pt x="73440" y="490"/>
                </a:cubicBezTo>
                <a:cubicBezTo>
                  <a:pt x="75913" y="633"/>
                  <a:pt x="78365" y="858"/>
                  <a:pt x="80837" y="858"/>
                </a:cubicBezTo>
                <a:cubicBezTo>
                  <a:pt x="93465" y="879"/>
                  <a:pt x="106114" y="858"/>
                  <a:pt x="118742" y="797"/>
                </a:cubicBezTo>
                <a:cubicBezTo>
                  <a:pt x="119948" y="797"/>
                  <a:pt x="121133" y="654"/>
                  <a:pt x="122318" y="572"/>
                </a:cubicBezTo>
                <a:cubicBezTo>
                  <a:pt x="124934" y="388"/>
                  <a:pt x="127529" y="102"/>
                  <a:pt x="130124" y="756"/>
                </a:cubicBezTo>
                <a:cubicBezTo>
                  <a:pt x="130717" y="858"/>
                  <a:pt x="131330" y="879"/>
                  <a:pt x="131922" y="838"/>
                </a:cubicBezTo>
                <a:cubicBezTo>
                  <a:pt x="133557" y="838"/>
                  <a:pt x="135212" y="777"/>
                  <a:pt x="136847" y="777"/>
                </a:cubicBezTo>
                <a:cubicBezTo>
                  <a:pt x="137971" y="777"/>
                  <a:pt x="139095" y="858"/>
                  <a:pt x="140219" y="940"/>
                </a:cubicBezTo>
                <a:cubicBezTo>
                  <a:pt x="141547" y="1042"/>
                  <a:pt x="142895" y="1287"/>
                  <a:pt x="144224" y="1267"/>
                </a:cubicBezTo>
                <a:cubicBezTo>
                  <a:pt x="146206" y="1226"/>
                  <a:pt x="147473" y="2084"/>
                  <a:pt x="148290" y="3821"/>
                </a:cubicBezTo>
                <a:cubicBezTo>
                  <a:pt x="149271" y="5844"/>
                  <a:pt x="149782" y="8071"/>
                  <a:pt x="149782" y="10340"/>
                </a:cubicBezTo>
                <a:cubicBezTo>
                  <a:pt x="149782" y="11831"/>
                  <a:pt x="149925" y="13323"/>
                  <a:pt x="149966" y="14815"/>
                </a:cubicBezTo>
                <a:cubicBezTo>
                  <a:pt x="150027" y="17941"/>
                  <a:pt x="150068" y="21088"/>
                  <a:pt x="150109" y="24235"/>
                </a:cubicBezTo>
                <a:cubicBezTo>
                  <a:pt x="150190" y="28791"/>
                  <a:pt x="150252" y="33348"/>
                  <a:pt x="150354" y="37905"/>
                </a:cubicBezTo>
                <a:cubicBezTo>
                  <a:pt x="150415" y="41787"/>
                  <a:pt x="150579" y="45670"/>
                  <a:pt x="150599" y="49552"/>
                </a:cubicBezTo>
                <a:cubicBezTo>
                  <a:pt x="150599" y="51493"/>
                  <a:pt x="150497" y="53455"/>
                  <a:pt x="150293" y="55376"/>
                </a:cubicBezTo>
                <a:cubicBezTo>
                  <a:pt x="150027" y="57991"/>
                  <a:pt x="150088" y="60607"/>
                  <a:pt x="150456" y="63202"/>
                </a:cubicBezTo>
                <a:cubicBezTo>
                  <a:pt x="150599" y="64163"/>
                  <a:pt x="150660" y="65143"/>
                  <a:pt x="150660" y="66104"/>
                </a:cubicBezTo>
                <a:cubicBezTo>
                  <a:pt x="150476" y="71927"/>
                  <a:pt x="150374" y="77772"/>
                  <a:pt x="149782" y="83575"/>
                </a:cubicBezTo>
                <a:cubicBezTo>
                  <a:pt x="149720" y="84167"/>
                  <a:pt x="149557" y="84739"/>
                  <a:pt x="149434" y="85332"/>
                </a:cubicBezTo>
                <a:cubicBezTo>
                  <a:pt x="149312" y="85986"/>
                  <a:pt x="149210" y="86640"/>
                  <a:pt x="149107" y="87294"/>
                </a:cubicBezTo>
                <a:cubicBezTo>
                  <a:pt x="148903" y="88397"/>
                  <a:pt x="148760" y="89521"/>
                  <a:pt x="148494" y="90584"/>
                </a:cubicBezTo>
                <a:cubicBezTo>
                  <a:pt x="148086" y="92055"/>
                  <a:pt x="147146" y="93117"/>
                  <a:pt x="145654" y="93506"/>
                </a:cubicBezTo>
                <a:cubicBezTo>
                  <a:pt x="144081" y="93935"/>
                  <a:pt x="142466" y="94486"/>
                  <a:pt x="140852" y="94548"/>
                </a:cubicBezTo>
                <a:cubicBezTo>
                  <a:pt x="137501" y="94650"/>
                  <a:pt x="134150" y="94916"/>
                  <a:pt x="130798" y="95038"/>
                </a:cubicBezTo>
                <a:cubicBezTo>
                  <a:pt x="124076" y="95243"/>
                  <a:pt x="117332" y="95038"/>
                  <a:pt x="110610" y="95243"/>
                </a:cubicBezTo>
                <a:cubicBezTo>
                  <a:pt x="102845" y="95467"/>
                  <a:pt x="95059" y="95386"/>
                  <a:pt x="87294" y="95529"/>
                </a:cubicBezTo>
                <a:cubicBezTo>
                  <a:pt x="86988" y="95529"/>
                  <a:pt x="86702" y="95569"/>
                  <a:pt x="86170" y="95590"/>
                </a:cubicBezTo>
                <a:close/>
                <a:moveTo>
                  <a:pt x="147718" y="80448"/>
                </a:moveTo>
                <a:cubicBezTo>
                  <a:pt x="147779" y="79488"/>
                  <a:pt x="147861" y="78752"/>
                  <a:pt x="147881" y="77996"/>
                </a:cubicBezTo>
                <a:cubicBezTo>
                  <a:pt x="147943" y="75994"/>
                  <a:pt x="147861" y="73950"/>
                  <a:pt x="148086" y="71948"/>
                </a:cubicBezTo>
                <a:cubicBezTo>
                  <a:pt x="148556" y="67779"/>
                  <a:pt x="148147" y="63590"/>
                  <a:pt x="148331" y="59401"/>
                </a:cubicBezTo>
                <a:cubicBezTo>
                  <a:pt x="148413" y="57113"/>
                  <a:pt x="148331" y="54783"/>
                  <a:pt x="148372" y="52454"/>
                </a:cubicBezTo>
                <a:cubicBezTo>
                  <a:pt x="148372" y="51350"/>
                  <a:pt x="148494" y="50227"/>
                  <a:pt x="148474" y="49103"/>
                </a:cubicBezTo>
                <a:cubicBezTo>
                  <a:pt x="148372" y="43708"/>
                  <a:pt x="148208" y="38334"/>
                  <a:pt x="148106" y="32960"/>
                </a:cubicBezTo>
                <a:cubicBezTo>
                  <a:pt x="148024" y="29364"/>
                  <a:pt x="147902" y="25767"/>
                  <a:pt x="147963" y="22191"/>
                </a:cubicBezTo>
                <a:cubicBezTo>
                  <a:pt x="148045" y="17001"/>
                  <a:pt x="147371" y="11893"/>
                  <a:pt x="146962" y="6764"/>
                </a:cubicBezTo>
                <a:cubicBezTo>
                  <a:pt x="146921" y="6253"/>
                  <a:pt x="146757" y="5742"/>
                  <a:pt x="146512" y="5272"/>
                </a:cubicBezTo>
                <a:cubicBezTo>
                  <a:pt x="145961" y="4250"/>
                  <a:pt x="145184" y="3453"/>
                  <a:pt x="143958" y="3290"/>
                </a:cubicBezTo>
                <a:cubicBezTo>
                  <a:pt x="141894" y="3024"/>
                  <a:pt x="139810" y="2656"/>
                  <a:pt x="137746" y="2554"/>
                </a:cubicBezTo>
                <a:cubicBezTo>
                  <a:pt x="132433" y="2289"/>
                  <a:pt x="127120" y="2248"/>
                  <a:pt x="121828" y="2718"/>
                </a:cubicBezTo>
                <a:cubicBezTo>
                  <a:pt x="120173" y="2840"/>
                  <a:pt x="118538" y="2922"/>
                  <a:pt x="116883" y="2922"/>
                </a:cubicBezTo>
                <a:cubicBezTo>
                  <a:pt x="108137" y="2963"/>
                  <a:pt x="99391" y="2983"/>
                  <a:pt x="90646" y="2963"/>
                </a:cubicBezTo>
                <a:cubicBezTo>
                  <a:pt x="85844" y="2943"/>
                  <a:pt x="81062" y="2840"/>
                  <a:pt x="76280" y="2677"/>
                </a:cubicBezTo>
                <a:cubicBezTo>
                  <a:pt x="73072" y="2575"/>
                  <a:pt x="69864" y="2186"/>
                  <a:pt x="66656" y="2084"/>
                </a:cubicBezTo>
                <a:cubicBezTo>
                  <a:pt x="59463" y="1839"/>
                  <a:pt x="52311" y="2289"/>
                  <a:pt x="45139" y="2799"/>
                </a:cubicBezTo>
                <a:cubicBezTo>
                  <a:pt x="38804" y="3249"/>
                  <a:pt x="32449" y="3556"/>
                  <a:pt x="26094" y="3208"/>
                </a:cubicBezTo>
                <a:cubicBezTo>
                  <a:pt x="25583" y="3188"/>
                  <a:pt x="25032" y="3208"/>
                  <a:pt x="24521" y="3208"/>
                </a:cubicBezTo>
                <a:cubicBezTo>
                  <a:pt x="23029" y="3249"/>
                  <a:pt x="21538" y="3351"/>
                  <a:pt x="20046" y="3331"/>
                </a:cubicBezTo>
                <a:cubicBezTo>
                  <a:pt x="17655" y="3310"/>
                  <a:pt x="15264" y="3126"/>
                  <a:pt x="12873" y="3167"/>
                </a:cubicBezTo>
                <a:cubicBezTo>
                  <a:pt x="11382" y="3188"/>
                  <a:pt x="9890" y="3351"/>
                  <a:pt x="8439" y="3658"/>
                </a:cubicBezTo>
                <a:cubicBezTo>
                  <a:pt x="5905" y="4169"/>
                  <a:pt x="5354" y="4700"/>
                  <a:pt x="4536" y="7111"/>
                </a:cubicBezTo>
                <a:cubicBezTo>
                  <a:pt x="4434" y="7540"/>
                  <a:pt x="4373" y="7969"/>
                  <a:pt x="4352" y="8419"/>
                </a:cubicBezTo>
                <a:cubicBezTo>
                  <a:pt x="4250" y="9236"/>
                  <a:pt x="4189" y="10054"/>
                  <a:pt x="4107" y="10871"/>
                </a:cubicBezTo>
                <a:cubicBezTo>
                  <a:pt x="4046" y="11525"/>
                  <a:pt x="3923" y="12179"/>
                  <a:pt x="3882" y="12853"/>
                </a:cubicBezTo>
                <a:cubicBezTo>
                  <a:pt x="3658" y="16572"/>
                  <a:pt x="3637" y="20332"/>
                  <a:pt x="3167" y="24030"/>
                </a:cubicBezTo>
                <a:cubicBezTo>
                  <a:pt x="2697" y="27749"/>
                  <a:pt x="2963" y="31509"/>
                  <a:pt x="2820" y="35228"/>
                </a:cubicBezTo>
                <a:cubicBezTo>
                  <a:pt x="2697" y="37619"/>
                  <a:pt x="2799" y="40010"/>
                  <a:pt x="2534" y="42380"/>
                </a:cubicBezTo>
                <a:cubicBezTo>
                  <a:pt x="2411" y="43504"/>
                  <a:pt x="2370" y="44628"/>
                  <a:pt x="2370" y="45752"/>
                </a:cubicBezTo>
                <a:cubicBezTo>
                  <a:pt x="2370" y="49634"/>
                  <a:pt x="2411" y="53516"/>
                  <a:pt x="2370" y="57419"/>
                </a:cubicBezTo>
                <a:cubicBezTo>
                  <a:pt x="2329" y="62650"/>
                  <a:pt x="2289" y="67881"/>
                  <a:pt x="2186" y="73113"/>
                </a:cubicBezTo>
                <a:cubicBezTo>
                  <a:pt x="2146" y="75258"/>
                  <a:pt x="2023" y="77404"/>
                  <a:pt x="2718" y="79488"/>
                </a:cubicBezTo>
                <a:cubicBezTo>
                  <a:pt x="2840" y="79529"/>
                  <a:pt x="2983" y="79570"/>
                  <a:pt x="3126" y="79590"/>
                </a:cubicBezTo>
                <a:cubicBezTo>
                  <a:pt x="8971" y="79651"/>
                  <a:pt x="14794" y="79692"/>
                  <a:pt x="20618" y="79774"/>
                </a:cubicBezTo>
                <a:cubicBezTo>
                  <a:pt x="21905" y="79774"/>
                  <a:pt x="23152" y="79999"/>
                  <a:pt x="24419" y="80019"/>
                </a:cubicBezTo>
                <a:cubicBezTo>
                  <a:pt x="30181" y="80040"/>
                  <a:pt x="35944" y="79999"/>
                  <a:pt x="41706" y="79978"/>
                </a:cubicBezTo>
                <a:cubicBezTo>
                  <a:pt x="42442" y="79958"/>
                  <a:pt x="43198" y="79999"/>
                  <a:pt x="43933" y="80101"/>
                </a:cubicBezTo>
                <a:cubicBezTo>
                  <a:pt x="46385" y="80510"/>
                  <a:pt x="48858" y="80448"/>
                  <a:pt x="51330" y="80407"/>
                </a:cubicBezTo>
                <a:cubicBezTo>
                  <a:pt x="52822" y="80367"/>
                  <a:pt x="54314" y="80367"/>
                  <a:pt x="55805" y="80367"/>
                </a:cubicBezTo>
                <a:cubicBezTo>
                  <a:pt x="56316" y="80367"/>
                  <a:pt x="56888" y="80305"/>
                  <a:pt x="57358" y="80469"/>
                </a:cubicBezTo>
                <a:cubicBezTo>
                  <a:pt x="58380" y="80857"/>
                  <a:pt x="59422" y="80755"/>
                  <a:pt x="60464" y="80775"/>
                </a:cubicBezTo>
                <a:cubicBezTo>
                  <a:pt x="61057" y="80796"/>
                  <a:pt x="61650" y="80837"/>
                  <a:pt x="62242" y="80898"/>
                </a:cubicBezTo>
                <a:cubicBezTo>
                  <a:pt x="63141" y="80980"/>
                  <a:pt x="64020" y="81184"/>
                  <a:pt x="64899" y="81184"/>
                </a:cubicBezTo>
                <a:cubicBezTo>
                  <a:pt x="69537" y="81204"/>
                  <a:pt x="74176" y="81204"/>
                  <a:pt x="78814" y="81184"/>
                </a:cubicBezTo>
                <a:cubicBezTo>
                  <a:pt x="84720" y="81143"/>
                  <a:pt x="90625" y="81000"/>
                  <a:pt x="96531" y="81020"/>
                </a:cubicBezTo>
                <a:cubicBezTo>
                  <a:pt x="99003" y="81020"/>
                  <a:pt x="101455" y="81266"/>
                  <a:pt x="103907" y="81450"/>
                </a:cubicBezTo>
                <a:cubicBezTo>
                  <a:pt x="105481" y="81572"/>
                  <a:pt x="107034" y="81817"/>
                  <a:pt x="108587" y="81838"/>
                </a:cubicBezTo>
                <a:cubicBezTo>
                  <a:pt x="113756" y="81879"/>
                  <a:pt x="118906" y="81960"/>
                  <a:pt x="124076" y="81797"/>
                </a:cubicBezTo>
                <a:cubicBezTo>
                  <a:pt x="126977" y="81695"/>
                  <a:pt x="129859" y="81327"/>
                  <a:pt x="132781" y="81368"/>
                </a:cubicBezTo>
                <a:cubicBezTo>
                  <a:pt x="133005" y="81347"/>
                  <a:pt x="133230" y="81307"/>
                  <a:pt x="133434" y="81245"/>
                </a:cubicBezTo>
                <a:cubicBezTo>
                  <a:pt x="134334" y="81164"/>
                  <a:pt x="135233" y="81000"/>
                  <a:pt x="136111" y="81000"/>
                </a:cubicBezTo>
                <a:cubicBezTo>
                  <a:pt x="137746" y="80959"/>
                  <a:pt x="139401" y="81061"/>
                  <a:pt x="141036" y="81000"/>
                </a:cubicBezTo>
                <a:cubicBezTo>
                  <a:pt x="143182" y="80877"/>
                  <a:pt x="145348" y="80632"/>
                  <a:pt x="147738" y="80448"/>
                </a:cubicBezTo>
                <a:close/>
                <a:moveTo>
                  <a:pt x="2554" y="80530"/>
                </a:moveTo>
                <a:cubicBezTo>
                  <a:pt x="2473" y="80837"/>
                  <a:pt x="2411" y="81143"/>
                  <a:pt x="2391" y="81450"/>
                </a:cubicBezTo>
                <a:cubicBezTo>
                  <a:pt x="2554" y="83963"/>
                  <a:pt x="2656" y="86497"/>
                  <a:pt x="2943" y="89031"/>
                </a:cubicBezTo>
                <a:cubicBezTo>
                  <a:pt x="3126" y="90911"/>
                  <a:pt x="4495" y="92034"/>
                  <a:pt x="6396" y="92218"/>
                </a:cubicBezTo>
                <a:cubicBezTo>
                  <a:pt x="7356" y="92320"/>
                  <a:pt x="8317" y="92423"/>
                  <a:pt x="9277" y="92545"/>
                </a:cubicBezTo>
                <a:cubicBezTo>
                  <a:pt x="10319" y="92688"/>
                  <a:pt x="11341" y="92933"/>
                  <a:pt x="12383" y="92974"/>
                </a:cubicBezTo>
                <a:cubicBezTo>
                  <a:pt x="16940" y="93138"/>
                  <a:pt x="21497" y="93342"/>
                  <a:pt x="26053" y="92913"/>
                </a:cubicBezTo>
                <a:cubicBezTo>
                  <a:pt x="29548" y="92586"/>
                  <a:pt x="33062" y="92545"/>
                  <a:pt x="36577" y="92566"/>
                </a:cubicBezTo>
                <a:cubicBezTo>
                  <a:pt x="47652" y="92586"/>
                  <a:pt x="58707" y="92545"/>
                  <a:pt x="69782" y="92586"/>
                </a:cubicBezTo>
                <a:cubicBezTo>
                  <a:pt x="72541" y="92607"/>
                  <a:pt x="75300" y="92852"/>
                  <a:pt x="78079" y="92995"/>
                </a:cubicBezTo>
                <a:cubicBezTo>
                  <a:pt x="80898" y="93158"/>
                  <a:pt x="83739" y="93403"/>
                  <a:pt x="86579" y="93465"/>
                </a:cubicBezTo>
                <a:cubicBezTo>
                  <a:pt x="93241" y="93628"/>
                  <a:pt x="99861" y="93097"/>
                  <a:pt x="106502" y="92647"/>
                </a:cubicBezTo>
                <a:cubicBezTo>
                  <a:pt x="112755" y="92239"/>
                  <a:pt x="119028" y="91912"/>
                  <a:pt x="125322" y="92259"/>
                </a:cubicBezTo>
                <a:cubicBezTo>
                  <a:pt x="125915" y="92280"/>
                  <a:pt x="126507" y="92259"/>
                  <a:pt x="127100" y="92259"/>
                </a:cubicBezTo>
                <a:cubicBezTo>
                  <a:pt x="128673" y="92218"/>
                  <a:pt x="130226" y="92137"/>
                  <a:pt x="131800" y="92157"/>
                </a:cubicBezTo>
                <a:cubicBezTo>
                  <a:pt x="134334" y="92177"/>
                  <a:pt x="136867" y="92300"/>
                  <a:pt x="139422" y="92341"/>
                </a:cubicBezTo>
                <a:cubicBezTo>
                  <a:pt x="141220" y="92382"/>
                  <a:pt x="142977" y="91953"/>
                  <a:pt x="144694" y="91442"/>
                </a:cubicBezTo>
                <a:cubicBezTo>
                  <a:pt x="145204" y="91299"/>
                  <a:pt x="145654" y="91033"/>
                  <a:pt x="146001" y="90645"/>
                </a:cubicBezTo>
                <a:cubicBezTo>
                  <a:pt x="146757" y="89705"/>
                  <a:pt x="147330" y="88601"/>
                  <a:pt x="147330" y="87396"/>
                </a:cubicBezTo>
                <a:cubicBezTo>
                  <a:pt x="147309" y="86129"/>
                  <a:pt x="147452" y="84862"/>
                  <a:pt x="147718" y="83616"/>
                </a:cubicBezTo>
                <a:cubicBezTo>
                  <a:pt x="147840" y="83105"/>
                  <a:pt x="147800" y="82573"/>
                  <a:pt x="147268" y="82165"/>
                </a:cubicBezTo>
                <a:cubicBezTo>
                  <a:pt x="146431" y="82165"/>
                  <a:pt x="145491" y="81981"/>
                  <a:pt x="144653" y="82206"/>
                </a:cubicBezTo>
                <a:cubicBezTo>
                  <a:pt x="143631" y="82430"/>
                  <a:pt x="142589" y="82533"/>
                  <a:pt x="141547" y="82512"/>
                </a:cubicBezTo>
                <a:cubicBezTo>
                  <a:pt x="139769" y="82512"/>
                  <a:pt x="137971" y="82512"/>
                  <a:pt x="136173" y="82533"/>
                </a:cubicBezTo>
                <a:cubicBezTo>
                  <a:pt x="135723" y="82533"/>
                  <a:pt x="135233" y="82430"/>
                  <a:pt x="134824" y="82553"/>
                </a:cubicBezTo>
                <a:cubicBezTo>
                  <a:pt x="133005" y="83186"/>
                  <a:pt x="131125" y="82880"/>
                  <a:pt x="129286" y="82941"/>
                </a:cubicBezTo>
                <a:cubicBezTo>
                  <a:pt x="128612" y="82982"/>
                  <a:pt x="127897" y="82880"/>
                  <a:pt x="127284" y="83084"/>
                </a:cubicBezTo>
                <a:cubicBezTo>
                  <a:pt x="126323" y="83370"/>
                  <a:pt x="125363" y="83370"/>
                  <a:pt x="124403" y="83370"/>
                </a:cubicBezTo>
                <a:cubicBezTo>
                  <a:pt x="120132" y="83370"/>
                  <a:pt x="115882" y="83350"/>
                  <a:pt x="111631" y="83350"/>
                </a:cubicBezTo>
                <a:cubicBezTo>
                  <a:pt x="109997" y="83350"/>
                  <a:pt x="108341" y="83452"/>
                  <a:pt x="106707" y="83370"/>
                </a:cubicBezTo>
                <a:cubicBezTo>
                  <a:pt x="104786" y="83289"/>
                  <a:pt x="102865" y="83084"/>
                  <a:pt x="100924" y="82921"/>
                </a:cubicBezTo>
                <a:cubicBezTo>
                  <a:pt x="100720" y="82900"/>
                  <a:pt x="100495" y="82839"/>
                  <a:pt x="100270" y="82798"/>
                </a:cubicBezTo>
                <a:cubicBezTo>
                  <a:pt x="99391" y="82717"/>
                  <a:pt x="98492" y="82553"/>
                  <a:pt x="97614" y="82533"/>
                </a:cubicBezTo>
                <a:cubicBezTo>
                  <a:pt x="93588" y="82492"/>
                  <a:pt x="89563" y="82328"/>
                  <a:pt x="85517" y="82390"/>
                </a:cubicBezTo>
                <a:cubicBezTo>
                  <a:pt x="78508" y="82492"/>
                  <a:pt x="71478" y="82349"/>
                  <a:pt x="64449" y="82226"/>
                </a:cubicBezTo>
                <a:cubicBezTo>
                  <a:pt x="62365" y="82206"/>
                  <a:pt x="60281" y="81940"/>
                  <a:pt x="58196" y="81777"/>
                </a:cubicBezTo>
                <a:cubicBezTo>
                  <a:pt x="58053" y="81777"/>
                  <a:pt x="57910" y="81715"/>
                  <a:pt x="57767" y="81695"/>
                </a:cubicBezTo>
                <a:cubicBezTo>
                  <a:pt x="56888" y="81593"/>
                  <a:pt x="55989" y="81450"/>
                  <a:pt x="55111" y="81409"/>
                </a:cubicBezTo>
                <a:cubicBezTo>
                  <a:pt x="48388" y="81266"/>
                  <a:pt x="41665" y="81102"/>
                  <a:pt x="34922" y="81000"/>
                </a:cubicBezTo>
                <a:cubicBezTo>
                  <a:pt x="28424" y="80898"/>
                  <a:pt x="21946" y="80959"/>
                  <a:pt x="15448" y="80591"/>
                </a:cubicBezTo>
                <a:cubicBezTo>
                  <a:pt x="11198" y="80326"/>
                  <a:pt x="6927" y="80530"/>
                  <a:pt x="2554" y="80530"/>
                </a:cubicBezTo>
                <a:close/>
                <a:moveTo>
                  <a:pt x="65144" y="94732"/>
                </a:moveTo>
                <a:cubicBezTo>
                  <a:pt x="64000" y="97592"/>
                  <a:pt x="63693" y="100474"/>
                  <a:pt x="63284" y="103273"/>
                </a:cubicBezTo>
                <a:cubicBezTo>
                  <a:pt x="64449" y="103968"/>
                  <a:pt x="64449" y="103988"/>
                  <a:pt x="65205" y="103988"/>
                </a:cubicBezTo>
                <a:cubicBezTo>
                  <a:pt x="66860" y="103968"/>
                  <a:pt x="68495" y="103906"/>
                  <a:pt x="70130" y="103886"/>
                </a:cubicBezTo>
                <a:cubicBezTo>
                  <a:pt x="75136" y="103845"/>
                  <a:pt x="80122" y="103825"/>
                  <a:pt x="85128" y="103784"/>
                </a:cubicBezTo>
                <a:cubicBezTo>
                  <a:pt x="85680" y="103784"/>
                  <a:pt x="86252" y="103661"/>
                  <a:pt x="86967" y="103580"/>
                </a:cubicBezTo>
                <a:cubicBezTo>
                  <a:pt x="86783" y="102926"/>
                  <a:pt x="86804" y="102292"/>
                  <a:pt x="86497" y="101986"/>
                </a:cubicBezTo>
                <a:cubicBezTo>
                  <a:pt x="85823" y="101373"/>
                  <a:pt x="85700" y="100637"/>
                  <a:pt x="85517" y="99820"/>
                </a:cubicBezTo>
                <a:cubicBezTo>
                  <a:pt x="85190" y="98389"/>
                  <a:pt x="84658" y="97000"/>
                  <a:pt x="84229" y="95631"/>
                </a:cubicBezTo>
                <a:cubicBezTo>
                  <a:pt x="77833" y="95099"/>
                  <a:pt x="71601" y="94343"/>
                  <a:pt x="65144" y="94732"/>
                </a:cubicBezTo>
                <a:close/>
                <a:moveTo>
                  <a:pt x="58114" y="108095"/>
                </a:moveTo>
                <a:cubicBezTo>
                  <a:pt x="58830" y="108382"/>
                  <a:pt x="59504" y="108811"/>
                  <a:pt x="60199" y="108872"/>
                </a:cubicBezTo>
                <a:cubicBezTo>
                  <a:pt x="62487" y="109076"/>
                  <a:pt x="64817" y="109240"/>
                  <a:pt x="67126" y="109240"/>
                </a:cubicBezTo>
                <a:cubicBezTo>
                  <a:pt x="74053" y="109240"/>
                  <a:pt x="81001" y="109117"/>
                  <a:pt x="87928" y="109056"/>
                </a:cubicBezTo>
                <a:cubicBezTo>
                  <a:pt x="88439" y="109015"/>
                  <a:pt x="88929" y="108954"/>
                  <a:pt x="89419" y="108872"/>
                </a:cubicBezTo>
                <a:cubicBezTo>
                  <a:pt x="89624" y="108525"/>
                  <a:pt x="89787" y="108157"/>
                  <a:pt x="89930" y="107768"/>
                </a:cubicBezTo>
                <a:cubicBezTo>
                  <a:pt x="90400" y="106113"/>
                  <a:pt x="89992" y="105562"/>
                  <a:pt x="88275" y="105521"/>
                </a:cubicBezTo>
                <a:cubicBezTo>
                  <a:pt x="86273" y="105459"/>
                  <a:pt x="84250" y="105419"/>
                  <a:pt x="82247" y="105398"/>
                </a:cubicBezTo>
                <a:cubicBezTo>
                  <a:pt x="75892" y="105398"/>
                  <a:pt x="69558" y="105439"/>
                  <a:pt x="63223" y="105419"/>
                </a:cubicBezTo>
                <a:cubicBezTo>
                  <a:pt x="62467" y="105398"/>
                  <a:pt x="61731" y="105316"/>
                  <a:pt x="61016" y="105194"/>
                </a:cubicBezTo>
                <a:cubicBezTo>
                  <a:pt x="60076" y="105092"/>
                  <a:pt x="59116" y="104785"/>
                  <a:pt x="58114" y="1053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70"/>
          <p:cNvSpPr/>
          <p:nvPr/>
        </p:nvSpPr>
        <p:spPr>
          <a:xfrm>
            <a:off x="4628742" y="1462192"/>
            <a:ext cx="3162817" cy="1646914"/>
          </a:xfrm>
          <a:custGeom>
            <a:avLst/>
            <a:gdLst/>
            <a:ahLst/>
            <a:cxnLst/>
            <a:rect l="l" t="t" r="r" b="b"/>
            <a:pathLst>
              <a:path w="135192" h="70396" extrusionOk="0">
                <a:moveTo>
                  <a:pt x="133087" y="67657"/>
                </a:moveTo>
                <a:cubicBezTo>
                  <a:pt x="132576" y="67861"/>
                  <a:pt x="132229" y="67902"/>
                  <a:pt x="132065" y="68106"/>
                </a:cubicBezTo>
                <a:cubicBezTo>
                  <a:pt x="130798" y="69435"/>
                  <a:pt x="129205" y="69496"/>
                  <a:pt x="127529" y="69516"/>
                </a:cubicBezTo>
                <a:cubicBezTo>
                  <a:pt x="121910" y="69578"/>
                  <a:pt x="116311" y="69803"/>
                  <a:pt x="110712" y="69843"/>
                </a:cubicBezTo>
                <a:cubicBezTo>
                  <a:pt x="104214" y="69884"/>
                  <a:pt x="97716" y="69803"/>
                  <a:pt x="91197" y="69782"/>
                </a:cubicBezTo>
                <a:cubicBezTo>
                  <a:pt x="89930" y="69782"/>
                  <a:pt x="88684" y="69741"/>
                  <a:pt x="87437" y="70170"/>
                </a:cubicBezTo>
                <a:cubicBezTo>
                  <a:pt x="86743" y="70395"/>
                  <a:pt x="85966" y="70354"/>
                  <a:pt x="85210" y="70354"/>
                </a:cubicBezTo>
                <a:cubicBezTo>
                  <a:pt x="76383" y="70354"/>
                  <a:pt x="67575" y="70354"/>
                  <a:pt x="58748" y="70293"/>
                </a:cubicBezTo>
                <a:cubicBezTo>
                  <a:pt x="57031" y="70293"/>
                  <a:pt x="55315" y="70048"/>
                  <a:pt x="53619" y="69905"/>
                </a:cubicBezTo>
                <a:cubicBezTo>
                  <a:pt x="53108" y="69864"/>
                  <a:pt x="52577" y="69864"/>
                  <a:pt x="52046" y="69864"/>
                </a:cubicBezTo>
                <a:cubicBezTo>
                  <a:pt x="45772" y="69843"/>
                  <a:pt x="39479" y="69803"/>
                  <a:pt x="33205" y="69823"/>
                </a:cubicBezTo>
                <a:cubicBezTo>
                  <a:pt x="31550" y="69823"/>
                  <a:pt x="29915" y="69762"/>
                  <a:pt x="28322" y="69292"/>
                </a:cubicBezTo>
                <a:cubicBezTo>
                  <a:pt x="26074" y="68638"/>
                  <a:pt x="23744" y="68597"/>
                  <a:pt x="21435" y="68495"/>
                </a:cubicBezTo>
                <a:cubicBezTo>
                  <a:pt x="19801" y="68433"/>
                  <a:pt x="18145" y="68474"/>
                  <a:pt x="16511" y="68433"/>
                </a:cubicBezTo>
                <a:cubicBezTo>
                  <a:pt x="14202" y="68433"/>
                  <a:pt x="11893" y="68229"/>
                  <a:pt x="9604" y="67861"/>
                </a:cubicBezTo>
                <a:cubicBezTo>
                  <a:pt x="9011" y="67759"/>
                  <a:pt x="8419" y="67739"/>
                  <a:pt x="7826" y="67759"/>
                </a:cubicBezTo>
                <a:cubicBezTo>
                  <a:pt x="6478" y="67739"/>
                  <a:pt x="5129" y="67637"/>
                  <a:pt x="3780" y="67759"/>
                </a:cubicBezTo>
                <a:cubicBezTo>
                  <a:pt x="2227" y="67882"/>
                  <a:pt x="1410" y="67187"/>
                  <a:pt x="899" y="65287"/>
                </a:cubicBezTo>
                <a:cubicBezTo>
                  <a:pt x="511" y="63938"/>
                  <a:pt x="368" y="62528"/>
                  <a:pt x="429" y="61118"/>
                </a:cubicBezTo>
                <a:cubicBezTo>
                  <a:pt x="409" y="60587"/>
                  <a:pt x="347" y="60076"/>
                  <a:pt x="245" y="59565"/>
                </a:cubicBezTo>
                <a:cubicBezTo>
                  <a:pt x="123" y="58911"/>
                  <a:pt x="61" y="58237"/>
                  <a:pt x="20" y="57583"/>
                </a:cubicBezTo>
                <a:cubicBezTo>
                  <a:pt x="0" y="52801"/>
                  <a:pt x="20" y="48000"/>
                  <a:pt x="20" y="43218"/>
                </a:cubicBezTo>
                <a:cubicBezTo>
                  <a:pt x="654" y="40296"/>
                  <a:pt x="163" y="37272"/>
                  <a:pt x="817" y="34329"/>
                </a:cubicBezTo>
                <a:cubicBezTo>
                  <a:pt x="960" y="33696"/>
                  <a:pt x="879" y="33001"/>
                  <a:pt x="879" y="32327"/>
                </a:cubicBezTo>
                <a:cubicBezTo>
                  <a:pt x="879" y="25584"/>
                  <a:pt x="879" y="18861"/>
                  <a:pt x="920" y="12138"/>
                </a:cubicBezTo>
                <a:cubicBezTo>
                  <a:pt x="920" y="11178"/>
                  <a:pt x="1103" y="10217"/>
                  <a:pt x="1226" y="9257"/>
                </a:cubicBezTo>
                <a:cubicBezTo>
                  <a:pt x="1267" y="8828"/>
                  <a:pt x="1308" y="8378"/>
                  <a:pt x="1349" y="7929"/>
                </a:cubicBezTo>
                <a:cubicBezTo>
                  <a:pt x="1553" y="6090"/>
                  <a:pt x="1757" y="4230"/>
                  <a:pt x="1962" y="2330"/>
                </a:cubicBezTo>
                <a:cubicBezTo>
                  <a:pt x="2370" y="2146"/>
                  <a:pt x="2779" y="2064"/>
                  <a:pt x="3004" y="1819"/>
                </a:cubicBezTo>
                <a:cubicBezTo>
                  <a:pt x="4189" y="532"/>
                  <a:pt x="5701" y="491"/>
                  <a:pt x="7315" y="470"/>
                </a:cubicBezTo>
                <a:cubicBezTo>
                  <a:pt x="14345" y="368"/>
                  <a:pt x="21354" y="123"/>
                  <a:pt x="28383" y="62"/>
                </a:cubicBezTo>
                <a:cubicBezTo>
                  <a:pt x="34820" y="0"/>
                  <a:pt x="41236" y="102"/>
                  <a:pt x="47673" y="123"/>
                </a:cubicBezTo>
                <a:cubicBezTo>
                  <a:pt x="47979" y="102"/>
                  <a:pt x="48265" y="102"/>
                  <a:pt x="48572" y="143"/>
                </a:cubicBezTo>
                <a:cubicBezTo>
                  <a:pt x="52332" y="879"/>
                  <a:pt x="56173" y="572"/>
                  <a:pt x="59954" y="572"/>
                </a:cubicBezTo>
                <a:cubicBezTo>
                  <a:pt x="64735" y="572"/>
                  <a:pt x="69517" y="511"/>
                  <a:pt x="74298" y="409"/>
                </a:cubicBezTo>
                <a:cubicBezTo>
                  <a:pt x="77445" y="348"/>
                  <a:pt x="80551" y="62"/>
                  <a:pt x="83698" y="82"/>
                </a:cubicBezTo>
                <a:cubicBezTo>
                  <a:pt x="90196" y="143"/>
                  <a:pt x="96714" y="102"/>
                  <a:pt x="103212" y="102"/>
                </a:cubicBezTo>
                <a:cubicBezTo>
                  <a:pt x="103580" y="102"/>
                  <a:pt x="103989" y="21"/>
                  <a:pt x="104316" y="143"/>
                </a:cubicBezTo>
                <a:cubicBezTo>
                  <a:pt x="106155" y="736"/>
                  <a:pt x="108035" y="450"/>
                  <a:pt x="109874" y="532"/>
                </a:cubicBezTo>
                <a:cubicBezTo>
                  <a:pt x="110630" y="593"/>
                  <a:pt x="111366" y="695"/>
                  <a:pt x="112081" y="838"/>
                </a:cubicBezTo>
                <a:cubicBezTo>
                  <a:pt x="113613" y="1063"/>
                  <a:pt x="115228" y="838"/>
                  <a:pt x="116719" y="1390"/>
                </a:cubicBezTo>
                <a:cubicBezTo>
                  <a:pt x="118967" y="1206"/>
                  <a:pt x="121194" y="1512"/>
                  <a:pt x="123401" y="1860"/>
                </a:cubicBezTo>
                <a:cubicBezTo>
                  <a:pt x="126507" y="2330"/>
                  <a:pt x="129654" y="2207"/>
                  <a:pt x="132638" y="2289"/>
                </a:cubicBezTo>
                <a:cubicBezTo>
                  <a:pt x="134313" y="3576"/>
                  <a:pt x="134456" y="5354"/>
                  <a:pt x="134538" y="7030"/>
                </a:cubicBezTo>
                <a:cubicBezTo>
                  <a:pt x="134701" y="10279"/>
                  <a:pt x="135192" y="13528"/>
                  <a:pt x="135049" y="16838"/>
                </a:cubicBezTo>
                <a:cubicBezTo>
                  <a:pt x="134906" y="20128"/>
                  <a:pt x="135028" y="23418"/>
                  <a:pt x="135008" y="26707"/>
                </a:cubicBezTo>
                <a:cubicBezTo>
                  <a:pt x="134987" y="27361"/>
                  <a:pt x="134906" y="28036"/>
                  <a:pt x="134824" y="28689"/>
                </a:cubicBezTo>
                <a:cubicBezTo>
                  <a:pt x="134783" y="28996"/>
                  <a:pt x="134620" y="29282"/>
                  <a:pt x="134640" y="29568"/>
                </a:cubicBezTo>
                <a:cubicBezTo>
                  <a:pt x="134783" y="32347"/>
                  <a:pt x="134170" y="35065"/>
                  <a:pt x="134150" y="37823"/>
                </a:cubicBezTo>
                <a:cubicBezTo>
                  <a:pt x="134129" y="44321"/>
                  <a:pt x="134129" y="50840"/>
                  <a:pt x="134129" y="57338"/>
                </a:cubicBezTo>
                <a:cubicBezTo>
                  <a:pt x="134129" y="58523"/>
                  <a:pt x="134211" y="59729"/>
                  <a:pt x="133782" y="60893"/>
                </a:cubicBezTo>
                <a:cubicBezTo>
                  <a:pt x="133700" y="61179"/>
                  <a:pt x="133680" y="61486"/>
                  <a:pt x="133680" y="61772"/>
                </a:cubicBezTo>
                <a:cubicBezTo>
                  <a:pt x="133475" y="63693"/>
                  <a:pt x="133291" y="65614"/>
                  <a:pt x="133087" y="67657"/>
                </a:cubicBezTo>
                <a:close/>
                <a:moveTo>
                  <a:pt x="132086" y="3535"/>
                </a:moveTo>
                <a:cubicBezTo>
                  <a:pt x="131085" y="3535"/>
                  <a:pt x="130185" y="3474"/>
                  <a:pt x="129307" y="3535"/>
                </a:cubicBezTo>
                <a:cubicBezTo>
                  <a:pt x="126834" y="3740"/>
                  <a:pt x="124403" y="3188"/>
                  <a:pt x="121951" y="3045"/>
                </a:cubicBezTo>
                <a:cubicBezTo>
                  <a:pt x="120847" y="2984"/>
                  <a:pt x="119744" y="2738"/>
                  <a:pt x="118620" y="2677"/>
                </a:cubicBezTo>
                <a:cubicBezTo>
                  <a:pt x="116474" y="2575"/>
                  <a:pt x="114308" y="2534"/>
                  <a:pt x="112183" y="2146"/>
                </a:cubicBezTo>
                <a:cubicBezTo>
                  <a:pt x="110875" y="1962"/>
                  <a:pt x="109527" y="1860"/>
                  <a:pt x="108198" y="1860"/>
                </a:cubicBezTo>
                <a:cubicBezTo>
                  <a:pt x="107218" y="1819"/>
                  <a:pt x="106216" y="1941"/>
                  <a:pt x="105297" y="1717"/>
                </a:cubicBezTo>
                <a:cubicBezTo>
                  <a:pt x="104275" y="1472"/>
                  <a:pt x="103233" y="1390"/>
                  <a:pt x="102191" y="1431"/>
                </a:cubicBezTo>
                <a:cubicBezTo>
                  <a:pt x="92485" y="1492"/>
                  <a:pt x="82778" y="1308"/>
                  <a:pt x="73052" y="1717"/>
                </a:cubicBezTo>
                <a:cubicBezTo>
                  <a:pt x="67616" y="1941"/>
                  <a:pt x="62140" y="1901"/>
                  <a:pt x="56684" y="1962"/>
                </a:cubicBezTo>
                <a:cubicBezTo>
                  <a:pt x="56255" y="1962"/>
                  <a:pt x="55805" y="1921"/>
                  <a:pt x="55356" y="1880"/>
                </a:cubicBezTo>
                <a:cubicBezTo>
                  <a:pt x="52986" y="1696"/>
                  <a:pt x="50595" y="1778"/>
                  <a:pt x="48224" y="1492"/>
                </a:cubicBezTo>
                <a:cubicBezTo>
                  <a:pt x="45405" y="1145"/>
                  <a:pt x="42544" y="1349"/>
                  <a:pt x="39703" y="1369"/>
                </a:cubicBezTo>
                <a:cubicBezTo>
                  <a:pt x="38212" y="1369"/>
                  <a:pt x="36720" y="1615"/>
                  <a:pt x="35249" y="1492"/>
                </a:cubicBezTo>
                <a:cubicBezTo>
                  <a:pt x="32797" y="1267"/>
                  <a:pt x="30324" y="1206"/>
                  <a:pt x="27872" y="1328"/>
                </a:cubicBezTo>
                <a:cubicBezTo>
                  <a:pt x="27361" y="1349"/>
                  <a:pt x="26850" y="1206"/>
                  <a:pt x="26319" y="1165"/>
                </a:cubicBezTo>
                <a:cubicBezTo>
                  <a:pt x="25583" y="1104"/>
                  <a:pt x="24807" y="940"/>
                  <a:pt x="24092" y="1083"/>
                </a:cubicBezTo>
                <a:cubicBezTo>
                  <a:pt x="21721" y="1553"/>
                  <a:pt x="19331" y="1512"/>
                  <a:pt x="16940" y="1512"/>
                </a:cubicBezTo>
                <a:cubicBezTo>
                  <a:pt x="13507" y="1512"/>
                  <a:pt x="10054" y="1512"/>
                  <a:pt x="6621" y="1451"/>
                </a:cubicBezTo>
                <a:cubicBezTo>
                  <a:pt x="5579" y="1431"/>
                  <a:pt x="4557" y="1819"/>
                  <a:pt x="3821" y="2555"/>
                </a:cubicBezTo>
                <a:cubicBezTo>
                  <a:pt x="2718" y="3535"/>
                  <a:pt x="2309" y="4741"/>
                  <a:pt x="2309" y="6151"/>
                </a:cubicBezTo>
                <a:cubicBezTo>
                  <a:pt x="2309" y="7193"/>
                  <a:pt x="2350" y="8235"/>
                  <a:pt x="2309" y="9277"/>
                </a:cubicBezTo>
                <a:cubicBezTo>
                  <a:pt x="2268" y="10319"/>
                  <a:pt x="2084" y="11362"/>
                  <a:pt x="2084" y="12404"/>
                </a:cubicBezTo>
                <a:cubicBezTo>
                  <a:pt x="2084" y="19045"/>
                  <a:pt x="2105" y="25706"/>
                  <a:pt x="2125" y="32368"/>
                </a:cubicBezTo>
                <a:cubicBezTo>
                  <a:pt x="2166" y="33021"/>
                  <a:pt x="2146" y="33696"/>
                  <a:pt x="2043" y="34370"/>
                </a:cubicBezTo>
                <a:cubicBezTo>
                  <a:pt x="1471" y="37394"/>
                  <a:pt x="1594" y="40459"/>
                  <a:pt x="1328" y="43504"/>
                </a:cubicBezTo>
                <a:cubicBezTo>
                  <a:pt x="1083" y="46610"/>
                  <a:pt x="1369" y="49777"/>
                  <a:pt x="1246" y="52904"/>
                </a:cubicBezTo>
                <a:cubicBezTo>
                  <a:pt x="1103" y="56132"/>
                  <a:pt x="1594" y="59299"/>
                  <a:pt x="1757" y="62508"/>
                </a:cubicBezTo>
                <a:cubicBezTo>
                  <a:pt x="1819" y="63856"/>
                  <a:pt x="1962" y="65307"/>
                  <a:pt x="3024" y="66431"/>
                </a:cubicBezTo>
                <a:cubicBezTo>
                  <a:pt x="5987" y="66574"/>
                  <a:pt x="8889" y="66390"/>
                  <a:pt x="11790" y="66819"/>
                </a:cubicBezTo>
                <a:cubicBezTo>
                  <a:pt x="14059" y="67167"/>
                  <a:pt x="16368" y="67514"/>
                  <a:pt x="18677" y="67330"/>
                </a:cubicBezTo>
                <a:cubicBezTo>
                  <a:pt x="18983" y="67330"/>
                  <a:pt x="19269" y="67371"/>
                  <a:pt x="19555" y="67453"/>
                </a:cubicBezTo>
                <a:cubicBezTo>
                  <a:pt x="21762" y="67759"/>
                  <a:pt x="23969" y="68106"/>
                  <a:pt x="26196" y="68127"/>
                </a:cubicBezTo>
                <a:cubicBezTo>
                  <a:pt x="27402" y="68127"/>
                  <a:pt x="28587" y="68168"/>
                  <a:pt x="29772" y="68250"/>
                </a:cubicBezTo>
                <a:cubicBezTo>
                  <a:pt x="30815" y="68311"/>
                  <a:pt x="31857" y="68495"/>
                  <a:pt x="32899" y="68495"/>
                </a:cubicBezTo>
                <a:cubicBezTo>
                  <a:pt x="39458" y="68515"/>
                  <a:pt x="46058" y="68454"/>
                  <a:pt x="52618" y="68495"/>
                </a:cubicBezTo>
                <a:cubicBezTo>
                  <a:pt x="55458" y="68515"/>
                  <a:pt x="58298" y="68106"/>
                  <a:pt x="61098" y="68699"/>
                </a:cubicBezTo>
                <a:cubicBezTo>
                  <a:pt x="67678" y="68720"/>
                  <a:pt x="74257" y="68760"/>
                  <a:pt x="80837" y="68760"/>
                </a:cubicBezTo>
                <a:cubicBezTo>
                  <a:pt x="82186" y="68760"/>
                  <a:pt x="83514" y="68515"/>
                  <a:pt x="84863" y="68515"/>
                </a:cubicBezTo>
                <a:cubicBezTo>
                  <a:pt x="89951" y="68474"/>
                  <a:pt x="95018" y="68454"/>
                  <a:pt x="100107" y="68536"/>
                </a:cubicBezTo>
                <a:cubicBezTo>
                  <a:pt x="103233" y="68576"/>
                  <a:pt x="106380" y="68331"/>
                  <a:pt x="109506" y="68801"/>
                </a:cubicBezTo>
                <a:cubicBezTo>
                  <a:pt x="109956" y="68842"/>
                  <a:pt x="110405" y="68842"/>
                  <a:pt x="110855" y="68801"/>
                </a:cubicBezTo>
                <a:cubicBezTo>
                  <a:pt x="114206" y="68679"/>
                  <a:pt x="117557" y="68495"/>
                  <a:pt x="120908" y="68413"/>
                </a:cubicBezTo>
                <a:cubicBezTo>
                  <a:pt x="123381" y="68352"/>
                  <a:pt x="125853" y="68352"/>
                  <a:pt x="128326" y="68454"/>
                </a:cubicBezTo>
                <a:cubicBezTo>
                  <a:pt x="129859" y="68515"/>
                  <a:pt x="130901" y="67861"/>
                  <a:pt x="131800" y="66778"/>
                </a:cubicBezTo>
                <a:cubicBezTo>
                  <a:pt x="132556" y="65879"/>
                  <a:pt x="132760" y="64796"/>
                  <a:pt x="132719" y="63631"/>
                </a:cubicBezTo>
                <a:cubicBezTo>
                  <a:pt x="132699" y="62671"/>
                  <a:pt x="132678" y="61690"/>
                  <a:pt x="132719" y="60730"/>
                </a:cubicBezTo>
                <a:cubicBezTo>
                  <a:pt x="132781" y="59606"/>
                  <a:pt x="132964" y="58503"/>
                  <a:pt x="132964" y="57379"/>
                </a:cubicBezTo>
                <a:cubicBezTo>
                  <a:pt x="132964" y="50799"/>
                  <a:pt x="132903" y="44219"/>
                  <a:pt x="132924" y="37640"/>
                </a:cubicBezTo>
                <a:cubicBezTo>
                  <a:pt x="132924" y="34963"/>
                  <a:pt x="133537" y="32306"/>
                  <a:pt x="133394" y="29629"/>
                </a:cubicBezTo>
                <a:cubicBezTo>
                  <a:pt x="133414" y="29466"/>
                  <a:pt x="133434" y="29323"/>
                  <a:pt x="133475" y="29180"/>
                </a:cubicBezTo>
                <a:cubicBezTo>
                  <a:pt x="133578" y="28138"/>
                  <a:pt x="133741" y="27116"/>
                  <a:pt x="133761" y="26074"/>
                </a:cubicBezTo>
                <a:cubicBezTo>
                  <a:pt x="133802" y="23009"/>
                  <a:pt x="133659" y="19944"/>
                  <a:pt x="133802" y="16879"/>
                </a:cubicBezTo>
                <a:cubicBezTo>
                  <a:pt x="133945" y="13732"/>
                  <a:pt x="133394" y="10646"/>
                  <a:pt x="133312" y="7520"/>
                </a:cubicBezTo>
                <a:cubicBezTo>
                  <a:pt x="133271" y="6192"/>
                  <a:pt x="133026" y="4864"/>
                  <a:pt x="132086" y="353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7" name="Google Shape;1987;p70"/>
          <p:cNvGrpSpPr/>
          <p:nvPr/>
        </p:nvGrpSpPr>
        <p:grpSpPr>
          <a:xfrm>
            <a:off x="3486675" y="752375"/>
            <a:ext cx="855800" cy="746475"/>
            <a:chOff x="7711700" y="384600"/>
            <a:chExt cx="855800" cy="746475"/>
          </a:xfrm>
        </p:grpSpPr>
        <p:sp>
          <p:nvSpPr>
            <p:cNvPr id="1988" name="Google Shape;1988;p70"/>
            <p:cNvSpPr/>
            <p:nvPr/>
          </p:nvSpPr>
          <p:spPr>
            <a:xfrm>
              <a:off x="7996275" y="410750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0"/>
            <p:cNvSpPr/>
            <p:nvPr/>
          </p:nvSpPr>
          <p:spPr>
            <a:xfrm>
              <a:off x="7733675" y="580750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0"/>
            <p:cNvSpPr/>
            <p:nvPr/>
          </p:nvSpPr>
          <p:spPr>
            <a:xfrm>
              <a:off x="7951275" y="568725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0"/>
            <p:cNvSpPr/>
            <p:nvPr/>
          </p:nvSpPr>
          <p:spPr>
            <a:xfrm>
              <a:off x="7711700" y="384600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0"/>
            <p:cNvSpPr/>
            <p:nvPr/>
          </p:nvSpPr>
          <p:spPr>
            <a:xfrm>
              <a:off x="8365575" y="904025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0"/>
            <p:cNvSpPr/>
            <p:nvPr/>
          </p:nvSpPr>
          <p:spPr>
            <a:xfrm>
              <a:off x="8156325" y="868450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0"/>
            <p:cNvSpPr/>
            <p:nvPr/>
          </p:nvSpPr>
          <p:spPr>
            <a:xfrm>
              <a:off x="8513600" y="990325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0"/>
            <p:cNvSpPr/>
            <p:nvPr/>
          </p:nvSpPr>
          <p:spPr>
            <a:xfrm>
              <a:off x="8464425" y="918150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0"/>
            <p:cNvSpPr/>
            <p:nvPr/>
          </p:nvSpPr>
          <p:spPr>
            <a:xfrm>
              <a:off x="8255200" y="894600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0"/>
            <p:cNvSpPr/>
            <p:nvPr/>
          </p:nvSpPr>
          <p:spPr>
            <a:xfrm>
              <a:off x="8539250" y="1095475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0"/>
            <p:cNvSpPr/>
            <p:nvPr/>
          </p:nvSpPr>
          <p:spPr>
            <a:xfrm>
              <a:off x="8098275" y="803575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9FDE4CD-A135-0E4F-9D89-45F9C42F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25" y="1411894"/>
            <a:ext cx="3259227" cy="17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3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3135512" y="223617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3135512" y="383302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280415" y="390422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280415" y="230737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349336" y="1397385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Mission Vision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1349336" y="1929584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Overview, Contributors, Goals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4205056" y="2920958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GitHub Excursion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4205056" y="3453157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Templates, Packages, Languages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42210" y="1523242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2999332" y="1452109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42210" y="3094930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2999332" y="3023734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281196" y="1294467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281196" y="2885142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3128793" y="1223271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3128793" y="2813946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1;p36">
            <a:extLst>
              <a:ext uri="{FF2B5EF4-FFF2-40B4-BE49-F238E27FC236}">
                <a16:creationId xmlns:a16="http://schemas.microsoft.com/office/drawing/2014/main" id="{6A120889-3252-F54E-95C6-F3262BD008C3}"/>
              </a:ext>
            </a:extLst>
          </p:cNvPr>
          <p:cNvSpPr txBox="1">
            <a:spLocks/>
          </p:cNvSpPr>
          <p:nvPr/>
        </p:nvSpPr>
        <p:spPr>
          <a:xfrm>
            <a:off x="4186081" y="1376579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Motivation vs Drawbacks</a:t>
            </a:r>
          </a:p>
        </p:txBody>
      </p:sp>
      <p:sp>
        <p:nvSpPr>
          <p:cNvPr id="40" name="Google Shape;334;p36">
            <a:extLst>
              <a:ext uri="{FF2B5EF4-FFF2-40B4-BE49-F238E27FC236}">
                <a16:creationId xmlns:a16="http://schemas.microsoft.com/office/drawing/2014/main" id="{9493AA35-5C78-3241-AB1F-2A88AFB7330F}"/>
              </a:ext>
            </a:extLst>
          </p:cNvPr>
          <p:cNvSpPr txBox="1">
            <a:spLocks/>
          </p:cNvSpPr>
          <p:nvPr/>
        </p:nvSpPr>
        <p:spPr>
          <a:xfrm>
            <a:off x="4186081" y="1908778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Advantage and pitfalls</a:t>
            </a:r>
          </a:p>
        </p:txBody>
      </p:sp>
      <p:sp>
        <p:nvSpPr>
          <p:cNvPr id="35" name="Google Shape;322;p36">
            <a:extLst>
              <a:ext uri="{FF2B5EF4-FFF2-40B4-BE49-F238E27FC236}">
                <a16:creationId xmlns:a16="http://schemas.microsoft.com/office/drawing/2014/main" id="{07535556-AA69-2F47-9F61-6EAD2E2C7087}"/>
              </a:ext>
            </a:extLst>
          </p:cNvPr>
          <p:cNvSpPr/>
          <p:nvPr/>
        </p:nvSpPr>
        <p:spPr>
          <a:xfrm flipH="1">
            <a:off x="5987363" y="223065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3;p36">
            <a:extLst>
              <a:ext uri="{FF2B5EF4-FFF2-40B4-BE49-F238E27FC236}">
                <a16:creationId xmlns:a16="http://schemas.microsoft.com/office/drawing/2014/main" id="{1FD533E9-4E6C-734F-88E1-60916EB03E7F}"/>
              </a:ext>
            </a:extLst>
          </p:cNvPr>
          <p:cNvSpPr/>
          <p:nvPr/>
        </p:nvSpPr>
        <p:spPr>
          <a:xfrm flipH="1">
            <a:off x="5987363" y="382750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36">
            <a:extLst>
              <a:ext uri="{FF2B5EF4-FFF2-40B4-BE49-F238E27FC236}">
                <a16:creationId xmlns:a16="http://schemas.microsoft.com/office/drawing/2014/main" id="{EA2E0096-F91D-9F4F-B614-09A9009A8EC2}"/>
              </a:ext>
            </a:extLst>
          </p:cNvPr>
          <p:cNvSpPr txBox="1">
            <a:spLocks/>
          </p:cNvSpPr>
          <p:nvPr/>
        </p:nvSpPr>
        <p:spPr>
          <a:xfrm>
            <a:off x="7235033" y="2912047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Commentary</a:t>
            </a:r>
          </a:p>
        </p:txBody>
      </p:sp>
      <p:sp>
        <p:nvSpPr>
          <p:cNvPr id="38" name="Google Shape;333;p36">
            <a:extLst>
              <a:ext uri="{FF2B5EF4-FFF2-40B4-BE49-F238E27FC236}">
                <a16:creationId xmlns:a16="http://schemas.microsoft.com/office/drawing/2014/main" id="{6867919D-DE55-9445-907A-63DB472498D5}"/>
              </a:ext>
            </a:extLst>
          </p:cNvPr>
          <p:cNvSpPr txBox="1">
            <a:spLocks/>
          </p:cNvSpPr>
          <p:nvPr/>
        </p:nvSpPr>
        <p:spPr>
          <a:xfrm>
            <a:off x="7235033" y="3444246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Learning points</a:t>
            </a:r>
            <a:br>
              <a:rPr lang="en-GB" dirty="0"/>
            </a:br>
            <a:r>
              <a:rPr lang="en-GB" dirty="0"/>
              <a:t>Q&amp;A</a:t>
            </a: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AAFE57E7-10BE-C747-8449-BA75980556E6}"/>
              </a:ext>
            </a:extLst>
          </p:cNvPr>
          <p:cNvSpPr txBox="1">
            <a:spLocks/>
          </p:cNvSpPr>
          <p:nvPr/>
        </p:nvSpPr>
        <p:spPr>
          <a:xfrm>
            <a:off x="5851183" y="1446585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03</a:t>
            </a:r>
          </a:p>
        </p:txBody>
      </p:sp>
      <p:sp>
        <p:nvSpPr>
          <p:cNvPr id="42" name="Google Shape;338;p36">
            <a:extLst>
              <a:ext uri="{FF2B5EF4-FFF2-40B4-BE49-F238E27FC236}">
                <a16:creationId xmlns:a16="http://schemas.microsoft.com/office/drawing/2014/main" id="{BF6000F7-E7B9-A244-9D48-5EA605F791DB}"/>
              </a:ext>
            </a:extLst>
          </p:cNvPr>
          <p:cNvSpPr txBox="1">
            <a:spLocks/>
          </p:cNvSpPr>
          <p:nvPr/>
        </p:nvSpPr>
        <p:spPr>
          <a:xfrm>
            <a:off x="5851183" y="3018210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06</a:t>
            </a:r>
          </a:p>
        </p:txBody>
      </p:sp>
      <p:grpSp>
        <p:nvGrpSpPr>
          <p:cNvPr id="43" name="Google Shape;347;p36">
            <a:extLst>
              <a:ext uri="{FF2B5EF4-FFF2-40B4-BE49-F238E27FC236}">
                <a16:creationId xmlns:a16="http://schemas.microsoft.com/office/drawing/2014/main" id="{9C3CCFA2-E58C-114D-B3F7-323BB7AA46F2}"/>
              </a:ext>
            </a:extLst>
          </p:cNvPr>
          <p:cNvGrpSpPr/>
          <p:nvPr/>
        </p:nvGrpSpPr>
        <p:grpSpPr>
          <a:xfrm rot="-5400000">
            <a:off x="5980644" y="1217747"/>
            <a:ext cx="279350" cy="312825"/>
            <a:chOff x="1835200" y="3337050"/>
            <a:chExt cx="279350" cy="312825"/>
          </a:xfrm>
        </p:grpSpPr>
        <p:sp>
          <p:nvSpPr>
            <p:cNvPr id="44" name="Google Shape;348;p36">
              <a:extLst>
                <a:ext uri="{FF2B5EF4-FFF2-40B4-BE49-F238E27FC236}">
                  <a16:creationId xmlns:a16="http://schemas.microsoft.com/office/drawing/2014/main" id="{C04BDC7F-B0FA-F248-B158-B25A1DBA8F74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;p36">
              <a:extLst>
                <a:ext uri="{FF2B5EF4-FFF2-40B4-BE49-F238E27FC236}">
                  <a16:creationId xmlns:a16="http://schemas.microsoft.com/office/drawing/2014/main" id="{F603C0C9-14BF-9B4E-ADD2-16C47A274704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;p36">
              <a:extLst>
                <a:ext uri="{FF2B5EF4-FFF2-40B4-BE49-F238E27FC236}">
                  <a16:creationId xmlns:a16="http://schemas.microsoft.com/office/drawing/2014/main" id="{AF7D74A6-8301-804C-9430-C25846BCD514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51;p36">
            <a:extLst>
              <a:ext uri="{FF2B5EF4-FFF2-40B4-BE49-F238E27FC236}">
                <a16:creationId xmlns:a16="http://schemas.microsoft.com/office/drawing/2014/main" id="{9DE8AE66-7F04-BB4D-9693-09C5F8014EF2}"/>
              </a:ext>
            </a:extLst>
          </p:cNvPr>
          <p:cNvGrpSpPr/>
          <p:nvPr/>
        </p:nvGrpSpPr>
        <p:grpSpPr>
          <a:xfrm rot="-5400000">
            <a:off x="5980644" y="2808422"/>
            <a:ext cx="279350" cy="312825"/>
            <a:chOff x="1835200" y="3337050"/>
            <a:chExt cx="279350" cy="312825"/>
          </a:xfrm>
        </p:grpSpPr>
        <p:sp>
          <p:nvSpPr>
            <p:cNvPr id="48" name="Google Shape;352;p36">
              <a:extLst>
                <a:ext uri="{FF2B5EF4-FFF2-40B4-BE49-F238E27FC236}">
                  <a16:creationId xmlns:a16="http://schemas.microsoft.com/office/drawing/2014/main" id="{0D902CFD-EFE2-D44E-95C0-D24930BA718B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;p36">
              <a:extLst>
                <a:ext uri="{FF2B5EF4-FFF2-40B4-BE49-F238E27FC236}">
                  <a16:creationId xmlns:a16="http://schemas.microsoft.com/office/drawing/2014/main" id="{28CCD03B-6904-D44B-BBD7-01EB6F74F92F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;p36">
              <a:extLst>
                <a:ext uri="{FF2B5EF4-FFF2-40B4-BE49-F238E27FC236}">
                  <a16:creationId xmlns:a16="http://schemas.microsoft.com/office/drawing/2014/main" id="{FF312DF8-C294-3A42-BBF8-522238EFDF72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1;p36">
            <a:extLst>
              <a:ext uri="{FF2B5EF4-FFF2-40B4-BE49-F238E27FC236}">
                <a16:creationId xmlns:a16="http://schemas.microsoft.com/office/drawing/2014/main" id="{C5A78284-5FB8-F44B-873D-78AA199F5127}"/>
              </a:ext>
            </a:extLst>
          </p:cNvPr>
          <p:cNvSpPr txBox="1">
            <a:spLocks/>
          </p:cNvSpPr>
          <p:nvPr/>
        </p:nvSpPr>
        <p:spPr>
          <a:xfrm>
            <a:off x="7091242" y="1311205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Route Map/Formulae</a:t>
            </a:r>
            <a:endParaRPr lang="en-GB" dirty="0"/>
          </a:p>
        </p:txBody>
      </p:sp>
      <p:sp>
        <p:nvSpPr>
          <p:cNvPr id="54" name="Google Shape;334;p36">
            <a:extLst>
              <a:ext uri="{FF2B5EF4-FFF2-40B4-BE49-F238E27FC236}">
                <a16:creationId xmlns:a16="http://schemas.microsoft.com/office/drawing/2014/main" id="{AAD72575-73B1-5443-9DB7-001ACFBC615A}"/>
              </a:ext>
            </a:extLst>
          </p:cNvPr>
          <p:cNvSpPr txBox="1">
            <a:spLocks/>
          </p:cNvSpPr>
          <p:nvPr/>
        </p:nvSpPr>
        <p:spPr>
          <a:xfrm>
            <a:off x="7091242" y="184340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4-Pronged Approach</a:t>
            </a:r>
            <a:endParaRPr lang="en-GB" dirty="0"/>
          </a:p>
        </p:txBody>
      </p:sp>
      <p:sp>
        <p:nvSpPr>
          <p:cNvPr id="57" name="Google Shape;332;p36">
            <a:extLst>
              <a:ext uri="{FF2B5EF4-FFF2-40B4-BE49-F238E27FC236}">
                <a16:creationId xmlns:a16="http://schemas.microsoft.com/office/drawing/2014/main" id="{321549C8-F366-D249-92C5-3E50E5FD2286}"/>
              </a:ext>
            </a:extLst>
          </p:cNvPr>
          <p:cNvSpPr txBox="1">
            <a:spLocks/>
          </p:cNvSpPr>
          <p:nvPr/>
        </p:nvSpPr>
        <p:spPr>
          <a:xfrm>
            <a:off x="1290851" y="296725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End Goal</a:t>
            </a:r>
            <a:endParaRPr lang="en-GB" dirty="0"/>
          </a:p>
        </p:txBody>
      </p:sp>
      <p:sp>
        <p:nvSpPr>
          <p:cNvPr id="58" name="Google Shape;333;p36">
            <a:extLst>
              <a:ext uri="{FF2B5EF4-FFF2-40B4-BE49-F238E27FC236}">
                <a16:creationId xmlns:a16="http://schemas.microsoft.com/office/drawing/2014/main" id="{F4D827C2-AFCE-1740-BC5B-B47B1420E6F7}"/>
              </a:ext>
            </a:extLst>
          </p:cNvPr>
          <p:cNvSpPr txBox="1">
            <a:spLocks/>
          </p:cNvSpPr>
          <p:nvPr/>
        </p:nvSpPr>
        <p:spPr>
          <a:xfrm>
            <a:off x="1323755" y="3509510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An ecosystem of happy players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is </a:t>
            </a:r>
            <a:r>
              <a:rPr lang="en-GB" dirty="0" err="1"/>
              <a:t>CommonAccord</a:t>
            </a:r>
            <a:endParaRPr dirty="0"/>
          </a:p>
        </p:txBody>
      </p:sp>
      <p:sp>
        <p:nvSpPr>
          <p:cNvPr id="439" name="Google Shape;439;p40"/>
          <p:cNvSpPr txBox="1">
            <a:spLocks noGrp="1"/>
          </p:cNvSpPr>
          <p:nvPr>
            <p:ph type="subTitle" idx="5"/>
          </p:nvPr>
        </p:nvSpPr>
        <p:spPr>
          <a:xfrm>
            <a:off x="3638099" y="1667450"/>
            <a:ext cx="1732200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#2. What</a:t>
            </a:r>
            <a:endParaRPr dirty="0"/>
          </a:p>
        </p:txBody>
      </p:sp>
      <p:sp>
        <p:nvSpPr>
          <p:cNvPr id="440" name="Google Shape;440;p40"/>
          <p:cNvSpPr txBox="1">
            <a:spLocks noGrp="1"/>
          </p:cNvSpPr>
          <p:nvPr>
            <p:ph type="subTitle" idx="1"/>
          </p:nvPr>
        </p:nvSpPr>
        <p:spPr>
          <a:xfrm>
            <a:off x="978900" y="1667450"/>
            <a:ext cx="1732200" cy="572700"/>
          </a:xfrm>
          <a:prstGeom prst="rect">
            <a:avLst/>
          </a:prstGeom>
        </p:spPr>
        <p:txBody>
          <a:bodyPr spcFirstLastPara="1" wrap="square" lIns="180000" tIns="91425" rIns="18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#1. Who</a:t>
            </a:r>
            <a:endParaRPr dirty="0"/>
          </a:p>
        </p:txBody>
      </p:sp>
      <p:sp>
        <p:nvSpPr>
          <p:cNvPr id="441" name="Google Shape;441;p40"/>
          <p:cNvSpPr txBox="1">
            <a:spLocks noGrp="1"/>
          </p:cNvSpPr>
          <p:nvPr>
            <p:ph type="subTitle" idx="3"/>
          </p:nvPr>
        </p:nvSpPr>
        <p:spPr>
          <a:xfrm>
            <a:off x="6297300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#3. How</a:t>
            </a:r>
            <a:endParaRPr dirty="0"/>
          </a:p>
        </p:txBody>
      </p:sp>
      <p:sp>
        <p:nvSpPr>
          <p:cNvPr id="442" name="Google Shape;442;p40"/>
          <p:cNvSpPr txBox="1">
            <a:spLocks noGrp="1"/>
          </p:cNvSpPr>
          <p:nvPr>
            <p:ph type="subTitle" idx="6"/>
          </p:nvPr>
        </p:nvSpPr>
        <p:spPr>
          <a:xfrm>
            <a:off x="3638101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Create global codes of legal transacting</a:t>
            </a:r>
            <a:endParaRPr dirty="0"/>
          </a:p>
        </p:txBody>
      </p:sp>
      <p:sp>
        <p:nvSpPr>
          <p:cNvPr id="443" name="Google Shape;443;p40"/>
          <p:cNvSpPr txBox="1">
            <a:spLocks noGrp="1"/>
          </p:cNvSpPr>
          <p:nvPr>
            <p:ph type="subTitle" idx="2"/>
          </p:nvPr>
        </p:nvSpPr>
        <p:spPr>
          <a:xfrm>
            <a:off x="9789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An initiative</a:t>
            </a:r>
            <a:endParaRPr dirty="0"/>
          </a:p>
        </p:txBody>
      </p:sp>
      <p:sp>
        <p:nvSpPr>
          <p:cNvPr id="444" name="Google Shape;444;p40"/>
          <p:cNvSpPr txBox="1">
            <a:spLocks noGrp="1"/>
          </p:cNvSpPr>
          <p:nvPr>
            <p:ph type="subTitle" idx="4"/>
          </p:nvPr>
        </p:nvSpPr>
        <p:spPr>
          <a:xfrm>
            <a:off x="6297300" y="2258050"/>
            <a:ext cx="23641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Codify &amp; Automate legal documents (contracts/permits/documents)</a:t>
            </a:r>
            <a:endParaRPr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7"/>
          </p:nvPr>
        </p:nvSpPr>
        <p:spPr>
          <a:xfrm>
            <a:off x="978900" y="3091625"/>
            <a:ext cx="1732200" cy="572700"/>
          </a:xfrm>
          <a:prstGeom prst="rect">
            <a:avLst/>
          </a:prstGeom>
        </p:spPr>
        <p:txBody>
          <a:bodyPr spcFirstLastPara="1" wrap="square" lIns="180000" tIns="91425" rIns="18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#4. Places of the World</a:t>
            </a:r>
            <a:endParaRPr dirty="0"/>
          </a:p>
        </p:txBody>
      </p:sp>
      <p:sp>
        <p:nvSpPr>
          <p:cNvPr id="446" name="Google Shape;446;p40"/>
          <p:cNvSpPr txBox="1">
            <a:spLocks noGrp="1"/>
          </p:cNvSpPr>
          <p:nvPr>
            <p:ph type="subTitle" idx="8"/>
          </p:nvPr>
        </p:nvSpPr>
        <p:spPr>
          <a:xfrm>
            <a:off x="9789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Each jurisdiction, in every language</a:t>
            </a:r>
            <a:endParaRPr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subTitle" idx="9"/>
          </p:nvPr>
        </p:nvSpPr>
        <p:spPr>
          <a:xfrm>
            <a:off x="6297299" y="3091625"/>
            <a:ext cx="2068275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#6. Partners</a:t>
            </a:r>
            <a:endParaRPr dirty="0"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13"/>
          </p:nvPr>
        </p:nvSpPr>
        <p:spPr>
          <a:xfrm>
            <a:off x="6237841" y="3431667"/>
            <a:ext cx="2635225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/>
              <a:t>World Commerce &amp; Contracting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/>
              <a:t>MIT Connection Science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 err="1"/>
              <a:t>Caisse</a:t>
            </a:r>
            <a:r>
              <a:rPr lang="en-GB" dirty="0"/>
              <a:t> Des Depots Groupe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/>
              <a:t>Lab </a:t>
            </a:r>
            <a:r>
              <a:rPr lang="en-GB" dirty="0" err="1"/>
              <a:t>Chaiin</a:t>
            </a:r>
            <a:endParaRPr dirty="0"/>
          </a:p>
        </p:txBody>
      </p:sp>
      <p:sp>
        <p:nvSpPr>
          <p:cNvPr id="449" name="Google Shape;449;p40"/>
          <p:cNvSpPr txBox="1">
            <a:spLocks noGrp="1"/>
          </p:cNvSpPr>
          <p:nvPr>
            <p:ph type="subTitle" idx="14"/>
          </p:nvPr>
        </p:nvSpPr>
        <p:spPr>
          <a:xfrm>
            <a:off x="3638099" y="3091625"/>
            <a:ext cx="1732200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#5. Unify</a:t>
            </a:r>
            <a:endParaRPr dirty="0"/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15"/>
          </p:nvPr>
        </p:nvSpPr>
        <p:spPr>
          <a:xfrm>
            <a:off x="3638101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1 “global” code for international dealings and coordination</a:t>
            </a:r>
            <a:endParaRPr dirty="0"/>
          </a:p>
        </p:txBody>
      </p:sp>
      <p:sp>
        <p:nvSpPr>
          <p:cNvPr id="451" name="Google Shape;451;p40"/>
          <p:cNvSpPr/>
          <p:nvPr/>
        </p:nvSpPr>
        <p:spPr>
          <a:xfrm>
            <a:off x="720159" y="2945013"/>
            <a:ext cx="7703670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40"/>
          <p:cNvSpPr/>
          <p:nvPr/>
        </p:nvSpPr>
        <p:spPr>
          <a:xfrm rot="5400000" flipH="1">
            <a:off x="1881255" y="2936099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" name="Google Shape;453;p40"/>
          <p:cNvSpPr/>
          <p:nvPr/>
        </p:nvSpPr>
        <p:spPr>
          <a:xfrm rot="5400000">
            <a:off x="4481599" y="2935946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370000" y="161225"/>
            <a:ext cx="608900" cy="407500"/>
            <a:chOff x="370000" y="161225"/>
            <a:chExt cx="608900" cy="407500"/>
          </a:xfrm>
        </p:grpSpPr>
        <p:sp>
          <p:nvSpPr>
            <p:cNvPr id="455" name="Google Shape;455;p40"/>
            <p:cNvSpPr/>
            <p:nvPr/>
          </p:nvSpPr>
          <p:spPr>
            <a:xfrm>
              <a:off x="400350" y="1952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370000" y="1612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7711700" y="384600"/>
            <a:ext cx="855800" cy="746475"/>
            <a:chOff x="7711700" y="384600"/>
            <a:chExt cx="855800" cy="746475"/>
          </a:xfrm>
        </p:grpSpPr>
        <p:sp>
          <p:nvSpPr>
            <p:cNvPr id="458" name="Google Shape;458;p40"/>
            <p:cNvSpPr/>
            <p:nvPr/>
          </p:nvSpPr>
          <p:spPr>
            <a:xfrm>
              <a:off x="7996275" y="410750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7733675" y="580750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51275" y="568725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711700" y="384600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8365575" y="904025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8156325" y="868450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8513600" y="990325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8464425" y="918150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8255200" y="894600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8539250" y="1095475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8098275" y="803575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64"/>
          <p:cNvSpPr/>
          <p:nvPr/>
        </p:nvSpPr>
        <p:spPr>
          <a:xfrm>
            <a:off x="3686175" y="1482757"/>
            <a:ext cx="1771660" cy="1804058"/>
          </a:xfrm>
          <a:custGeom>
            <a:avLst/>
            <a:gdLst/>
            <a:ahLst/>
            <a:cxnLst/>
            <a:rect l="l" t="t" r="r" b="b"/>
            <a:pathLst>
              <a:path w="14857" h="15129" extrusionOk="0">
                <a:moveTo>
                  <a:pt x="14857" y="7764"/>
                </a:moveTo>
                <a:cubicBezTo>
                  <a:pt x="14668" y="8391"/>
                  <a:pt x="14250" y="8852"/>
                  <a:pt x="13811" y="9270"/>
                </a:cubicBezTo>
                <a:cubicBezTo>
                  <a:pt x="13539" y="9500"/>
                  <a:pt x="13308" y="9751"/>
                  <a:pt x="13267" y="10128"/>
                </a:cubicBezTo>
                <a:cubicBezTo>
                  <a:pt x="13225" y="10337"/>
                  <a:pt x="13057" y="10546"/>
                  <a:pt x="12869" y="10714"/>
                </a:cubicBezTo>
                <a:cubicBezTo>
                  <a:pt x="12325" y="11237"/>
                  <a:pt x="11865" y="11781"/>
                  <a:pt x="11655" y="12513"/>
                </a:cubicBezTo>
                <a:cubicBezTo>
                  <a:pt x="11634" y="12597"/>
                  <a:pt x="11614" y="12701"/>
                  <a:pt x="11551" y="12743"/>
                </a:cubicBezTo>
                <a:cubicBezTo>
                  <a:pt x="11279" y="13015"/>
                  <a:pt x="11216" y="13350"/>
                  <a:pt x="11195" y="13685"/>
                </a:cubicBezTo>
                <a:cubicBezTo>
                  <a:pt x="11174" y="14062"/>
                  <a:pt x="10923" y="14208"/>
                  <a:pt x="10588" y="14124"/>
                </a:cubicBezTo>
                <a:cubicBezTo>
                  <a:pt x="10044" y="13957"/>
                  <a:pt x="9500" y="13978"/>
                  <a:pt x="8935" y="14166"/>
                </a:cubicBezTo>
                <a:cubicBezTo>
                  <a:pt x="8475" y="14334"/>
                  <a:pt x="7973" y="14438"/>
                  <a:pt x="7471" y="14459"/>
                </a:cubicBezTo>
                <a:cubicBezTo>
                  <a:pt x="6571" y="14501"/>
                  <a:pt x="5692" y="14815"/>
                  <a:pt x="4792" y="14815"/>
                </a:cubicBezTo>
                <a:cubicBezTo>
                  <a:pt x="4646" y="14815"/>
                  <a:pt x="4500" y="14857"/>
                  <a:pt x="4374" y="14898"/>
                </a:cubicBezTo>
                <a:cubicBezTo>
                  <a:pt x="3872" y="15129"/>
                  <a:pt x="3328" y="15066"/>
                  <a:pt x="2805" y="15087"/>
                </a:cubicBezTo>
                <a:cubicBezTo>
                  <a:pt x="2344" y="15087"/>
                  <a:pt x="2072" y="14857"/>
                  <a:pt x="1905" y="14480"/>
                </a:cubicBezTo>
                <a:cubicBezTo>
                  <a:pt x="1717" y="14020"/>
                  <a:pt x="1507" y="13559"/>
                  <a:pt x="1570" y="13036"/>
                </a:cubicBezTo>
                <a:cubicBezTo>
                  <a:pt x="1591" y="12701"/>
                  <a:pt x="1549" y="12346"/>
                  <a:pt x="1403" y="11990"/>
                </a:cubicBezTo>
                <a:cubicBezTo>
                  <a:pt x="1340" y="11760"/>
                  <a:pt x="1298" y="11467"/>
                  <a:pt x="1340" y="11216"/>
                </a:cubicBezTo>
                <a:cubicBezTo>
                  <a:pt x="1340" y="10400"/>
                  <a:pt x="1235" y="9647"/>
                  <a:pt x="943" y="8893"/>
                </a:cubicBezTo>
                <a:cubicBezTo>
                  <a:pt x="838" y="8621"/>
                  <a:pt x="838" y="8308"/>
                  <a:pt x="838" y="8015"/>
                </a:cubicBezTo>
                <a:cubicBezTo>
                  <a:pt x="817" y="7680"/>
                  <a:pt x="838" y="7324"/>
                  <a:pt x="712" y="6968"/>
                </a:cubicBezTo>
                <a:cubicBezTo>
                  <a:pt x="629" y="6759"/>
                  <a:pt x="650" y="6508"/>
                  <a:pt x="629" y="6299"/>
                </a:cubicBezTo>
                <a:cubicBezTo>
                  <a:pt x="629" y="6194"/>
                  <a:pt x="650" y="6006"/>
                  <a:pt x="608" y="5964"/>
                </a:cubicBezTo>
                <a:cubicBezTo>
                  <a:pt x="1" y="5357"/>
                  <a:pt x="671" y="4981"/>
                  <a:pt x="859" y="4520"/>
                </a:cubicBezTo>
                <a:cubicBezTo>
                  <a:pt x="1256" y="4353"/>
                  <a:pt x="1403" y="3997"/>
                  <a:pt x="1570" y="3662"/>
                </a:cubicBezTo>
                <a:cubicBezTo>
                  <a:pt x="1612" y="3516"/>
                  <a:pt x="1696" y="3370"/>
                  <a:pt x="1800" y="3286"/>
                </a:cubicBezTo>
                <a:cubicBezTo>
                  <a:pt x="2449" y="2846"/>
                  <a:pt x="2826" y="2093"/>
                  <a:pt x="3453" y="1591"/>
                </a:cubicBezTo>
                <a:cubicBezTo>
                  <a:pt x="3558" y="1507"/>
                  <a:pt x="3684" y="1382"/>
                  <a:pt x="3746" y="1256"/>
                </a:cubicBezTo>
                <a:cubicBezTo>
                  <a:pt x="3914" y="754"/>
                  <a:pt x="4311" y="733"/>
                  <a:pt x="4730" y="733"/>
                </a:cubicBezTo>
                <a:cubicBezTo>
                  <a:pt x="5567" y="733"/>
                  <a:pt x="6383" y="733"/>
                  <a:pt x="7220" y="691"/>
                </a:cubicBezTo>
                <a:cubicBezTo>
                  <a:pt x="7554" y="691"/>
                  <a:pt x="7931" y="733"/>
                  <a:pt x="8245" y="545"/>
                </a:cubicBezTo>
                <a:cubicBezTo>
                  <a:pt x="8370" y="461"/>
                  <a:pt x="8580" y="461"/>
                  <a:pt x="8768" y="461"/>
                </a:cubicBezTo>
                <a:cubicBezTo>
                  <a:pt x="9249" y="440"/>
                  <a:pt x="9751" y="524"/>
                  <a:pt x="10233" y="231"/>
                </a:cubicBezTo>
                <a:cubicBezTo>
                  <a:pt x="10358" y="147"/>
                  <a:pt x="10567" y="168"/>
                  <a:pt x="10756" y="168"/>
                </a:cubicBezTo>
                <a:lnTo>
                  <a:pt x="11446" y="168"/>
                </a:lnTo>
                <a:cubicBezTo>
                  <a:pt x="11718" y="147"/>
                  <a:pt x="12032" y="1"/>
                  <a:pt x="12220" y="105"/>
                </a:cubicBezTo>
                <a:cubicBezTo>
                  <a:pt x="12555" y="273"/>
                  <a:pt x="12869" y="587"/>
                  <a:pt x="13099" y="901"/>
                </a:cubicBezTo>
                <a:cubicBezTo>
                  <a:pt x="13392" y="1277"/>
                  <a:pt x="13643" y="1675"/>
                  <a:pt x="13580" y="2198"/>
                </a:cubicBezTo>
                <a:cubicBezTo>
                  <a:pt x="13580" y="2240"/>
                  <a:pt x="13539" y="2323"/>
                  <a:pt x="13580" y="2365"/>
                </a:cubicBezTo>
                <a:cubicBezTo>
                  <a:pt x="13999" y="3244"/>
                  <a:pt x="13852" y="4206"/>
                  <a:pt x="14208" y="5085"/>
                </a:cubicBezTo>
                <a:cubicBezTo>
                  <a:pt x="14438" y="5692"/>
                  <a:pt x="14480" y="6341"/>
                  <a:pt x="14647" y="6968"/>
                </a:cubicBezTo>
                <a:cubicBezTo>
                  <a:pt x="14689" y="7219"/>
                  <a:pt x="14773" y="7450"/>
                  <a:pt x="14857" y="7764"/>
                </a:cubicBezTo>
                <a:close/>
                <a:moveTo>
                  <a:pt x="1445" y="6027"/>
                </a:moveTo>
                <a:cubicBezTo>
                  <a:pt x="1277" y="6592"/>
                  <a:pt x="1633" y="6927"/>
                  <a:pt x="1675" y="7324"/>
                </a:cubicBezTo>
                <a:cubicBezTo>
                  <a:pt x="1696" y="7743"/>
                  <a:pt x="1717" y="8119"/>
                  <a:pt x="1738" y="8538"/>
                </a:cubicBezTo>
                <a:cubicBezTo>
                  <a:pt x="1738" y="8580"/>
                  <a:pt x="1779" y="8600"/>
                  <a:pt x="1779" y="8621"/>
                </a:cubicBezTo>
                <a:cubicBezTo>
                  <a:pt x="2093" y="9437"/>
                  <a:pt x="2240" y="10274"/>
                  <a:pt x="2219" y="11132"/>
                </a:cubicBezTo>
                <a:cubicBezTo>
                  <a:pt x="2219" y="11321"/>
                  <a:pt x="2198" y="11509"/>
                  <a:pt x="2282" y="11655"/>
                </a:cubicBezTo>
                <a:cubicBezTo>
                  <a:pt x="2512" y="12157"/>
                  <a:pt x="2491" y="12681"/>
                  <a:pt x="2512" y="13204"/>
                </a:cubicBezTo>
                <a:cubicBezTo>
                  <a:pt x="2533" y="14041"/>
                  <a:pt x="2972" y="14375"/>
                  <a:pt x="3788" y="14166"/>
                </a:cubicBezTo>
                <a:cubicBezTo>
                  <a:pt x="3851" y="14145"/>
                  <a:pt x="3914" y="14145"/>
                  <a:pt x="3956" y="14124"/>
                </a:cubicBezTo>
                <a:cubicBezTo>
                  <a:pt x="4228" y="13936"/>
                  <a:pt x="4583" y="13957"/>
                  <a:pt x="4897" y="13936"/>
                </a:cubicBezTo>
                <a:cubicBezTo>
                  <a:pt x="5127" y="13936"/>
                  <a:pt x="5357" y="13852"/>
                  <a:pt x="5567" y="13831"/>
                </a:cubicBezTo>
                <a:lnTo>
                  <a:pt x="6425" y="13664"/>
                </a:lnTo>
                <a:cubicBezTo>
                  <a:pt x="6738" y="13622"/>
                  <a:pt x="7094" y="13622"/>
                  <a:pt x="7408" y="13559"/>
                </a:cubicBezTo>
                <a:cubicBezTo>
                  <a:pt x="8287" y="13413"/>
                  <a:pt x="9145" y="13120"/>
                  <a:pt x="10065" y="13120"/>
                </a:cubicBezTo>
                <a:cubicBezTo>
                  <a:pt x="10128" y="13120"/>
                  <a:pt x="10170" y="13057"/>
                  <a:pt x="10254" y="13015"/>
                </a:cubicBezTo>
                <a:cubicBezTo>
                  <a:pt x="10337" y="12597"/>
                  <a:pt x="10337" y="12178"/>
                  <a:pt x="10233" y="11739"/>
                </a:cubicBezTo>
                <a:cubicBezTo>
                  <a:pt x="10149" y="11446"/>
                  <a:pt x="10044" y="11153"/>
                  <a:pt x="10044" y="10881"/>
                </a:cubicBezTo>
                <a:cubicBezTo>
                  <a:pt x="10044" y="9940"/>
                  <a:pt x="10023" y="8977"/>
                  <a:pt x="9772" y="8077"/>
                </a:cubicBezTo>
                <a:cubicBezTo>
                  <a:pt x="9710" y="7805"/>
                  <a:pt x="9668" y="7554"/>
                  <a:pt x="9647" y="7282"/>
                </a:cubicBezTo>
                <a:cubicBezTo>
                  <a:pt x="9605" y="7052"/>
                  <a:pt x="9542" y="6822"/>
                  <a:pt x="9542" y="6613"/>
                </a:cubicBezTo>
                <a:cubicBezTo>
                  <a:pt x="9542" y="6152"/>
                  <a:pt x="9417" y="5797"/>
                  <a:pt x="9103" y="5462"/>
                </a:cubicBezTo>
                <a:cubicBezTo>
                  <a:pt x="8894" y="5483"/>
                  <a:pt x="8684" y="5504"/>
                  <a:pt x="8496" y="5525"/>
                </a:cubicBezTo>
                <a:cubicBezTo>
                  <a:pt x="7345" y="5818"/>
                  <a:pt x="6194" y="6027"/>
                  <a:pt x="5023" y="5985"/>
                </a:cubicBezTo>
                <a:cubicBezTo>
                  <a:pt x="4060" y="5922"/>
                  <a:pt x="3077" y="5943"/>
                  <a:pt x="2114" y="5943"/>
                </a:cubicBezTo>
                <a:cubicBezTo>
                  <a:pt x="1926" y="6006"/>
                  <a:pt x="1696" y="6027"/>
                  <a:pt x="1445" y="6027"/>
                </a:cubicBezTo>
                <a:close/>
                <a:moveTo>
                  <a:pt x="11844" y="1403"/>
                </a:moveTo>
                <a:cubicBezTo>
                  <a:pt x="11718" y="1277"/>
                  <a:pt x="11593" y="1089"/>
                  <a:pt x="11446" y="1089"/>
                </a:cubicBezTo>
                <a:cubicBezTo>
                  <a:pt x="11132" y="1026"/>
                  <a:pt x="10777" y="984"/>
                  <a:pt x="10484" y="1110"/>
                </a:cubicBezTo>
                <a:cubicBezTo>
                  <a:pt x="10044" y="1319"/>
                  <a:pt x="9563" y="1319"/>
                  <a:pt x="9103" y="1319"/>
                </a:cubicBezTo>
                <a:cubicBezTo>
                  <a:pt x="8914" y="1319"/>
                  <a:pt x="8726" y="1298"/>
                  <a:pt x="8580" y="1382"/>
                </a:cubicBezTo>
                <a:cubicBezTo>
                  <a:pt x="8161" y="1612"/>
                  <a:pt x="7722" y="1570"/>
                  <a:pt x="7303" y="1570"/>
                </a:cubicBezTo>
                <a:lnTo>
                  <a:pt x="4479" y="1570"/>
                </a:lnTo>
                <a:cubicBezTo>
                  <a:pt x="4332" y="1717"/>
                  <a:pt x="4165" y="1926"/>
                  <a:pt x="3997" y="2135"/>
                </a:cubicBezTo>
                <a:cubicBezTo>
                  <a:pt x="3809" y="2323"/>
                  <a:pt x="3600" y="2512"/>
                  <a:pt x="3453" y="2721"/>
                </a:cubicBezTo>
                <a:cubicBezTo>
                  <a:pt x="3265" y="2930"/>
                  <a:pt x="3160" y="3160"/>
                  <a:pt x="2972" y="3349"/>
                </a:cubicBezTo>
                <a:cubicBezTo>
                  <a:pt x="2763" y="3558"/>
                  <a:pt x="2512" y="3704"/>
                  <a:pt x="2344" y="3934"/>
                </a:cubicBezTo>
                <a:cubicBezTo>
                  <a:pt x="2198" y="4144"/>
                  <a:pt x="2114" y="4416"/>
                  <a:pt x="1968" y="4625"/>
                </a:cubicBezTo>
                <a:cubicBezTo>
                  <a:pt x="1821" y="4834"/>
                  <a:pt x="1654" y="4981"/>
                  <a:pt x="1445" y="5232"/>
                </a:cubicBezTo>
                <a:cubicBezTo>
                  <a:pt x="1591" y="5274"/>
                  <a:pt x="1654" y="5295"/>
                  <a:pt x="1717" y="5295"/>
                </a:cubicBezTo>
                <a:cubicBezTo>
                  <a:pt x="3181" y="5295"/>
                  <a:pt x="4688" y="5274"/>
                  <a:pt x="6153" y="5274"/>
                </a:cubicBezTo>
                <a:cubicBezTo>
                  <a:pt x="6299" y="5274"/>
                  <a:pt x="6425" y="5274"/>
                  <a:pt x="6592" y="5211"/>
                </a:cubicBezTo>
                <a:cubicBezTo>
                  <a:pt x="7575" y="4939"/>
                  <a:pt x="8580" y="4751"/>
                  <a:pt x="9647" y="4688"/>
                </a:cubicBezTo>
                <a:lnTo>
                  <a:pt x="10044" y="3914"/>
                </a:lnTo>
                <a:cubicBezTo>
                  <a:pt x="10191" y="3621"/>
                  <a:pt x="10337" y="3307"/>
                  <a:pt x="10567" y="3098"/>
                </a:cubicBezTo>
                <a:cubicBezTo>
                  <a:pt x="11070" y="2637"/>
                  <a:pt x="11383" y="1989"/>
                  <a:pt x="11844" y="1403"/>
                </a:cubicBezTo>
                <a:close/>
                <a:moveTo>
                  <a:pt x="11174" y="11467"/>
                </a:moveTo>
                <a:cubicBezTo>
                  <a:pt x="11488" y="11111"/>
                  <a:pt x="11718" y="10818"/>
                  <a:pt x="11969" y="10525"/>
                </a:cubicBezTo>
                <a:cubicBezTo>
                  <a:pt x="12241" y="10232"/>
                  <a:pt x="12534" y="10002"/>
                  <a:pt x="12555" y="9584"/>
                </a:cubicBezTo>
                <a:cubicBezTo>
                  <a:pt x="12576" y="9396"/>
                  <a:pt x="12764" y="9249"/>
                  <a:pt x="12890" y="9082"/>
                </a:cubicBezTo>
                <a:cubicBezTo>
                  <a:pt x="13225" y="8663"/>
                  <a:pt x="13601" y="8245"/>
                  <a:pt x="13936" y="7868"/>
                </a:cubicBezTo>
                <a:cubicBezTo>
                  <a:pt x="13518" y="5839"/>
                  <a:pt x="13099" y="3893"/>
                  <a:pt x="12681" y="1926"/>
                </a:cubicBezTo>
                <a:cubicBezTo>
                  <a:pt x="12346" y="1947"/>
                  <a:pt x="12074" y="2072"/>
                  <a:pt x="11948" y="2365"/>
                </a:cubicBezTo>
                <a:cubicBezTo>
                  <a:pt x="11802" y="2763"/>
                  <a:pt x="11446" y="3014"/>
                  <a:pt x="11195" y="3328"/>
                </a:cubicBezTo>
                <a:cubicBezTo>
                  <a:pt x="10986" y="3579"/>
                  <a:pt x="10777" y="3830"/>
                  <a:pt x="10609" y="4102"/>
                </a:cubicBezTo>
                <a:cubicBezTo>
                  <a:pt x="10484" y="4311"/>
                  <a:pt x="10379" y="4562"/>
                  <a:pt x="10254" y="4771"/>
                </a:cubicBezTo>
                <a:cubicBezTo>
                  <a:pt x="10128" y="4981"/>
                  <a:pt x="10128" y="5232"/>
                  <a:pt x="10170" y="5462"/>
                </a:cubicBezTo>
                <a:cubicBezTo>
                  <a:pt x="10254" y="5671"/>
                  <a:pt x="10379" y="5901"/>
                  <a:pt x="10358" y="6111"/>
                </a:cubicBezTo>
                <a:cubicBezTo>
                  <a:pt x="10337" y="6885"/>
                  <a:pt x="10756" y="7575"/>
                  <a:pt x="10693" y="8370"/>
                </a:cubicBezTo>
                <a:cubicBezTo>
                  <a:pt x="10965" y="8935"/>
                  <a:pt x="10902" y="9563"/>
                  <a:pt x="10902" y="10191"/>
                </a:cubicBezTo>
                <a:cubicBezTo>
                  <a:pt x="10986" y="10588"/>
                  <a:pt x="10965" y="11007"/>
                  <a:pt x="11174" y="114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64"/>
          <p:cNvSpPr/>
          <p:nvPr/>
        </p:nvSpPr>
        <p:spPr>
          <a:xfrm>
            <a:off x="3819704" y="2157699"/>
            <a:ext cx="1080502" cy="1058061"/>
          </a:xfrm>
          <a:custGeom>
            <a:avLst/>
            <a:gdLst/>
            <a:ahLst/>
            <a:cxnLst/>
            <a:rect l="l" t="t" r="r" b="b"/>
            <a:pathLst>
              <a:path w="9061" h="8873" extrusionOk="0">
                <a:moveTo>
                  <a:pt x="8788" y="5420"/>
                </a:moveTo>
                <a:cubicBezTo>
                  <a:pt x="8788" y="4478"/>
                  <a:pt x="8767" y="3537"/>
                  <a:pt x="8537" y="2616"/>
                </a:cubicBezTo>
                <a:cubicBezTo>
                  <a:pt x="8453" y="2365"/>
                  <a:pt x="8432" y="2093"/>
                  <a:pt x="8412" y="1842"/>
                </a:cubicBezTo>
                <a:cubicBezTo>
                  <a:pt x="8349" y="1591"/>
                  <a:pt x="8307" y="1361"/>
                  <a:pt x="8307" y="1152"/>
                </a:cubicBezTo>
                <a:cubicBezTo>
                  <a:pt x="8307" y="712"/>
                  <a:pt x="8160" y="336"/>
                  <a:pt x="7847" y="1"/>
                </a:cubicBezTo>
                <a:cubicBezTo>
                  <a:pt x="7637" y="22"/>
                  <a:pt x="7428" y="64"/>
                  <a:pt x="7261" y="85"/>
                </a:cubicBezTo>
                <a:cubicBezTo>
                  <a:pt x="6110" y="357"/>
                  <a:pt x="4959" y="566"/>
                  <a:pt x="3766" y="524"/>
                </a:cubicBezTo>
                <a:cubicBezTo>
                  <a:pt x="2804" y="461"/>
                  <a:pt x="1842" y="503"/>
                  <a:pt x="879" y="503"/>
                </a:cubicBezTo>
                <a:cubicBezTo>
                  <a:pt x="628" y="503"/>
                  <a:pt x="398" y="524"/>
                  <a:pt x="168" y="524"/>
                </a:cubicBezTo>
                <a:cubicBezTo>
                  <a:pt x="0" y="1068"/>
                  <a:pt x="377" y="1403"/>
                  <a:pt x="398" y="1800"/>
                </a:cubicBezTo>
                <a:cubicBezTo>
                  <a:pt x="419" y="2219"/>
                  <a:pt x="461" y="2616"/>
                  <a:pt x="481" y="3035"/>
                </a:cubicBezTo>
                <a:cubicBezTo>
                  <a:pt x="481" y="3056"/>
                  <a:pt x="502" y="3098"/>
                  <a:pt x="502" y="3118"/>
                </a:cubicBezTo>
                <a:cubicBezTo>
                  <a:pt x="816" y="3934"/>
                  <a:pt x="963" y="4750"/>
                  <a:pt x="942" y="5629"/>
                </a:cubicBezTo>
                <a:cubicBezTo>
                  <a:pt x="942" y="5818"/>
                  <a:pt x="921" y="5985"/>
                  <a:pt x="1005" y="6152"/>
                </a:cubicBezTo>
                <a:cubicBezTo>
                  <a:pt x="1235" y="6634"/>
                  <a:pt x="1214" y="7157"/>
                  <a:pt x="1235" y="7680"/>
                </a:cubicBezTo>
                <a:cubicBezTo>
                  <a:pt x="1256" y="8538"/>
                  <a:pt x="1716" y="8872"/>
                  <a:pt x="2511" y="8663"/>
                </a:cubicBezTo>
                <a:cubicBezTo>
                  <a:pt x="2574" y="8642"/>
                  <a:pt x="2658" y="8642"/>
                  <a:pt x="2678" y="8600"/>
                </a:cubicBezTo>
                <a:cubicBezTo>
                  <a:pt x="2971" y="8412"/>
                  <a:pt x="3306" y="8454"/>
                  <a:pt x="3620" y="8412"/>
                </a:cubicBezTo>
                <a:cubicBezTo>
                  <a:pt x="3850" y="8412"/>
                  <a:pt x="4080" y="8349"/>
                  <a:pt x="4290" y="8308"/>
                </a:cubicBezTo>
                <a:lnTo>
                  <a:pt x="5168" y="8161"/>
                </a:lnTo>
                <a:cubicBezTo>
                  <a:pt x="5482" y="8098"/>
                  <a:pt x="5817" y="8098"/>
                  <a:pt x="6131" y="8056"/>
                </a:cubicBezTo>
                <a:cubicBezTo>
                  <a:pt x="7010" y="7889"/>
                  <a:pt x="7888" y="7617"/>
                  <a:pt x="8788" y="7617"/>
                </a:cubicBezTo>
                <a:cubicBezTo>
                  <a:pt x="8851" y="7617"/>
                  <a:pt x="8893" y="7554"/>
                  <a:pt x="8976" y="7512"/>
                </a:cubicBezTo>
                <a:cubicBezTo>
                  <a:pt x="9060" y="7094"/>
                  <a:pt x="9060" y="6675"/>
                  <a:pt x="8956" y="6215"/>
                </a:cubicBezTo>
                <a:cubicBezTo>
                  <a:pt x="8893" y="5985"/>
                  <a:pt x="8788" y="5713"/>
                  <a:pt x="8788" y="5420"/>
                </a:cubicBez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64"/>
          <p:cNvSpPr/>
          <p:nvPr/>
        </p:nvSpPr>
        <p:spPr>
          <a:xfrm>
            <a:off x="4904403" y="1745481"/>
            <a:ext cx="449325" cy="1115269"/>
          </a:xfrm>
          <a:custGeom>
            <a:avLst/>
            <a:gdLst/>
            <a:ahLst/>
            <a:cxnLst/>
            <a:rect l="l" t="t" r="r" b="b"/>
            <a:pathLst>
              <a:path w="3768" h="9542" extrusionOk="0">
                <a:moveTo>
                  <a:pt x="2554" y="1"/>
                </a:moveTo>
                <a:cubicBezTo>
                  <a:pt x="2219" y="22"/>
                  <a:pt x="1947" y="168"/>
                  <a:pt x="1821" y="440"/>
                </a:cubicBezTo>
                <a:cubicBezTo>
                  <a:pt x="1675" y="838"/>
                  <a:pt x="1319" y="1110"/>
                  <a:pt x="1068" y="1424"/>
                </a:cubicBezTo>
                <a:cubicBezTo>
                  <a:pt x="859" y="1654"/>
                  <a:pt x="650" y="1905"/>
                  <a:pt x="482" y="2177"/>
                </a:cubicBezTo>
                <a:cubicBezTo>
                  <a:pt x="357" y="2386"/>
                  <a:pt x="252" y="2637"/>
                  <a:pt x="127" y="2846"/>
                </a:cubicBezTo>
                <a:cubicBezTo>
                  <a:pt x="1" y="3056"/>
                  <a:pt x="1" y="3307"/>
                  <a:pt x="43" y="3537"/>
                </a:cubicBezTo>
                <a:cubicBezTo>
                  <a:pt x="127" y="3746"/>
                  <a:pt x="252" y="3976"/>
                  <a:pt x="231" y="4186"/>
                </a:cubicBezTo>
                <a:cubicBezTo>
                  <a:pt x="210" y="4981"/>
                  <a:pt x="629" y="5650"/>
                  <a:pt x="566" y="6445"/>
                </a:cubicBezTo>
                <a:cubicBezTo>
                  <a:pt x="838" y="7010"/>
                  <a:pt x="775" y="7638"/>
                  <a:pt x="775" y="8266"/>
                </a:cubicBezTo>
                <a:cubicBezTo>
                  <a:pt x="775" y="8663"/>
                  <a:pt x="775" y="9082"/>
                  <a:pt x="984" y="9542"/>
                </a:cubicBezTo>
                <a:cubicBezTo>
                  <a:pt x="1298" y="9186"/>
                  <a:pt x="1528" y="8893"/>
                  <a:pt x="1800" y="8600"/>
                </a:cubicBezTo>
                <a:cubicBezTo>
                  <a:pt x="2052" y="8328"/>
                  <a:pt x="2344" y="8077"/>
                  <a:pt x="2365" y="7659"/>
                </a:cubicBezTo>
                <a:cubicBezTo>
                  <a:pt x="2407" y="7491"/>
                  <a:pt x="2575" y="7324"/>
                  <a:pt x="2721" y="7178"/>
                </a:cubicBezTo>
                <a:cubicBezTo>
                  <a:pt x="3056" y="6759"/>
                  <a:pt x="3412" y="6341"/>
                  <a:pt x="3767" y="5943"/>
                </a:cubicBezTo>
                <a:cubicBezTo>
                  <a:pt x="3391" y="3914"/>
                  <a:pt x="2972" y="1968"/>
                  <a:pt x="2554" y="1"/>
                </a:cubicBezTo>
                <a:close/>
              </a:path>
            </a:pathLst>
          </a:custGeom>
          <a:solidFill>
            <a:schemeClr val="accent5"/>
          </a:solidFill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64"/>
          <p:cNvSpPr/>
          <p:nvPr/>
        </p:nvSpPr>
        <p:spPr>
          <a:xfrm>
            <a:off x="3858363" y="1578841"/>
            <a:ext cx="1222338" cy="514054"/>
          </a:xfrm>
          <a:custGeom>
            <a:avLst/>
            <a:gdLst/>
            <a:ahLst/>
            <a:cxnLst/>
            <a:rect l="l" t="t" r="r" b="b"/>
            <a:pathLst>
              <a:path w="10400" h="4311" extrusionOk="0">
                <a:moveTo>
                  <a:pt x="4667" y="4290"/>
                </a:moveTo>
                <a:cubicBezTo>
                  <a:pt x="4834" y="4290"/>
                  <a:pt x="4960" y="4290"/>
                  <a:pt x="5127" y="4248"/>
                </a:cubicBezTo>
                <a:cubicBezTo>
                  <a:pt x="6110" y="3955"/>
                  <a:pt x="7115" y="3767"/>
                  <a:pt x="8182" y="3725"/>
                </a:cubicBezTo>
                <a:lnTo>
                  <a:pt x="8579" y="2930"/>
                </a:lnTo>
                <a:cubicBezTo>
                  <a:pt x="8726" y="2637"/>
                  <a:pt x="8851" y="2323"/>
                  <a:pt x="9102" y="2114"/>
                </a:cubicBezTo>
                <a:cubicBezTo>
                  <a:pt x="9626" y="1653"/>
                  <a:pt x="9939" y="1005"/>
                  <a:pt x="10400" y="419"/>
                </a:cubicBezTo>
                <a:cubicBezTo>
                  <a:pt x="10274" y="293"/>
                  <a:pt x="10149" y="105"/>
                  <a:pt x="10002" y="105"/>
                </a:cubicBezTo>
                <a:cubicBezTo>
                  <a:pt x="9688" y="42"/>
                  <a:pt x="9333" y="0"/>
                  <a:pt x="9040" y="126"/>
                </a:cubicBezTo>
                <a:cubicBezTo>
                  <a:pt x="8600" y="335"/>
                  <a:pt x="8119" y="335"/>
                  <a:pt x="7659" y="335"/>
                </a:cubicBezTo>
                <a:cubicBezTo>
                  <a:pt x="7470" y="335"/>
                  <a:pt x="7282" y="314"/>
                  <a:pt x="7136" y="398"/>
                </a:cubicBezTo>
                <a:cubicBezTo>
                  <a:pt x="6717" y="628"/>
                  <a:pt x="6278" y="586"/>
                  <a:pt x="5859" y="586"/>
                </a:cubicBezTo>
                <a:lnTo>
                  <a:pt x="3035" y="586"/>
                </a:lnTo>
                <a:cubicBezTo>
                  <a:pt x="2888" y="733"/>
                  <a:pt x="2721" y="942"/>
                  <a:pt x="2553" y="1151"/>
                </a:cubicBezTo>
                <a:cubicBezTo>
                  <a:pt x="2365" y="1339"/>
                  <a:pt x="2156" y="1528"/>
                  <a:pt x="2009" y="1737"/>
                </a:cubicBezTo>
                <a:cubicBezTo>
                  <a:pt x="1821" y="1946"/>
                  <a:pt x="1716" y="2176"/>
                  <a:pt x="1528" y="2365"/>
                </a:cubicBezTo>
                <a:cubicBezTo>
                  <a:pt x="1319" y="2574"/>
                  <a:pt x="1068" y="2720"/>
                  <a:pt x="900" y="2950"/>
                </a:cubicBezTo>
                <a:cubicBezTo>
                  <a:pt x="754" y="3160"/>
                  <a:pt x="670" y="3432"/>
                  <a:pt x="524" y="3641"/>
                </a:cubicBezTo>
                <a:cubicBezTo>
                  <a:pt x="377" y="3850"/>
                  <a:pt x="210" y="3997"/>
                  <a:pt x="1" y="4248"/>
                </a:cubicBezTo>
                <a:cubicBezTo>
                  <a:pt x="147" y="4290"/>
                  <a:pt x="210" y="4311"/>
                  <a:pt x="273" y="4311"/>
                </a:cubicBezTo>
                <a:cubicBezTo>
                  <a:pt x="1737" y="4311"/>
                  <a:pt x="3202" y="4290"/>
                  <a:pt x="4667" y="4290"/>
                </a:cubicBezTo>
                <a:close/>
              </a:path>
            </a:pathLst>
          </a:custGeom>
          <a:solidFill>
            <a:schemeClr val="accent4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64"/>
          <p:cNvSpPr/>
          <p:nvPr/>
        </p:nvSpPr>
        <p:spPr>
          <a:xfrm rot="5400000">
            <a:off x="4905426" y="2145254"/>
            <a:ext cx="447287" cy="315729"/>
          </a:xfrm>
          <a:custGeom>
            <a:avLst/>
            <a:gdLst/>
            <a:ahLst/>
            <a:cxnLst/>
            <a:rect l="l" t="t" r="r" b="b"/>
            <a:pathLst>
              <a:path w="10842" h="7070" extrusionOk="0">
                <a:moveTo>
                  <a:pt x="5053" y="3132"/>
                </a:moveTo>
                <a:cubicBezTo>
                  <a:pt x="5172" y="2776"/>
                  <a:pt x="5267" y="2515"/>
                  <a:pt x="5362" y="2254"/>
                </a:cubicBezTo>
                <a:cubicBezTo>
                  <a:pt x="5646" y="1447"/>
                  <a:pt x="6239" y="783"/>
                  <a:pt x="7022" y="404"/>
                </a:cubicBezTo>
                <a:cubicBezTo>
                  <a:pt x="7781" y="0"/>
                  <a:pt x="8683" y="48"/>
                  <a:pt x="9394" y="498"/>
                </a:cubicBezTo>
                <a:cubicBezTo>
                  <a:pt x="9845" y="736"/>
                  <a:pt x="10177" y="1139"/>
                  <a:pt x="10319" y="1637"/>
                </a:cubicBezTo>
                <a:cubicBezTo>
                  <a:pt x="10319" y="1661"/>
                  <a:pt x="10343" y="1708"/>
                  <a:pt x="10367" y="1732"/>
                </a:cubicBezTo>
                <a:cubicBezTo>
                  <a:pt x="10818" y="2301"/>
                  <a:pt x="10841" y="2965"/>
                  <a:pt x="10794" y="3630"/>
                </a:cubicBezTo>
                <a:cubicBezTo>
                  <a:pt x="10770" y="3819"/>
                  <a:pt x="10723" y="3985"/>
                  <a:pt x="10652" y="4152"/>
                </a:cubicBezTo>
                <a:cubicBezTo>
                  <a:pt x="10533" y="4460"/>
                  <a:pt x="10201" y="4578"/>
                  <a:pt x="9940" y="4460"/>
                </a:cubicBezTo>
                <a:cubicBezTo>
                  <a:pt x="9845" y="4436"/>
                  <a:pt x="9774" y="4389"/>
                  <a:pt x="9703" y="4341"/>
                </a:cubicBezTo>
                <a:cubicBezTo>
                  <a:pt x="9442" y="4199"/>
                  <a:pt x="9347" y="3962"/>
                  <a:pt x="9513" y="3725"/>
                </a:cubicBezTo>
                <a:cubicBezTo>
                  <a:pt x="9679" y="3511"/>
                  <a:pt x="9750" y="3226"/>
                  <a:pt x="9679" y="2965"/>
                </a:cubicBezTo>
                <a:cubicBezTo>
                  <a:pt x="9655" y="2823"/>
                  <a:pt x="9632" y="2681"/>
                  <a:pt x="9560" y="2562"/>
                </a:cubicBezTo>
                <a:cubicBezTo>
                  <a:pt x="9465" y="2325"/>
                  <a:pt x="9347" y="2112"/>
                  <a:pt x="9228" y="1898"/>
                </a:cubicBezTo>
                <a:cubicBezTo>
                  <a:pt x="9086" y="1590"/>
                  <a:pt x="8825" y="1376"/>
                  <a:pt x="8493" y="1305"/>
                </a:cubicBezTo>
                <a:cubicBezTo>
                  <a:pt x="8018" y="1163"/>
                  <a:pt x="7520" y="1281"/>
                  <a:pt x="7141" y="1590"/>
                </a:cubicBezTo>
                <a:cubicBezTo>
                  <a:pt x="6524" y="2135"/>
                  <a:pt x="6168" y="2894"/>
                  <a:pt x="6097" y="3701"/>
                </a:cubicBezTo>
                <a:cubicBezTo>
                  <a:pt x="6073" y="3843"/>
                  <a:pt x="6073" y="3985"/>
                  <a:pt x="6073" y="4128"/>
                </a:cubicBezTo>
                <a:cubicBezTo>
                  <a:pt x="6002" y="4578"/>
                  <a:pt x="5480" y="4792"/>
                  <a:pt x="5125" y="4555"/>
                </a:cubicBezTo>
                <a:cubicBezTo>
                  <a:pt x="4840" y="4341"/>
                  <a:pt x="4555" y="4128"/>
                  <a:pt x="4294" y="3914"/>
                </a:cubicBezTo>
                <a:cubicBezTo>
                  <a:pt x="3915" y="3582"/>
                  <a:pt x="3440" y="3440"/>
                  <a:pt x="2966" y="3464"/>
                </a:cubicBezTo>
                <a:cubicBezTo>
                  <a:pt x="2610" y="3487"/>
                  <a:pt x="2231" y="3464"/>
                  <a:pt x="1851" y="3464"/>
                </a:cubicBezTo>
                <a:cubicBezTo>
                  <a:pt x="1709" y="3464"/>
                  <a:pt x="1566" y="3487"/>
                  <a:pt x="1424" y="3511"/>
                </a:cubicBezTo>
                <a:cubicBezTo>
                  <a:pt x="1163" y="3582"/>
                  <a:pt x="1092" y="3677"/>
                  <a:pt x="1068" y="3938"/>
                </a:cubicBezTo>
                <a:cubicBezTo>
                  <a:pt x="1045" y="4270"/>
                  <a:pt x="1045" y="4602"/>
                  <a:pt x="1068" y="4934"/>
                </a:cubicBezTo>
                <a:cubicBezTo>
                  <a:pt x="1116" y="5219"/>
                  <a:pt x="1234" y="5504"/>
                  <a:pt x="1377" y="5741"/>
                </a:cubicBezTo>
                <a:cubicBezTo>
                  <a:pt x="1448" y="5883"/>
                  <a:pt x="1661" y="5954"/>
                  <a:pt x="1780" y="6049"/>
                </a:cubicBezTo>
                <a:cubicBezTo>
                  <a:pt x="2468" y="5788"/>
                  <a:pt x="3179" y="5575"/>
                  <a:pt x="3891" y="5409"/>
                </a:cubicBezTo>
                <a:cubicBezTo>
                  <a:pt x="4982" y="5100"/>
                  <a:pt x="6073" y="4792"/>
                  <a:pt x="7165" y="4460"/>
                </a:cubicBezTo>
                <a:cubicBezTo>
                  <a:pt x="7686" y="4246"/>
                  <a:pt x="8232" y="4152"/>
                  <a:pt x="8801" y="4152"/>
                </a:cubicBezTo>
                <a:cubicBezTo>
                  <a:pt x="8872" y="4152"/>
                  <a:pt x="8967" y="4152"/>
                  <a:pt x="9038" y="4175"/>
                </a:cubicBezTo>
                <a:cubicBezTo>
                  <a:pt x="9299" y="4199"/>
                  <a:pt x="9489" y="4412"/>
                  <a:pt x="9489" y="4673"/>
                </a:cubicBezTo>
                <a:cubicBezTo>
                  <a:pt x="9489" y="4934"/>
                  <a:pt x="9299" y="5148"/>
                  <a:pt x="9038" y="5172"/>
                </a:cubicBezTo>
                <a:cubicBezTo>
                  <a:pt x="9015" y="5172"/>
                  <a:pt x="8991" y="5172"/>
                  <a:pt x="8967" y="5172"/>
                </a:cubicBezTo>
                <a:cubicBezTo>
                  <a:pt x="8351" y="5124"/>
                  <a:pt x="7805" y="5385"/>
                  <a:pt x="7236" y="5551"/>
                </a:cubicBezTo>
                <a:cubicBezTo>
                  <a:pt x="6026" y="5954"/>
                  <a:pt x="4769" y="6263"/>
                  <a:pt x="3535" y="6547"/>
                </a:cubicBezTo>
                <a:cubicBezTo>
                  <a:pt x="3132" y="6595"/>
                  <a:pt x="2752" y="6713"/>
                  <a:pt x="2420" y="6951"/>
                </a:cubicBezTo>
                <a:cubicBezTo>
                  <a:pt x="2302" y="7022"/>
                  <a:pt x="2136" y="7069"/>
                  <a:pt x="1970" y="7045"/>
                </a:cubicBezTo>
                <a:cubicBezTo>
                  <a:pt x="1234" y="6927"/>
                  <a:pt x="594" y="6642"/>
                  <a:pt x="286" y="5859"/>
                </a:cubicBezTo>
                <a:cubicBezTo>
                  <a:pt x="143" y="5504"/>
                  <a:pt x="72" y="5148"/>
                  <a:pt x="72" y="4768"/>
                </a:cubicBezTo>
                <a:lnTo>
                  <a:pt x="72" y="3914"/>
                </a:lnTo>
                <a:cubicBezTo>
                  <a:pt x="1" y="3108"/>
                  <a:pt x="641" y="2444"/>
                  <a:pt x="1424" y="2420"/>
                </a:cubicBezTo>
                <a:cubicBezTo>
                  <a:pt x="2159" y="2372"/>
                  <a:pt x="2871" y="2396"/>
                  <a:pt x="3606" y="2420"/>
                </a:cubicBezTo>
                <a:cubicBezTo>
                  <a:pt x="3986" y="2444"/>
                  <a:pt x="4365" y="2610"/>
                  <a:pt x="4674" y="2847"/>
                </a:cubicBezTo>
                <a:cubicBezTo>
                  <a:pt x="4792" y="2942"/>
                  <a:pt x="4887" y="3013"/>
                  <a:pt x="5053" y="3132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64"/>
          <p:cNvSpPr/>
          <p:nvPr/>
        </p:nvSpPr>
        <p:spPr>
          <a:xfrm rot="7203142">
            <a:off x="4263696" y="1710835"/>
            <a:ext cx="483713" cy="420302"/>
          </a:xfrm>
          <a:custGeom>
            <a:avLst/>
            <a:gdLst/>
            <a:ahLst/>
            <a:cxnLst/>
            <a:rect l="l" t="t" r="r" b="b"/>
            <a:pathLst>
              <a:path w="10272" h="7260" extrusionOk="0">
                <a:moveTo>
                  <a:pt x="3985" y="2966"/>
                </a:moveTo>
                <a:cubicBezTo>
                  <a:pt x="4199" y="3061"/>
                  <a:pt x="4412" y="3156"/>
                  <a:pt x="4602" y="3298"/>
                </a:cubicBezTo>
                <a:cubicBezTo>
                  <a:pt x="4768" y="3417"/>
                  <a:pt x="4887" y="3583"/>
                  <a:pt x="5053" y="3725"/>
                </a:cubicBezTo>
                <a:cubicBezTo>
                  <a:pt x="5788" y="4318"/>
                  <a:pt x="6334" y="5125"/>
                  <a:pt x="6951" y="5836"/>
                </a:cubicBezTo>
                <a:cubicBezTo>
                  <a:pt x="7140" y="6097"/>
                  <a:pt x="7425" y="6240"/>
                  <a:pt x="7757" y="6216"/>
                </a:cubicBezTo>
                <a:cubicBezTo>
                  <a:pt x="8255" y="6216"/>
                  <a:pt x="8777" y="6145"/>
                  <a:pt x="9275" y="6026"/>
                </a:cubicBezTo>
                <a:cubicBezTo>
                  <a:pt x="9418" y="6002"/>
                  <a:pt x="9560" y="5979"/>
                  <a:pt x="9702" y="5979"/>
                </a:cubicBezTo>
                <a:cubicBezTo>
                  <a:pt x="9892" y="5931"/>
                  <a:pt x="10082" y="6026"/>
                  <a:pt x="10177" y="6216"/>
                </a:cubicBezTo>
                <a:cubicBezTo>
                  <a:pt x="10272" y="6406"/>
                  <a:pt x="10248" y="6666"/>
                  <a:pt x="10105" y="6833"/>
                </a:cubicBezTo>
                <a:cubicBezTo>
                  <a:pt x="9892" y="7093"/>
                  <a:pt x="9607" y="7236"/>
                  <a:pt x="9299" y="7236"/>
                </a:cubicBezTo>
                <a:cubicBezTo>
                  <a:pt x="8113" y="7259"/>
                  <a:pt x="6951" y="7236"/>
                  <a:pt x="5765" y="7141"/>
                </a:cubicBezTo>
                <a:cubicBezTo>
                  <a:pt x="4579" y="6975"/>
                  <a:pt x="3392" y="6880"/>
                  <a:pt x="2206" y="6761"/>
                </a:cubicBezTo>
                <a:cubicBezTo>
                  <a:pt x="1779" y="6714"/>
                  <a:pt x="1352" y="6666"/>
                  <a:pt x="926" y="6595"/>
                </a:cubicBezTo>
                <a:cubicBezTo>
                  <a:pt x="783" y="6572"/>
                  <a:pt x="641" y="6548"/>
                  <a:pt x="499" y="6500"/>
                </a:cubicBezTo>
                <a:cubicBezTo>
                  <a:pt x="119" y="6382"/>
                  <a:pt x="0" y="5884"/>
                  <a:pt x="285" y="5599"/>
                </a:cubicBezTo>
                <a:cubicBezTo>
                  <a:pt x="499" y="5338"/>
                  <a:pt x="759" y="5077"/>
                  <a:pt x="949" y="4793"/>
                </a:cubicBezTo>
                <a:cubicBezTo>
                  <a:pt x="1685" y="3796"/>
                  <a:pt x="2467" y="2824"/>
                  <a:pt x="3298" y="1899"/>
                </a:cubicBezTo>
                <a:cubicBezTo>
                  <a:pt x="3653" y="1519"/>
                  <a:pt x="3962" y="1068"/>
                  <a:pt x="4223" y="594"/>
                </a:cubicBezTo>
                <a:cubicBezTo>
                  <a:pt x="4270" y="475"/>
                  <a:pt x="4365" y="357"/>
                  <a:pt x="4460" y="238"/>
                </a:cubicBezTo>
                <a:cubicBezTo>
                  <a:pt x="4579" y="72"/>
                  <a:pt x="4816" y="1"/>
                  <a:pt x="5005" y="96"/>
                </a:cubicBezTo>
                <a:cubicBezTo>
                  <a:pt x="5219" y="167"/>
                  <a:pt x="5338" y="357"/>
                  <a:pt x="5338" y="570"/>
                </a:cubicBezTo>
                <a:cubicBezTo>
                  <a:pt x="5361" y="641"/>
                  <a:pt x="5338" y="689"/>
                  <a:pt x="5314" y="760"/>
                </a:cubicBezTo>
                <a:cubicBezTo>
                  <a:pt x="5195" y="1140"/>
                  <a:pt x="5005" y="1495"/>
                  <a:pt x="4792" y="1851"/>
                </a:cubicBezTo>
                <a:cubicBezTo>
                  <a:pt x="4507" y="2207"/>
                  <a:pt x="4270" y="2586"/>
                  <a:pt x="3985" y="2966"/>
                </a:cubicBezTo>
                <a:close/>
                <a:moveTo>
                  <a:pt x="1661" y="5670"/>
                </a:moveTo>
                <a:lnTo>
                  <a:pt x="3179" y="5836"/>
                </a:lnTo>
                <a:cubicBezTo>
                  <a:pt x="3843" y="5884"/>
                  <a:pt x="4507" y="5955"/>
                  <a:pt x="5148" y="6026"/>
                </a:cubicBezTo>
                <a:cubicBezTo>
                  <a:pt x="5290" y="6026"/>
                  <a:pt x="5456" y="6073"/>
                  <a:pt x="5575" y="5907"/>
                </a:cubicBezTo>
                <a:cubicBezTo>
                  <a:pt x="5385" y="5623"/>
                  <a:pt x="5172" y="5338"/>
                  <a:pt x="4934" y="5101"/>
                </a:cubicBezTo>
                <a:cubicBezTo>
                  <a:pt x="4436" y="4603"/>
                  <a:pt x="3914" y="4176"/>
                  <a:pt x="3582" y="3535"/>
                </a:cubicBezTo>
                <a:cubicBezTo>
                  <a:pt x="2823" y="4128"/>
                  <a:pt x="2183" y="4840"/>
                  <a:pt x="1661" y="567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64"/>
          <p:cNvSpPr/>
          <p:nvPr/>
        </p:nvSpPr>
        <p:spPr>
          <a:xfrm>
            <a:off x="4100741" y="2411625"/>
            <a:ext cx="518408" cy="570430"/>
          </a:xfrm>
          <a:custGeom>
            <a:avLst/>
            <a:gdLst/>
            <a:ahLst/>
            <a:cxnLst/>
            <a:rect l="l" t="t" r="r" b="b"/>
            <a:pathLst>
              <a:path w="11886" h="13078" extrusionOk="0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64"/>
          <p:cNvSpPr txBox="1">
            <a:spLocks noGrp="1"/>
          </p:cNvSpPr>
          <p:nvPr>
            <p:ph type="title"/>
          </p:nvPr>
        </p:nvSpPr>
        <p:spPr>
          <a:xfrm>
            <a:off x="1001850" y="482675"/>
            <a:ext cx="7140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Integration</a:t>
            </a:r>
            <a:endParaRPr dirty="0"/>
          </a:p>
        </p:txBody>
      </p:sp>
      <p:sp>
        <p:nvSpPr>
          <p:cNvPr id="1714" name="Google Shape;1714;p64"/>
          <p:cNvSpPr txBox="1"/>
          <p:nvPr/>
        </p:nvSpPr>
        <p:spPr>
          <a:xfrm>
            <a:off x="3754650" y="3752175"/>
            <a:ext cx="1634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Flexible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15" name="Google Shape;1715;p64"/>
          <p:cNvSpPr txBox="1"/>
          <p:nvPr/>
        </p:nvSpPr>
        <p:spPr>
          <a:xfrm>
            <a:off x="3439690" y="3971865"/>
            <a:ext cx="25614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Adaptable (“forked”)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Integrated (“merged”)</a:t>
            </a:r>
          </a:p>
          <a:p>
            <a:pPr lvl="0" algn="ctr" rtl="0">
              <a:spcBef>
                <a:spcPts val="0"/>
              </a:spcBef>
              <a:spcAft>
                <a:spcPts val="400"/>
              </a:spcAft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Audit-friendly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16" name="Google Shape;1716;p64"/>
          <p:cNvSpPr txBox="1"/>
          <p:nvPr/>
        </p:nvSpPr>
        <p:spPr>
          <a:xfrm>
            <a:off x="1426700" y="1976945"/>
            <a:ext cx="1634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Connected system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17" name="Google Shape;1717;p64"/>
          <p:cNvSpPr txBox="1"/>
          <p:nvPr/>
        </p:nvSpPr>
        <p:spPr>
          <a:xfrm>
            <a:off x="1426700" y="2219870"/>
            <a:ext cx="16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Via templates managed like software on GitHub or elsewhere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18" name="Google Shape;1718;p64"/>
          <p:cNvSpPr txBox="1"/>
          <p:nvPr/>
        </p:nvSpPr>
        <p:spPr>
          <a:xfrm>
            <a:off x="6082600" y="1976945"/>
            <a:ext cx="1634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Features</a:t>
            </a:r>
            <a:endParaRPr sz="2000" b="1" dirty="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19" name="Google Shape;1719;p64"/>
          <p:cNvSpPr txBox="1"/>
          <p:nvPr/>
        </p:nvSpPr>
        <p:spPr>
          <a:xfrm>
            <a:off x="6536267" y="2213007"/>
            <a:ext cx="16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180000" lvl="0" indent="-342900" rtl="0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Commented</a:t>
            </a:r>
          </a:p>
          <a:p>
            <a:pPr marL="180000" lvl="0" indent="-342900" rtl="0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Rated</a:t>
            </a:r>
          </a:p>
          <a:p>
            <a:pPr marL="180000" lvl="0" indent="-342900" rtl="0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Annotated like legal codes</a:t>
            </a:r>
            <a:endParaRPr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cxnSp>
        <p:nvCxnSpPr>
          <p:cNvPr id="1720" name="Google Shape;1720;p64"/>
          <p:cNvCxnSpPr>
            <a:endCxn id="1716" idx="3"/>
          </p:cNvCxnSpPr>
          <p:nvPr/>
        </p:nvCxnSpPr>
        <p:spPr>
          <a:xfrm rot="10800000">
            <a:off x="3061400" y="2113295"/>
            <a:ext cx="872400" cy="222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1" name="Google Shape;1721;p64"/>
          <p:cNvCxnSpPr>
            <a:endCxn id="1718" idx="1"/>
          </p:cNvCxnSpPr>
          <p:nvPr/>
        </p:nvCxnSpPr>
        <p:spPr>
          <a:xfrm>
            <a:off x="5181700" y="1868495"/>
            <a:ext cx="900900" cy="244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22" name="Google Shape;1722;p64"/>
          <p:cNvGrpSpPr/>
          <p:nvPr/>
        </p:nvGrpSpPr>
        <p:grpSpPr>
          <a:xfrm rot="3854374">
            <a:off x="5576506" y="3154387"/>
            <a:ext cx="603687" cy="284106"/>
            <a:chOff x="7114150" y="4261900"/>
            <a:chExt cx="301850" cy="127125"/>
          </a:xfrm>
        </p:grpSpPr>
        <p:sp>
          <p:nvSpPr>
            <p:cNvPr id="1723" name="Google Shape;1723;p64"/>
            <p:cNvSpPr/>
            <p:nvPr/>
          </p:nvSpPr>
          <p:spPr>
            <a:xfrm>
              <a:off x="7114150" y="4261900"/>
              <a:ext cx="301850" cy="46050"/>
            </a:xfrm>
            <a:custGeom>
              <a:avLst/>
              <a:gdLst/>
              <a:ahLst/>
              <a:cxnLst/>
              <a:rect l="l" t="t" r="r" b="b"/>
              <a:pathLst>
                <a:path w="12074" h="1842" extrusionOk="0">
                  <a:moveTo>
                    <a:pt x="12073" y="1507"/>
                  </a:moveTo>
                  <a:cubicBezTo>
                    <a:pt x="11969" y="1528"/>
                    <a:pt x="11780" y="1653"/>
                    <a:pt x="11697" y="1611"/>
                  </a:cubicBezTo>
                  <a:cubicBezTo>
                    <a:pt x="11278" y="1402"/>
                    <a:pt x="10839" y="1318"/>
                    <a:pt x="10399" y="1214"/>
                  </a:cubicBezTo>
                  <a:cubicBezTo>
                    <a:pt x="9604" y="1026"/>
                    <a:pt x="8830" y="942"/>
                    <a:pt x="8035" y="1005"/>
                  </a:cubicBezTo>
                  <a:cubicBezTo>
                    <a:pt x="6654" y="1088"/>
                    <a:pt x="5231" y="1109"/>
                    <a:pt x="3850" y="1235"/>
                  </a:cubicBezTo>
                  <a:cubicBezTo>
                    <a:pt x="2804" y="1318"/>
                    <a:pt x="1737" y="1465"/>
                    <a:pt x="712" y="1758"/>
                  </a:cubicBezTo>
                  <a:cubicBezTo>
                    <a:pt x="628" y="1779"/>
                    <a:pt x="523" y="1842"/>
                    <a:pt x="461" y="1800"/>
                  </a:cubicBezTo>
                  <a:cubicBezTo>
                    <a:pt x="314" y="1758"/>
                    <a:pt x="168" y="1716"/>
                    <a:pt x="84" y="1590"/>
                  </a:cubicBezTo>
                  <a:cubicBezTo>
                    <a:pt x="0" y="1465"/>
                    <a:pt x="42" y="1277"/>
                    <a:pt x="189" y="1214"/>
                  </a:cubicBezTo>
                  <a:cubicBezTo>
                    <a:pt x="482" y="1046"/>
                    <a:pt x="774" y="858"/>
                    <a:pt x="1088" y="795"/>
                  </a:cubicBezTo>
                  <a:cubicBezTo>
                    <a:pt x="2281" y="502"/>
                    <a:pt x="3515" y="230"/>
                    <a:pt x="4771" y="210"/>
                  </a:cubicBezTo>
                  <a:cubicBezTo>
                    <a:pt x="6110" y="189"/>
                    <a:pt x="7428" y="84"/>
                    <a:pt x="8767" y="21"/>
                  </a:cubicBezTo>
                  <a:cubicBezTo>
                    <a:pt x="9876" y="0"/>
                    <a:pt x="10881" y="293"/>
                    <a:pt x="11759" y="963"/>
                  </a:cubicBezTo>
                  <a:cubicBezTo>
                    <a:pt x="11843" y="1046"/>
                    <a:pt x="11927" y="1130"/>
                    <a:pt x="12010" y="1235"/>
                  </a:cubicBezTo>
                  <a:cubicBezTo>
                    <a:pt x="12073" y="1298"/>
                    <a:pt x="12031" y="1360"/>
                    <a:pt x="12073" y="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4"/>
            <p:cNvSpPr/>
            <p:nvPr/>
          </p:nvSpPr>
          <p:spPr>
            <a:xfrm>
              <a:off x="7211975" y="4349775"/>
              <a:ext cx="192500" cy="39250"/>
            </a:xfrm>
            <a:custGeom>
              <a:avLst/>
              <a:gdLst/>
              <a:ahLst/>
              <a:cxnLst/>
              <a:rect l="l" t="t" r="r" b="b"/>
              <a:pathLst>
                <a:path w="7700" h="1570" extrusionOk="0">
                  <a:moveTo>
                    <a:pt x="7637" y="649"/>
                  </a:moveTo>
                  <a:cubicBezTo>
                    <a:pt x="7281" y="942"/>
                    <a:pt x="6863" y="963"/>
                    <a:pt x="6424" y="984"/>
                  </a:cubicBezTo>
                  <a:cubicBezTo>
                    <a:pt x="5064" y="1068"/>
                    <a:pt x="3704" y="1130"/>
                    <a:pt x="2323" y="1193"/>
                  </a:cubicBezTo>
                  <a:cubicBezTo>
                    <a:pt x="1695" y="1235"/>
                    <a:pt x="1025" y="1235"/>
                    <a:pt x="439" y="1486"/>
                  </a:cubicBezTo>
                  <a:cubicBezTo>
                    <a:pt x="314" y="1549"/>
                    <a:pt x="84" y="1570"/>
                    <a:pt x="42" y="1402"/>
                  </a:cubicBezTo>
                  <a:cubicBezTo>
                    <a:pt x="0" y="1277"/>
                    <a:pt x="42" y="1130"/>
                    <a:pt x="84" y="984"/>
                  </a:cubicBezTo>
                  <a:cubicBezTo>
                    <a:pt x="251" y="649"/>
                    <a:pt x="565" y="524"/>
                    <a:pt x="879" y="419"/>
                  </a:cubicBezTo>
                  <a:cubicBezTo>
                    <a:pt x="1214" y="314"/>
                    <a:pt x="1590" y="252"/>
                    <a:pt x="1946" y="231"/>
                  </a:cubicBezTo>
                  <a:cubicBezTo>
                    <a:pt x="3473" y="126"/>
                    <a:pt x="4980" y="42"/>
                    <a:pt x="6507" y="0"/>
                  </a:cubicBezTo>
                  <a:cubicBezTo>
                    <a:pt x="6737" y="0"/>
                    <a:pt x="6989" y="21"/>
                    <a:pt x="7240" y="84"/>
                  </a:cubicBezTo>
                  <a:cubicBezTo>
                    <a:pt x="7553" y="105"/>
                    <a:pt x="7700" y="314"/>
                    <a:pt x="7637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64"/>
          <p:cNvGrpSpPr/>
          <p:nvPr/>
        </p:nvGrpSpPr>
        <p:grpSpPr>
          <a:xfrm rot="-3854374" flipH="1">
            <a:off x="2963756" y="3154387"/>
            <a:ext cx="603687" cy="284106"/>
            <a:chOff x="7114150" y="4261900"/>
            <a:chExt cx="301850" cy="127125"/>
          </a:xfrm>
        </p:grpSpPr>
        <p:sp>
          <p:nvSpPr>
            <p:cNvPr id="1726" name="Google Shape;1726;p64"/>
            <p:cNvSpPr/>
            <p:nvPr/>
          </p:nvSpPr>
          <p:spPr>
            <a:xfrm>
              <a:off x="7114150" y="4261900"/>
              <a:ext cx="301850" cy="46050"/>
            </a:xfrm>
            <a:custGeom>
              <a:avLst/>
              <a:gdLst/>
              <a:ahLst/>
              <a:cxnLst/>
              <a:rect l="l" t="t" r="r" b="b"/>
              <a:pathLst>
                <a:path w="12074" h="1842" extrusionOk="0">
                  <a:moveTo>
                    <a:pt x="12073" y="1507"/>
                  </a:moveTo>
                  <a:cubicBezTo>
                    <a:pt x="11969" y="1528"/>
                    <a:pt x="11780" y="1653"/>
                    <a:pt x="11697" y="1611"/>
                  </a:cubicBezTo>
                  <a:cubicBezTo>
                    <a:pt x="11278" y="1402"/>
                    <a:pt x="10839" y="1318"/>
                    <a:pt x="10399" y="1214"/>
                  </a:cubicBezTo>
                  <a:cubicBezTo>
                    <a:pt x="9604" y="1026"/>
                    <a:pt x="8830" y="942"/>
                    <a:pt x="8035" y="1005"/>
                  </a:cubicBezTo>
                  <a:cubicBezTo>
                    <a:pt x="6654" y="1088"/>
                    <a:pt x="5231" y="1109"/>
                    <a:pt x="3850" y="1235"/>
                  </a:cubicBezTo>
                  <a:cubicBezTo>
                    <a:pt x="2804" y="1318"/>
                    <a:pt x="1737" y="1465"/>
                    <a:pt x="712" y="1758"/>
                  </a:cubicBezTo>
                  <a:cubicBezTo>
                    <a:pt x="628" y="1779"/>
                    <a:pt x="523" y="1842"/>
                    <a:pt x="461" y="1800"/>
                  </a:cubicBezTo>
                  <a:cubicBezTo>
                    <a:pt x="314" y="1758"/>
                    <a:pt x="168" y="1716"/>
                    <a:pt x="84" y="1590"/>
                  </a:cubicBezTo>
                  <a:cubicBezTo>
                    <a:pt x="0" y="1465"/>
                    <a:pt x="42" y="1277"/>
                    <a:pt x="189" y="1214"/>
                  </a:cubicBezTo>
                  <a:cubicBezTo>
                    <a:pt x="482" y="1046"/>
                    <a:pt x="774" y="858"/>
                    <a:pt x="1088" y="795"/>
                  </a:cubicBezTo>
                  <a:cubicBezTo>
                    <a:pt x="2281" y="502"/>
                    <a:pt x="3515" y="230"/>
                    <a:pt x="4771" y="210"/>
                  </a:cubicBezTo>
                  <a:cubicBezTo>
                    <a:pt x="6110" y="189"/>
                    <a:pt x="7428" y="84"/>
                    <a:pt x="8767" y="21"/>
                  </a:cubicBezTo>
                  <a:cubicBezTo>
                    <a:pt x="9876" y="0"/>
                    <a:pt x="10881" y="293"/>
                    <a:pt x="11759" y="963"/>
                  </a:cubicBezTo>
                  <a:cubicBezTo>
                    <a:pt x="11843" y="1046"/>
                    <a:pt x="11927" y="1130"/>
                    <a:pt x="12010" y="1235"/>
                  </a:cubicBezTo>
                  <a:cubicBezTo>
                    <a:pt x="12073" y="1298"/>
                    <a:pt x="12031" y="1360"/>
                    <a:pt x="12073" y="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4"/>
            <p:cNvSpPr/>
            <p:nvPr/>
          </p:nvSpPr>
          <p:spPr>
            <a:xfrm>
              <a:off x="7211975" y="4349775"/>
              <a:ext cx="192500" cy="39250"/>
            </a:xfrm>
            <a:custGeom>
              <a:avLst/>
              <a:gdLst/>
              <a:ahLst/>
              <a:cxnLst/>
              <a:rect l="l" t="t" r="r" b="b"/>
              <a:pathLst>
                <a:path w="7700" h="1570" extrusionOk="0">
                  <a:moveTo>
                    <a:pt x="7637" y="649"/>
                  </a:moveTo>
                  <a:cubicBezTo>
                    <a:pt x="7281" y="942"/>
                    <a:pt x="6863" y="963"/>
                    <a:pt x="6424" y="984"/>
                  </a:cubicBezTo>
                  <a:cubicBezTo>
                    <a:pt x="5064" y="1068"/>
                    <a:pt x="3704" y="1130"/>
                    <a:pt x="2323" y="1193"/>
                  </a:cubicBezTo>
                  <a:cubicBezTo>
                    <a:pt x="1695" y="1235"/>
                    <a:pt x="1025" y="1235"/>
                    <a:pt x="439" y="1486"/>
                  </a:cubicBezTo>
                  <a:cubicBezTo>
                    <a:pt x="314" y="1549"/>
                    <a:pt x="84" y="1570"/>
                    <a:pt x="42" y="1402"/>
                  </a:cubicBezTo>
                  <a:cubicBezTo>
                    <a:pt x="0" y="1277"/>
                    <a:pt x="42" y="1130"/>
                    <a:pt x="84" y="984"/>
                  </a:cubicBezTo>
                  <a:cubicBezTo>
                    <a:pt x="251" y="649"/>
                    <a:pt x="565" y="524"/>
                    <a:pt x="879" y="419"/>
                  </a:cubicBezTo>
                  <a:cubicBezTo>
                    <a:pt x="1214" y="314"/>
                    <a:pt x="1590" y="252"/>
                    <a:pt x="1946" y="231"/>
                  </a:cubicBezTo>
                  <a:cubicBezTo>
                    <a:pt x="3473" y="126"/>
                    <a:pt x="4980" y="42"/>
                    <a:pt x="6507" y="0"/>
                  </a:cubicBezTo>
                  <a:cubicBezTo>
                    <a:pt x="6737" y="0"/>
                    <a:pt x="6989" y="21"/>
                    <a:pt x="7240" y="84"/>
                  </a:cubicBezTo>
                  <a:cubicBezTo>
                    <a:pt x="7553" y="105"/>
                    <a:pt x="7700" y="314"/>
                    <a:pt x="7637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64"/>
          <p:cNvSpPr txBox="1"/>
          <p:nvPr/>
        </p:nvSpPr>
        <p:spPr>
          <a:xfrm>
            <a:off x="1426699" y="1554587"/>
            <a:ext cx="901633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100%</a:t>
            </a:r>
            <a:endParaRPr sz="25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29" name="Google Shape;1729;p64"/>
          <p:cNvSpPr txBox="1"/>
          <p:nvPr/>
        </p:nvSpPr>
        <p:spPr>
          <a:xfrm>
            <a:off x="6536267" y="1554587"/>
            <a:ext cx="1181033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0000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Definitely</a:t>
            </a:r>
            <a:endParaRPr sz="25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30" name="Google Shape;1730;p64"/>
          <p:cNvSpPr txBox="1"/>
          <p:nvPr/>
        </p:nvSpPr>
        <p:spPr>
          <a:xfrm>
            <a:off x="3916580" y="3313844"/>
            <a:ext cx="1634699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Must have</a:t>
            </a:r>
            <a:endParaRPr sz="25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cxnSp>
        <p:nvCxnSpPr>
          <p:cNvPr id="1731" name="Google Shape;1731;p64"/>
          <p:cNvCxnSpPr>
            <a:cxnSpLocks/>
            <a:stCxn id="1730" idx="0"/>
          </p:cNvCxnSpPr>
          <p:nvPr/>
        </p:nvCxnSpPr>
        <p:spPr>
          <a:xfrm flipH="1" flipV="1">
            <a:off x="4219582" y="3009344"/>
            <a:ext cx="514348" cy="30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557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3135512" y="223617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3135512" y="383302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280415" y="390422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280415" y="230737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349336" y="1397385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Mission Vision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1349336" y="1929584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Overview, Contributors, Goals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4205056" y="2920958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GitHub Excursion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4205056" y="3453157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Templates, Packages, Languages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42210" y="1523242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2999332" y="1452109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42210" y="3094930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2999332" y="3023734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281196" y="1294467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281196" y="2885142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3128793" y="1223271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3128793" y="2813946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1;p36">
            <a:extLst>
              <a:ext uri="{FF2B5EF4-FFF2-40B4-BE49-F238E27FC236}">
                <a16:creationId xmlns:a16="http://schemas.microsoft.com/office/drawing/2014/main" id="{6A120889-3252-F54E-95C6-F3262BD008C3}"/>
              </a:ext>
            </a:extLst>
          </p:cNvPr>
          <p:cNvSpPr txBox="1">
            <a:spLocks/>
          </p:cNvSpPr>
          <p:nvPr/>
        </p:nvSpPr>
        <p:spPr>
          <a:xfrm>
            <a:off x="4186081" y="1376579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Motivation vs Drawbacks</a:t>
            </a:r>
          </a:p>
        </p:txBody>
      </p:sp>
      <p:sp>
        <p:nvSpPr>
          <p:cNvPr id="40" name="Google Shape;334;p36">
            <a:extLst>
              <a:ext uri="{FF2B5EF4-FFF2-40B4-BE49-F238E27FC236}">
                <a16:creationId xmlns:a16="http://schemas.microsoft.com/office/drawing/2014/main" id="{9493AA35-5C78-3241-AB1F-2A88AFB7330F}"/>
              </a:ext>
            </a:extLst>
          </p:cNvPr>
          <p:cNvSpPr txBox="1">
            <a:spLocks/>
          </p:cNvSpPr>
          <p:nvPr/>
        </p:nvSpPr>
        <p:spPr>
          <a:xfrm>
            <a:off x="4186081" y="1908778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Advantage and pitfalls</a:t>
            </a:r>
          </a:p>
        </p:txBody>
      </p:sp>
      <p:sp>
        <p:nvSpPr>
          <p:cNvPr id="35" name="Google Shape;322;p36">
            <a:extLst>
              <a:ext uri="{FF2B5EF4-FFF2-40B4-BE49-F238E27FC236}">
                <a16:creationId xmlns:a16="http://schemas.microsoft.com/office/drawing/2014/main" id="{07535556-AA69-2F47-9F61-6EAD2E2C7087}"/>
              </a:ext>
            </a:extLst>
          </p:cNvPr>
          <p:cNvSpPr/>
          <p:nvPr/>
        </p:nvSpPr>
        <p:spPr>
          <a:xfrm flipH="1">
            <a:off x="5987363" y="223065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3;p36">
            <a:extLst>
              <a:ext uri="{FF2B5EF4-FFF2-40B4-BE49-F238E27FC236}">
                <a16:creationId xmlns:a16="http://schemas.microsoft.com/office/drawing/2014/main" id="{1FD533E9-4E6C-734F-88E1-60916EB03E7F}"/>
              </a:ext>
            </a:extLst>
          </p:cNvPr>
          <p:cNvSpPr/>
          <p:nvPr/>
        </p:nvSpPr>
        <p:spPr>
          <a:xfrm flipH="1">
            <a:off x="5987363" y="382750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36">
            <a:extLst>
              <a:ext uri="{FF2B5EF4-FFF2-40B4-BE49-F238E27FC236}">
                <a16:creationId xmlns:a16="http://schemas.microsoft.com/office/drawing/2014/main" id="{EA2E0096-F91D-9F4F-B614-09A9009A8EC2}"/>
              </a:ext>
            </a:extLst>
          </p:cNvPr>
          <p:cNvSpPr txBox="1">
            <a:spLocks/>
          </p:cNvSpPr>
          <p:nvPr/>
        </p:nvSpPr>
        <p:spPr>
          <a:xfrm>
            <a:off x="7235033" y="2912047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Commentary</a:t>
            </a:r>
          </a:p>
        </p:txBody>
      </p:sp>
      <p:sp>
        <p:nvSpPr>
          <p:cNvPr id="38" name="Google Shape;333;p36">
            <a:extLst>
              <a:ext uri="{FF2B5EF4-FFF2-40B4-BE49-F238E27FC236}">
                <a16:creationId xmlns:a16="http://schemas.microsoft.com/office/drawing/2014/main" id="{6867919D-DE55-9445-907A-63DB472498D5}"/>
              </a:ext>
            </a:extLst>
          </p:cNvPr>
          <p:cNvSpPr txBox="1">
            <a:spLocks/>
          </p:cNvSpPr>
          <p:nvPr/>
        </p:nvSpPr>
        <p:spPr>
          <a:xfrm>
            <a:off x="7235033" y="3444246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Learning points</a:t>
            </a:r>
            <a:br>
              <a:rPr lang="en-GB" dirty="0"/>
            </a:br>
            <a:r>
              <a:rPr lang="en-GB" dirty="0"/>
              <a:t>Q&amp;A</a:t>
            </a: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AAFE57E7-10BE-C747-8449-BA75980556E6}"/>
              </a:ext>
            </a:extLst>
          </p:cNvPr>
          <p:cNvSpPr txBox="1">
            <a:spLocks/>
          </p:cNvSpPr>
          <p:nvPr/>
        </p:nvSpPr>
        <p:spPr>
          <a:xfrm>
            <a:off x="5851183" y="1446585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03</a:t>
            </a:r>
          </a:p>
        </p:txBody>
      </p:sp>
      <p:sp>
        <p:nvSpPr>
          <p:cNvPr id="42" name="Google Shape;338;p36">
            <a:extLst>
              <a:ext uri="{FF2B5EF4-FFF2-40B4-BE49-F238E27FC236}">
                <a16:creationId xmlns:a16="http://schemas.microsoft.com/office/drawing/2014/main" id="{BF6000F7-E7B9-A244-9D48-5EA605F791DB}"/>
              </a:ext>
            </a:extLst>
          </p:cNvPr>
          <p:cNvSpPr txBox="1">
            <a:spLocks/>
          </p:cNvSpPr>
          <p:nvPr/>
        </p:nvSpPr>
        <p:spPr>
          <a:xfrm>
            <a:off x="5851183" y="3018210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06</a:t>
            </a:r>
          </a:p>
        </p:txBody>
      </p:sp>
      <p:grpSp>
        <p:nvGrpSpPr>
          <p:cNvPr id="43" name="Google Shape;347;p36">
            <a:extLst>
              <a:ext uri="{FF2B5EF4-FFF2-40B4-BE49-F238E27FC236}">
                <a16:creationId xmlns:a16="http://schemas.microsoft.com/office/drawing/2014/main" id="{9C3CCFA2-E58C-114D-B3F7-323BB7AA46F2}"/>
              </a:ext>
            </a:extLst>
          </p:cNvPr>
          <p:cNvGrpSpPr/>
          <p:nvPr/>
        </p:nvGrpSpPr>
        <p:grpSpPr>
          <a:xfrm rot="-5400000">
            <a:off x="5980644" y="1217747"/>
            <a:ext cx="279350" cy="312825"/>
            <a:chOff x="1835200" y="3337050"/>
            <a:chExt cx="279350" cy="312825"/>
          </a:xfrm>
        </p:grpSpPr>
        <p:sp>
          <p:nvSpPr>
            <p:cNvPr id="44" name="Google Shape;348;p36">
              <a:extLst>
                <a:ext uri="{FF2B5EF4-FFF2-40B4-BE49-F238E27FC236}">
                  <a16:creationId xmlns:a16="http://schemas.microsoft.com/office/drawing/2014/main" id="{C04BDC7F-B0FA-F248-B158-B25A1DBA8F74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;p36">
              <a:extLst>
                <a:ext uri="{FF2B5EF4-FFF2-40B4-BE49-F238E27FC236}">
                  <a16:creationId xmlns:a16="http://schemas.microsoft.com/office/drawing/2014/main" id="{F603C0C9-14BF-9B4E-ADD2-16C47A274704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;p36">
              <a:extLst>
                <a:ext uri="{FF2B5EF4-FFF2-40B4-BE49-F238E27FC236}">
                  <a16:creationId xmlns:a16="http://schemas.microsoft.com/office/drawing/2014/main" id="{AF7D74A6-8301-804C-9430-C25846BCD514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51;p36">
            <a:extLst>
              <a:ext uri="{FF2B5EF4-FFF2-40B4-BE49-F238E27FC236}">
                <a16:creationId xmlns:a16="http://schemas.microsoft.com/office/drawing/2014/main" id="{9DE8AE66-7F04-BB4D-9693-09C5F8014EF2}"/>
              </a:ext>
            </a:extLst>
          </p:cNvPr>
          <p:cNvGrpSpPr/>
          <p:nvPr/>
        </p:nvGrpSpPr>
        <p:grpSpPr>
          <a:xfrm rot="-5400000">
            <a:off x="5980644" y="2808422"/>
            <a:ext cx="279350" cy="312825"/>
            <a:chOff x="1835200" y="3337050"/>
            <a:chExt cx="279350" cy="312825"/>
          </a:xfrm>
        </p:grpSpPr>
        <p:sp>
          <p:nvSpPr>
            <p:cNvPr id="48" name="Google Shape;352;p36">
              <a:extLst>
                <a:ext uri="{FF2B5EF4-FFF2-40B4-BE49-F238E27FC236}">
                  <a16:creationId xmlns:a16="http://schemas.microsoft.com/office/drawing/2014/main" id="{0D902CFD-EFE2-D44E-95C0-D24930BA718B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;p36">
              <a:extLst>
                <a:ext uri="{FF2B5EF4-FFF2-40B4-BE49-F238E27FC236}">
                  <a16:creationId xmlns:a16="http://schemas.microsoft.com/office/drawing/2014/main" id="{28CCD03B-6904-D44B-BBD7-01EB6F74F92F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;p36">
              <a:extLst>
                <a:ext uri="{FF2B5EF4-FFF2-40B4-BE49-F238E27FC236}">
                  <a16:creationId xmlns:a16="http://schemas.microsoft.com/office/drawing/2014/main" id="{FF312DF8-C294-3A42-BBF8-522238EFDF72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1;p36">
            <a:extLst>
              <a:ext uri="{FF2B5EF4-FFF2-40B4-BE49-F238E27FC236}">
                <a16:creationId xmlns:a16="http://schemas.microsoft.com/office/drawing/2014/main" id="{C5A78284-5FB8-F44B-873D-78AA199F5127}"/>
              </a:ext>
            </a:extLst>
          </p:cNvPr>
          <p:cNvSpPr txBox="1">
            <a:spLocks/>
          </p:cNvSpPr>
          <p:nvPr/>
        </p:nvSpPr>
        <p:spPr>
          <a:xfrm>
            <a:off x="7091242" y="1311205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Route Map/Formulae</a:t>
            </a:r>
            <a:endParaRPr lang="en-GB" dirty="0"/>
          </a:p>
        </p:txBody>
      </p:sp>
      <p:sp>
        <p:nvSpPr>
          <p:cNvPr id="54" name="Google Shape;334;p36">
            <a:extLst>
              <a:ext uri="{FF2B5EF4-FFF2-40B4-BE49-F238E27FC236}">
                <a16:creationId xmlns:a16="http://schemas.microsoft.com/office/drawing/2014/main" id="{AAD72575-73B1-5443-9DB7-001ACFBC615A}"/>
              </a:ext>
            </a:extLst>
          </p:cNvPr>
          <p:cNvSpPr txBox="1">
            <a:spLocks/>
          </p:cNvSpPr>
          <p:nvPr/>
        </p:nvSpPr>
        <p:spPr>
          <a:xfrm>
            <a:off x="7091242" y="184340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4-Pronged Approach</a:t>
            </a:r>
            <a:endParaRPr lang="en-GB" dirty="0"/>
          </a:p>
        </p:txBody>
      </p:sp>
      <p:sp>
        <p:nvSpPr>
          <p:cNvPr id="57" name="Google Shape;332;p36">
            <a:extLst>
              <a:ext uri="{FF2B5EF4-FFF2-40B4-BE49-F238E27FC236}">
                <a16:creationId xmlns:a16="http://schemas.microsoft.com/office/drawing/2014/main" id="{321549C8-F366-D249-92C5-3E50E5FD2286}"/>
              </a:ext>
            </a:extLst>
          </p:cNvPr>
          <p:cNvSpPr txBox="1">
            <a:spLocks/>
          </p:cNvSpPr>
          <p:nvPr/>
        </p:nvSpPr>
        <p:spPr>
          <a:xfrm>
            <a:off x="1290851" y="296725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End Goal</a:t>
            </a:r>
            <a:endParaRPr lang="en-GB" dirty="0"/>
          </a:p>
        </p:txBody>
      </p:sp>
      <p:sp>
        <p:nvSpPr>
          <p:cNvPr id="58" name="Google Shape;333;p36">
            <a:extLst>
              <a:ext uri="{FF2B5EF4-FFF2-40B4-BE49-F238E27FC236}">
                <a16:creationId xmlns:a16="http://schemas.microsoft.com/office/drawing/2014/main" id="{F4D827C2-AFCE-1740-BC5B-B47B1420E6F7}"/>
              </a:ext>
            </a:extLst>
          </p:cNvPr>
          <p:cNvSpPr txBox="1">
            <a:spLocks/>
          </p:cNvSpPr>
          <p:nvPr/>
        </p:nvSpPr>
        <p:spPr>
          <a:xfrm>
            <a:off x="1323755" y="3509510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An ecosystem of happy players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8ED3-D7E4-9348-8487-4CBDC5B83968}"/>
              </a:ext>
            </a:extLst>
          </p:cNvPr>
          <p:cNvSpPr/>
          <p:nvPr/>
        </p:nvSpPr>
        <p:spPr>
          <a:xfrm>
            <a:off x="194400" y="928800"/>
            <a:ext cx="2804932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1A0749-C561-3841-B073-FA0AFE668FD2}"/>
              </a:ext>
            </a:extLst>
          </p:cNvPr>
          <p:cNvSpPr/>
          <p:nvPr/>
        </p:nvSpPr>
        <p:spPr>
          <a:xfrm>
            <a:off x="5832344" y="967221"/>
            <a:ext cx="2915636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AB4A53-1E41-D040-AFE1-EADAD0167138}"/>
              </a:ext>
            </a:extLst>
          </p:cNvPr>
          <p:cNvSpPr/>
          <p:nvPr/>
        </p:nvSpPr>
        <p:spPr>
          <a:xfrm>
            <a:off x="2969445" y="2624810"/>
            <a:ext cx="2915636" cy="169787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xfrm>
            <a:off x="4301400" y="3201263"/>
            <a:ext cx="371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—</a:t>
            </a:r>
            <a:r>
              <a:rPr lang="en-SG" dirty="0" err="1"/>
              <a:t>CommonAccord.Org</a:t>
            </a:r>
            <a:r>
              <a:rPr lang="en-SG" dirty="0"/>
              <a:t> (</a:t>
            </a:r>
            <a:r>
              <a:rPr lang="en-SG" sz="1400" b="0" dirty="0"/>
              <a:t>Call for </a:t>
            </a:r>
            <a:r>
              <a:rPr lang="en-SG" sz="1400" b="0" dirty="0">
                <a:hlinkClick r:id="rId3"/>
              </a:rPr>
              <a:t>Global Codification of Legal Documents</a:t>
            </a:r>
            <a:r>
              <a:rPr lang="en-SG" b="0" dirty="0"/>
              <a:t>)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subTitle" idx="1"/>
          </p:nvPr>
        </p:nvSpPr>
        <p:spPr>
          <a:xfrm>
            <a:off x="3459263" y="664093"/>
            <a:ext cx="5044075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GB" dirty="0"/>
              <a:t>“</a:t>
            </a:r>
            <a:r>
              <a:rPr lang="en-SG" dirty="0"/>
              <a:t>Codification promotes clarity and stability. </a:t>
            </a:r>
          </a:p>
          <a:p>
            <a:pPr marL="0" lvl="0" indent="0">
              <a:spcAft>
                <a:spcPts val="1600"/>
              </a:spcAft>
            </a:pPr>
            <a:r>
              <a:rPr lang="en-SG" sz="1800" dirty="0"/>
              <a:t>It allows the </a:t>
            </a:r>
            <a:r>
              <a:rPr lang="en-SG" sz="1800" dirty="0">
                <a:highlight>
                  <a:srgbClr val="FFFF00"/>
                </a:highlight>
              </a:rPr>
              <a:t>accumulation of knowledge</a:t>
            </a:r>
            <a:r>
              <a:rPr lang="en-SG" sz="1800" dirty="0"/>
              <a:t> about an issue in the form of commentary, precedents and familiarity.  In economic terms, the reuse of known text allows “</a:t>
            </a:r>
            <a:r>
              <a:rPr lang="en-SG" sz="1800" dirty="0">
                <a:highlight>
                  <a:srgbClr val="FFFF00"/>
                </a:highlight>
              </a:rPr>
              <a:t>network benefits</a:t>
            </a:r>
            <a:r>
              <a:rPr lang="en-SG" dirty="0"/>
              <a:t>” </a:t>
            </a:r>
            <a:r>
              <a:rPr lang="en-SG" sz="1800" dirty="0"/>
              <a:t>and “</a:t>
            </a:r>
            <a:r>
              <a:rPr lang="en-SG" sz="1800" dirty="0">
                <a:highlight>
                  <a:srgbClr val="FFFF00"/>
                </a:highlight>
              </a:rPr>
              <a:t>learning benefits.” </a:t>
            </a:r>
            <a:r>
              <a:rPr lang="en-GB" dirty="0"/>
              <a:t>”</a:t>
            </a:r>
            <a:endParaRPr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834308" y="1233078"/>
            <a:ext cx="3214360" cy="2767294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 flipH="1">
            <a:off x="4767680" y="3795474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>
            <a:spLocks noGrp="1"/>
          </p:cNvSpPr>
          <p:nvPr>
            <p:ph type="title"/>
          </p:nvPr>
        </p:nvSpPr>
        <p:spPr>
          <a:xfrm>
            <a:off x="468680" y="408994"/>
            <a:ext cx="4232798" cy="1055700"/>
          </a:xfrm>
          <a:prstGeom prst="rect">
            <a:avLst/>
          </a:prstGeom>
        </p:spPr>
        <p:txBody>
          <a:bodyPr spcFirstLastPara="1" wrap="square" lIns="36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Drawbacks</a:t>
            </a:r>
            <a:endParaRPr dirty="0"/>
          </a:p>
        </p:txBody>
      </p:sp>
      <p:sp>
        <p:nvSpPr>
          <p:cNvPr id="287" name="Google Shape;287;p35"/>
          <p:cNvSpPr txBox="1">
            <a:spLocks noGrp="1"/>
          </p:cNvSpPr>
          <p:nvPr>
            <p:ph type="subTitle" idx="1"/>
          </p:nvPr>
        </p:nvSpPr>
        <p:spPr>
          <a:xfrm>
            <a:off x="156257" y="1384996"/>
            <a:ext cx="4762573" cy="1388100"/>
          </a:xfrm>
          <a:prstGeom prst="rect">
            <a:avLst/>
          </a:prstGeom>
        </p:spPr>
        <p:txBody>
          <a:bodyPr spcFirstLastPara="1" wrap="square" lIns="360000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Requires a strong initiator to organize the codification effort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Committee participation (limiting voices)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Cannot deal with too many variations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Sticky (stuck updates + improvements in pipelines</a:t>
            </a:r>
            <a:endParaRPr dirty="0"/>
          </a:p>
        </p:txBody>
      </p:sp>
      <p:grpSp>
        <p:nvGrpSpPr>
          <p:cNvPr id="288" name="Google Shape;288;p35"/>
          <p:cNvGrpSpPr/>
          <p:nvPr/>
        </p:nvGrpSpPr>
        <p:grpSpPr>
          <a:xfrm>
            <a:off x="4850787" y="1145322"/>
            <a:ext cx="2685457" cy="2852849"/>
            <a:chOff x="5970825" y="1928038"/>
            <a:chExt cx="1569800" cy="1667650"/>
          </a:xfrm>
        </p:grpSpPr>
        <p:sp>
          <p:nvSpPr>
            <p:cNvPr id="289" name="Google Shape;289;p35"/>
            <p:cNvSpPr/>
            <p:nvPr/>
          </p:nvSpPr>
          <p:spPr>
            <a:xfrm>
              <a:off x="6216675" y="1948963"/>
              <a:ext cx="1179075" cy="853200"/>
            </a:xfrm>
            <a:custGeom>
              <a:avLst/>
              <a:gdLst/>
              <a:ahLst/>
              <a:cxnLst/>
              <a:rect l="l" t="t" r="r" b="b"/>
              <a:pathLst>
                <a:path w="47163" h="34128" extrusionOk="0">
                  <a:moveTo>
                    <a:pt x="46785" y="22201"/>
                  </a:moveTo>
                  <a:cubicBezTo>
                    <a:pt x="46221" y="21217"/>
                    <a:pt x="45844" y="20150"/>
                    <a:pt x="45216" y="19209"/>
                  </a:cubicBezTo>
                  <a:cubicBezTo>
                    <a:pt x="44881" y="18685"/>
                    <a:pt x="44861" y="18079"/>
                    <a:pt x="45321" y="17556"/>
                  </a:cubicBezTo>
                  <a:cubicBezTo>
                    <a:pt x="45865" y="16928"/>
                    <a:pt x="46179" y="16216"/>
                    <a:pt x="46074" y="15379"/>
                  </a:cubicBezTo>
                  <a:cubicBezTo>
                    <a:pt x="46053" y="15191"/>
                    <a:pt x="46074" y="14982"/>
                    <a:pt x="46074" y="14773"/>
                  </a:cubicBezTo>
                  <a:cubicBezTo>
                    <a:pt x="46116" y="14438"/>
                    <a:pt x="45969" y="14187"/>
                    <a:pt x="45760" y="13915"/>
                  </a:cubicBezTo>
                  <a:cubicBezTo>
                    <a:pt x="45384" y="13475"/>
                    <a:pt x="45007" y="12994"/>
                    <a:pt x="44651" y="12534"/>
                  </a:cubicBezTo>
                  <a:cubicBezTo>
                    <a:pt x="44442" y="12262"/>
                    <a:pt x="44191" y="12011"/>
                    <a:pt x="43940" y="11802"/>
                  </a:cubicBezTo>
                  <a:cubicBezTo>
                    <a:pt x="43187" y="11216"/>
                    <a:pt x="42475" y="10546"/>
                    <a:pt x="41555" y="10170"/>
                  </a:cubicBezTo>
                  <a:cubicBezTo>
                    <a:pt x="41366" y="10107"/>
                    <a:pt x="41220" y="9960"/>
                    <a:pt x="41032" y="9856"/>
                  </a:cubicBezTo>
                  <a:cubicBezTo>
                    <a:pt x="40676" y="9709"/>
                    <a:pt x="40529" y="9416"/>
                    <a:pt x="40571" y="9061"/>
                  </a:cubicBezTo>
                  <a:cubicBezTo>
                    <a:pt x="40592" y="8454"/>
                    <a:pt x="40592" y="7847"/>
                    <a:pt x="40613" y="7282"/>
                  </a:cubicBezTo>
                  <a:cubicBezTo>
                    <a:pt x="40676" y="6068"/>
                    <a:pt x="39943" y="5357"/>
                    <a:pt x="39044" y="4729"/>
                  </a:cubicBezTo>
                  <a:cubicBezTo>
                    <a:pt x="38270" y="4499"/>
                    <a:pt x="37495" y="4164"/>
                    <a:pt x="36658" y="4164"/>
                  </a:cubicBezTo>
                  <a:cubicBezTo>
                    <a:pt x="35257" y="4164"/>
                    <a:pt x="33813" y="4102"/>
                    <a:pt x="32411" y="4081"/>
                  </a:cubicBezTo>
                  <a:cubicBezTo>
                    <a:pt x="31951" y="4081"/>
                    <a:pt x="31490" y="3997"/>
                    <a:pt x="31072" y="4248"/>
                  </a:cubicBezTo>
                  <a:cubicBezTo>
                    <a:pt x="30967" y="4290"/>
                    <a:pt x="30779" y="4269"/>
                    <a:pt x="30653" y="4290"/>
                  </a:cubicBezTo>
                  <a:cubicBezTo>
                    <a:pt x="29900" y="4290"/>
                    <a:pt x="29754" y="4164"/>
                    <a:pt x="29733" y="3432"/>
                  </a:cubicBezTo>
                  <a:cubicBezTo>
                    <a:pt x="29733" y="3160"/>
                    <a:pt x="29733" y="2909"/>
                    <a:pt x="29649" y="2679"/>
                  </a:cubicBezTo>
                  <a:cubicBezTo>
                    <a:pt x="29398" y="2093"/>
                    <a:pt x="29021" y="1591"/>
                    <a:pt x="28477" y="1256"/>
                  </a:cubicBezTo>
                  <a:cubicBezTo>
                    <a:pt x="28017" y="963"/>
                    <a:pt x="27515" y="649"/>
                    <a:pt x="27034" y="377"/>
                  </a:cubicBezTo>
                  <a:cubicBezTo>
                    <a:pt x="26783" y="210"/>
                    <a:pt x="26490" y="126"/>
                    <a:pt x="26155" y="105"/>
                  </a:cubicBezTo>
                  <a:cubicBezTo>
                    <a:pt x="23623" y="1"/>
                    <a:pt x="23623" y="1"/>
                    <a:pt x="21154" y="796"/>
                  </a:cubicBezTo>
                  <a:cubicBezTo>
                    <a:pt x="21133" y="796"/>
                    <a:pt x="21112" y="817"/>
                    <a:pt x="21070" y="817"/>
                  </a:cubicBezTo>
                  <a:cubicBezTo>
                    <a:pt x="20757" y="859"/>
                    <a:pt x="20526" y="1047"/>
                    <a:pt x="20275" y="1235"/>
                  </a:cubicBezTo>
                  <a:cubicBezTo>
                    <a:pt x="19752" y="1633"/>
                    <a:pt x="19229" y="1988"/>
                    <a:pt x="18727" y="2428"/>
                  </a:cubicBezTo>
                  <a:cubicBezTo>
                    <a:pt x="18434" y="2700"/>
                    <a:pt x="18099" y="2783"/>
                    <a:pt x="17702" y="2616"/>
                  </a:cubicBezTo>
                  <a:cubicBezTo>
                    <a:pt x="17513" y="2532"/>
                    <a:pt x="17304" y="2491"/>
                    <a:pt x="17137" y="2511"/>
                  </a:cubicBezTo>
                  <a:cubicBezTo>
                    <a:pt x="16321" y="2616"/>
                    <a:pt x="15484" y="2700"/>
                    <a:pt x="14689" y="2909"/>
                  </a:cubicBezTo>
                  <a:cubicBezTo>
                    <a:pt x="14124" y="3035"/>
                    <a:pt x="13580" y="3307"/>
                    <a:pt x="13057" y="3579"/>
                  </a:cubicBezTo>
                  <a:cubicBezTo>
                    <a:pt x="12178" y="4060"/>
                    <a:pt x="11487" y="4708"/>
                    <a:pt x="10818" y="5420"/>
                  </a:cubicBezTo>
                  <a:cubicBezTo>
                    <a:pt x="10462" y="5817"/>
                    <a:pt x="10085" y="6257"/>
                    <a:pt x="10044" y="6801"/>
                  </a:cubicBezTo>
                  <a:cubicBezTo>
                    <a:pt x="9960" y="7429"/>
                    <a:pt x="9646" y="7973"/>
                    <a:pt x="9709" y="8642"/>
                  </a:cubicBezTo>
                  <a:cubicBezTo>
                    <a:pt x="9730" y="8977"/>
                    <a:pt x="9541" y="9207"/>
                    <a:pt x="9186" y="9333"/>
                  </a:cubicBezTo>
                  <a:cubicBezTo>
                    <a:pt x="8391" y="9605"/>
                    <a:pt x="7658" y="9939"/>
                    <a:pt x="6926" y="10337"/>
                  </a:cubicBezTo>
                  <a:cubicBezTo>
                    <a:pt x="6382" y="10651"/>
                    <a:pt x="5859" y="10965"/>
                    <a:pt x="5420" y="11425"/>
                  </a:cubicBezTo>
                  <a:cubicBezTo>
                    <a:pt x="5148" y="11718"/>
                    <a:pt x="4834" y="11990"/>
                    <a:pt x="4541" y="12262"/>
                  </a:cubicBezTo>
                  <a:cubicBezTo>
                    <a:pt x="4290" y="12534"/>
                    <a:pt x="4080" y="12827"/>
                    <a:pt x="3850" y="13099"/>
                  </a:cubicBezTo>
                  <a:cubicBezTo>
                    <a:pt x="3578" y="13413"/>
                    <a:pt x="3453" y="13789"/>
                    <a:pt x="3474" y="14208"/>
                  </a:cubicBezTo>
                  <a:cubicBezTo>
                    <a:pt x="3495" y="14668"/>
                    <a:pt x="3369" y="15170"/>
                    <a:pt x="3767" y="15568"/>
                  </a:cubicBezTo>
                  <a:cubicBezTo>
                    <a:pt x="4018" y="15861"/>
                    <a:pt x="3976" y="16279"/>
                    <a:pt x="3913" y="16635"/>
                  </a:cubicBezTo>
                  <a:cubicBezTo>
                    <a:pt x="3892" y="16928"/>
                    <a:pt x="3683" y="17074"/>
                    <a:pt x="3453" y="17221"/>
                  </a:cubicBezTo>
                  <a:cubicBezTo>
                    <a:pt x="3327" y="17284"/>
                    <a:pt x="3223" y="17388"/>
                    <a:pt x="3139" y="17493"/>
                  </a:cubicBezTo>
                  <a:cubicBezTo>
                    <a:pt x="2825" y="17869"/>
                    <a:pt x="2490" y="18204"/>
                    <a:pt x="2197" y="18602"/>
                  </a:cubicBezTo>
                  <a:cubicBezTo>
                    <a:pt x="2072" y="18790"/>
                    <a:pt x="1925" y="18957"/>
                    <a:pt x="1821" y="19146"/>
                  </a:cubicBezTo>
                  <a:cubicBezTo>
                    <a:pt x="1590" y="19522"/>
                    <a:pt x="1381" y="19878"/>
                    <a:pt x="1151" y="20213"/>
                  </a:cubicBezTo>
                  <a:cubicBezTo>
                    <a:pt x="879" y="20527"/>
                    <a:pt x="733" y="20882"/>
                    <a:pt x="649" y="21301"/>
                  </a:cubicBezTo>
                  <a:cubicBezTo>
                    <a:pt x="461" y="22180"/>
                    <a:pt x="230" y="23079"/>
                    <a:pt x="84" y="23958"/>
                  </a:cubicBezTo>
                  <a:cubicBezTo>
                    <a:pt x="0" y="24377"/>
                    <a:pt x="42" y="24795"/>
                    <a:pt x="84" y="25214"/>
                  </a:cubicBezTo>
                  <a:cubicBezTo>
                    <a:pt x="105" y="25548"/>
                    <a:pt x="230" y="25862"/>
                    <a:pt x="293" y="26218"/>
                  </a:cubicBezTo>
                  <a:cubicBezTo>
                    <a:pt x="398" y="27055"/>
                    <a:pt x="733" y="27787"/>
                    <a:pt x="1172" y="28478"/>
                  </a:cubicBezTo>
                  <a:cubicBezTo>
                    <a:pt x="1298" y="28666"/>
                    <a:pt x="1402" y="28875"/>
                    <a:pt x="1486" y="29084"/>
                  </a:cubicBezTo>
                  <a:cubicBezTo>
                    <a:pt x="1611" y="29587"/>
                    <a:pt x="1883" y="30005"/>
                    <a:pt x="2135" y="30444"/>
                  </a:cubicBezTo>
                  <a:cubicBezTo>
                    <a:pt x="2532" y="31072"/>
                    <a:pt x="2867" y="31721"/>
                    <a:pt x="3495" y="32139"/>
                  </a:cubicBezTo>
                  <a:cubicBezTo>
                    <a:pt x="3704" y="32286"/>
                    <a:pt x="3746" y="32516"/>
                    <a:pt x="3641" y="32662"/>
                  </a:cubicBezTo>
                  <a:cubicBezTo>
                    <a:pt x="3536" y="32851"/>
                    <a:pt x="3348" y="32934"/>
                    <a:pt x="3139" y="32913"/>
                  </a:cubicBezTo>
                  <a:cubicBezTo>
                    <a:pt x="2971" y="32872"/>
                    <a:pt x="2825" y="32830"/>
                    <a:pt x="2637" y="32767"/>
                  </a:cubicBezTo>
                  <a:cubicBezTo>
                    <a:pt x="2553" y="33018"/>
                    <a:pt x="2490" y="33185"/>
                    <a:pt x="2448" y="33374"/>
                  </a:cubicBezTo>
                  <a:cubicBezTo>
                    <a:pt x="2407" y="33583"/>
                    <a:pt x="2386" y="33792"/>
                    <a:pt x="2344" y="34022"/>
                  </a:cubicBezTo>
                  <a:cubicBezTo>
                    <a:pt x="3536" y="33918"/>
                    <a:pt x="4687" y="33813"/>
                    <a:pt x="5796" y="33771"/>
                  </a:cubicBezTo>
                  <a:cubicBezTo>
                    <a:pt x="6926" y="33688"/>
                    <a:pt x="8056" y="33771"/>
                    <a:pt x="9290" y="33604"/>
                  </a:cubicBezTo>
                  <a:cubicBezTo>
                    <a:pt x="8809" y="33039"/>
                    <a:pt x="8286" y="32641"/>
                    <a:pt x="7993" y="32035"/>
                  </a:cubicBezTo>
                  <a:cubicBezTo>
                    <a:pt x="7721" y="31470"/>
                    <a:pt x="7470" y="30863"/>
                    <a:pt x="7114" y="30319"/>
                  </a:cubicBezTo>
                  <a:cubicBezTo>
                    <a:pt x="6466" y="30507"/>
                    <a:pt x="5859" y="30528"/>
                    <a:pt x="5252" y="30235"/>
                  </a:cubicBezTo>
                  <a:cubicBezTo>
                    <a:pt x="5106" y="30152"/>
                    <a:pt x="4917" y="30193"/>
                    <a:pt x="4750" y="30131"/>
                  </a:cubicBezTo>
                  <a:cubicBezTo>
                    <a:pt x="4018" y="29921"/>
                    <a:pt x="3474" y="29419"/>
                    <a:pt x="2951" y="28896"/>
                  </a:cubicBezTo>
                  <a:cubicBezTo>
                    <a:pt x="2909" y="28854"/>
                    <a:pt x="2867" y="28750"/>
                    <a:pt x="2846" y="28666"/>
                  </a:cubicBezTo>
                  <a:cubicBezTo>
                    <a:pt x="2532" y="27934"/>
                    <a:pt x="2281" y="27180"/>
                    <a:pt x="2407" y="26364"/>
                  </a:cubicBezTo>
                  <a:cubicBezTo>
                    <a:pt x="2427" y="26218"/>
                    <a:pt x="2427" y="26030"/>
                    <a:pt x="2407" y="25841"/>
                  </a:cubicBezTo>
                  <a:cubicBezTo>
                    <a:pt x="2386" y="25402"/>
                    <a:pt x="2595" y="25004"/>
                    <a:pt x="2867" y="24691"/>
                  </a:cubicBezTo>
                  <a:cubicBezTo>
                    <a:pt x="3139" y="24398"/>
                    <a:pt x="3453" y="24146"/>
                    <a:pt x="3746" y="23854"/>
                  </a:cubicBezTo>
                  <a:cubicBezTo>
                    <a:pt x="3913" y="23707"/>
                    <a:pt x="4101" y="23623"/>
                    <a:pt x="4373" y="23623"/>
                  </a:cubicBezTo>
                  <a:cubicBezTo>
                    <a:pt x="5440" y="23644"/>
                    <a:pt x="6487" y="23414"/>
                    <a:pt x="7554" y="23226"/>
                  </a:cubicBezTo>
                  <a:cubicBezTo>
                    <a:pt x="8056" y="23142"/>
                    <a:pt x="8474" y="22933"/>
                    <a:pt x="8830" y="22598"/>
                  </a:cubicBezTo>
                  <a:cubicBezTo>
                    <a:pt x="9395" y="22096"/>
                    <a:pt x="9918" y="21573"/>
                    <a:pt x="10441" y="21050"/>
                  </a:cubicBezTo>
                  <a:cubicBezTo>
                    <a:pt x="10692" y="20820"/>
                    <a:pt x="10818" y="20506"/>
                    <a:pt x="10881" y="20171"/>
                  </a:cubicBezTo>
                  <a:cubicBezTo>
                    <a:pt x="10985" y="19439"/>
                    <a:pt x="11278" y="18748"/>
                    <a:pt x="11194" y="17995"/>
                  </a:cubicBezTo>
                  <a:cubicBezTo>
                    <a:pt x="11194" y="17953"/>
                    <a:pt x="11194" y="17890"/>
                    <a:pt x="11215" y="17848"/>
                  </a:cubicBezTo>
                  <a:cubicBezTo>
                    <a:pt x="11320" y="17367"/>
                    <a:pt x="11759" y="17158"/>
                    <a:pt x="12220" y="17388"/>
                  </a:cubicBezTo>
                  <a:cubicBezTo>
                    <a:pt x="12387" y="17493"/>
                    <a:pt x="12534" y="17639"/>
                    <a:pt x="12680" y="17765"/>
                  </a:cubicBezTo>
                  <a:cubicBezTo>
                    <a:pt x="12889" y="17974"/>
                    <a:pt x="13161" y="18079"/>
                    <a:pt x="13433" y="18100"/>
                  </a:cubicBezTo>
                  <a:cubicBezTo>
                    <a:pt x="14835" y="18225"/>
                    <a:pt x="15065" y="18183"/>
                    <a:pt x="16300" y="17535"/>
                  </a:cubicBezTo>
                  <a:cubicBezTo>
                    <a:pt x="16446" y="17451"/>
                    <a:pt x="16572" y="17367"/>
                    <a:pt x="16739" y="17284"/>
                  </a:cubicBezTo>
                  <a:cubicBezTo>
                    <a:pt x="17262" y="17032"/>
                    <a:pt x="17681" y="16698"/>
                    <a:pt x="18016" y="16196"/>
                  </a:cubicBezTo>
                  <a:cubicBezTo>
                    <a:pt x="18183" y="15965"/>
                    <a:pt x="18392" y="15756"/>
                    <a:pt x="18601" y="15568"/>
                  </a:cubicBezTo>
                  <a:cubicBezTo>
                    <a:pt x="18936" y="15254"/>
                    <a:pt x="19229" y="14919"/>
                    <a:pt x="19396" y="14501"/>
                  </a:cubicBezTo>
                  <a:cubicBezTo>
                    <a:pt x="19543" y="14229"/>
                    <a:pt x="19668" y="13999"/>
                    <a:pt x="19815" y="13768"/>
                  </a:cubicBezTo>
                  <a:cubicBezTo>
                    <a:pt x="20171" y="13203"/>
                    <a:pt x="20317" y="12639"/>
                    <a:pt x="20338" y="11990"/>
                  </a:cubicBezTo>
                  <a:cubicBezTo>
                    <a:pt x="20338" y="11676"/>
                    <a:pt x="20401" y="11362"/>
                    <a:pt x="20443" y="11048"/>
                  </a:cubicBezTo>
                  <a:cubicBezTo>
                    <a:pt x="20485" y="10797"/>
                    <a:pt x="20526" y="10567"/>
                    <a:pt x="20798" y="10525"/>
                  </a:cubicBezTo>
                  <a:cubicBezTo>
                    <a:pt x="20966" y="10462"/>
                    <a:pt x="21133" y="10672"/>
                    <a:pt x="21175" y="11090"/>
                  </a:cubicBezTo>
                  <a:cubicBezTo>
                    <a:pt x="21238" y="11613"/>
                    <a:pt x="21217" y="12157"/>
                    <a:pt x="21259" y="12722"/>
                  </a:cubicBezTo>
                  <a:cubicBezTo>
                    <a:pt x="21280" y="12973"/>
                    <a:pt x="21280" y="13245"/>
                    <a:pt x="21384" y="13455"/>
                  </a:cubicBezTo>
                  <a:cubicBezTo>
                    <a:pt x="21761" y="14250"/>
                    <a:pt x="22368" y="14919"/>
                    <a:pt x="23016" y="15505"/>
                  </a:cubicBezTo>
                  <a:cubicBezTo>
                    <a:pt x="23456" y="15903"/>
                    <a:pt x="23979" y="16133"/>
                    <a:pt x="24586" y="16007"/>
                  </a:cubicBezTo>
                  <a:cubicBezTo>
                    <a:pt x="25130" y="15882"/>
                    <a:pt x="25715" y="15861"/>
                    <a:pt x="26029" y="15254"/>
                  </a:cubicBezTo>
                  <a:cubicBezTo>
                    <a:pt x="26071" y="15128"/>
                    <a:pt x="26197" y="15045"/>
                    <a:pt x="26301" y="14961"/>
                  </a:cubicBezTo>
                  <a:cubicBezTo>
                    <a:pt x="26762" y="14647"/>
                    <a:pt x="27243" y="14835"/>
                    <a:pt x="27347" y="15379"/>
                  </a:cubicBezTo>
                  <a:cubicBezTo>
                    <a:pt x="27452" y="15882"/>
                    <a:pt x="27536" y="16384"/>
                    <a:pt x="27640" y="16865"/>
                  </a:cubicBezTo>
                  <a:cubicBezTo>
                    <a:pt x="27703" y="17116"/>
                    <a:pt x="27808" y="17367"/>
                    <a:pt x="27912" y="17576"/>
                  </a:cubicBezTo>
                  <a:cubicBezTo>
                    <a:pt x="28226" y="18204"/>
                    <a:pt x="28582" y="18832"/>
                    <a:pt x="28896" y="19460"/>
                  </a:cubicBezTo>
                  <a:cubicBezTo>
                    <a:pt x="29272" y="20171"/>
                    <a:pt x="29942" y="20359"/>
                    <a:pt x="30653" y="20485"/>
                  </a:cubicBezTo>
                  <a:cubicBezTo>
                    <a:pt x="30800" y="20506"/>
                    <a:pt x="30988" y="20464"/>
                    <a:pt x="31156" y="20401"/>
                  </a:cubicBezTo>
                  <a:cubicBezTo>
                    <a:pt x="31386" y="20317"/>
                    <a:pt x="31637" y="20213"/>
                    <a:pt x="31825" y="20066"/>
                  </a:cubicBezTo>
                  <a:cubicBezTo>
                    <a:pt x="32244" y="19732"/>
                    <a:pt x="32767" y="19543"/>
                    <a:pt x="33039" y="19020"/>
                  </a:cubicBezTo>
                  <a:cubicBezTo>
                    <a:pt x="33060" y="18957"/>
                    <a:pt x="33101" y="18937"/>
                    <a:pt x="33164" y="18895"/>
                  </a:cubicBezTo>
                  <a:cubicBezTo>
                    <a:pt x="33373" y="18748"/>
                    <a:pt x="33583" y="18706"/>
                    <a:pt x="33813" y="18811"/>
                  </a:cubicBezTo>
                  <a:cubicBezTo>
                    <a:pt x="34043" y="18916"/>
                    <a:pt x="34189" y="19062"/>
                    <a:pt x="34189" y="19334"/>
                  </a:cubicBezTo>
                  <a:cubicBezTo>
                    <a:pt x="34189" y="19983"/>
                    <a:pt x="34210" y="20631"/>
                    <a:pt x="34148" y="21301"/>
                  </a:cubicBezTo>
                  <a:cubicBezTo>
                    <a:pt x="34127" y="21929"/>
                    <a:pt x="34357" y="22452"/>
                    <a:pt x="34733" y="22933"/>
                  </a:cubicBezTo>
                  <a:cubicBezTo>
                    <a:pt x="34922" y="23184"/>
                    <a:pt x="35089" y="23456"/>
                    <a:pt x="35278" y="23707"/>
                  </a:cubicBezTo>
                  <a:cubicBezTo>
                    <a:pt x="35717" y="24251"/>
                    <a:pt x="36073" y="24858"/>
                    <a:pt x="36805" y="25109"/>
                  </a:cubicBezTo>
                  <a:cubicBezTo>
                    <a:pt x="37161" y="25235"/>
                    <a:pt x="37454" y="25276"/>
                    <a:pt x="37746" y="24983"/>
                  </a:cubicBezTo>
                  <a:cubicBezTo>
                    <a:pt x="38165" y="24586"/>
                    <a:pt x="38625" y="24377"/>
                    <a:pt x="39211" y="24607"/>
                  </a:cubicBezTo>
                  <a:lnTo>
                    <a:pt x="39274" y="24607"/>
                  </a:lnTo>
                  <a:cubicBezTo>
                    <a:pt x="39671" y="24586"/>
                    <a:pt x="39985" y="24711"/>
                    <a:pt x="40278" y="25004"/>
                  </a:cubicBezTo>
                  <a:cubicBezTo>
                    <a:pt x="40404" y="25109"/>
                    <a:pt x="40529" y="25214"/>
                    <a:pt x="40697" y="25297"/>
                  </a:cubicBezTo>
                  <a:cubicBezTo>
                    <a:pt x="40948" y="25444"/>
                    <a:pt x="41052" y="25695"/>
                    <a:pt x="41115" y="26009"/>
                  </a:cubicBezTo>
                  <a:cubicBezTo>
                    <a:pt x="41199" y="26741"/>
                    <a:pt x="41032" y="27411"/>
                    <a:pt x="40885" y="28101"/>
                  </a:cubicBezTo>
                  <a:cubicBezTo>
                    <a:pt x="40843" y="28227"/>
                    <a:pt x="40739" y="28352"/>
                    <a:pt x="40676" y="28457"/>
                  </a:cubicBezTo>
                  <a:cubicBezTo>
                    <a:pt x="39902" y="29273"/>
                    <a:pt x="39148" y="30089"/>
                    <a:pt x="38081" y="30507"/>
                  </a:cubicBezTo>
                  <a:cubicBezTo>
                    <a:pt x="37600" y="30675"/>
                    <a:pt x="37161" y="30821"/>
                    <a:pt x="36658" y="30737"/>
                  </a:cubicBezTo>
                  <a:cubicBezTo>
                    <a:pt x="36345" y="30675"/>
                    <a:pt x="36073" y="30612"/>
                    <a:pt x="35717" y="30549"/>
                  </a:cubicBezTo>
                  <a:cubicBezTo>
                    <a:pt x="35361" y="30989"/>
                    <a:pt x="34922" y="31386"/>
                    <a:pt x="34859" y="32035"/>
                  </a:cubicBezTo>
                  <a:cubicBezTo>
                    <a:pt x="34838" y="32244"/>
                    <a:pt x="34671" y="32432"/>
                    <a:pt x="34566" y="32641"/>
                  </a:cubicBezTo>
                  <a:cubicBezTo>
                    <a:pt x="34503" y="32809"/>
                    <a:pt x="34441" y="32955"/>
                    <a:pt x="34336" y="33227"/>
                  </a:cubicBezTo>
                  <a:cubicBezTo>
                    <a:pt x="34671" y="33269"/>
                    <a:pt x="34943" y="33332"/>
                    <a:pt x="35173" y="33353"/>
                  </a:cubicBezTo>
                  <a:cubicBezTo>
                    <a:pt x="37119" y="33583"/>
                    <a:pt x="39065" y="33792"/>
                    <a:pt x="41011" y="34022"/>
                  </a:cubicBezTo>
                  <a:cubicBezTo>
                    <a:pt x="41848" y="34127"/>
                    <a:pt x="42622" y="34002"/>
                    <a:pt x="43312" y="33457"/>
                  </a:cubicBezTo>
                  <a:cubicBezTo>
                    <a:pt x="43459" y="33332"/>
                    <a:pt x="43731" y="33269"/>
                    <a:pt x="43940" y="33248"/>
                  </a:cubicBezTo>
                  <a:cubicBezTo>
                    <a:pt x="44128" y="33185"/>
                    <a:pt x="44337" y="33248"/>
                    <a:pt x="44547" y="33185"/>
                  </a:cubicBezTo>
                  <a:cubicBezTo>
                    <a:pt x="44798" y="33123"/>
                    <a:pt x="45070" y="33018"/>
                    <a:pt x="45321" y="32913"/>
                  </a:cubicBezTo>
                  <a:cubicBezTo>
                    <a:pt x="45446" y="32851"/>
                    <a:pt x="46179" y="31763"/>
                    <a:pt x="46262" y="31595"/>
                  </a:cubicBezTo>
                  <a:cubicBezTo>
                    <a:pt x="46576" y="31030"/>
                    <a:pt x="46576" y="30403"/>
                    <a:pt x="46576" y="29775"/>
                  </a:cubicBezTo>
                  <a:cubicBezTo>
                    <a:pt x="46576" y="29419"/>
                    <a:pt x="46555" y="29084"/>
                    <a:pt x="46346" y="28792"/>
                  </a:cubicBezTo>
                  <a:cubicBezTo>
                    <a:pt x="46221" y="28624"/>
                    <a:pt x="46137" y="28373"/>
                    <a:pt x="46116" y="28164"/>
                  </a:cubicBezTo>
                  <a:cubicBezTo>
                    <a:pt x="46074" y="27787"/>
                    <a:pt x="45928" y="27473"/>
                    <a:pt x="45760" y="27118"/>
                  </a:cubicBezTo>
                  <a:cubicBezTo>
                    <a:pt x="45635" y="26867"/>
                    <a:pt x="45509" y="26636"/>
                    <a:pt x="45425" y="26343"/>
                  </a:cubicBezTo>
                  <a:cubicBezTo>
                    <a:pt x="45237" y="25716"/>
                    <a:pt x="45237" y="25109"/>
                    <a:pt x="45823" y="24649"/>
                  </a:cubicBezTo>
                  <a:cubicBezTo>
                    <a:pt x="46137" y="24377"/>
                    <a:pt x="46451" y="24063"/>
                    <a:pt x="46785" y="23812"/>
                  </a:cubicBezTo>
                  <a:cubicBezTo>
                    <a:pt x="46995" y="23644"/>
                    <a:pt x="47099" y="23456"/>
                    <a:pt x="47162" y="23247"/>
                  </a:cubicBezTo>
                  <a:cubicBezTo>
                    <a:pt x="46995" y="22828"/>
                    <a:pt x="46974" y="22514"/>
                    <a:pt x="46785" y="22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387725" y="2303613"/>
              <a:ext cx="747000" cy="575950"/>
            </a:xfrm>
            <a:custGeom>
              <a:avLst/>
              <a:gdLst/>
              <a:ahLst/>
              <a:cxnLst/>
              <a:rect l="l" t="t" r="r" b="b"/>
              <a:pathLst>
                <a:path w="29880" h="23038" extrusionOk="0">
                  <a:moveTo>
                    <a:pt x="29879" y="12032"/>
                  </a:moveTo>
                  <a:cubicBezTo>
                    <a:pt x="29544" y="12722"/>
                    <a:pt x="29189" y="13413"/>
                    <a:pt x="28833" y="14062"/>
                  </a:cubicBezTo>
                  <a:cubicBezTo>
                    <a:pt x="28498" y="14689"/>
                    <a:pt x="28080" y="15254"/>
                    <a:pt x="27703" y="15861"/>
                  </a:cubicBezTo>
                  <a:cubicBezTo>
                    <a:pt x="27243" y="16677"/>
                    <a:pt x="26615" y="17388"/>
                    <a:pt x="26134" y="18183"/>
                  </a:cubicBezTo>
                  <a:cubicBezTo>
                    <a:pt x="25695" y="18958"/>
                    <a:pt x="25004" y="19523"/>
                    <a:pt x="24627" y="20318"/>
                  </a:cubicBezTo>
                  <a:cubicBezTo>
                    <a:pt x="24230" y="20569"/>
                    <a:pt x="23832" y="20862"/>
                    <a:pt x="23414" y="21092"/>
                  </a:cubicBezTo>
                  <a:cubicBezTo>
                    <a:pt x="22472" y="21636"/>
                    <a:pt x="21447" y="21929"/>
                    <a:pt x="20443" y="22243"/>
                  </a:cubicBezTo>
                  <a:cubicBezTo>
                    <a:pt x="19564" y="22515"/>
                    <a:pt x="18706" y="22745"/>
                    <a:pt x="17848" y="22954"/>
                  </a:cubicBezTo>
                  <a:cubicBezTo>
                    <a:pt x="17723" y="22975"/>
                    <a:pt x="17555" y="22975"/>
                    <a:pt x="17430" y="22975"/>
                  </a:cubicBezTo>
                  <a:cubicBezTo>
                    <a:pt x="16049" y="22975"/>
                    <a:pt x="14647" y="23017"/>
                    <a:pt x="13245" y="23017"/>
                  </a:cubicBezTo>
                  <a:cubicBezTo>
                    <a:pt x="13036" y="23017"/>
                    <a:pt x="12826" y="23038"/>
                    <a:pt x="12638" y="22975"/>
                  </a:cubicBezTo>
                  <a:cubicBezTo>
                    <a:pt x="12010" y="22829"/>
                    <a:pt x="11383" y="22745"/>
                    <a:pt x="10734" y="22661"/>
                  </a:cubicBezTo>
                  <a:cubicBezTo>
                    <a:pt x="10023" y="22577"/>
                    <a:pt x="9353" y="22347"/>
                    <a:pt x="8663" y="22201"/>
                  </a:cubicBezTo>
                  <a:cubicBezTo>
                    <a:pt x="8433" y="22138"/>
                    <a:pt x="8161" y="22138"/>
                    <a:pt x="7909" y="22096"/>
                  </a:cubicBezTo>
                  <a:cubicBezTo>
                    <a:pt x="7219" y="21908"/>
                    <a:pt x="6549" y="21761"/>
                    <a:pt x="5943" y="21343"/>
                  </a:cubicBezTo>
                  <a:cubicBezTo>
                    <a:pt x="5482" y="21008"/>
                    <a:pt x="4959" y="20820"/>
                    <a:pt x="4457" y="20527"/>
                  </a:cubicBezTo>
                  <a:cubicBezTo>
                    <a:pt x="3934" y="20213"/>
                    <a:pt x="3557" y="19732"/>
                    <a:pt x="3285" y="19209"/>
                  </a:cubicBezTo>
                  <a:cubicBezTo>
                    <a:pt x="3034" y="18790"/>
                    <a:pt x="2804" y="18393"/>
                    <a:pt x="2386" y="18121"/>
                  </a:cubicBezTo>
                  <a:cubicBezTo>
                    <a:pt x="2135" y="17932"/>
                    <a:pt x="1946" y="17619"/>
                    <a:pt x="1758" y="17326"/>
                  </a:cubicBezTo>
                  <a:cubicBezTo>
                    <a:pt x="1549" y="16970"/>
                    <a:pt x="1360" y="16572"/>
                    <a:pt x="1214" y="16175"/>
                  </a:cubicBezTo>
                  <a:cubicBezTo>
                    <a:pt x="482" y="14375"/>
                    <a:pt x="0" y="12513"/>
                    <a:pt x="189" y="10525"/>
                  </a:cubicBezTo>
                  <a:cubicBezTo>
                    <a:pt x="189" y="10421"/>
                    <a:pt x="251" y="10316"/>
                    <a:pt x="272" y="10191"/>
                  </a:cubicBezTo>
                  <a:cubicBezTo>
                    <a:pt x="461" y="10128"/>
                    <a:pt x="607" y="10065"/>
                    <a:pt x="774" y="10065"/>
                  </a:cubicBezTo>
                  <a:cubicBezTo>
                    <a:pt x="1549" y="9981"/>
                    <a:pt x="2155" y="9563"/>
                    <a:pt x="2679" y="9040"/>
                  </a:cubicBezTo>
                  <a:cubicBezTo>
                    <a:pt x="3181" y="8580"/>
                    <a:pt x="3641" y="8077"/>
                    <a:pt x="4143" y="7638"/>
                  </a:cubicBezTo>
                  <a:cubicBezTo>
                    <a:pt x="4562" y="7261"/>
                    <a:pt x="4750" y="6822"/>
                    <a:pt x="4876" y="6320"/>
                  </a:cubicBezTo>
                  <a:cubicBezTo>
                    <a:pt x="5001" y="5797"/>
                    <a:pt x="5106" y="5295"/>
                    <a:pt x="5273" y="4730"/>
                  </a:cubicBezTo>
                  <a:cubicBezTo>
                    <a:pt x="6215" y="5085"/>
                    <a:pt x="7156" y="4939"/>
                    <a:pt x="8098" y="4960"/>
                  </a:cubicBezTo>
                  <a:cubicBezTo>
                    <a:pt x="8328" y="4960"/>
                    <a:pt x="8579" y="4855"/>
                    <a:pt x="8788" y="4751"/>
                  </a:cubicBezTo>
                  <a:cubicBezTo>
                    <a:pt x="9249" y="4541"/>
                    <a:pt x="9625" y="4290"/>
                    <a:pt x="10044" y="4039"/>
                  </a:cubicBezTo>
                  <a:cubicBezTo>
                    <a:pt x="10734" y="3683"/>
                    <a:pt x="11362" y="3223"/>
                    <a:pt x="11780" y="2554"/>
                  </a:cubicBezTo>
                  <a:cubicBezTo>
                    <a:pt x="11801" y="2533"/>
                    <a:pt x="11801" y="2491"/>
                    <a:pt x="11822" y="2470"/>
                  </a:cubicBezTo>
                  <a:cubicBezTo>
                    <a:pt x="12534" y="1800"/>
                    <a:pt x="13078" y="1005"/>
                    <a:pt x="13475" y="126"/>
                  </a:cubicBezTo>
                  <a:cubicBezTo>
                    <a:pt x="13496" y="64"/>
                    <a:pt x="13559" y="43"/>
                    <a:pt x="13601" y="1"/>
                  </a:cubicBezTo>
                  <a:cubicBezTo>
                    <a:pt x="13663" y="43"/>
                    <a:pt x="13747" y="85"/>
                    <a:pt x="13789" y="168"/>
                  </a:cubicBezTo>
                  <a:cubicBezTo>
                    <a:pt x="14333" y="1214"/>
                    <a:pt x="15170" y="1947"/>
                    <a:pt x="16153" y="2574"/>
                  </a:cubicBezTo>
                  <a:cubicBezTo>
                    <a:pt x="16300" y="2679"/>
                    <a:pt x="16509" y="2742"/>
                    <a:pt x="16697" y="2742"/>
                  </a:cubicBezTo>
                  <a:cubicBezTo>
                    <a:pt x="17555" y="2846"/>
                    <a:pt x="18392" y="2679"/>
                    <a:pt x="19145" y="2219"/>
                  </a:cubicBezTo>
                  <a:cubicBezTo>
                    <a:pt x="19229" y="2156"/>
                    <a:pt x="19313" y="2156"/>
                    <a:pt x="19417" y="2114"/>
                  </a:cubicBezTo>
                  <a:cubicBezTo>
                    <a:pt x="19459" y="2240"/>
                    <a:pt x="19543" y="2365"/>
                    <a:pt x="19564" y="2512"/>
                  </a:cubicBezTo>
                  <a:cubicBezTo>
                    <a:pt x="19627" y="3077"/>
                    <a:pt x="19857" y="3600"/>
                    <a:pt x="20150" y="4102"/>
                  </a:cubicBezTo>
                  <a:cubicBezTo>
                    <a:pt x="20401" y="4562"/>
                    <a:pt x="20652" y="5064"/>
                    <a:pt x="20903" y="5504"/>
                  </a:cubicBezTo>
                  <a:cubicBezTo>
                    <a:pt x="21070" y="5776"/>
                    <a:pt x="21217" y="6027"/>
                    <a:pt x="21426" y="6278"/>
                  </a:cubicBezTo>
                  <a:cubicBezTo>
                    <a:pt x="22054" y="6968"/>
                    <a:pt x="23100" y="7345"/>
                    <a:pt x="24021" y="7178"/>
                  </a:cubicBezTo>
                  <a:cubicBezTo>
                    <a:pt x="24565" y="7115"/>
                    <a:pt x="25046" y="6822"/>
                    <a:pt x="25485" y="6508"/>
                  </a:cubicBezTo>
                  <a:lnTo>
                    <a:pt x="26029" y="6131"/>
                  </a:lnTo>
                  <a:cubicBezTo>
                    <a:pt x="26092" y="6320"/>
                    <a:pt x="26134" y="6445"/>
                    <a:pt x="26134" y="6592"/>
                  </a:cubicBezTo>
                  <a:cubicBezTo>
                    <a:pt x="26134" y="6801"/>
                    <a:pt x="26155" y="6968"/>
                    <a:pt x="26134" y="7178"/>
                  </a:cubicBezTo>
                  <a:cubicBezTo>
                    <a:pt x="26029" y="7973"/>
                    <a:pt x="26406" y="8621"/>
                    <a:pt x="26824" y="9228"/>
                  </a:cubicBezTo>
                  <a:cubicBezTo>
                    <a:pt x="27243" y="9793"/>
                    <a:pt x="27661" y="10358"/>
                    <a:pt x="28080" y="10923"/>
                  </a:cubicBezTo>
                  <a:cubicBezTo>
                    <a:pt x="28226" y="11132"/>
                    <a:pt x="28415" y="11321"/>
                    <a:pt x="28645" y="11425"/>
                  </a:cubicBezTo>
                  <a:cubicBezTo>
                    <a:pt x="29063" y="11634"/>
                    <a:pt x="29461" y="11823"/>
                    <a:pt x="29879" y="12032"/>
                  </a:cubicBezTo>
                  <a:close/>
                  <a:moveTo>
                    <a:pt x="7637" y="14815"/>
                  </a:moveTo>
                  <a:cubicBezTo>
                    <a:pt x="7512" y="15714"/>
                    <a:pt x="7721" y="16531"/>
                    <a:pt x="8056" y="17305"/>
                  </a:cubicBezTo>
                  <a:cubicBezTo>
                    <a:pt x="8119" y="17409"/>
                    <a:pt x="8140" y="17514"/>
                    <a:pt x="8140" y="17619"/>
                  </a:cubicBezTo>
                  <a:cubicBezTo>
                    <a:pt x="8223" y="18100"/>
                    <a:pt x="8412" y="18539"/>
                    <a:pt x="8725" y="18937"/>
                  </a:cubicBezTo>
                  <a:cubicBezTo>
                    <a:pt x="8893" y="19167"/>
                    <a:pt x="9060" y="19481"/>
                    <a:pt x="9311" y="19627"/>
                  </a:cubicBezTo>
                  <a:cubicBezTo>
                    <a:pt x="9667" y="19816"/>
                    <a:pt x="9667" y="20213"/>
                    <a:pt x="9918" y="20401"/>
                  </a:cubicBezTo>
                  <a:cubicBezTo>
                    <a:pt x="10462" y="20778"/>
                    <a:pt x="11069" y="21134"/>
                    <a:pt x="11780" y="21155"/>
                  </a:cubicBezTo>
                  <a:cubicBezTo>
                    <a:pt x="13287" y="21238"/>
                    <a:pt x="14814" y="21406"/>
                    <a:pt x="16321" y="21050"/>
                  </a:cubicBezTo>
                  <a:cubicBezTo>
                    <a:pt x="17053" y="20862"/>
                    <a:pt x="17681" y="20548"/>
                    <a:pt x="18267" y="20088"/>
                  </a:cubicBezTo>
                  <a:cubicBezTo>
                    <a:pt x="18476" y="19523"/>
                    <a:pt x="18915" y="19167"/>
                    <a:pt x="19229" y="18686"/>
                  </a:cubicBezTo>
                  <a:cubicBezTo>
                    <a:pt x="19689" y="18016"/>
                    <a:pt x="20150" y="17326"/>
                    <a:pt x="20673" y="16698"/>
                  </a:cubicBezTo>
                  <a:cubicBezTo>
                    <a:pt x="20924" y="16363"/>
                    <a:pt x="21070" y="16049"/>
                    <a:pt x="21070" y="15631"/>
                  </a:cubicBezTo>
                  <a:cubicBezTo>
                    <a:pt x="21091" y="15024"/>
                    <a:pt x="20987" y="14564"/>
                    <a:pt x="20380" y="14229"/>
                  </a:cubicBezTo>
                  <a:cubicBezTo>
                    <a:pt x="20045" y="14041"/>
                    <a:pt x="19752" y="13873"/>
                    <a:pt x="19355" y="13873"/>
                  </a:cubicBezTo>
                  <a:cubicBezTo>
                    <a:pt x="19083" y="13873"/>
                    <a:pt x="18790" y="13873"/>
                    <a:pt x="18518" y="13810"/>
                  </a:cubicBezTo>
                  <a:cubicBezTo>
                    <a:pt x="18120" y="13643"/>
                    <a:pt x="17744" y="13643"/>
                    <a:pt x="17346" y="13643"/>
                  </a:cubicBezTo>
                  <a:cubicBezTo>
                    <a:pt x="15484" y="13622"/>
                    <a:pt x="13663" y="13622"/>
                    <a:pt x="11801" y="13601"/>
                  </a:cubicBezTo>
                  <a:cubicBezTo>
                    <a:pt x="10692" y="13601"/>
                    <a:pt x="9583" y="13538"/>
                    <a:pt x="8495" y="13831"/>
                  </a:cubicBezTo>
                  <a:cubicBezTo>
                    <a:pt x="8391" y="13852"/>
                    <a:pt x="8265" y="13852"/>
                    <a:pt x="8161" y="13852"/>
                  </a:cubicBezTo>
                  <a:cubicBezTo>
                    <a:pt x="7721" y="13831"/>
                    <a:pt x="7428" y="14062"/>
                    <a:pt x="7177" y="14292"/>
                  </a:cubicBezTo>
                  <a:cubicBezTo>
                    <a:pt x="7177" y="14375"/>
                    <a:pt x="7135" y="14438"/>
                    <a:pt x="7177" y="14438"/>
                  </a:cubicBezTo>
                  <a:cubicBezTo>
                    <a:pt x="7324" y="14543"/>
                    <a:pt x="7470" y="14668"/>
                    <a:pt x="7637" y="14815"/>
                  </a:cubicBezTo>
                  <a:close/>
                  <a:moveTo>
                    <a:pt x="20087" y="9458"/>
                  </a:moveTo>
                  <a:cubicBezTo>
                    <a:pt x="19417" y="9458"/>
                    <a:pt x="19145" y="9688"/>
                    <a:pt x="19166" y="10358"/>
                  </a:cubicBezTo>
                  <a:cubicBezTo>
                    <a:pt x="19208" y="10818"/>
                    <a:pt x="19564" y="11237"/>
                    <a:pt x="20024" y="11258"/>
                  </a:cubicBezTo>
                  <a:cubicBezTo>
                    <a:pt x="20401" y="11300"/>
                    <a:pt x="20882" y="10902"/>
                    <a:pt x="20987" y="10463"/>
                  </a:cubicBezTo>
                  <a:cubicBezTo>
                    <a:pt x="21112" y="9835"/>
                    <a:pt x="20819" y="9479"/>
                    <a:pt x="20192" y="9437"/>
                  </a:cubicBezTo>
                  <a:cubicBezTo>
                    <a:pt x="20150" y="9458"/>
                    <a:pt x="20129" y="9458"/>
                    <a:pt x="20087" y="9458"/>
                  </a:cubicBezTo>
                  <a:close/>
                  <a:moveTo>
                    <a:pt x="5106" y="10316"/>
                  </a:moveTo>
                  <a:lnTo>
                    <a:pt x="5106" y="10546"/>
                  </a:lnTo>
                  <a:cubicBezTo>
                    <a:pt x="5127" y="11049"/>
                    <a:pt x="5336" y="11258"/>
                    <a:pt x="5838" y="11279"/>
                  </a:cubicBezTo>
                  <a:cubicBezTo>
                    <a:pt x="6382" y="11321"/>
                    <a:pt x="6612" y="11111"/>
                    <a:pt x="6675" y="10588"/>
                  </a:cubicBezTo>
                  <a:cubicBezTo>
                    <a:pt x="6696" y="10400"/>
                    <a:pt x="6675" y="10191"/>
                    <a:pt x="6654" y="10002"/>
                  </a:cubicBezTo>
                  <a:cubicBezTo>
                    <a:pt x="6591" y="9709"/>
                    <a:pt x="6424" y="9563"/>
                    <a:pt x="6131" y="9542"/>
                  </a:cubicBezTo>
                  <a:cubicBezTo>
                    <a:pt x="5964" y="9500"/>
                    <a:pt x="5796" y="9542"/>
                    <a:pt x="5629" y="9542"/>
                  </a:cubicBezTo>
                  <a:cubicBezTo>
                    <a:pt x="5420" y="9563"/>
                    <a:pt x="5273" y="9688"/>
                    <a:pt x="5210" y="9898"/>
                  </a:cubicBezTo>
                  <a:cubicBezTo>
                    <a:pt x="5127" y="10065"/>
                    <a:pt x="5106" y="10212"/>
                    <a:pt x="5106" y="10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296700" y="2560988"/>
              <a:ext cx="90000" cy="127125"/>
            </a:xfrm>
            <a:custGeom>
              <a:avLst/>
              <a:gdLst/>
              <a:ahLst/>
              <a:cxnLst/>
              <a:rect l="l" t="t" r="r" b="b"/>
              <a:pathLst>
                <a:path w="3600" h="5085" extrusionOk="0">
                  <a:moveTo>
                    <a:pt x="2114" y="21"/>
                  </a:moveTo>
                  <a:cubicBezTo>
                    <a:pt x="2177" y="105"/>
                    <a:pt x="2219" y="126"/>
                    <a:pt x="2219" y="168"/>
                  </a:cubicBezTo>
                  <a:cubicBezTo>
                    <a:pt x="2700" y="607"/>
                    <a:pt x="2909" y="1130"/>
                    <a:pt x="2930" y="1800"/>
                  </a:cubicBezTo>
                  <a:cubicBezTo>
                    <a:pt x="2993" y="2720"/>
                    <a:pt x="3118" y="3599"/>
                    <a:pt x="3453" y="4478"/>
                  </a:cubicBezTo>
                  <a:cubicBezTo>
                    <a:pt x="3516" y="4624"/>
                    <a:pt x="3537" y="4792"/>
                    <a:pt x="3599" y="5022"/>
                  </a:cubicBezTo>
                  <a:cubicBezTo>
                    <a:pt x="3411" y="5043"/>
                    <a:pt x="3286" y="5085"/>
                    <a:pt x="3181" y="5043"/>
                  </a:cubicBezTo>
                  <a:cubicBezTo>
                    <a:pt x="2658" y="4938"/>
                    <a:pt x="2093" y="4896"/>
                    <a:pt x="1633" y="4687"/>
                  </a:cubicBezTo>
                  <a:cubicBezTo>
                    <a:pt x="1047" y="4415"/>
                    <a:pt x="524" y="4059"/>
                    <a:pt x="273" y="3369"/>
                  </a:cubicBezTo>
                  <a:cubicBezTo>
                    <a:pt x="42" y="2720"/>
                    <a:pt x="1" y="2093"/>
                    <a:pt x="63" y="1465"/>
                  </a:cubicBezTo>
                  <a:cubicBezTo>
                    <a:pt x="84" y="1235"/>
                    <a:pt x="231" y="1005"/>
                    <a:pt x="356" y="795"/>
                  </a:cubicBezTo>
                  <a:cubicBezTo>
                    <a:pt x="419" y="649"/>
                    <a:pt x="586" y="544"/>
                    <a:pt x="691" y="419"/>
                  </a:cubicBezTo>
                  <a:cubicBezTo>
                    <a:pt x="942" y="105"/>
                    <a:pt x="1277" y="0"/>
                    <a:pt x="1654" y="63"/>
                  </a:cubicBezTo>
                  <a:cubicBezTo>
                    <a:pt x="1800" y="21"/>
                    <a:pt x="1926" y="21"/>
                    <a:pt x="2114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7121100" y="2575638"/>
              <a:ext cx="102025" cy="117200"/>
            </a:xfrm>
            <a:custGeom>
              <a:avLst/>
              <a:gdLst/>
              <a:ahLst/>
              <a:cxnLst/>
              <a:rect l="l" t="t" r="r" b="b"/>
              <a:pathLst>
                <a:path w="4081" h="4688" extrusionOk="0">
                  <a:moveTo>
                    <a:pt x="2365" y="188"/>
                  </a:moveTo>
                  <a:cubicBezTo>
                    <a:pt x="3097" y="0"/>
                    <a:pt x="3515" y="377"/>
                    <a:pt x="3934" y="774"/>
                  </a:cubicBezTo>
                  <a:cubicBezTo>
                    <a:pt x="4080" y="1360"/>
                    <a:pt x="3892" y="1904"/>
                    <a:pt x="3766" y="2427"/>
                  </a:cubicBezTo>
                  <a:cubicBezTo>
                    <a:pt x="3725" y="2553"/>
                    <a:pt x="3662" y="2678"/>
                    <a:pt x="3557" y="2783"/>
                  </a:cubicBezTo>
                  <a:cubicBezTo>
                    <a:pt x="2846" y="3515"/>
                    <a:pt x="2114" y="4227"/>
                    <a:pt x="1109" y="4561"/>
                  </a:cubicBezTo>
                  <a:cubicBezTo>
                    <a:pt x="837" y="4666"/>
                    <a:pt x="565" y="4687"/>
                    <a:pt x="272" y="4645"/>
                  </a:cubicBezTo>
                  <a:cubicBezTo>
                    <a:pt x="168" y="4624"/>
                    <a:pt x="105" y="4541"/>
                    <a:pt x="0" y="4436"/>
                  </a:cubicBezTo>
                  <a:cubicBezTo>
                    <a:pt x="147" y="4122"/>
                    <a:pt x="335" y="3808"/>
                    <a:pt x="461" y="3515"/>
                  </a:cubicBezTo>
                  <a:cubicBezTo>
                    <a:pt x="733" y="2909"/>
                    <a:pt x="1005" y="2344"/>
                    <a:pt x="1256" y="1737"/>
                  </a:cubicBezTo>
                  <a:cubicBezTo>
                    <a:pt x="1402" y="1318"/>
                    <a:pt x="1590" y="900"/>
                    <a:pt x="1967" y="649"/>
                  </a:cubicBezTo>
                  <a:cubicBezTo>
                    <a:pt x="2114" y="523"/>
                    <a:pt x="2239" y="335"/>
                    <a:pt x="2365" y="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118325" y="2812588"/>
              <a:ext cx="1236625" cy="755375"/>
            </a:xfrm>
            <a:custGeom>
              <a:avLst/>
              <a:gdLst/>
              <a:ahLst/>
              <a:cxnLst/>
              <a:rect l="l" t="t" r="r" b="b"/>
              <a:pathLst>
                <a:path w="49465" h="30215" extrusionOk="0">
                  <a:moveTo>
                    <a:pt x="1926" y="524"/>
                  </a:moveTo>
                  <a:cubicBezTo>
                    <a:pt x="2344" y="231"/>
                    <a:pt x="2783" y="189"/>
                    <a:pt x="3244" y="210"/>
                  </a:cubicBezTo>
                  <a:cubicBezTo>
                    <a:pt x="4060" y="231"/>
                    <a:pt x="4897" y="273"/>
                    <a:pt x="5713" y="273"/>
                  </a:cubicBezTo>
                  <a:cubicBezTo>
                    <a:pt x="6152" y="273"/>
                    <a:pt x="6633" y="273"/>
                    <a:pt x="7073" y="231"/>
                  </a:cubicBezTo>
                  <a:cubicBezTo>
                    <a:pt x="9249" y="63"/>
                    <a:pt x="11446" y="42"/>
                    <a:pt x="13601" y="1"/>
                  </a:cubicBezTo>
                  <a:lnTo>
                    <a:pt x="13978" y="1"/>
                  </a:lnTo>
                  <a:cubicBezTo>
                    <a:pt x="14396" y="482"/>
                    <a:pt x="15024" y="733"/>
                    <a:pt x="15359" y="1340"/>
                  </a:cubicBezTo>
                  <a:cubicBezTo>
                    <a:pt x="15254" y="1402"/>
                    <a:pt x="15170" y="1444"/>
                    <a:pt x="15108" y="1423"/>
                  </a:cubicBezTo>
                  <a:cubicBezTo>
                    <a:pt x="14333" y="1277"/>
                    <a:pt x="13664" y="1653"/>
                    <a:pt x="12931" y="1737"/>
                  </a:cubicBezTo>
                  <a:cubicBezTo>
                    <a:pt x="12848" y="1737"/>
                    <a:pt x="12764" y="1779"/>
                    <a:pt x="12701" y="1842"/>
                  </a:cubicBezTo>
                  <a:cubicBezTo>
                    <a:pt x="12178" y="2177"/>
                    <a:pt x="11571" y="2177"/>
                    <a:pt x="10965" y="2177"/>
                  </a:cubicBezTo>
                  <a:cubicBezTo>
                    <a:pt x="9374" y="2156"/>
                    <a:pt x="7784" y="2114"/>
                    <a:pt x="6215" y="2093"/>
                  </a:cubicBezTo>
                  <a:cubicBezTo>
                    <a:pt x="5734" y="2093"/>
                    <a:pt x="4583" y="2386"/>
                    <a:pt x="4248" y="2574"/>
                  </a:cubicBezTo>
                  <a:cubicBezTo>
                    <a:pt x="3955" y="2700"/>
                    <a:pt x="3809" y="2909"/>
                    <a:pt x="3809" y="3223"/>
                  </a:cubicBezTo>
                  <a:cubicBezTo>
                    <a:pt x="3809" y="3369"/>
                    <a:pt x="3767" y="3558"/>
                    <a:pt x="3767" y="3746"/>
                  </a:cubicBezTo>
                  <a:cubicBezTo>
                    <a:pt x="3704" y="7094"/>
                    <a:pt x="3600" y="10441"/>
                    <a:pt x="3516" y="13789"/>
                  </a:cubicBezTo>
                  <a:cubicBezTo>
                    <a:pt x="3516" y="14229"/>
                    <a:pt x="3495" y="14668"/>
                    <a:pt x="3328" y="15128"/>
                  </a:cubicBezTo>
                  <a:cubicBezTo>
                    <a:pt x="3244" y="15358"/>
                    <a:pt x="3244" y="15610"/>
                    <a:pt x="3223" y="15882"/>
                  </a:cubicBezTo>
                  <a:cubicBezTo>
                    <a:pt x="3181" y="18288"/>
                    <a:pt x="3139" y="20694"/>
                    <a:pt x="3097" y="23121"/>
                  </a:cubicBezTo>
                  <a:cubicBezTo>
                    <a:pt x="3097" y="23268"/>
                    <a:pt x="3035" y="23435"/>
                    <a:pt x="3097" y="23540"/>
                  </a:cubicBezTo>
                  <a:cubicBezTo>
                    <a:pt x="3432" y="24272"/>
                    <a:pt x="3202" y="25067"/>
                    <a:pt x="3348" y="25820"/>
                  </a:cubicBezTo>
                  <a:cubicBezTo>
                    <a:pt x="3390" y="25946"/>
                    <a:pt x="3307" y="26092"/>
                    <a:pt x="3286" y="26218"/>
                  </a:cubicBezTo>
                  <a:cubicBezTo>
                    <a:pt x="3202" y="26657"/>
                    <a:pt x="3076" y="27097"/>
                    <a:pt x="3014" y="27557"/>
                  </a:cubicBezTo>
                  <a:cubicBezTo>
                    <a:pt x="2993" y="27892"/>
                    <a:pt x="3181" y="28101"/>
                    <a:pt x="3516" y="28122"/>
                  </a:cubicBezTo>
                  <a:cubicBezTo>
                    <a:pt x="3704" y="28143"/>
                    <a:pt x="3913" y="28143"/>
                    <a:pt x="4123" y="28143"/>
                  </a:cubicBezTo>
                  <a:cubicBezTo>
                    <a:pt x="4918" y="28185"/>
                    <a:pt x="5755" y="28185"/>
                    <a:pt x="6571" y="28206"/>
                  </a:cubicBezTo>
                  <a:cubicBezTo>
                    <a:pt x="6989" y="28206"/>
                    <a:pt x="7408" y="28206"/>
                    <a:pt x="7826" y="28394"/>
                  </a:cubicBezTo>
                  <a:cubicBezTo>
                    <a:pt x="8035" y="28457"/>
                    <a:pt x="8265" y="28457"/>
                    <a:pt x="8517" y="28457"/>
                  </a:cubicBezTo>
                  <a:cubicBezTo>
                    <a:pt x="9312" y="28498"/>
                    <a:pt x="10149" y="28519"/>
                    <a:pt x="10965" y="28519"/>
                  </a:cubicBezTo>
                  <a:cubicBezTo>
                    <a:pt x="11341" y="28519"/>
                    <a:pt x="11697" y="28498"/>
                    <a:pt x="12074" y="28436"/>
                  </a:cubicBezTo>
                  <a:cubicBezTo>
                    <a:pt x="13434" y="28206"/>
                    <a:pt x="14794" y="28394"/>
                    <a:pt x="16154" y="28352"/>
                  </a:cubicBezTo>
                  <a:cubicBezTo>
                    <a:pt x="16196" y="28352"/>
                    <a:pt x="16279" y="28352"/>
                    <a:pt x="16300" y="28394"/>
                  </a:cubicBezTo>
                  <a:cubicBezTo>
                    <a:pt x="17032" y="28729"/>
                    <a:pt x="17786" y="28624"/>
                    <a:pt x="18560" y="28645"/>
                  </a:cubicBezTo>
                  <a:cubicBezTo>
                    <a:pt x="23854" y="28729"/>
                    <a:pt x="29168" y="28833"/>
                    <a:pt x="34483" y="28917"/>
                  </a:cubicBezTo>
                  <a:cubicBezTo>
                    <a:pt x="35236" y="28917"/>
                    <a:pt x="35989" y="28959"/>
                    <a:pt x="36763" y="28729"/>
                  </a:cubicBezTo>
                  <a:cubicBezTo>
                    <a:pt x="36973" y="28666"/>
                    <a:pt x="37224" y="28708"/>
                    <a:pt x="37412" y="28770"/>
                  </a:cubicBezTo>
                  <a:cubicBezTo>
                    <a:pt x="37768" y="28938"/>
                    <a:pt x="38123" y="28938"/>
                    <a:pt x="38479" y="28938"/>
                  </a:cubicBezTo>
                  <a:cubicBezTo>
                    <a:pt x="38898" y="28938"/>
                    <a:pt x="39337" y="28959"/>
                    <a:pt x="39756" y="28959"/>
                  </a:cubicBezTo>
                  <a:cubicBezTo>
                    <a:pt x="39923" y="28959"/>
                    <a:pt x="40132" y="28980"/>
                    <a:pt x="40258" y="28917"/>
                  </a:cubicBezTo>
                  <a:cubicBezTo>
                    <a:pt x="40676" y="28666"/>
                    <a:pt x="41157" y="28729"/>
                    <a:pt x="41597" y="28750"/>
                  </a:cubicBezTo>
                  <a:cubicBezTo>
                    <a:pt x="42455" y="28750"/>
                    <a:pt x="43292" y="28770"/>
                    <a:pt x="44149" y="28770"/>
                  </a:cubicBezTo>
                  <a:cubicBezTo>
                    <a:pt x="44359" y="28770"/>
                    <a:pt x="44568" y="28833"/>
                    <a:pt x="44735" y="28750"/>
                  </a:cubicBezTo>
                  <a:cubicBezTo>
                    <a:pt x="45258" y="28457"/>
                    <a:pt x="45865" y="28603"/>
                    <a:pt x="46409" y="28498"/>
                  </a:cubicBezTo>
                  <a:cubicBezTo>
                    <a:pt x="46535" y="28457"/>
                    <a:pt x="46660" y="28519"/>
                    <a:pt x="46807" y="28540"/>
                  </a:cubicBezTo>
                  <a:cubicBezTo>
                    <a:pt x="47351" y="28666"/>
                    <a:pt x="47748" y="28394"/>
                    <a:pt x="47811" y="27808"/>
                  </a:cubicBezTo>
                  <a:cubicBezTo>
                    <a:pt x="47853" y="27578"/>
                    <a:pt x="47853" y="27369"/>
                    <a:pt x="47853" y="27138"/>
                  </a:cubicBezTo>
                  <a:cubicBezTo>
                    <a:pt x="47853" y="26657"/>
                    <a:pt x="47811" y="26155"/>
                    <a:pt x="48062" y="25716"/>
                  </a:cubicBezTo>
                  <a:cubicBezTo>
                    <a:pt x="48167" y="25527"/>
                    <a:pt x="48125" y="25276"/>
                    <a:pt x="48125" y="25046"/>
                  </a:cubicBezTo>
                  <a:cubicBezTo>
                    <a:pt x="48167" y="24565"/>
                    <a:pt x="48125" y="24063"/>
                    <a:pt x="48167" y="23602"/>
                  </a:cubicBezTo>
                  <a:cubicBezTo>
                    <a:pt x="48167" y="23435"/>
                    <a:pt x="48230" y="23268"/>
                    <a:pt x="48292" y="23121"/>
                  </a:cubicBezTo>
                  <a:cubicBezTo>
                    <a:pt x="48376" y="22954"/>
                    <a:pt x="48585" y="23017"/>
                    <a:pt x="48732" y="22975"/>
                  </a:cubicBezTo>
                  <a:cubicBezTo>
                    <a:pt x="48962" y="22891"/>
                    <a:pt x="49171" y="22786"/>
                    <a:pt x="49443" y="22661"/>
                  </a:cubicBezTo>
                  <a:cubicBezTo>
                    <a:pt x="49464" y="22807"/>
                    <a:pt x="49464" y="22912"/>
                    <a:pt x="49464" y="23017"/>
                  </a:cubicBezTo>
                  <a:cubicBezTo>
                    <a:pt x="49443" y="24314"/>
                    <a:pt x="49422" y="25590"/>
                    <a:pt x="49380" y="26846"/>
                  </a:cubicBezTo>
                  <a:cubicBezTo>
                    <a:pt x="49380" y="26992"/>
                    <a:pt x="49422" y="27201"/>
                    <a:pt x="49339" y="27348"/>
                  </a:cubicBezTo>
                  <a:cubicBezTo>
                    <a:pt x="49025" y="27996"/>
                    <a:pt x="49129" y="28666"/>
                    <a:pt x="49067" y="29356"/>
                  </a:cubicBezTo>
                  <a:cubicBezTo>
                    <a:pt x="49067" y="29566"/>
                    <a:pt x="49067" y="29754"/>
                    <a:pt x="49025" y="29963"/>
                  </a:cubicBezTo>
                  <a:cubicBezTo>
                    <a:pt x="49004" y="30068"/>
                    <a:pt x="48815" y="30214"/>
                    <a:pt x="48732" y="30193"/>
                  </a:cubicBezTo>
                  <a:cubicBezTo>
                    <a:pt x="48083" y="30089"/>
                    <a:pt x="47434" y="30214"/>
                    <a:pt x="46807" y="29963"/>
                  </a:cubicBezTo>
                  <a:cubicBezTo>
                    <a:pt x="46556" y="29859"/>
                    <a:pt x="46305" y="29879"/>
                    <a:pt x="46033" y="29859"/>
                  </a:cubicBezTo>
                  <a:cubicBezTo>
                    <a:pt x="42015" y="29775"/>
                    <a:pt x="37977" y="29691"/>
                    <a:pt x="33960" y="29649"/>
                  </a:cubicBezTo>
                  <a:cubicBezTo>
                    <a:pt x="33269" y="29649"/>
                    <a:pt x="32600" y="29754"/>
                    <a:pt x="31909" y="29775"/>
                  </a:cubicBezTo>
                  <a:cubicBezTo>
                    <a:pt x="30445" y="29796"/>
                    <a:pt x="28959" y="29775"/>
                    <a:pt x="27494" y="29796"/>
                  </a:cubicBezTo>
                  <a:cubicBezTo>
                    <a:pt x="26887" y="29796"/>
                    <a:pt x="26302" y="29817"/>
                    <a:pt x="25716" y="29900"/>
                  </a:cubicBezTo>
                  <a:cubicBezTo>
                    <a:pt x="25172" y="29984"/>
                    <a:pt x="24649" y="30005"/>
                    <a:pt x="24105" y="30005"/>
                  </a:cubicBezTo>
                  <a:cubicBezTo>
                    <a:pt x="17723" y="29900"/>
                    <a:pt x="11341" y="29796"/>
                    <a:pt x="4918" y="29691"/>
                  </a:cubicBezTo>
                  <a:cubicBezTo>
                    <a:pt x="4395" y="29691"/>
                    <a:pt x="3913" y="29649"/>
                    <a:pt x="3411" y="29859"/>
                  </a:cubicBezTo>
                  <a:cubicBezTo>
                    <a:pt x="3286" y="29900"/>
                    <a:pt x="3118" y="29921"/>
                    <a:pt x="2993" y="29921"/>
                  </a:cubicBezTo>
                  <a:cubicBezTo>
                    <a:pt x="2260" y="29921"/>
                    <a:pt x="1528" y="29900"/>
                    <a:pt x="775" y="29900"/>
                  </a:cubicBezTo>
                  <a:cubicBezTo>
                    <a:pt x="587" y="29649"/>
                    <a:pt x="419" y="29398"/>
                    <a:pt x="273" y="29168"/>
                  </a:cubicBezTo>
                  <a:cubicBezTo>
                    <a:pt x="63" y="28854"/>
                    <a:pt x="1" y="28498"/>
                    <a:pt x="1" y="28122"/>
                  </a:cubicBezTo>
                  <a:cubicBezTo>
                    <a:pt x="43" y="27348"/>
                    <a:pt x="43" y="26532"/>
                    <a:pt x="43" y="25737"/>
                  </a:cubicBezTo>
                  <a:lnTo>
                    <a:pt x="43" y="25674"/>
                  </a:lnTo>
                  <a:cubicBezTo>
                    <a:pt x="294" y="24523"/>
                    <a:pt x="315" y="23372"/>
                    <a:pt x="461" y="22221"/>
                  </a:cubicBezTo>
                  <a:cubicBezTo>
                    <a:pt x="461" y="22117"/>
                    <a:pt x="503" y="22012"/>
                    <a:pt x="566" y="21866"/>
                  </a:cubicBezTo>
                  <a:cubicBezTo>
                    <a:pt x="796" y="21803"/>
                    <a:pt x="1047" y="21719"/>
                    <a:pt x="1256" y="21615"/>
                  </a:cubicBezTo>
                  <a:cubicBezTo>
                    <a:pt x="1465" y="21510"/>
                    <a:pt x="1507" y="21175"/>
                    <a:pt x="1298" y="21029"/>
                  </a:cubicBezTo>
                  <a:cubicBezTo>
                    <a:pt x="1089" y="20882"/>
                    <a:pt x="879" y="20778"/>
                    <a:pt x="628" y="20652"/>
                  </a:cubicBezTo>
                  <a:cubicBezTo>
                    <a:pt x="628" y="20234"/>
                    <a:pt x="670" y="19836"/>
                    <a:pt x="670" y="19459"/>
                  </a:cubicBezTo>
                  <a:cubicBezTo>
                    <a:pt x="879" y="19397"/>
                    <a:pt x="942" y="19543"/>
                    <a:pt x="1047" y="19627"/>
                  </a:cubicBezTo>
                  <a:cubicBezTo>
                    <a:pt x="1319" y="19857"/>
                    <a:pt x="1612" y="20129"/>
                    <a:pt x="1863" y="20380"/>
                  </a:cubicBezTo>
                  <a:cubicBezTo>
                    <a:pt x="2051" y="20548"/>
                    <a:pt x="2281" y="20568"/>
                    <a:pt x="2511" y="20485"/>
                  </a:cubicBezTo>
                  <a:cubicBezTo>
                    <a:pt x="2783" y="20401"/>
                    <a:pt x="2909" y="20087"/>
                    <a:pt x="2721" y="19857"/>
                  </a:cubicBezTo>
                  <a:cubicBezTo>
                    <a:pt x="2595" y="19669"/>
                    <a:pt x="2449" y="19501"/>
                    <a:pt x="2260" y="19397"/>
                  </a:cubicBezTo>
                  <a:cubicBezTo>
                    <a:pt x="1842" y="19125"/>
                    <a:pt x="1549" y="18727"/>
                    <a:pt x="1151" y="18351"/>
                  </a:cubicBezTo>
                  <a:cubicBezTo>
                    <a:pt x="1549" y="18204"/>
                    <a:pt x="1884" y="18079"/>
                    <a:pt x="2239" y="17953"/>
                  </a:cubicBezTo>
                  <a:cubicBezTo>
                    <a:pt x="2449" y="17869"/>
                    <a:pt x="2574" y="17723"/>
                    <a:pt x="2574" y="17514"/>
                  </a:cubicBezTo>
                  <a:cubicBezTo>
                    <a:pt x="2574" y="17263"/>
                    <a:pt x="2386" y="17095"/>
                    <a:pt x="2135" y="17095"/>
                  </a:cubicBezTo>
                  <a:cubicBezTo>
                    <a:pt x="1884" y="17095"/>
                    <a:pt x="1633" y="17137"/>
                    <a:pt x="1403" y="17200"/>
                  </a:cubicBezTo>
                  <a:cubicBezTo>
                    <a:pt x="1235" y="17221"/>
                    <a:pt x="1089" y="17242"/>
                    <a:pt x="838" y="17263"/>
                  </a:cubicBezTo>
                  <a:cubicBezTo>
                    <a:pt x="838" y="17032"/>
                    <a:pt x="817" y="16823"/>
                    <a:pt x="838" y="16635"/>
                  </a:cubicBezTo>
                  <a:cubicBezTo>
                    <a:pt x="1005" y="15651"/>
                    <a:pt x="1005" y="14647"/>
                    <a:pt x="1005" y="13664"/>
                  </a:cubicBezTo>
                  <a:cubicBezTo>
                    <a:pt x="1026" y="11446"/>
                    <a:pt x="1047" y="9249"/>
                    <a:pt x="1110" y="7010"/>
                  </a:cubicBezTo>
                  <a:cubicBezTo>
                    <a:pt x="1110" y="6633"/>
                    <a:pt x="1131" y="6215"/>
                    <a:pt x="1214" y="5838"/>
                  </a:cubicBezTo>
                  <a:cubicBezTo>
                    <a:pt x="1361" y="5190"/>
                    <a:pt x="1403" y="4562"/>
                    <a:pt x="1403" y="3913"/>
                  </a:cubicBezTo>
                  <a:cubicBezTo>
                    <a:pt x="1403" y="3327"/>
                    <a:pt x="1423" y="2783"/>
                    <a:pt x="1423" y="2198"/>
                  </a:cubicBezTo>
                  <a:cubicBezTo>
                    <a:pt x="1612" y="1633"/>
                    <a:pt x="1654" y="1089"/>
                    <a:pt x="1926" y="5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988750" y="2802638"/>
              <a:ext cx="413800" cy="484950"/>
            </a:xfrm>
            <a:custGeom>
              <a:avLst/>
              <a:gdLst/>
              <a:ahLst/>
              <a:cxnLst/>
              <a:rect l="l" t="t" r="r" b="b"/>
              <a:pathLst>
                <a:path w="16552" h="19398" extrusionOk="0">
                  <a:moveTo>
                    <a:pt x="15547" y="19272"/>
                  </a:moveTo>
                  <a:cubicBezTo>
                    <a:pt x="14940" y="19272"/>
                    <a:pt x="14354" y="19397"/>
                    <a:pt x="13789" y="19021"/>
                  </a:cubicBezTo>
                  <a:cubicBezTo>
                    <a:pt x="13810" y="18853"/>
                    <a:pt x="13789" y="18644"/>
                    <a:pt x="13831" y="18456"/>
                  </a:cubicBezTo>
                  <a:cubicBezTo>
                    <a:pt x="14019" y="17849"/>
                    <a:pt x="14082" y="17221"/>
                    <a:pt x="14082" y="16593"/>
                  </a:cubicBezTo>
                  <a:cubicBezTo>
                    <a:pt x="14103" y="14208"/>
                    <a:pt x="14124" y="11823"/>
                    <a:pt x="14124" y="9458"/>
                  </a:cubicBezTo>
                  <a:cubicBezTo>
                    <a:pt x="14124" y="8726"/>
                    <a:pt x="14082" y="7994"/>
                    <a:pt x="14229" y="7261"/>
                  </a:cubicBezTo>
                  <a:cubicBezTo>
                    <a:pt x="14312" y="6948"/>
                    <a:pt x="14333" y="6655"/>
                    <a:pt x="14417" y="6341"/>
                  </a:cubicBezTo>
                  <a:cubicBezTo>
                    <a:pt x="14563" y="5692"/>
                    <a:pt x="14542" y="5044"/>
                    <a:pt x="14522" y="4416"/>
                  </a:cubicBezTo>
                  <a:cubicBezTo>
                    <a:pt x="14522" y="4060"/>
                    <a:pt x="14333" y="3914"/>
                    <a:pt x="13978" y="3893"/>
                  </a:cubicBezTo>
                  <a:cubicBezTo>
                    <a:pt x="13266" y="3809"/>
                    <a:pt x="12597" y="3579"/>
                    <a:pt x="11927" y="3391"/>
                  </a:cubicBezTo>
                  <a:cubicBezTo>
                    <a:pt x="11111" y="3181"/>
                    <a:pt x="10274" y="3014"/>
                    <a:pt x="9500" y="2742"/>
                  </a:cubicBezTo>
                  <a:cubicBezTo>
                    <a:pt x="8579" y="2386"/>
                    <a:pt x="7659" y="2470"/>
                    <a:pt x="6717" y="2449"/>
                  </a:cubicBezTo>
                  <a:cubicBezTo>
                    <a:pt x="6027" y="2428"/>
                    <a:pt x="5315" y="2428"/>
                    <a:pt x="4604" y="2428"/>
                  </a:cubicBezTo>
                  <a:cubicBezTo>
                    <a:pt x="3955" y="2428"/>
                    <a:pt x="3327" y="2386"/>
                    <a:pt x="2679" y="2240"/>
                  </a:cubicBezTo>
                  <a:cubicBezTo>
                    <a:pt x="2177" y="2093"/>
                    <a:pt x="1654" y="2156"/>
                    <a:pt x="1151" y="2135"/>
                  </a:cubicBezTo>
                  <a:cubicBezTo>
                    <a:pt x="817" y="2093"/>
                    <a:pt x="503" y="2093"/>
                    <a:pt x="1" y="2072"/>
                  </a:cubicBezTo>
                  <a:cubicBezTo>
                    <a:pt x="524" y="1654"/>
                    <a:pt x="963" y="1445"/>
                    <a:pt x="1361" y="1152"/>
                  </a:cubicBezTo>
                  <a:cubicBezTo>
                    <a:pt x="1758" y="838"/>
                    <a:pt x="2093" y="461"/>
                    <a:pt x="2490" y="85"/>
                  </a:cubicBezTo>
                  <a:cubicBezTo>
                    <a:pt x="3348" y="1"/>
                    <a:pt x="4206" y="168"/>
                    <a:pt x="5085" y="273"/>
                  </a:cubicBezTo>
                  <a:cubicBezTo>
                    <a:pt x="6550" y="440"/>
                    <a:pt x="8014" y="608"/>
                    <a:pt x="9479" y="796"/>
                  </a:cubicBezTo>
                  <a:cubicBezTo>
                    <a:pt x="11278" y="1026"/>
                    <a:pt x="13057" y="1319"/>
                    <a:pt x="14835" y="1717"/>
                  </a:cubicBezTo>
                  <a:cubicBezTo>
                    <a:pt x="15484" y="1842"/>
                    <a:pt x="16070" y="2093"/>
                    <a:pt x="16551" y="2721"/>
                  </a:cubicBezTo>
                  <a:lnTo>
                    <a:pt x="16551" y="3140"/>
                  </a:lnTo>
                  <a:cubicBezTo>
                    <a:pt x="16488" y="5901"/>
                    <a:pt x="16384" y="8642"/>
                    <a:pt x="16300" y="11383"/>
                  </a:cubicBezTo>
                  <a:cubicBezTo>
                    <a:pt x="16279" y="12430"/>
                    <a:pt x="16279" y="13476"/>
                    <a:pt x="16237" y="14522"/>
                  </a:cubicBezTo>
                  <a:cubicBezTo>
                    <a:pt x="16237" y="15003"/>
                    <a:pt x="16279" y="15505"/>
                    <a:pt x="16028" y="15945"/>
                  </a:cubicBezTo>
                  <a:cubicBezTo>
                    <a:pt x="16007" y="15987"/>
                    <a:pt x="15986" y="16049"/>
                    <a:pt x="16007" y="16091"/>
                  </a:cubicBezTo>
                  <a:cubicBezTo>
                    <a:pt x="16091" y="17075"/>
                    <a:pt x="15651" y="17974"/>
                    <a:pt x="15672" y="18958"/>
                  </a:cubicBezTo>
                  <a:cubicBezTo>
                    <a:pt x="15610" y="19021"/>
                    <a:pt x="15568" y="19104"/>
                    <a:pt x="15547" y="192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7331375" y="3344563"/>
              <a:ext cx="30875" cy="21475"/>
            </a:xfrm>
            <a:custGeom>
              <a:avLst/>
              <a:gdLst/>
              <a:ahLst/>
              <a:cxnLst/>
              <a:rect l="l" t="t" r="r" b="b"/>
              <a:pathLst>
                <a:path w="1235" h="859" extrusionOk="0">
                  <a:moveTo>
                    <a:pt x="1" y="754"/>
                  </a:moveTo>
                  <a:cubicBezTo>
                    <a:pt x="21" y="524"/>
                    <a:pt x="21" y="273"/>
                    <a:pt x="63" y="1"/>
                  </a:cubicBezTo>
                  <a:cubicBezTo>
                    <a:pt x="440" y="1"/>
                    <a:pt x="817" y="1"/>
                    <a:pt x="1235" y="22"/>
                  </a:cubicBezTo>
                  <a:cubicBezTo>
                    <a:pt x="1151" y="126"/>
                    <a:pt x="1109" y="252"/>
                    <a:pt x="1026" y="252"/>
                  </a:cubicBezTo>
                  <a:cubicBezTo>
                    <a:pt x="649" y="336"/>
                    <a:pt x="335" y="482"/>
                    <a:pt x="168" y="859"/>
                  </a:cubicBezTo>
                  <a:cubicBezTo>
                    <a:pt x="105" y="838"/>
                    <a:pt x="63" y="796"/>
                    <a:pt x="1" y="754"/>
                  </a:cubicBezTo>
                  <a:close/>
                </a:path>
              </a:pathLst>
            </a:custGeom>
            <a:solidFill>
              <a:srgbClr val="ACC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7331375" y="3303763"/>
              <a:ext cx="28275" cy="11025"/>
            </a:xfrm>
            <a:custGeom>
              <a:avLst/>
              <a:gdLst/>
              <a:ahLst/>
              <a:cxnLst/>
              <a:rect l="l" t="t" r="r" b="b"/>
              <a:pathLst>
                <a:path w="1131" h="441" extrusionOk="0">
                  <a:moveTo>
                    <a:pt x="105" y="1"/>
                  </a:moveTo>
                  <a:cubicBezTo>
                    <a:pt x="440" y="64"/>
                    <a:pt x="733" y="84"/>
                    <a:pt x="1130" y="126"/>
                  </a:cubicBezTo>
                  <a:cubicBezTo>
                    <a:pt x="817" y="231"/>
                    <a:pt x="586" y="377"/>
                    <a:pt x="335" y="398"/>
                  </a:cubicBezTo>
                  <a:cubicBezTo>
                    <a:pt x="105" y="440"/>
                    <a:pt x="1" y="315"/>
                    <a:pt x="105" y="1"/>
                  </a:cubicBezTo>
                  <a:close/>
                </a:path>
              </a:pathLst>
            </a:custGeom>
            <a:solidFill>
              <a:srgbClr val="ACC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217725" y="2867213"/>
              <a:ext cx="1112625" cy="650900"/>
            </a:xfrm>
            <a:custGeom>
              <a:avLst/>
              <a:gdLst/>
              <a:ahLst/>
              <a:cxnLst/>
              <a:rect l="l" t="t" r="r" b="b"/>
              <a:pathLst>
                <a:path w="44505" h="26036" extrusionOk="0">
                  <a:moveTo>
                    <a:pt x="12186" y="0"/>
                  </a:moveTo>
                  <a:cubicBezTo>
                    <a:pt x="12086" y="0"/>
                    <a:pt x="11986" y="4"/>
                    <a:pt x="11885" y="13"/>
                  </a:cubicBezTo>
                  <a:cubicBezTo>
                    <a:pt x="11773" y="19"/>
                    <a:pt x="11659" y="22"/>
                    <a:pt x="11545" y="22"/>
                  </a:cubicBezTo>
                  <a:cubicBezTo>
                    <a:pt x="11315" y="22"/>
                    <a:pt x="11083" y="13"/>
                    <a:pt x="10859" y="13"/>
                  </a:cubicBezTo>
                  <a:cubicBezTo>
                    <a:pt x="10148" y="13"/>
                    <a:pt x="9458" y="180"/>
                    <a:pt x="8830" y="473"/>
                  </a:cubicBezTo>
                  <a:cubicBezTo>
                    <a:pt x="8411" y="640"/>
                    <a:pt x="7993" y="724"/>
                    <a:pt x="7512" y="724"/>
                  </a:cubicBezTo>
                  <a:cubicBezTo>
                    <a:pt x="5901" y="661"/>
                    <a:pt x="4269" y="661"/>
                    <a:pt x="2678" y="619"/>
                  </a:cubicBezTo>
                  <a:cubicBezTo>
                    <a:pt x="2651" y="618"/>
                    <a:pt x="2624" y="618"/>
                    <a:pt x="2597" y="618"/>
                  </a:cubicBezTo>
                  <a:cubicBezTo>
                    <a:pt x="1938" y="618"/>
                    <a:pt x="1334" y="855"/>
                    <a:pt x="691" y="996"/>
                  </a:cubicBezTo>
                  <a:cubicBezTo>
                    <a:pt x="628" y="996"/>
                    <a:pt x="607" y="1059"/>
                    <a:pt x="586" y="1080"/>
                  </a:cubicBezTo>
                  <a:cubicBezTo>
                    <a:pt x="586" y="1582"/>
                    <a:pt x="565" y="2063"/>
                    <a:pt x="565" y="2523"/>
                  </a:cubicBezTo>
                  <a:lnTo>
                    <a:pt x="481" y="11562"/>
                  </a:lnTo>
                  <a:cubicBezTo>
                    <a:pt x="481" y="12106"/>
                    <a:pt x="460" y="12629"/>
                    <a:pt x="251" y="13153"/>
                  </a:cubicBezTo>
                  <a:cubicBezTo>
                    <a:pt x="168" y="13362"/>
                    <a:pt x="168" y="13592"/>
                    <a:pt x="168" y="13822"/>
                  </a:cubicBezTo>
                  <a:cubicBezTo>
                    <a:pt x="105" y="16124"/>
                    <a:pt x="84" y="18425"/>
                    <a:pt x="63" y="20727"/>
                  </a:cubicBezTo>
                  <a:cubicBezTo>
                    <a:pt x="63" y="20936"/>
                    <a:pt x="0" y="21145"/>
                    <a:pt x="84" y="21334"/>
                  </a:cubicBezTo>
                  <a:cubicBezTo>
                    <a:pt x="460" y="22129"/>
                    <a:pt x="168" y="22966"/>
                    <a:pt x="398" y="23740"/>
                  </a:cubicBezTo>
                  <a:cubicBezTo>
                    <a:pt x="314" y="24075"/>
                    <a:pt x="398" y="24430"/>
                    <a:pt x="565" y="24744"/>
                  </a:cubicBezTo>
                  <a:cubicBezTo>
                    <a:pt x="607" y="24807"/>
                    <a:pt x="565" y="24933"/>
                    <a:pt x="565" y="25079"/>
                  </a:cubicBezTo>
                  <a:cubicBezTo>
                    <a:pt x="984" y="25079"/>
                    <a:pt x="1339" y="25079"/>
                    <a:pt x="1716" y="25100"/>
                  </a:cubicBezTo>
                  <a:cubicBezTo>
                    <a:pt x="1866" y="25111"/>
                    <a:pt x="2016" y="25114"/>
                    <a:pt x="2166" y="25114"/>
                  </a:cubicBezTo>
                  <a:cubicBezTo>
                    <a:pt x="2396" y="25114"/>
                    <a:pt x="2627" y="25106"/>
                    <a:pt x="2857" y="25106"/>
                  </a:cubicBezTo>
                  <a:cubicBezTo>
                    <a:pt x="3341" y="25106"/>
                    <a:pt x="3822" y="25140"/>
                    <a:pt x="4289" y="25351"/>
                  </a:cubicBezTo>
                  <a:cubicBezTo>
                    <a:pt x="4352" y="25393"/>
                    <a:pt x="4394" y="25393"/>
                    <a:pt x="4457" y="25393"/>
                  </a:cubicBezTo>
                  <a:cubicBezTo>
                    <a:pt x="4591" y="25388"/>
                    <a:pt x="4725" y="25387"/>
                    <a:pt x="4859" y="25387"/>
                  </a:cubicBezTo>
                  <a:cubicBezTo>
                    <a:pt x="5480" y="25387"/>
                    <a:pt x="6096" y="25426"/>
                    <a:pt x="6713" y="25426"/>
                  </a:cubicBezTo>
                  <a:cubicBezTo>
                    <a:pt x="7208" y="25426"/>
                    <a:pt x="7703" y="25401"/>
                    <a:pt x="8202" y="25309"/>
                  </a:cubicBezTo>
                  <a:cubicBezTo>
                    <a:pt x="8537" y="25267"/>
                    <a:pt x="8872" y="25225"/>
                    <a:pt x="9207" y="25225"/>
                  </a:cubicBezTo>
                  <a:cubicBezTo>
                    <a:pt x="10190" y="25225"/>
                    <a:pt x="11152" y="25267"/>
                    <a:pt x="12115" y="25288"/>
                  </a:cubicBezTo>
                  <a:cubicBezTo>
                    <a:pt x="12345" y="25288"/>
                    <a:pt x="12596" y="25288"/>
                    <a:pt x="12764" y="25393"/>
                  </a:cubicBezTo>
                  <a:cubicBezTo>
                    <a:pt x="13161" y="25581"/>
                    <a:pt x="13538" y="25581"/>
                    <a:pt x="13956" y="25581"/>
                  </a:cubicBezTo>
                  <a:cubicBezTo>
                    <a:pt x="16739" y="25623"/>
                    <a:pt x="19564" y="25686"/>
                    <a:pt x="22367" y="25728"/>
                  </a:cubicBezTo>
                  <a:cubicBezTo>
                    <a:pt x="23832" y="25749"/>
                    <a:pt x="25318" y="25790"/>
                    <a:pt x="26782" y="25811"/>
                  </a:cubicBezTo>
                  <a:cubicBezTo>
                    <a:pt x="27089" y="25811"/>
                    <a:pt x="27396" y="25802"/>
                    <a:pt x="27697" y="25802"/>
                  </a:cubicBezTo>
                  <a:cubicBezTo>
                    <a:pt x="27847" y="25802"/>
                    <a:pt x="27996" y="25804"/>
                    <a:pt x="28142" y="25811"/>
                  </a:cubicBezTo>
                  <a:cubicBezTo>
                    <a:pt x="29712" y="25832"/>
                    <a:pt x="31260" y="25895"/>
                    <a:pt x="32829" y="25937"/>
                  </a:cubicBezTo>
                  <a:cubicBezTo>
                    <a:pt x="33373" y="25958"/>
                    <a:pt x="33896" y="26000"/>
                    <a:pt x="34461" y="26000"/>
                  </a:cubicBezTo>
                  <a:cubicBezTo>
                    <a:pt x="34781" y="26000"/>
                    <a:pt x="35101" y="26036"/>
                    <a:pt x="35413" y="26036"/>
                  </a:cubicBezTo>
                  <a:cubicBezTo>
                    <a:pt x="35631" y="26036"/>
                    <a:pt x="35845" y="26018"/>
                    <a:pt x="36052" y="25958"/>
                  </a:cubicBezTo>
                  <a:cubicBezTo>
                    <a:pt x="36462" y="25859"/>
                    <a:pt x="36834" y="25825"/>
                    <a:pt x="37228" y="25825"/>
                  </a:cubicBezTo>
                  <a:cubicBezTo>
                    <a:pt x="37336" y="25825"/>
                    <a:pt x="37445" y="25828"/>
                    <a:pt x="37558" y="25832"/>
                  </a:cubicBezTo>
                  <a:cubicBezTo>
                    <a:pt x="38437" y="25832"/>
                    <a:pt x="39274" y="25895"/>
                    <a:pt x="40132" y="25895"/>
                  </a:cubicBezTo>
                  <a:cubicBezTo>
                    <a:pt x="40362" y="25895"/>
                    <a:pt x="40592" y="25895"/>
                    <a:pt x="40780" y="25811"/>
                  </a:cubicBezTo>
                  <a:cubicBezTo>
                    <a:pt x="41115" y="25686"/>
                    <a:pt x="41429" y="25686"/>
                    <a:pt x="41785" y="25686"/>
                  </a:cubicBezTo>
                  <a:cubicBezTo>
                    <a:pt x="42119" y="25707"/>
                    <a:pt x="42433" y="25728"/>
                    <a:pt x="42789" y="25749"/>
                  </a:cubicBezTo>
                  <a:cubicBezTo>
                    <a:pt x="42977" y="25477"/>
                    <a:pt x="42935" y="25163"/>
                    <a:pt x="42956" y="24849"/>
                  </a:cubicBezTo>
                  <a:cubicBezTo>
                    <a:pt x="42977" y="24472"/>
                    <a:pt x="42894" y="24075"/>
                    <a:pt x="43040" y="23740"/>
                  </a:cubicBezTo>
                  <a:cubicBezTo>
                    <a:pt x="43249" y="23196"/>
                    <a:pt x="43249" y="22652"/>
                    <a:pt x="43270" y="22066"/>
                  </a:cubicBezTo>
                  <a:cubicBezTo>
                    <a:pt x="43291" y="21501"/>
                    <a:pt x="43207" y="20936"/>
                    <a:pt x="43521" y="20413"/>
                  </a:cubicBezTo>
                  <a:cubicBezTo>
                    <a:pt x="43584" y="20308"/>
                    <a:pt x="43584" y="20141"/>
                    <a:pt x="43584" y="19995"/>
                  </a:cubicBezTo>
                  <a:cubicBezTo>
                    <a:pt x="43626" y="19116"/>
                    <a:pt x="43626" y="19116"/>
                    <a:pt x="43186" y="18467"/>
                  </a:cubicBezTo>
                  <a:lnTo>
                    <a:pt x="43186" y="18383"/>
                  </a:lnTo>
                  <a:cubicBezTo>
                    <a:pt x="43270" y="18300"/>
                    <a:pt x="43312" y="18195"/>
                    <a:pt x="43396" y="18111"/>
                  </a:cubicBezTo>
                  <a:cubicBezTo>
                    <a:pt x="43793" y="17672"/>
                    <a:pt x="43710" y="17316"/>
                    <a:pt x="43207" y="17044"/>
                  </a:cubicBezTo>
                  <a:cubicBezTo>
                    <a:pt x="43019" y="16940"/>
                    <a:pt x="42768" y="16919"/>
                    <a:pt x="42726" y="16626"/>
                  </a:cubicBezTo>
                  <a:cubicBezTo>
                    <a:pt x="42873" y="16186"/>
                    <a:pt x="43375" y="16396"/>
                    <a:pt x="43605" y="16207"/>
                  </a:cubicBezTo>
                  <a:cubicBezTo>
                    <a:pt x="43898" y="15454"/>
                    <a:pt x="43940" y="14743"/>
                    <a:pt x="43940" y="13989"/>
                  </a:cubicBezTo>
                  <a:cubicBezTo>
                    <a:pt x="43940" y="13236"/>
                    <a:pt x="43940" y="12441"/>
                    <a:pt x="44003" y="11688"/>
                  </a:cubicBezTo>
                  <a:cubicBezTo>
                    <a:pt x="44044" y="10767"/>
                    <a:pt x="44065" y="9847"/>
                    <a:pt x="44212" y="8968"/>
                  </a:cubicBezTo>
                  <a:cubicBezTo>
                    <a:pt x="44505" y="7231"/>
                    <a:pt x="44505" y="5620"/>
                    <a:pt x="44442" y="3967"/>
                  </a:cubicBezTo>
                  <a:cubicBezTo>
                    <a:pt x="44421" y="3423"/>
                    <a:pt x="44358" y="2837"/>
                    <a:pt x="44316" y="2314"/>
                  </a:cubicBezTo>
                  <a:cubicBezTo>
                    <a:pt x="43898" y="2189"/>
                    <a:pt x="43563" y="2042"/>
                    <a:pt x="43207" y="2000"/>
                  </a:cubicBezTo>
                  <a:cubicBezTo>
                    <a:pt x="42496" y="1937"/>
                    <a:pt x="41847" y="1665"/>
                    <a:pt x="41178" y="1477"/>
                  </a:cubicBezTo>
                  <a:cubicBezTo>
                    <a:pt x="39525" y="1017"/>
                    <a:pt x="39399" y="849"/>
                    <a:pt x="37537" y="849"/>
                  </a:cubicBezTo>
                  <a:cubicBezTo>
                    <a:pt x="36763" y="849"/>
                    <a:pt x="35947" y="829"/>
                    <a:pt x="35152" y="829"/>
                  </a:cubicBezTo>
                  <a:cubicBezTo>
                    <a:pt x="34566" y="829"/>
                    <a:pt x="33980" y="766"/>
                    <a:pt x="33394" y="598"/>
                  </a:cubicBezTo>
                  <a:cubicBezTo>
                    <a:pt x="33206" y="536"/>
                    <a:pt x="32955" y="494"/>
                    <a:pt x="32725" y="494"/>
                  </a:cubicBezTo>
                  <a:lnTo>
                    <a:pt x="28728" y="410"/>
                  </a:lnTo>
                  <a:cubicBezTo>
                    <a:pt x="28498" y="410"/>
                    <a:pt x="28247" y="410"/>
                    <a:pt x="28038" y="494"/>
                  </a:cubicBezTo>
                  <a:cubicBezTo>
                    <a:pt x="27117" y="787"/>
                    <a:pt x="26259" y="1163"/>
                    <a:pt x="25276" y="1226"/>
                  </a:cubicBezTo>
                  <a:cubicBezTo>
                    <a:pt x="24996" y="1366"/>
                    <a:pt x="24709" y="1405"/>
                    <a:pt x="24418" y="1405"/>
                  </a:cubicBezTo>
                  <a:cubicBezTo>
                    <a:pt x="24231" y="1405"/>
                    <a:pt x="24042" y="1389"/>
                    <a:pt x="23853" y="1373"/>
                  </a:cubicBezTo>
                  <a:cubicBezTo>
                    <a:pt x="23288" y="1373"/>
                    <a:pt x="22744" y="1331"/>
                    <a:pt x="22158" y="1331"/>
                  </a:cubicBezTo>
                  <a:cubicBezTo>
                    <a:pt x="22012" y="1331"/>
                    <a:pt x="21865" y="1320"/>
                    <a:pt x="21724" y="1320"/>
                  </a:cubicBezTo>
                  <a:cubicBezTo>
                    <a:pt x="21583" y="1320"/>
                    <a:pt x="21447" y="1331"/>
                    <a:pt x="21321" y="1373"/>
                  </a:cubicBezTo>
                  <a:cubicBezTo>
                    <a:pt x="20987" y="1477"/>
                    <a:pt x="20673" y="1477"/>
                    <a:pt x="20317" y="1477"/>
                  </a:cubicBezTo>
                  <a:cubicBezTo>
                    <a:pt x="19773" y="1477"/>
                    <a:pt x="19250" y="1456"/>
                    <a:pt x="18706" y="1435"/>
                  </a:cubicBezTo>
                  <a:cubicBezTo>
                    <a:pt x="18266" y="1393"/>
                    <a:pt x="17785" y="1456"/>
                    <a:pt x="17388" y="1163"/>
                  </a:cubicBezTo>
                  <a:cubicBezTo>
                    <a:pt x="17325" y="1121"/>
                    <a:pt x="17178" y="1121"/>
                    <a:pt x="17053" y="1080"/>
                  </a:cubicBezTo>
                  <a:cubicBezTo>
                    <a:pt x="16457" y="1060"/>
                    <a:pt x="15914" y="758"/>
                    <a:pt x="15310" y="758"/>
                  </a:cubicBezTo>
                  <a:cubicBezTo>
                    <a:pt x="15257" y="758"/>
                    <a:pt x="15203" y="761"/>
                    <a:pt x="15149" y="766"/>
                  </a:cubicBezTo>
                  <a:cubicBezTo>
                    <a:pt x="15023" y="766"/>
                    <a:pt x="14898" y="661"/>
                    <a:pt x="14751" y="619"/>
                  </a:cubicBezTo>
                  <a:cubicBezTo>
                    <a:pt x="13942" y="318"/>
                    <a:pt x="13082" y="0"/>
                    <a:pt x="12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600625" y="2659313"/>
              <a:ext cx="298175" cy="158525"/>
            </a:xfrm>
            <a:custGeom>
              <a:avLst/>
              <a:gdLst/>
              <a:ahLst/>
              <a:cxnLst/>
              <a:rect l="l" t="t" r="r" b="b"/>
              <a:pathLst>
                <a:path w="11927" h="6341" extrusionOk="0">
                  <a:moveTo>
                    <a:pt x="105" y="231"/>
                  </a:moveTo>
                  <a:cubicBezTo>
                    <a:pt x="942" y="22"/>
                    <a:pt x="1695" y="1"/>
                    <a:pt x="2469" y="43"/>
                  </a:cubicBezTo>
                  <a:cubicBezTo>
                    <a:pt x="4603" y="126"/>
                    <a:pt x="6717" y="168"/>
                    <a:pt x="8851" y="252"/>
                  </a:cubicBezTo>
                  <a:cubicBezTo>
                    <a:pt x="9081" y="252"/>
                    <a:pt x="9332" y="231"/>
                    <a:pt x="9541" y="336"/>
                  </a:cubicBezTo>
                  <a:cubicBezTo>
                    <a:pt x="9981" y="503"/>
                    <a:pt x="10420" y="503"/>
                    <a:pt x="10881" y="545"/>
                  </a:cubicBezTo>
                  <a:cubicBezTo>
                    <a:pt x="11550" y="587"/>
                    <a:pt x="11927" y="1235"/>
                    <a:pt x="11550" y="1821"/>
                  </a:cubicBezTo>
                  <a:cubicBezTo>
                    <a:pt x="11194" y="2386"/>
                    <a:pt x="10776" y="2909"/>
                    <a:pt x="10378" y="3474"/>
                  </a:cubicBezTo>
                  <a:cubicBezTo>
                    <a:pt x="10044" y="3914"/>
                    <a:pt x="9667" y="4353"/>
                    <a:pt x="9332" y="4792"/>
                  </a:cubicBezTo>
                  <a:cubicBezTo>
                    <a:pt x="9165" y="5002"/>
                    <a:pt x="9018" y="5190"/>
                    <a:pt x="8746" y="5274"/>
                  </a:cubicBezTo>
                  <a:cubicBezTo>
                    <a:pt x="8725" y="5274"/>
                    <a:pt x="8704" y="5295"/>
                    <a:pt x="8684" y="5295"/>
                  </a:cubicBezTo>
                  <a:cubicBezTo>
                    <a:pt x="6717" y="6257"/>
                    <a:pt x="6445" y="6341"/>
                    <a:pt x="4290" y="6194"/>
                  </a:cubicBezTo>
                  <a:cubicBezTo>
                    <a:pt x="3411" y="6132"/>
                    <a:pt x="2553" y="5839"/>
                    <a:pt x="2009" y="5064"/>
                  </a:cubicBezTo>
                  <a:cubicBezTo>
                    <a:pt x="1946" y="4981"/>
                    <a:pt x="1842" y="4876"/>
                    <a:pt x="1779" y="4834"/>
                  </a:cubicBezTo>
                  <a:cubicBezTo>
                    <a:pt x="1151" y="4458"/>
                    <a:pt x="858" y="3851"/>
                    <a:pt x="670" y="3202"/>
                  </a:cubicBezTo>
                  <a:cubicBezTo>
                    <a:pt x="565" y="2784"/>
                    <a:pt x="461" y="2365"/>
                    <a:pt x="272" y="2010"/>
                  </a:cubicBezTo>
                  <a:cubicBezTo>
                    <a:pt x="0" y="1424"/>
                    <a:pt x="63" y="838"/>
                    <a:pt x="105" y="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389825" y="2591838"/>
              <a:ext cx="192500" cy="152250"/>
            </a:xfrm>
            <a:custGeom>
              <a:avLst/>
              <a:gdLst/>
              <a:ahLst/>
              <a:cxnLst/>
              <a:rect l="l" t="t" r="r" b="b"/>
              <a:pathLst>
                <a:path w="7700" h="6090" extrusionOk="0">
                  <a:moveTo>
                    <a:pt x="7135" y="2198"/>
                  </a:moveTo>
                  <a:cubicBezTo>
                    <a:pt x="7240" y="1214"/>
                    <a:pt x="6863" y="336"/>
                    <a:pt x="5608" y="105"/>
                  </a:cubicBezTo>
                  <a:cubicBezTo>
                    <a:pt x="5043" y="1"/>
                    <a:pt x="4499" y="43"/>
                    <a:pt x="3975" y="231"/>
                  </a:cubicBezTo>
                  <a:cubicBezTo>
                    <a:pt x="3306" y="64"/>
                    <a:pt x="2574" y="126"/>
                    <a:pt x="1967" y="440"/>
                  </a:cubicBezTo>
                  <a:cubicBezTo>
                    <a:pt x="1214" y="838"/>
                    <a:pt x="816" y="1486"/>
                    <a:pt x="649" y="2240"/>
                  </a:cubicBezTo>
                  <a:cubicBezTo>
                    <a:pt x="607" y="2344"/>
                    <a:pt x="544" y="2470"/>
                    <a:pt x="502" y="2616"/>
                  </a:cubicBezTo>
                  <a:cubicBezTo>
                    <a:pt x="0" y="3934"/>
                    <a:pt x="858" y="5169"/>
                    <a:pt x="2030" y="5692"/>
                  </a:cubicBezTo>
                  <a:lnTo>
                    <a:pt x="2197" y="5776"/>
                  </a:lnTo>
                  <a:lnTo>
                    <a:pt x="2218" y="5776"/>
                  </a:lnTo>
                  <a:lnTo>
                    <a:pt x="2448" y="5859"/>
                  </a:lnTo>
                  <a:cubicBezTo>
                    <a:pt x="2825" y="5964"/>
                    <a:pt x="3243" y="6006"/>
                    <a:pt x="3599" y="5985"/>
                  </a:cubicBezTo>
                  <a:cubicBezTo>
                    <a:pt x="4080" y="6090"/>
                    <a:pt x="4603" y="6069"/>
                    <a:pt x="5147" y="5880"/>
                  </a:cubicBezTo>
                  <a:cubicBezTo>
                    <a:pt x="6716" y="5294"/>
                    <a:pt x="7700" y="3662"/>
                    <a:pt x="7135" y="21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912900" y="2581388"/>
              <a:ext cx="176300" cy="194600"/>
            </a:xfrm>
            <a:custGeom>
              <a:avLst/>
              <a:gdLst/>
              <a:ahLst/>
              <a:cxnLst/>
              <a:rect l="l" t="t" r="r" b="b"/>
              <a:pathLst>
                <a:path w="7052" h="7784" extrusionOk="0">
                  <a:moveTo>
                    <a:pt x="6989" y="3055"/>
                  </a:moveTo>
                  <a:cubicBezTo>
                    <a:pt x="7052" y="879"/>
                    <a:pt x="4688" y="0"/>
                    <a:pt x="2930" y="314"/>
                  </a:cubicBezTo>
                  <a:cubicBezTo>
                    <a:pt x="817" y="712"/>
                    <a:pt x="1" y="2658"/>
                    <a:pt x="649" y="4583"/>
                  </a:cubicBezTo>
                  <a:cubicBezTo>
                    <a:pt x="1277" y="6466"/>
                    <a:pt x="3495" y="7784"/>
                    <a:pt x="5336" y="6675"/>
                  </a:cubicBezTo>
                  <a:cubicBezTo>
                    <a:pt x="6257" y="6089"/>
                    <a:pt x="6822" y="4959"/>
                    <a:pt x="6843" y="3892"/>
                  </a:cubicBezTo>
                  <a:cubicBezTo>
                    <a:pt x="6926" y="3599"/>
                    <a:pt x="6989" y="3327"/>
                    <a:pt x="6989" y="30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5970825" y="1928038"/>
              <a:ext cx="1569800" cy="1667650"/>
            </a:xfrm>
            <a:custGeom>
              <a:avLst/>
              <a:gdLst/>
              <a:ahLst/>
              <a:cxnLst/>
              <a:rect l="l" t="t" r="r" b="b"/>
              <a:pathLst>
                <a:path w="62792" h="66706" extrusionOk="0">
                  <a:moveTo>
                    <a:pt x="55908" y="19271"/>
                  </a:moveTo>
                  <a:cubicBezTo>
                    <a:pt x="56515" y="20422"/>
                    <a:pt x="57101" y="21552"/>
                    <a:pt x="57687" y="22682"/>
                  </a:cubicBezTo>
                  <a:cubicBezTo>
                    <a:pt x="57980" y="23247"/>
                    <a:pt x="57875" y="23833"/>
                    <a:pt x="57770" y="24439"/>
                  </a:cubicBezTo>
                  <a:cubicBezTo>
                    <a:pt x="57666" y="24879"/>
                    <a:pt x="57477" y="25276"/>
                    <a:pt x="57017" y="25507"/>
                  </a:cubicBezTo>
                  <a:cubicBezTo>
                    <a:pt x="56787" y="25611"/>
                    <a:pt x="56557" y="25862"/>
                    <a:pt x="56368" y="26030"/>
                  </a:cubicBezTo>
                  <a:cubicBezTo>
                    <a:pt x="56013" y="26323"/>
                    <a:pt x="55992" y="26657"/>
                    <a:pt x="56180" y="27013"/>
                  </a:cubicBezTo>
                  <a:cubicBezTo>
                    <a:pt x="56285" y="27264"/>
                    <a:pt x="56410" y="27473"/>
                    <a:pt x="56494" y="27724"/>
                  </a:cubicBezTo>
                  <a:cubicBezTo>
                    <a:pt x="56599" y="28017"/>
                    <a:pt x="56682" y="28331"/>
                    <a:pt x="56787" y="28624"/>
                  </a:cubicBezTo>
                  <a:cubicBezTo>
                    <a:pt x="56829" y="28792"/>
                    <a:pt x="56850" y="29001"/>
                    <a:pt x="56975" y="29168"/>
                  </a:cubicBezTo>
                  <a:cubicBezTo>
                    <a:pt x="57247" y="29482"/>
                    <a:pt x="57268" y="29817"/>
                    <a:pt x="57268" y="30214"/>
                  </a:cubicBezTo>
                  <a:cubicBezTo>
                    <a:pt x="57247" y="30570"/>
                    <a:pt x="57226" y="30947"/>
                    <a:pt x="57247" y="31302"/>
                  </a:cubicBezTo>
                  <a:cubicBezTo>
                    <a:pt x="57310" y="31909"/>
                    <a:pt x="57059" y="32411"/>
                    <a:pt x="56892" y="32955"/>
                  </a:cubicBezTo>
                  <a:cubicBezTo>
                    <a:pt x="56829" y="33081"/>
                    <a:pt x="56724" y="33186"/>
                    <a:pt x="56640" y="33290"/>
                  </a:cubicBezTo>
                  <a:cubicBezTo>
                    <a:pt x="56494" y="33541"/>
                    <a:pt x="56306" y="33750"/>
                    <a:pt x="56159" y="33981"/>
                  </a:cubicBezTo>
                  <a:cubicBezTo>
                    <a:pt x="55657" y="34713"/>
                    <a:pt x="54946" y="35069"/>
                    <a:pt x="54067" y="35048"/>
                  </a:cubicBezTo>
                  <a:cubicBezTo>
                    <a:pt x="53753" y="35048"/>
                    <a:pt x="53439" y="35048"/>
                    <a:pt x="53125" y="35027"/>
                  </a:cubicBezTo>
                  <a:cubicBezTo>
                    <a:pt x="53251" y="35278"/>
                    <a:pt x="53481" y="35257"/>
                    <a:pt x="53690" y="35320"/>
                  </a:cubicBezTo>
                  <a:cubicBezTo>
                    <a:pt x="54381" y="35466"/>
                    <a:pt x="55071" y="35634"/>
                    <a:pt x="55783" y="35696"/>
                  </a:cubicBezTo>
                  <a:cubicBezTo>
                    <a:pt x="56682" y="35843"/>
                    <a:pt x="57352" y="36282"/>
                    <a:pt x="58000" y="36847"/>
                  </a:cubicBezTo>
                  <a:cubicBezTo>
                    <a:pt x="58105" y="36931"/>
                    <a:pt x="58189" y="37098"/>
                    <a:pt x="58189" y="37224"/>
                  </a:cubicBezTo>
                  <a:cubicBezTo>
                    <a:pt x="58210" y="37475"/>
                    <a:pt x="58210" y="37747"/>
                    <a:pt x="58168" y="37977"/>
                  </a:cubicBezTo>
                  <a:cubicBezTo>
                    <a:pt x="57896" y="39337"/>
                    <a:pt x="58042" y="40697"/>
                    <a:pt x="58063" y="42078"/>
                  </a:cubicBezTo>
                  <a:cubicBezTo>
                    <a:pt x="58252" y="42141"/>
                    <a:pt x="58398" y="42162"/>
                    <a:pt x="58524" y="42245"/>
                  </a:cubicBezTo>
                  <a:cubicBezTo>
                    <a:pt x="58796" y="42371"/>
                    <a:pt x="59047" y="42476"/>
                    <a:pt x="59256" y="42664"/>
                  </a:cubicBezTo>
                  <a:cubicBezTo>
                    <a:pt x="60177" y="43543"/>
                    <a:pt x="61097" y="44442"/>
                    <a:pt x="61725" y="45572"/>
                  </a:cubicBezTo>
                  <a:cubicBezTo>
                    <a:pt x="62018" y="46095"/>
                    <a:pt x="62248" y="46639"/>
                    <a:pt x="62248" y="47246"/>
                  </a:cubicBezTo>
                  <a:cubicBezTo>
                    <a:pt x="62248" y="47414"/>
                    <a:pt x="62269" y="47623"/>
                    <a:pt x="62311" y="47811"/>
                  </a:cubicBezTo>
                  <a:cubicBezTo>
                    <a:pt x="62792" y="49485"/>
                    <a:pt x="62353" y="51012"/>
                    <a:pt x="61432" y="52414"/>
                  </a:cubicBezTo>
                  <a:cubicBezTo>
                    <a:pt x="61118" y="52917"/>
                    <a:pt x="60679" y="53335"/>
                    <a:pt x="60281" y="53774"/>
                  </a:cubicBezTo>
                  <a:cubicBezTo>
                    <a:pt x="59946" y="54151"/>
                    <a:pt x="59549" y="54486"/>
                    <a:pt x="59172" y="54841"/>
                  </a:cubicBezTo>
                  <a:cubicBezTo>
                    <a:pt x="58712" y="55323"/>
                    <a:pt x="58231" y="55762"/>
                    <a:pt x="57603" y="55992"/>
                  </a:cubicBezTo>
                  <a:cubicBezTo>
                    <a:pt x="57352" y="56097"/>
                    <a:pt x="57184" y="56264"/>
                    <a:pt x="57122" y="56557"/>
                  </a:cubicBezTo>
                  <a:cubicBezTo>
                    <a:pt x="57017" y="56892"/>
                    <a:pt x="56850" y="57227"/>
                    <a:pt x="56703" y="57562"/>
                  </a:cubicBezTo>
                  <a:cubicBezTo>
                    <a:pt x="56452" y="58168"/>
                    <a:pt x="56410" y="58775"/>
                    <a:pt x="56410" y="59403"/>
                  </a:cubicBezTo>
                  <a:cubicBezTo>
                    <a:pt x="56410" y="60365"/>
                    <a:pt x="56389" y="61328"/>
                    <a:pt x="56347" y="62311"/>
                  </a:cubicBezTo>
                  <a:cubicBezTo>
                    <a:pt x="56347" y="62730"/>
                    <a:pt x="56327" y="63148"/>
                    <a:pt x="56180" y="63567"/>
                  </a:cubicBezTo>
                  <a:cubicBezTo>
                    <a:pt x="56034" y="63922"/>
                    <a:pt x="56096" y="64341"/>
                    <a:pt x="56096" y="64738"/>
                  </a:cubicBezTo>
                  <a:cubicBezTo>
                    <a:pt x="56075" y="65031"/>
                    <a:pt x="56138" y="65303"/>
                    <a:pt x="55887" y="65513"/>
                  </a:cubicBezTo>
                  <a:cubicBezTo>
                    <a:pt x="55511" y="65805"/>
                    <a:pt x="55301" y="66308"/>
                    <a:pt x="54736" y="66308"/>
                  </a:cubicBezTo>
                  <a:cubicBezTo>
                    <a:pt x="54506" y="66308"/>
                    <a:pt x="54234" y="66412"/>
                    <a:pt x="54004" y="66517"/>
                  </a:cubicBezTo>
                  <a:cubicBezTo>
                    <a:pt x="53669" y="66663"/>
                    <a:pt x="53355" y="66705"/>
                    <a:pt x="53021" y="66559"/>
                  </a:cubicBezTo>
                  <a:cubicBezTo>
                    <a:pt x="52518" y="66391"/>
                    <a:pt x="52016" y="66349"/>
                    <a:pt x="51493" y="66349"/>
                  </a:cubicBezTo>
                  <a:cubicBezTo>
                    <a:pt x="47832" y="66308"/>
                    <a:pt x="44170" y="66224"/>
                    <a:pt x="40508" y="66182"/>
                  </a:cubicBezTo>
                  <a:cubicBezTo>
                    <a:pt x="39776" y="66182"/>
                    <a:pt x="39023" y="66182"/>
                    <a:pt x="38290" y="66245"/>
                  </a:cubicBezTo>
                  <a:cubicBezTo>
                    <a:pt x="37244" y="66349"/>
                    <a:pt x="36198" y="66349"/>
                    <a:pt x="35152" y="66329"/>
                  </a:cubicBezTo>
                  <a:cubicBezTo>
                    <a:pt x="34545" y="66329"/>
                    <a:pt x="33938" y="66308"/>
                    <a:pt x="33373" y="66308"/>
                  </a:cubicBezTo>
                  <a:cubicBezTo>
                    <a:pt x="32871" y="66308"/>
                    <a:pt x="32348" y="66391"/>
                    <a:pt x="31846" y="66412"/>
                  </a:cubicBezTo>
                  <a:cubicBezTo>
                    <a:pt x="31281" y="66433"/>
                    <a:pt x="30737" y="66496"/>
                    <a:pt x="30151" y="66496"/>
                  </a:cubicBezTo>
                  <a:cubicBezTo>
                    <a:pt x="23832" y="66391"/>
                    <a:pt x="17492" y="66287"/>
                    <a:pt x="11173" y="66140"/>
                  </a:cubicBezTo>
                  <a:cubicBezTo>
                    <a:pt x="10650" y="66140"/>
                    <a:pt x="10148" y="66140"/>
                    <a:pt x="9646" y="66308"/>
                  </a:cubicBezTo>
                  <a:cubicBezTo>
                    <a:pt x="9458" y="66349"/>
                    <a:pt x="9248" y="66391"/>
                    <a:pt x="9081" y="66391"/>
                  </a:cubicBezTo>
                  <a:cubicBezTo>
                    <a:pt x="8349" y="66391"/>
                    <a:pt x="7616" y="66349"/>
                    <a:pt x="6842" y="66349"/>
                  </a:cubicBezTo>
                  <a:cubicBezTo>
                    <a:pt x="6487" y="66349"/>
                    <a:pt x="6173" y="66245"/>
                    <a:pt x="5963" y="65931"/>
                  </a:cubicBezTo>
                  <a:cubicBezTo>
                    <a:pt x="5691" y="65575"/>
                    <a:pt x="5440" y="65178"/>
                    <a:pt x="5252" y="64780"/>
                  </a:cubicBezTo>
                  <a:cubicBezTo>
                    <a:pt x="5064" y="64425"/>
                    <a:pt x="5022" y="64027"/>
                    <a:pt x="5022" y="63629"/>
                  </a:cubicBezTo>
                  <a:cubicBezTo>
                    <a:pt x="5043" y="62751"/>
                    <a:pt x="5043" y="61893"/>
                    <a:pt x="5064" y="60993"/>
                  </a:cubicBezTo>
                  <a:cubicBezTo>
                    <a:pt x="5064" y="60888"/>
                    <a:pt x="5064" y="60763"/>
                    <a:pt x="5106" y="60658"/>
                  </a:cubicBezTo>
                  <a:cubicBezTo>
                    <a:pt x="5440" y="59445"/>
                    <a:pt x="5273" y="58168"/>
                    <a:pt x="5587" y="56934"/>
                  </a:cubicBezTo>
                  <a:cubicBezTo>
                    <a:pt x="5629" y="56829"/>
                    <a:pt x="5670" y="56704"/>
                    <a:pt x="5629" y="56599"/>
                  </a:cubicBezTo>
                  <a:cubicBezTo>
                    <a:pt x="5336" y="55930"/>
                    <a:pt x="5524" y="55197"/>
                    <a:pt x="5482" y="54507"/>
                  </a:cubicBezTo>
                  <a:cubicBezTo>
                    <a:pt x="5482" y="54360"/>
                    <a:pt x="5461" y="54172"/>
                    <a:pt x="5461" y="53984"/>
                  </a:cubicBezTo>
                  <a:cubicBezTo>
                    <a:pt x="5315" y="53942"/>
                    <a:pt x="5147" y="53879"/>
                    <a:pt x="5001" y="53795"/>
                  </a:cubicBezTo>
                  <a:cubicBezTo>
                    <a:pt x="4813" y="53733"/>
                    <a:pt x="4624" y="53649"/>
                    <a:pt x="4499" y="53523"/>
                  </a:cubicBezTo>
                  <a:cubicBezTo>
                    <a:pt x="4185" y="53209"/>
                    <a:pt x="3808" y="53021"/>
                    <a:pt x="3390" y="52854"/>
                  </a:cubicBezTo>
                  <a:cubicBezTo>
                    <a:pt x="2511" y="52519"/>
                    <a:pt x="1716" y="51996"/>
                    <a:pt x="1088" y="51284"/>
                  </a:cubicBezTo>
                  <a:cubicBezTo>
                    <a:pt x="251" y="50385"/>
                    <a:pt x="0" y="49255"/>
                    <a:pt x="314" y="48041"/>
                  </a:cubicBezTo>
                  <a:cubicBezTo>
                    <a:pt x="419" y="47665"/>
                    <a:pt x="565" y="47288"/>
                    <a:pt x="712" y="46932"/>
                  </a:cubicBezTo>
                  <a:cubicBezTo>
                    <a:pt x="753" y="46828"/>
                    <a:pt x="774" y="46681"/>
                    <a:pt x="858" y="46619"/>
                  </a:cubicBezTo>
                  <a:cubicBezTo>
                    <a:pt x="1590" y="45886"/>
                    <a:pt x="2093" y="44903"/>
                    <a:pt x="3055" y="44380"/>
                  </a:cubicBezTo>
                  <a:cubicBezTo>
                    <a:pt x="3390" y="44212"/>
                    <a:pt x="3683" y="43898"/>
                    <a:pt x="3997" y="43647"/>
                  </a:cubicBezTo>
                  <a:cubicBezTo>
                    <a:pt x="4645" y="43187"/>
                    <a:pt x="5336" y="42810"/>
                    <a:pt x="6110" y="42580"/>
                  </a:cubicBezTo>
                  <a:cubicBezTo>
                    <a:pt x="6152" y="42350"/>
                    <a:pt x="6173" y="42162"/>
                    <a:pt x="6194" y="41973"/>
                  </a:cubicBezTo>
                  <a:lnTo>
                    <a:pt x="6361" y="40718"/>
                  </a:lnTo>
                  <a:cubicBezTo>
                    <a:pt x="6403" y="40383"/>
                    <a:pt x="6466" y="40048"/>
                    <a:pt x="6466" y="39714"/>
                  </a:cubicBezTo>
                  <a:cubicBezTo>
                    <a:pt x="6487" y="38898"/>
                    <a:pt x="6528" y="38061"/>
                    <a:pt x="6507" y="37245"/>
                  </a:cubicBezTo>
                  <a:cubicBezTo>
                    <a:pt x="6507" y="36575"/>
                    <a:pt x="6842" y="35989"/>
                    <a:pt x="6926" y="35341"/>
                  </a:cubicBezTo>
                  <a:cubicBezTo>
                    <a:pt x="6947" y="35215"/>
                    <a:pt x="7156" y="35048"/>
                    <a:pt x="7303" y="35048"/>
                  </a:cubicBezTo>
                  <a:cubicBezTo>
                    <a:pt x="7888" y="34964"/>
                    <a:pt x="8495" y="34797"/>
                    <a:pt x="9144" y="34839"/>
                  </a:cubicBezTo>
                  <a:cubicBezTo>
                    <a:pt x="9834" y="34901"/>
                    <a:pt x="10504" y="34839"/>
                    <a:pt x="11236" y="34859"/>
                  </a:cubicBezTo>
                  <a:cubicBezTo>
                    <a:pt x="11236" y="34211"/>
                    <a:pt x="11487" y="33688"/>
                    <a:pt x="11759" y="33186"/>
                  </a:cubicBezTo>
                  <a:cubicBezTo>
                    <a:pt x="11550" y="32830"/>
                    <a:pt x="11404" y="32495"/>
                    <a:pt x="11173" y="32139"/>
                  </a:cubicBezTo>
                  <a:cubicBezTo>
                    <a:pt x="10713" y="31491"/>
                    <a:pt x="10295" y="30842"/>
                    <a:pt x="10127" y="30047"/>
                  </a:cubicBezTo>
                  <a:cubicBezTo>
                    <a:pt x="10023" y="29629"/>
                    <a:pt x="9667" y="29273"/>
                    <a:pt x="9500" y="28854"/>
                  </a:cubicBezTo>
                  <a:cubicBezTo>
                    <a:pt x="9332" y="28478"/>
                    <a:pt x="9186" y="28122"/>
                    <a:pt x="9102" y="27724"/>
                  </a:cubicBezTo>
                  <a:cubicBezTo>
                    <a:pt x="8914" y="26867"/>
                    <a:pt x="8621" y="26030"/>
                    <a:pt x="8704" y="25130"/>
                  </a:cubicBezTo>
                  <a:cubicBezTo>
                    <a:pt x="8725" y="24921"/>
                    <a:pt x="8704" y="24753"/>
                    <a:pt x="8767" y="24544"/>
                  </a:cubicBezTo>
                  <a:cubicBezTo>
                    <a:pt x="8976" y="23561"/>
                    <a:pt x="9207" y="22598"/>
                    <a:pt x="9416" y="21636"/>
                  </a:cubicBezTo>
                  <a:cubicBezTo>
                    <a:pt x="9520" y="21217"/>
                    <a:pt x="9709" y="20841"/>
                    <a:pt x="9960" y="20506"/>
                  </a:cubicBezTo>
                  <a:cubicBezTo>
                    <a:pt x="10232" y="20150"/>
                    <a:pt x="10462" y="19753"/>
                    <a:pt x="10692" y="19376"/>
                  </a:cubicBezTo>
                  <a:cubicBezTo>
                    <a:pt x="10797" y="19229"/>
                    <a:pt x="10880" y="19020"/>
                    <a:pt x="11006" y="18895"/>
                  </a:cubicBezTo>
                  <a:cubicBezTo>
                    <a:pt x="11508" y="18309"/>
                    <a:pt x="12031" y="17765"/>
                    <a:pt x="12533" y="17179"/>
                  </a:cubicBezTo>
                  <a:cubicBezTo>
                    <a:pt x="12533" y="17116"/>
                    <a:pt x="12554" y="17033"/>
                    <a:pt x="12554" y="17012"/>
                  </a:cubicBezTo>
                  <a:cubicBezTo>
                    <a:pt x="12031" y="16196"/>
                    <a:pt x="12178" y="15296"/>
                    <a:pt x="12241" y="14438"/>
                  </a:cubicBezTo>
                  <a:cubicBezTo>
                    <a:pt x="12241" y="14250"/>
                    <a:pt x="12324" y="14040"/>
                    <a:pt x="12429" y="13894"/>
                  </a:cubicBezTo>
                  <a:cubicBezTo>
                    <a:pt x="12701" y="13455"/>
                    <a:pt x="13015" y="12994"/>
                    <a:pt x="13370" y="12576"/>
                  </a:cubicBezTo>
                  <a:cubicBezTo>
                    <a:pt x="13496" y="12408"/>
                    <a:pt x="13705" y="12262"/>
                    <a:pt x="13831" y="12115"/>
                  </a:cubicBezTo>
                  <a:cubicBezTo>
                    <a:pt x="14730" y="11069"/>
                    <a:pt x="15881" y="10421"/>
                    <a:pt x="17053" y="9793"/>
                  </a:cubicBezTo>
                  <a:cubicBezTo>
                    <a:pt x="17262" y="9688"/>
                    <a:pt x="17471" y="9626"/>
                    <a:pt x="17681" y="9521"/>
                  </a:cubicBezTo>
                  <a:cubicBezTo>
                    <a:pt x="17827" y="9479"/>
                    <a:pt x="17995" y="9416"/>
                    <a:pt x="18141" y="9333"/>
                  </a:cubicBezTo>
                  <a:cubicBezTo>
                    <a:pt x="18225" y="9312"/>
                    <a:pt x="18287" y="9228"/>
                    <a:pt x="18350" y="9186"/>
                  </a:cubicBezTo>
                  <a:cubicBezTo>
                    <a:pt x="18497" y="8579"/>
                    <a:pt x="18622" y="7973"/>
                    <a:pt x="18769" y="7387"/>
                  </a:cubicBezTo>
                  <a:cubicBezTo>
                    <a:pt x="18957" y="6696"/>
                    <a:pt x="19334" y="6152"/>
                    <a:pt x="19794" y="5629"/>
                  </a:cubicBezTo>
                  <a:cubicBezTo>
                    <a:pt x="20526" y="4834"/>
                    <a:pt x="21384" y="4185"/>
                    <a:pt x="22326" y="3662"/>
                  </a:cubicBezTo>
                  <a:cubicBezTo>
                    <a:pt x="23037" y="3265"/>
                    <a:pt x="23832" y="3118"/>
                    <a:pt x="24606" y="3014"/>
                  </a:cubicBezTo>
                  <a:cubicBezTo>
                    <a:pt x="25401" y="2888"/>
                    <a:pt x="26176" y="2784"/>
                    <a:pt x="26992" y="2993"/>
                  </a:cubicBezTo>
                  <a:cubicBezTo>
                    <a:pt x="27306" y="3056"/>
                    <a:pt x="27557" y="2930"/>
                    <a:pt x="27745" y="2721"/>
                  </a:cubicBezTo>
                  <a:cubicBezTo>
                    <a:pt x="28289" y="2051"/>
                    <a:pt x="29105" y="1696"/>
                    <a:pt x="29733" y="1131"/>
                  </a:cubicBezTo>
                  <a:cubicBezTo>
                    <a:pt x="29900" y="1005"/>
                    <a:pt x="30130" y="921"/>
                    <a:pt x="30360" y="859"/>
                  </a:cubicBezTo>
                  <a:cubicBezTo>
                    <a:pt x="31072" y="628"/>
                    <a:pt x="31783" y="419"/>
                    <a:pt x="32474" y="189"/>
                  </a:cubicBezTo>
                  <a:cubicBezTo>
                    <a:pt x="32850" y="63"/>
                    <a:pt x="33185" y="1"/>
                    <a:pt x="33583" y="22"/>
                  </a:cubicBezTo>
                  <a:cubicBezTo>
                    <a:pt x="34399" y="63"/>
                    <a:pt x="35236" y="84"/>
                    <a:pt x="36031" y="63"/>
                  </a:cubicBezTo>
                  <a:cubicBezTo>
                    <a:pt x="36491" y="63"/>
                    <a:pt x="36868" y="189"/>
                    <a:pt x="37244" y="398"/>
                  </a:cubicBezTo>
                  <a:cubicBezTo>
                    <a:pt x="37767" y="712"/>
                    <a:pt x="38311" y="1026"/>
                    <a:pt x="38855" y="1361"/>
                  </a:cubicBezTo>
                  <a:cubicBezTo>
                    <a:pt x="39588" y="1800"/>
                    <a:pt x="40048" y="2512"/>
                    <a:pt x="40404" y="3244"/>
                  </a:cubicBezTo>
                  <a:cubicBezTo>
                    <a:pt x="40508" y="3453"/>
                    <a:pt x="40487" y="3746"/>
                    <a:pt x="40508" y="3997"/>
                  </a:cubicBezTo>
                  <a:cubicBezTo>
                    <a:pt x="41617" y="3892"/>
                    <a:pt x="42663" y="3976"/>
                    <a:pt x="43731" y="3976"/>
                  </a:cubicBezTo>
                  <a:cubicBezTo>
                    <a:pt x="44777" y="3976"/>
                    <a:pt x="45823" y="3997"/>
                    <a:pt x="46869" y="4039"/>
                  </a:cubicBezTo>
                  <a:cubicBezTo>
                    <a:pt x="47057" y="4039"/>
                    <a:pt x="47267" y="4060"/>
                    <a:pt x="47434" y="4102"/>
                  </a:cubicBezTo>
                  <a:cubicBezTo>
                    <a:pt x="47915" y="4248"/>
                    <a:pt x="48355" y="4395"/>
                    <a:pt x="48836" y="4520"/>
                  </a:cubicBezTo>
                  <a:cubicBezTo>
                    <a:pt x="49296" y="4667"/>
                    <a:pt x="49715" y="4897"/>
                    <a:pt x="50049" y="5253"/>
                  </a:cubicBezTo>
                  <a:cubicBezTo>
                    <a:pt x="50301" y="5525"/>
                    <a:pt x="50614" y="5776"/>
                    <a:pt x="50782" y="6069"/>
                  </a:cubicBezTo>
                  <a:cubicBezTo>
                    <a:pt x="51179" y="6675"/>
                    <a:pt x="51493" y="7303"/>
                    <a:pt x="51410" y="8056"/>
                  </a:cubicBezTo>
                  <a:cubicBezTo>
                    <a:pt x="51368" y="8496"/>
                    <a:pt x="51410" y="8977"/>
                    <a:pt x="51389" y="9416"/>
                  </a:cubicBezTo>
                  <a:cubicBezTo>
                    <a:pt x="51389" y="9688"/>
                    <a:pt x="51493" y="9856"/>
                    <a:pt x="51702" y="10002"/>
                  </a:cubicBezTo>
                  <a:cubicBezTo>
                    <a:pt x="51995" y="10170"/>
                    <a:pt x="52309" y="10337"/>
                    <a:pt x="52602" y="10483"/>
                  </a:cubicBezTo>
                  <a:cubicBezTo>
                    <a:pt x="52958" y="10672"/>
                    <a:pt x="53293" y="10860"/>
                    <a:pt x="53565" y="11174"/>
                  </a:cubicBezTo>
                  <a:cubicBezTo>
                    <a:pt x="53648" y="11258"/>
                    <a:pt x="53711" y="11362"/>
                    <a:pt x="53816" y="11404"/>
                  </a:cubicBezTo>
                  <a:cubicBezTo>
                    <a:pt x="54632" y="11885"/>
                    <a:pt x="55176" y="12618"/>
                    <a:pt x="55741" y="13308"/>
                  </a:cubicBezTo>
                  <a:cubicBezTo>
                    <a:pt x="55908" y="13559"/>
                    <a:pt x="56117" y="13810"/>
                    <a:pt x="56327" y="14020"/>
                  </a:cubicBezTo>
                  <a:cubicBezTo>
                    <a:pt x="56724" y="14459"/>
                    <a:pt x="56954" y="14961"/>
                    <a:pt x="56933" y="15568"/>
                  </a:cubicBezTo>
                  <a:cubicBezTo>
                    <a:pt x="56912" y="16028"/>
                    <a:pt x="56912" y="16530"/>
                    <a:pt x="56912" y="17012"/>
                  </a:cubicBezTo>
                  <a:cubicBezTo>
                    <a:pt x="56912" y="17430"/>
                    <a:pt x="56808" y="17786"/>
                    <a:pt x="56599" y="18121"/>
                  </a:cubicBezTo>
                  <a:cubicBezTo>
                    <a:pt x="56410" y="18518"/>
                    <a:pt x="56180" y="18853"/>
                    <a:pt x="55908" y="19271"/>
                  </a:cubicBezTo>
                  <a:close/>
                  <a:moveTo>
                    <a:pt x="10441" y="62646"/>
                  </a:moveTo>
                  <a:cubicBezTo>
                    <a:pt x="10860" y="62646"/>
                    <a:pt x="11215" y="62646"/>
                    <a:pt x="11592" y="62667"/>
                  </a:cubicBezTo>
                  <a:cubicBezTo>
                    <a:pt x="12450" y="62730"/>
                    <a:pt x="13329" y="62541"/>
                    <a:pt x="14165" y="62939"/>
                  </a:cubicBezTo>
                  <a:cubicBezTo>
                    <a:pt x="14228" y="62960"/>
                    <a:pt x="14270" y="62960"/>
                    <a:pt x="14333" y="62960"/>
                  </a:cubicBezTo>
                  <a:cubicBezTo>
                    <a:pt x="15588" y="62939"/>
                    <a:pt x="16823" y="63106"/>
                    <a:pt x="18057" y="62876"/>
                  </a:cubicBezTo>
                  <a:cubicBezTo>
                    <a:pt x="18413" y="62834"/>
                    <a:pt x="18748" y="62792"/>
                    <a:pt x="19083" y="62792"/>
                  </a:cubicBezTo>
                  <a:cubicBezTo>
                    <a:pt x="20066" y="62792"/>
                    <a:pt x="21028" y="62834"/>
                    <a:pt x="21991" y="62855"/>
                  </a:cubicBezTo>
                  <a:cubicBezTo>
                    <a:pt x="22221" y="62855"/>
                    <a:pt x="22451" y="62855"/>
                    <a:pt x="22640" y="62960"/>
                  </a:cubicBezTo>
                  <a:cubicBezTo>
                    <a:pt x="23037" y="63148"/>
                    <a:pt x="23393" y="63148"/>
                    <a:pt x="23811" y="63148"/>
                  </a:cubicBezTo>
                  <a:cubicBezTo>
                    <a:pt x="26615" y="63190"/>
                    <a:pt x="29440" y="63253"/>
                    <a:pt x="32243" y="63295"/>
                  </a:cubicBezTo>
                  <a:cubicBezTo>
                    <a:pt x="33708" y="63316"/>
                    <a:pt x="35194" y="63357"/>
                    <a:pt x="36658" y="63378"/>
                  </a:cubicBezTo>
                  <a:cubicBezTo>
                    <a:pt x="37119" y="63378"/>
                    <a:pt x="37579" y="63357"/>
                    <a:pt x="38018" y="63378"/>
                  </a:cubicBezTo>
                  <a:cubicBezTo>
                    <a:pt x="39588" y="63399"/>
                    <a:pt x="41136" y="63462"/>
                    <a:pt x="42705" y="63504"/>
                  </a:cubicBezTo>
                  <a:cubicBezTo>
                    <a:pt x="43249" y="63525"/>
                    <a:pt x="43772" y="63567"/>
                    <a:pt x="44337" y="63567"/>
                  </a:cubicBezTo>
                  <a:cubicBezTo>
                    <a:pt x="44881" y="63567"/>
                    <a:pt x="45425" y="63671"/>
                    <a:pt x="45928" y="63525"/>
                  </a:cubicBezTo>
                  <a:cubicBezTo>
                    <a:pt x="46451" y="63399"/>
                    <a:pt x="46911" y="63378"/>
                    <a:pt x="47434" y="63399"/>
                  </a:cubicBezTo>
                  <a:cubicBezTo>
                    <a:pt x="48313" y="63399"/>
                    <a:pt x="49150" y="63462"/>
                    <a:pt x="50008" y="63462"/>
                  </a:cubicBezTo>
                  <a:cubicBezTo>
                    <a:pt x="50238" y="63462"/>
                    <a:pt x="50468" y="63462"/>
                    <a:pt x="50656" y="63378"/>
                  </a:cubicBezTo>
                  <a:cubicBezTo>
                    <a:pt x="50991" y="63253"/>
                    <a:pt x="51305" y="63253"/>
                    <a:pt x="51661" y="63253"/>
                  </a:cubicBezTo>
                  <a:cubicBezTo>
                    <a:pt x="51995" y="63274"/>
                    <a:pt x="52309" y="63295"/>
                    <a:pt x="52665" y="63316"/>
                  </a:cubicBezTo>
                  <a:cubicBezTo>
                    <a:pt x="52853" y="63044"/>
                    <a:pt x="52790" y="62730"/>
                    <a:pt x="52832" y="62416"/>
                  </a:cubicBezTo>
                  <a:cubicBezTo>
                    <a:pt x="52853" y="62039"/>
                    <a:pt x="52770" y="61642"/>
                    <a:pt x="52895" y="61307"/>
                  </a:cubicBezTo>
                  <a:cubicBezTo>
                    <a:pt x="53104" y="60763"/>
                    <a:pt x="53104" y="60219"/>
                    <a:pt x="53146" y="59633"/>
                  </a:cubicBezTo>
                  <a:cubicBezTo>
                    <a:pt x="53167" y="59068"/>
                    <a:pt x="53083" y="58503"/>
                    <a:pt x="53397" y="57980"/>
                  </a:cubicBezTo>
                  <a:cubicBezTo>
                    <a:pt x="53460" y="57875"/>
                    <a:pt x="53460" y="57708"/>
                    <a:pt x="53460" y="57562"/>
                  </a:cubicBezTo>
                  <a:cubicBezTo>
                    <a:pt x="53502" y="56683"/>
                    <a:pt x="53502" y="56683"/>
                    <a:pt x="53062" y="56034"/>
                  </a:cubicBezTo>
                  <a:lnTo>
                    <a:pt x="53062" y="55950"/>
                  </a:lnTo>
                  <a:cubicBezTo>
                    <a:pt x="53146" y="55867"/>
                    <a:pt x="53188" y="55762"/>
                    <a:pt x="53272" y="55678"/>
                  </a:cubicBezTo>
                  <a:cubicBezTo>
                    <a:pt x="53669" y="55239"/>
                    <a:pt x="53586" y="54883"/>
                    <a:pt x="53083" y="54611"/>
                  </a:cubicBezTo>
                  <a:cubicBezTo>
                    <a:pt x="52895" y="54507"/>
                    <a:pt x="52644" y="54486"/>
                    <a:pt x="52581" y="54193"/>
                  </a:cubicBezTo>
                  <a:cubicBezTo>
                    <a:pt x="52749" y="53753"/>
                    <a:pt x="53251" y="53963"/>
                    <a:pt x="53481" y="53774"/>
                  </a:cubicBezTo>
                  <a:cubicBezTo>
                    <a:pt x="53774" y="53021"/>
                    <a:pt x="53816" y="52310"/>
                    <a:pt x="53816" y="51556"/>
                  </a:cubicBezTo>
                  <a:cubicBezTo>
                    <a:pt x="53816" y="50803"/>
                    <a:pt x="53816" y="50008"/>
                    <a:pt x="53879" y="49255"/>
                  </a:cubicBezTo>
                  <a:cubicBezTo>
                    <a:pt x="53920" y="48334"/>
                    <a:pt x="53941" y="47414"/>
                    <a:pt x="54088" y="46535"/>
                  </a:cubicBezTo>
                  <a:cubicBezTo>
                    <a:pt x="54339" y="44882"/>
                    <a:pt x="54339" y="43271"/>
                    <a:pt x="54297" y="41618"/>
                  </a:cubicBezTo>
                  <a:cubicBezTo>
                    <a:pt x="54255" y="41074"/>
                    <a:pt x="54213" y="40488"/>
                    <a:pt x="54151" y="39965"/>
                  </a:cubicBezTo>
                  <a:cubicBezTo>
                    <a:pt x="53732" y="39839"/>
                    <a:pt x="53397" y="39672"/>
                    <a:pt x="53062" y="39651"/>
                  </a:cubicBezTo>
                  <a:cubicBezTo>
                    <a:pt x="52351" y="39567"/>
                    <a:pt x="51702" y="39316"/>
                    <a:pt x="51012" y="39128"/>
                  </a:cubicBezTo>
                  <a:cubicBezTo>
                    <a:pt x="49380" y="38668"/>
                    <a:pt x="49233" y="38500"/>
                    <a:pt x="47392" y="38500"/>
                  </a:cubicBezTo>
                  <a:cubicBezTo>
                    <a:pt x="46597" y="38500"/>
                    <a:pt x="45781" y="38479"/>
                    <a:pt x="45007" y="38479"/>
                  </a:cubicBezTo>
                  <a:cubicBezTo>
                    <a:pt x="44400" y="38479"/>
                    <a:pt x="43835" y="38416"/>
                    <a:pt x="43249" y="38249"/>
                  </a:cubicBezTo>
                  <a:cubicBezTo>
                    <a:pt x="43040" y="38186"/>
                    <a:pt x="42810" y="38144"/>
                    <a:pt x="42580" y="38144"/>
                  </a:cubicBezTo>
                  <a:lnTo>
                    <a:pt x="38562" y="38061"/>
                  </a:lnTo>
                  <a:cubicBezTo>
                    <a:pt x="38332" y="38061"/>
                    <a:pt x="38102" y="38061"/>
                    <a:pt x="37893" y="38144"/>
                  </a:cubicBezTo>
                  <a:cubicBezTo>
                    <a:pt x="36972" y="38416"/>
                    <a:pt x="36114" y="38814"/>
                    <a:pt x="35110" y="38877"/>
                  </a:cubicBezTo>
                  <a:cubicBezTo>
                    <a:pt x="34671" y="39107"/>
                    <a:pt x="34168" y="39044"/>
                    <a:pt x="33708" y="39023"/>
                  </a:cubicBezTo>
                  <a:cubicBezTo>
                    <a:pt x="33122" y="39023"/>
                    <a:pt x="32578" y="38981"/>
                    <a:pt x="32013" y="38981"/>
                  </a:cubicBezTo>
                  <a:cubicBezTo>
                    <a:pt x="31720" y="38981"/>
                    <a:pt x="31427" y="38940"/>
                    <a:pt x="31176" y="39023"/>
                  </a:cubicBezTo>
                  <a:cubicBezTo>
                    <a:pt x="30821" y="39128"/>
                    <a:pt x="30507" y="39128"/>
                    <a:pt x="30172" y="39128"/>
                  </a:cubicBezTo>
                  <a:cubicBezTo>
                    <a:pt x="29628" y="39128"/>
                    <a:pt x="29105" y="39107"/>
                    <a:pt x="28561" y="39086"/>
                  </a:cubicBezTo>
                  <a:cubicBezTo>
                    <a:pt x="28101" y="39044"/>
                    <a:pt x="27640" y="39107"/>
                    <a:pt x="27243" y="38814"/>
                  </a:cubicBezTo>
                  <a:cubicBezTo>
                    <a:pt x="27159" y="38772"/>
                    <a:pt x="27034" y="38772"/>
                    <a:pt x="26908" y="38730"/>
                  </a:cubicBezTo>
                  <a:cubicBezTo>
                    <a:pt x="26259" y="38709"/>
                    <a:pt x="25673" y="38354"/>
                    <a:pt x="25004" y="38416"/>
                  </a:cubicBezTo>
                  <a:cubicBezTo>
                    <a:pt x="24857" y="38416"/>
                    <a:pt x="24732" y="38312"/>
                    <a:pt x="24606" y="38270"/>
                  </a:cubicBezTo>
                  <a:cubicBezTo>
                    <a:pt x="23686" y="37935"/>
                    <a:pt x="22744" y="37580"/>
                    <a:pt x="21719" y="37663"/>
                  </a:cubicBezTo>
                  <a:cubicBezTo>
                    <a:pt x="21384" y="37684"/>
                    <a:pt x="21049" y="37663"/>
                    <a:pt x="20715" y="37663"/>
                  </a:cubicBezTo>
                  <a:cubicBezTo>
                    <a:pt x="20003" y="37663"/>
                    <a:pt x="19292" y="37831"/>
                    <a:pt x="18664" y="38103"/>
                  </a:cubicBezTo>
                  <a:cubicBezTo>
                    <a:pt x="18246" y="38291"/>
                    <a:pt x="17827" y="38375"/>
                    <a:pt x="17367" y="38375"/>
                  </a:cubicBezTo>
                  <a:cubicBezTo>
                    <a:pt x="15735" y="38312"/>
                    <a:pt x="14124" y="38312"/>
                    <a:pt x="12513" y="38270"/>
                  </a:cubicBezTo>
                  <a:cubicBezTo>
                    <a:pt x="11843" y="38249"/>
                    <a:pt x="11215" y="38500"/>
                    <a:pt x="10525" y="38626"/>
                  </a:cubicBezTo>
                  <a:cubicBezTo>
                    <a:pt x="10483" y="38626"/>
                    <a:pt x="10462" y="38709"/>
                    <a:pt x="10420" y="38730"/>
                  </a:cubicBezTo>
                  <a:cubicBezTo>
                    <a:pt x="10420" y="39232"/>
                    <a:pt x="10399" y="39714"/>
                    <a:pt x="10399" y="40174"/>
                  </a:cubicBezTo>
                  <a:lnTo>
                    <a:pt x="10316" y="49192"/>
                  </a:lnTo>
                  <a:cubicBezTo>
                    <a:pt x="10316" y="49757"/>
                    <a:pt x="10295" y="50280"/>
                    <a:pt x="10085" y="50803"/>
                  </a:cubicBezTo>
                  <a:cubicBezTo>
                    <a:pt x="10002" y="51012"/>
                    <a:pt x="10002" y="51243"/>
                    <a:pt x="10002" y="51473"/>
                  </a:cubicBezTo>
                  <a:cubicBezTo>
                    <a:pt x="9960" y="53774"/>
                    <a:pt x="9939" y="56076"/>
                    <a:pt x="9897" y="58378"/>
                  </a:cubicBezTo>
                  <a:cubicBezTo>
                    <a:pt x="9897" y="58587"/>
                    <a:pt x="9855" y="58796"/>
                    <a:pt x="9939" y="58984"/>
                  </a:cubicBezTo>
                  <a:cubicBezTo>
                    <a:pt x="10295" y="59759"/>
                    <a:pt x="10002" y="60595"/>
                    <a:pt x="10253" y="61391"/>
                  </a:cubicBezTo>
                  <a:cubicBezTo>
                    <a:pt x="10169" y="61725"/>
                    <a:pt x="10253" y="62060"/>
                    <a:pt x="10399" y="62374"/>
                  </a:cubicBezTo>
                  <a:cubicBezTo>
                    <a:pt x="10483" y="62374"/>
                    <a:pt x="10441" y="62520"/>
                    <a:pt x="10441" y="62646"/>
                  </a:cubicBezTo>
                  <a:close/>
                  <a:moveTo>
                    <a:pt x="43961" y="33981"/>
                  </a:moveTo>
                  <a:cubicBezTo>
                    <a:pt x="44295" y="34022"/>
                    <a:pt x="44567" y="34085"/>
                    <a:pt x="44798" y="34106"/>
                  </a:cubicBezTo>
                  <a:cubicBezTo>
                    <a:pt x="46744" y="34336"/>
                    <a:pt x="48689" y="34546"/>
                    <a:pt x="50635" y="34797"/>
                  </a:cubicBezTo>
                  <a:cubicBezTo>
                    <a:pt x="51472" y="34901"/>
                    <a:pt x="52246" y="34755"/>
                    <a:pt x="52937" y="34211"/>
                  </a:cubicBezTo>
                  <a:cubicBezTo>
                    <a:pt x="53083" y="34085"/>
                    <a:pt x="53355" y="34022"/>
                    <a:pt x="53565" y="34002"/>
                  </a:cubicBezTo>
                  <a:cubicBezTo>
                    <a:pt x="53753" y="33939"/>
                    <a:pt x="53941" y="34002"/>
                    <a:pt x="54151" y="33939"/>
                  </a:cubicBezTo>
                  <a:cubicBezTo>
                    <a:pt x="54423" y="33876"/>
                    <a:pt x="54674" y="33771"/>
                    <a:pt x="54946" y="33667"/>
                  </a:cubicBezTo>
                  <a:cubicBezTo>
                    <a:pt x="55071" y="33604"/>
                    <a:pt x="55803" y="32516"/>
                    <a:pt x="55887" y="32349"/>
                  </a:cubicBezTo>
                  <a:cubicBezTo>
                    <a:pt x="56201" y="31784"/>
                    <a:pt x="56201" y="31156"/>
                    <a:pt x="56201" y="30528"/>
                  </a:cubicBezTo>
                  <a:cubicBezTo>
                    <a:pt x="56201" y="30193"/>
                    <a:pt x="56180" y="29838"/>
                    <a:pt x="55971" y="29545"/>
                  </a:cubicBezTo>
                  <a:cubicBezTo>
                    <a:pt x="55845" y="29377"/>
                    <a:pt x="55762" y="29126"/>
                    <a:pt x="55741" y="28917"/>
                  </a:cubicBezTo>
                  <a:cubicBezTo>
                    <a:pt x="55699" y="28541"/>
                    <a:pt x="55552" y="28227"/>
                    <a:pt x="55385" y="27871"/>
                  </a:cubicBezTo>
                  <a:cubicBezTo>
                    <a:pt x="55259" y="27620"/>
                    <a:pt x="55134" y="27390"/>
                    <a:pt x="55050" y="27097"/>
                  </a:cubicBezTo>
                  <a:cubicBezTo>
                    <a:pt x="54862" y="26469"/>
                    <a:pt x="54862" y="25862"/>
                    <a:pt x="55448" y="25402"/>
                  </a:cubicBezTo>
                  <a:cubicBezTo>
                    <a:pt x="55762" y="25130"/>
                    <a:pt x="56075" y="24816"/>
                    <a:pt x="56410" y="24565"/>
                  </a:cubicBezTo>
                  <a:cubicBezTo>
                    <a:pt x="56619" y="24398"/>
                    <a:pt x="56724" y="24209"/>
                    <a:pt x="56787" y="24000"/>
                  </a:cubicBezTo>
                  <a:cubicBezTo>
                    <a:pt x="56850" y="23665"/>
                    <a:pt x="56829" y="23351"/>
                    <a:pt x="56640" y="23017"/>
                  </a:cubicBezTo>
                  <a:cubicBezTo>
                    <a:pt x="56075" y="22012"/>
                    <a:pt x="55699" y="20945"/>
                    <a:pt x="55071" y="20004"/>
                  </a:cubicBezTo>
                  <a:cubicBezTo>
                    <a:pt x="54736" y="19481"/>
                    <a:pt x="54715" y="18874"/>
                    <a:pt x="55176" y="18351"/>
                  </a:cubicBezTo>
                  <a:cubicBezTo>
                    <a:pt x="55741" y="17723"/>
                    <a:pt x="56055" y="17033"/>
                    <a:pt x="55950" y="16196"/>
                  </a:cubicBezTo>
                  <a:cubicBezTo>
                    <a:pt x="55908" y="16007"/>
                    <a:pt x="55950" y="15798"/>
                    <a:pt x="55950" y="15589"/>
                  </a:cubicBezTo>
                  <a:cubicBezTo>
                    <a:pt x="55971" y="15254"/>
                    <a:pt x="55845" y="14982"/>
                    <a:pt x="55636" y="14731"/>
                  </a:cubicBezTo>
                  <a:cubicBezTo>
                    <a:pt x="55239" y="14292"/>
                    <a:pt x="54862" y="13810"/>
                    <a:pt x="54506" y="13350"/>
                  </a:cubicBezTo>
                  <a:cubicBezTo>
                    <a:pt x="54297" y="13078"/>
                    <a:pt x="54067" y="12827"/>
                    <a:pt x="53795" y="12618"/>
                  </a:cubicBezTo>
                  <a:cubicBezTo>
                    <a:pt x="53042" y="12032"/>
                    <a:pt x="52330" y="11362"/>
                    <a:pt x="51410" y="10986"/>
                  </a:cubicBezTo>
                  <a:cubicBezTo>
                    <a:pt x="51221" y="10902"/>
                    <a:pt x="51075" y="10776"/>
                    <a:pt x="50886" y="10672"/>
                  </a:cubicBezTo>
                  <a:cubicBezTo>
                    <a:pt x="50531" y="10525"/>
                    <a:pt x="50405" y="10232"/>
                    <a:pt x="50426" y="9856"/>
                  </a:cubicBezTo>
                  <a:cubicBezTo>
                    <a:pt x="50447" y="9270"/>
                    <a:pt x="50447" y="8663"/>
                    <a:pt x="50468" y="8077"/>
                  </a:cubicBezTo>
                  <a:cubicBezTo>
                    <a:pt x="50531" y="6885"/>
                    <a:pt x="49798" y="6173"/>
                    <a:pt x="48899" y="5545"/>
                  </a:cubicBezTo>
                  <a:cubicBezTo>
                    <a:pt x="48125" y="5315"/>
                    <a:pt x="47371" y="4981"/>
                    <a:pt x="46534" y="4981"/>
                  </a:cubicBezTo>
                  <a:cubicBezTo>
                    <a:pt x="45112" y="4981"/>
                    <a:pt x="43668" y="4918"/>
                    <a:pt x="42266" y="4897"/>
                  </a:cubicBezTo>
                  <a:cubicBezTo>
                    <a:pt x="41827" y="4897"/>
                    <a:pt x="41345" y="4813"/>
                    <a:pt x="40927" y="5043"/>
                  </a:cubicBezTo>
                  <a:cubicBezTo>
                    <a:pt x="40822" y="5106"/>
                    <a:pt x="40634" y="5085"/>
                    <a:pt x="40508" y="5106"/>
                  </a:cubicBezTo>
                  <a:cubicBezTo>
                    <a:pt x="39755" y="5106"/>
                    <a:pt x="39630" y="4981"/>
                    <a:pt x="39588" y="4248"/>
                  </a:cubicBezTo>
                  <a:cubicBezTo>
                    <a:pt x="39588" y="3976"/>
                    <a:pt x="39588" y="3725"/>
                    <a:pt x="39525" y="3474"/>
                  </a:cubicBezTo>
                  <a:cubicBezTo>
                    <a:pt x="39253" y="2909"/>
                    <a:pt x="38897" y="2407"/>
                    <a:pt x="38332" y="2072"/>
                  </a:cubicBezTo>
                  <a:cubicBezTo>
                    <a:pt x="37872" y="1779"/>
                    <a:pt x="37370" y="1465"/>
                    <a:pt x="36909" y="1172"/>
                  </a:cubicBezTo>
                  <a:cubicBezTo>
                    <a:pt x="36637" y="1026"/>
                    <a:pt x="36345" y="942"/>
                    <a:pt x="36010" y="921"/>
                  </a:cubicBezTo>
                  <a:cubicBezTo>
                    <a:pt x="33478" y="817"/>
                    <a:pt x="33478" y="817"/>
                    <a:pt x="31009" y="1591"/>
                  </a:cubicBezTo>
                  <a:cubicBezTo>
                    <a:pt x="30988" y="1591"/>
                    <a:pt x="30967" y="1633"/>
                    <a:pt x="30946" y="1633"/>
                  </a:cubicBezTo>
                  <a:cubicBezTo>
                    <a:pt x="30632" y="1675"/>
                    <a:pt x="30381" y="1863"/>
                    <a:pt x="30130" y="2051"/>
                  </a:cubicBezTo>
                  <a:cubicBezTo>
                    <a:pt x="29607" y="2428"/>
                    <a:pt x="29084" y="2804"/>
                    <a:pt x="28582" y="3244"/>
                  </a:cubicBezTo>
                  <a:cubicBezTo>
                    <a:pt x="28289" y="3516"/>
                    <a:pt x="27954" y="3579"/>
                    <a:pt x="27557" y="3432"/>
                  </a:cubicBezTo>
                  <a:cubicBezTo>
                    <a:pt x="27389" y="3348"/>
                    <a:pt x="27180" y="3307"/>
                    <a:pt x="26992" y="3328"/>
                  </a:cubicBezTo>
                  <a:cubicBezTo>
                    <a:pt x="26176" y="3432"/>
                    <a:pt x="25339" y="3516"/>
                    <a:pt x="24565" y="3725"/>
                  </a:cubicBezTo>
                  <a:cubicBezTo>
                    <a:pt x="23979" y="3851"/>
                    <a:pt x="23435" y="4102"/>
                    <a:pt x="22912" y="4395"/>
                  </a:cubicBezTo>
                  <a:cubicBezTo>
                    <a:pt x="22054" y="4876"/>
                    <a:pt x="21342" y="5525"/>
                    <a:pt x="20694" y="6236"/>
                  </a:cubicBezTo>
                  <a:cubicBezTo>
                    <a:pt x="20317" y="6613"/>
                    <a:pt x="19961" y="7073"/>
                    <a:pt x="19899" y="7617"/>
                  </a:cubicBezTo>
                  <a:cubicBezTo>
                    <a:pt x="19815" y="8245"/>
                    <a:pt x="19501" y="8789"/>
                    <a:pt x="19564" y="9437"/>
                  </a:cubicBezTo>
                  <a:cubicBezTo>
                    <a:pt x="19585" y="9793"/>
                    <a:pt x="19396" y="10023"/>
                    <a:pt x="19041" y="10149"/>
                  </a:cubicBezTo>
                  <a:cubicBezTo>
                    <a:pt x="18246" y="10421"/>
                    <a:pt x="17513" y="10755"/>
                    <a:pt x="16781" y="11153"/>
                  </a:cubicBezTo>
                  <a:cubicBezTo>
                    <a:pt x="16237" y="11467"/>
                    <a:pt x="15714" y="11781"/>
                    <a:pt x="15274" y="12241"/>
                  </a:cubicBezTo>
                  <a:cubicBezTo>
                    <a:pt x="15002" y="12534"/>
                    <a:pt x="14689" y="12785"/>
                    <a:pt x="14417" y="13078"/>
                  </a:cubicBezTo>
                  <a:cubicBezTo>
                    <a:pt x="14145" y="13350"/>
                    <a:pt x="13935" y="13622"/>
                    <a:pt x="13705" y="13915"/>
                  </a:cubicBezTo>
                  <a:cubicBezTo>
                    <a:pt x="13433" y="14229"/>
                    <a:pt x="13308" y="14605"/>
                    <a:pt x="13329" y="15024"/>
                  </a:cubicBezTo>
                  <a:cubicBezTo>
                    <a:pt x="13370" y="15484"/>
                    <a:pt x="13224" y="15986"/>
                    <a:pt x="13621" y="16384"/>
                  </a:cubicBezTo>
                  <a:cubicBezTo>
                    <a:pt x="13893" y="16656"/>
                    <a:pt x="13831" y="17074"/>
                    <a:pt x="13789" y="17451"/>
                  </a:cubicBezTo>
                  <a:cubicBezTo>
                    <a:pt x="13747" y="17744"/>
                    <a:pt x="13538" y="17890"/>
                    <a:pt x="13308" y="18016"/>
                  </a:cubicBezTo>
                  <a:cubicBezTo>
                    <a:pt x="13182" y="18100"/>
                    <a:pt x="13077" y="18204"/>
                    <a:pt x="12994" y="18309"/>
                  </a:cubicBezTo>
                  <a:cubicBezTo>
                    <a:pt x="12680" y="18685"/>
                    <a:pt x="12345" y="19020"/>
                    <a:pt x="12052" y="19418"/>
                  </a:cubicBezTo>
                  <a:cubicBezTo>
                    <a:pt x="11927" y="19585"/>
                    <a:pt x="11801" y="19774"/>
                    <a:pt x="11696" y="19962"/>
                  </a:cubicBezTo>
                  <a:cubicBezTo>
                    <a:pt x="11445" y="20318"/>
                    <a:pt x="11236" y="20694"/>
                    <a:pt x="11006" y="21029"/>
                  </a:cubicBezTo>
                  <a:cubicBezTo>
                    <a:pt x="10755" y="21343"/>
                    <a:pt x="10588" y="21678"/>
                    <a:pt x="10504" y="22096"/>
                  </a:cubicBezTo>
                  <a:cubicBezTo>
                    <a:pt x="10336" y="22996"/>
                    <a:pt x="10085" y="23875"/>
                    <a:pt x="9939" y="24774"/>
                  </a:cubicBezTo>
                  <a:cubicBezTo>
                    <a:pt x="9855" y="25193"/>
                    <a:pt x="9918" y="25611"/>
                    <a:pt x="9939" y="26030"/>
                  </a:cubicBezTo>
                  <a:cubicBezTo>
                    <a:pt x="9960" y="26364"/>
                    <a:pt x="10085" y="26678"/>
                    <a:pt x="10148" y="27013"/>
                  </a:cubicBezTo>
                  <a:cubicBezTo>
                    <a:pt x="10253" y="27850"/>
                    <a:pt x="10588" y="28582"/>
                    <a:pt x="11027" y="29294"/>
                  </a:cubicBezTo>
                  <a:cubicBezTo>
                    <a:pt x="11173" y="29482"/>
                    <a:pt x="11278" y="29691"/>
                    <a:pt x="11341" y="29901"/>
                  </a:cubicBezTo>
                  <a:cubicBezTo>
                    <a:pt x="11487" y="30403"/>
                    <a:pt x="11738" y="30821"/>
                    <a:pt x="12010" y="31261"/>
                  </a:cubicBezTo>
                  <a:cubicBezTo>
                    <a:pt x="12387" y="31888"/>
                    <a:pt x="12743" y="32537"/>
                    <a:pt x="13370" y="32955"/>
                  </a:cubicBezTo>
                  <a:cubicBezTo>
                    <a:pt x="13580" y="33081"/>
                    <a:pt x="13601" y="33332"/>
                    <a:pt x="13496" y="33478"/>
                  </a:cubicBezTo>
                  <a:cubicBezTo>
                    <a:pt x="13391" y="33667"/>
                    <a:pt x="13203" y="33750"/>
                    <a:pt x="12994" y="33709"/>
                  </a:cubicBezTo>
                  <a:cubicBezTo>
                    <a:pt x="12847" y="33688"/>
                    <a:pt x="12680" y="33646"/>
                    <a:pt x="12492" y="33583"/>
                  </a:cubicBezTo>
                  <a:cubicBezTo>
                    <a:pt x="12429" y="33813"/>
                    <a:pt x="12345" y="34002"/>
                    <a:pt x="12324" y="34190"/>
                  </a:cubicBezTo>
                  <a:cubicBezTo>
                    <a:pt x="12261" y="34399"/>
                    <a:pt x="12241" y="34608"/>
                    <a:pt x="12220" y="34839"/>
                  </a:cubicBezTo>
                  <a:cubicBezTo>
                    <a:pt x="13391" y="34734"/>
                    <a:pt x="14542" y="34629"/>
                    <a:pt x="15672" y="34587"/>
                  </a:cubicBezTo>
                  <a:cubicBezTo>
                    <a:pt x="16781" y="34504"/>
                    <a:pt x="17911" y="34587"/>
                    <a:pt x="19145" y="34420"/>
                  </a:cubicBezTo>
                  <a:cubicBezTo>
                    <a:pt x="18664" y="33855"/>
                    <a:pt x="18141" y="33458"/>
                    <a:pt x="17869" y="32851"/>
                  </a:cubicBezTo>
                  <a:cubicBezTo>
                    <a:pt x="17576" y="32286"/>
                    <a:pt x="17346" y="31679"/>
                    <a:pt x="16969" y="31135"/>
                  </a:cubicBezTo>
                  <a:cubicBezTo>
                    <a:pt x="16321" y="31302"/>
                    <a:pt x="15714" y="31344"/>
                    <a:pt x="15107" y="31051"/>
                  </a:cubicBezTo>
                  <a:cubicBezTo>
                    <a:pt x="14961" y="30968"/>
                    <a:pt x="14772" y="30989"/>
                    <a:pt x="14626" y="30947"/>
                  </a:cubicBezTo>
                  <a:cubicBezTo>
                    <a:pt x="13893" y="30737"/>
                    <a:pt x="13329" y="30235"/>
                    <a:pt x="12805" y="29712"/>
                  </a:cubicBezTo>
                  <a:cubicBezTo>
                    <a:pt x="12764" y="29670"/>
                    <a:pt x="12743" y="29566"/>
                    <a:pt x="12701" y="29482"/>
                  </a:cubicBezTo>
                  <a:cubicBezTo>
                    <a:pt x="12387" y="28750"/>
                    <a:pt x="12136" y="27996"/>
                    <a:pt x="12261" y="27180"/>
                  </a:cubicBezTo>
                  <a:cubicBezTo>
                    <a:pt x="12282" y="27013"/>
                    <a:pt x="12282" y="26846"/>
                    <a:pt x="12261" y="26657"/>
                  </a:cubicBezTo>
                  <a:cubicBezTo>
                    <a:pt x="12241" y="26218"/>
                    <a:pt x="12450" y="25820"/>
                    <a:pt x="12743" y="25507"/>
                  </a:cubicBezTo>
                  <a:cubicBezTo>
                    <a:pt x="12994" y="25214"/>
                    <a:pt x="13308" y="24963"/>
                    <a:pt x="13601" y="24670"/>
                  </a:cubicBezTo>
                  <a:cubicBezTo>
                    <a:pt x="13789" y="24502"/>
                    <a:pt x="13956" y="24439"/>
                    <a:pt x="14228" y="24439"/>
                  </a:cubicBezTo>
                  <a:cubicBezTo>
                    <a:pt x="15295" y="24460"/>
                    <a:pt x="16342" y="24230"/>
                    <a:pt x="17409" y="24042"/>
                  </a:cubicBezTo>
                  <a:cubicBezTo>
                    <a:pt x="17911" y="23958"/>
                    <a:pt x="18329" y="23749"/>
                    <a:pt x="18706" y="23414"/>
                  </a:cubicBezTo>
                  <a:cubicBezTo>
                    <a:pt x="19250" y="22912"/>
                    <a:pt x="19773" y="22389"/>
                    <a:pt x="20296" y="21866"/>
                  </a:cubicBezTo>
                  <a:cubicBezTo>
                    <a:pt x="20547" y="21636"/>
                    <a:pt x="20694" y="21322"/>
                    <a:pt x="20735" y="20987"/>
                  </a:cubicBezTo>
                  <a:cubicBezTo>
                    <a:pt x="20840" y="20255"/>
                    <a:pt x="21133" y="19564"/>
                    <a:pt x="21049" y="18811"/>
                  </a:cubicBezTo>
                  <a:cubicBezTo>
                    <a:pt x="21049" y="18748"/>
                    <a:pt x="21049" y="18706"/>
                    <a:pt x="21070" y="18644"/>
                  </a:cubicBezTo>
                  <a:cubicBezTo>
                    <a:pt x="21175" y="18183"/>
                    <a:pt x="21635" y="17974"/>
                    <a:pt x="22075" y="18204"/>
                  </a:cubicBezTo>
                  <a:cubicBezTo>
                    <a:pt x="22263" y="18309"/>
                    <a:pt x="22388" y="18434"/>
                    <a:pt x="22535" y="18581"/>
                  </a:cubicBezTo>
                  <a:cubicBezTo>
                    <a:pt x="22744" y="18790"/>
                    <a:pt x="23016" y="18895"/>
                    <a:pt x="23309" y="18916"/>
                  </a:cubicBezTo>
                  <a:cubicBezTo>
                    <a:pt x="24690" y="19041"/>
                    <a:pt x="24920" y="18999"/>
                    <a:pt x="26155" y="18330"/>
                  </a:cubicBezTo>
                  <a:cubicBezTo>
                    <a:pt x="26301" y="18267"/>
                    <a:pt x="26448" y="18183"/>
                    <a:pt x="26594" y="18100"/>
                  </a:cubicBezTo>
                  <a:cubicBezTo>
                    <a:pt x="27117" y="17849"/>
                    <a:pt x="27536" y="17493"/>
                    <a:pt x="27870" y="17012"/>
                  </a:cubicBezTo>
                  <a:cubicBezTo>
                    <a:pt x="28038" y="16761"/>
                    <a:pt x="28247" y="16551"/>
                    <a:pt x="28456" y="16384"/>
                  </a:cubicBezTo>
                  <a:cubicBezTo>
                    <a:pt x="28791" y="16070"/>
                    <a:pt x="29084" y="15714"/>
                    <a:pt x="29272" y="15296"/>
                  </a:cubicBezTo>
                  <a:cubicBezTo>
                    <a:pt x="29398" y="15045"/>
                    <a:pt x="29523" y="14815"/>
                    <a:pt x="29691" y="14564"/>
                  </a:cubicBezTo>
                  <a:cubicBezTo>
                    <a:pt x="30026" y="14020"/>
                    <a:pt x="30172" y="13455"/>
                    <a:pt x="30214" y="12785"/>
                  </a:cubicBezTo>
                  <a:cubicBezTo>
                    <a:pt x="30214" y="12471"/>
                    <a:pt x="30256" y="12157"/>
                    <a:pt x="30319" y="11843"/>
                  </a:cubicBezTo>
                  <a:cubicBezTo>
                    <a:pt x="30339" y="11613"/>
                    <a:pt x="30381" y="11383"/>
                    <a:pt x="30653" y="11320"/>
                  </a:cubicBezTo>
                  <a:cubicBezTo>
                    <a:pt x="30842" y="11279"/>
                    <a:pt x="30988" y="11488"/>
                    <a:pt x="31051" y="11906"/>
                  </a:cubicBezTo>
                  <a:cubicBezTo>
                    <a:pt x="31093" y="12429"/>
                    <a:pt x="31072" y="12973"/>
                    <a:pt x="31114" y="13517"/>
                  </a:cubicBezTo>
                  <a:cubicBezTo>
                    <a:pt x="31155" y="13789"/>
                    <a:pt x="31155" y="14040"/>
                    <a:pt x="31260" y="14250"/>
                  </a:cubicBezTo>
                  <a:cubicBezTo>
                    <a:pt x="31616" y="15066"/>
                    <a:pt x="32223" y="15714"/>
                    <a:pt x="32871" y="16321"/>
                  </a:cubicBezTo>
                  <a:cubicBezTo>
                    <a:pt x="33311" y="16719"/>
                    <a:pt x="33834" y="16949"/>
                    <a:pt x="34440" y="16823"/>
                  </a:cubicBezTo>
                  <a:cubicBezTo>
                    <a:pt x="34984" y="16698"/>
                    <a:pt x="35570" y="16656"/>
                    <a:pt x="35884" y="16070"/>
                  </a:cubicBezTo>
                  <a:cubicBezTo>
                    <a:pt x="35926" y="15924"/>
                    <a:pt x="36073" y="15861"/>
                    <a:pt x="36177" y="15777"/>
                  </a:cubicBezTo>
                  <a:cubicBezTo>
                    <a:pt x="36617" y="15463"/>
                    <a:pt x="37119" y="15652"/>
                    <a:pt x="37223" y="16196"/>
                  </a:cubicBezTo>
                  <a:cubicBezTo>
                    <a:pt x="37328" y="16698"/>
                    <a:pt x="37391" y="17179"/>
                    <a:pt x="37495" y="17681"/>
                  </a:cubicBezTo>
                  <a:cubicBezTo>
                    <a:pt x="37558" y="17911"/>
                    <a:pt x="37663" y="18183"/>
                    <a:pt x="37767" y="18393"/>
                  </a:cubicBezTo>
                  <a:cubicBezTo>
                    <a:pt x="38081" y="19020"/>
                    <a:pt x="38437" y="19648"/>
                    <a:pt x="38751" y="20276"/>
                  </a:cubicBezTo>
                  <a:cubicBezTo>
                    <a:pt x="39127" y="20987"/>
                    <a:pt x="39797" y="21154"/>
                    <a:pt x="40508" y="21301"/>
                  </a:cubicBezTo>
                  <a:cubicBezTo>
                    <a:pt x="40676" y="21322"/>
                    <a:pt x="40843" y="21259"/>
                    <a:pt x="41010" y="21217"/>
                  </a:cubicBezTo>
                  <a:cubicBezTo>
                    <a:pt x="41241" y="21134"/>
                    <a:pt x="41513" y="21029"/>
                    <a:pt x="41680" y="20882"/>
                  </a:cubicBezTo>
                  <a:cubicBezTo>
                    <a:pt x="42099" y="20527"/>
                    <a:pt x="42622" y="20359"/>
                    <a:pt x="42894" y="19836"/>
                  </a:cubicBezTo>
                  <a:cubicBezTo>
                    <a:pt x="42915" y="19774"/>
                    <a:pt x="42977" y="19753"/>
                    <a:pt x="43019" y="19690"/>
                  </a:cubicBezTo>
                  <a:cubicBezTo>
                    <a:pt x="43228" y="19564"/>
                    <a:pt x="43438" y="19522"/>
                    <a:pt x="43668" y="19627"/>
                  </a:cubicBezTo>
                  <a:cubicBezTo>
                    <a:pt x="43919" y="19732"/>
                    <a:pt x="44044" y="19878"/>
                    <a:pt x="44044" y="20150"/>
                  </a:cubicBezTo>
                  <a:cubicBezTo>
                    <a:pt x="44044" y="20799"/>
                    <a:pt x="44065" y="21447"/>
                    <a:pt x="44023" y="22096"/>
                  </a:cubicBezTo>
                  <a:cubicBezTo>
                    <a:pt x="43982" y="22724"/>
                    <a:pt x="44233" y="23247"/>
                    <a:pt x="44588" y="23749"/>
                  </a:cubicBezTo>
                  <a:cubicBezTo>
                    <a:pt x="44777" y="23979"/>
                    <a:pt x="44965" y="24272"/>
                    <a:pt x="45132" y="24502"/>
                  </a:cubicBezTo>
                  <a:cubicBezTo>
                    <a:pt x="45593" y="25067"/>
                    <a:pt x="45928" y="25653"/>
                    <a:pt x="46660" y="25925"/>
                  </a:cubicBezTo>
                  <a:cubicBezTo>
                    <a:pt x="47016" y="26051"/>
                    <a:pt x="47308" y="26072"/>
                    <a:pt x="47601" y="25800"/>
                  </a:cubicBezTo>
                  <a:cubicBezTo>
                    <a:pt x="48020" y="25402"/>
                    <a:pt x="48480" y="25193"/>
                    <a:pt x="49066" y="25423"/>
                  </a:cubicBezTo>
                  <a:lnTo>
                    <a:pt x="49150" y="25423"/>
                  </a:lnTo>
                  <a:cubicBezTo>
                    <a:pt x="49526" y="25402"/>
                    <a:pt x="49840" y="25528"/>
                    <a:pt x="50133" y="25820"/>
                  </a:cubicBezTo>
                  <a:cubicBezTo>
                    <a:pt x="50259" y="25925"/>
                    <a:pt x="50405" y="26030"/>
                    <a:pt x="50552" y="26113"/>
                  </a:cubicBezTo>
                  <a:cubicBezTo>
                    <a:pt x="50824" y="26260"/>
                    <a:pt x="50928" y="26490"/>
                    <a:pt x="50970" y="26804"/>
                  </a:cubicBezTo>
                  <a:cubicBezTo>
                    <a:pt x="51054" y="27536"/>
                    <a:pt x="50886" y="28227"/>
                    <a:pt x="50740" y="28896"/>
                  </a:cubicBezTo>
                  <a:cubicBezTo>
                    <a:pt x="50719" y="29043"/>
                    <a:pt x="50614" y="29168"/>
                    <a:pt x="50531" y="29273"/>
                  </a:cubicBezTo>
                  <a:cubicBezTo>
                    <a:pt x="49777" y="30089"/>
                    <a:pt x="49003" y="30884"/>
                    <a:pt x="47936" y="31302"/>
                  </a:cubicBezTo>
                  <a:cubicBezTo>
                    <a:pt x="47476" y="31491"/>
                    <a:pt x="47016" y="31616"/>
                    <a:pt x="46534" y="31554"/>
                  </a:cubicBezTo>
                  <a:cubicBezTo>
                    <a:pt x="46220" y="31491"/>
                    <a:pt x="45928" y="31407"/>
                    <a:pt x="45593" y="31365"/>
                  </a:cubicBezTo>
                  <a:cubicBezTo>
                    <a:pt x="45216" y="31805"/>
                    <a:pt x="44777" y="32202"/>
                    <a:pt x="44714" y="32851"/>
                  </a:cubicBezTo>
                  <a:cubicBezTo>
                    <a:pt x="44693" y="33060"/>
                    <a:pt x="44547" y="33248"/>
                    <a:pt x="44442" y="33458"/>
                  </a:cubicBezTo>
                  <a:cubicBezTo>
                    <a:pt x="44149" y="33562"/>
                    <a:pt x="44065" y="33709"/>
                    <a:pt x="43961" y="33981"/>
                  </a:cubicBezTo>
                  <a:close/>
                  <a:moveTo>
                    <a:pt x="46555" y="27055"/>
                  </a:moveTo>
                  <a:cubicBezTo>
                    <a:pt x="46137" y="26846"/>
                    <a:pt x="45739" y="26657"/>
                    <a:pt x="45321" y="26469"/>
                  </a:cubicBezTo>
                  <a:cubicBezTo>
                    <a:pt x="45091" y="26364"/>
                    <a:pt x="44902" y="26197"/>
                    <a:pt x="44735" y="25967"/>
                  </a:cubicBezTo>
                  <a:cubicBezTo>
                    <a:pt x="44358" y="25402"/>
                    <a:pt x="43898" y="24858"/>
                    <a:pt x="43500" y="24272"/>
                  </a:cubicBezTo>
                  <a:cubicBezTo>
                    <a:pt x="43082" y="23665"/>
                    <a:pt x="42705" y="23017"/>
                    <a:pt x="42810" y="22242"/>
                  </a:cubicBezTo>
                  <a:cubicBezTo>
                    <a:pt x="42831" y="22033"/>
                    <a:pt x="42831" y="21845"/>
                    <a:pt x="42810" y="21636"/>
                  </a:cubicBezTo>
                  <a:cubicBezTo>
                    <a:pt x="42810" y="21510"/>
                    <a:pt x="42747" y="21364"/>
                    <a:pt x="42705" y="21196"/>
                  </a:cubicBezTo>
                  <a:cubicBezTo>
                    <a:pt x="42496" y="21343"/>
                    <a:pt x="42308" y="21447"/>
                    <a:pt x="42161" y="21552"/>
                  </a:cubicBezTo>
                  <a:cubicBezTo>
                    <a:pt x="41701" y="21866"/>
                    <a:pt x="41241" y="22138"/>
                    <a:pt x="40697" y="22242"/>
                  </a:cubicBezTo>
                  <a:cubicBezTo>
                    <a:pt x="39776" y="22389"/>
                    <a:pt x="38730" y="22033"/>
                    <a:pt x="38102" y="21322"/>
                  </a:cubicBezTo>
                  <a:cubicBezTo>
                    <a:pt x="37893" y="21092"/>
                    <a:pt x="37746" y="20820"/>
                    <a:pt x="37579" y="20569"/>
                  </a:cubicBezTo>
                  <a:cubicBezTo>
                    <a:pt x="37328" y="20087"/>
                    <a:pt x="37077" y="19627"/>
                    <a:pt x="36826" y="19146"/>
                  </a:cubicBezTo>
                  <a:cubicBezTo>
                    <a:pt x="36533" y="18644"/>
                    <a:pt x="36303" y="18121"/>
                    <a:pt x="36240" y="17556"/>
                  </a:cubicBezTo>
                  <a:cubicBezTo>
                    <a:pt x="36219" y="17430"/>
                    <a:pt x="36135" y="17284"/>
                    <a:pt x="36093" y="17158"/>
                  </a:cubicBezTo>
                  <a:cubicBezTo>
                    <a:pt x="35989" y="17221"/>
                    <a:pt x="35884" y="17221"/>
                    <a:pt x="35821" y="17263"/>
                  </a:cubicBezTo>
                  <a:cubicBezTo>
                    <a:pt x="35068" y="17702"/>
                    <a:pt x="34252" y="17869"/>
                    <a:pt x="33373" y="17786"/>
                  </a:cubicBezTo>
                  <a:cubicBezTo>
                    <a:pt x="33185" y="17765"/>
                    <a:pt x="32976" y="17723"/>
                    <a:pt x="32808" y="17639"/>
                  </a:cubicBezTo>
                  <a:cubicBezTo>
                    <a:pt x="31846" y="17012"/>
                    <a:pt x="31009" y="16258"/>
                    <a:pt x="30465" y="15212"/>
                  </a:cubicBezTo>
                  <a:cubicBezTo>
                    <a:pt x="30444" y="15149"/>
                    <a:pt x="30360" y="15108"/>
                    <a:pt x="30277" y="15045"/>
                  </a:cubicBezTo>
                  <a:cubicBezTo>
                    <a:pt x="30235" y="15087"/>
                    <a:pt x="30172" y="15108"/>
                    <a:pt x="30151" y="15170"/>
                  </a:cubicBezTo>
                  <a:cubicBezTo>
                    <a:pt x="29754" y="16049"/>
                    <a:pt x="29210" y="16844"/>
                    <a:pt x="28498" y="17514"/>
                  </a:cubicBezTo>
                  <a:cubicBezTo>
                    <a:pt x="28477" y="17556"/>
                    <a:pt x="28477" y="17577"/>
                    <a:pt x="28456" y="17597"/>
                  </a:cubicBezTo>
                  <a:cubicBezTo>
                    <a:pt x="28038" y="18288"/>
                    <a:pt x="27410" y="18706"/>
                    <a:pt x="26720" y="19083"/>
                  </a:cubicBezTo>
                  <a:cubicBezTo>
                    <a:pt x="26301" y="19334"/>
                    <a:pt x="25883" y="19585"/>
                    <a:pt x="25464" y="19794"/>
                  </a:cubicBezTo>
                  <a:cubicBezTo>
                    <a:pt x="25234" y="19899"/>
                    <a:pt x="25004" y="20025"/>
                    <a:pt x="24753" y="20004"/>
                  </a:cubicBezTo>
                  <a:cubicBezTo>
                    <a:pt x="23853" y="19983"/>
                    <a:pt x="22912" y="20129"/>
                    <a:pt x="21928" y="19774"/>
                  </a:cubicBezTo>
                  <a:cubicBezTo>
                    <a:pt x="21803" y="20318"/>
                    <a:pt x="21677" y="20841"/>
                    <a:pt x="21552" y="21364"/>
                  </a:cubicBezTo>
                  <a:cubicBezTo>
                    <a:pt x="21405" y="21866"/>
                    <a:pt x="21238" y="22347"/>
                    <a:pt x="20819" y="22682"/>
                  </a:cubicBezTo>
                  <a:cubicBezTo>
                    <a:pt x="20317" y="23121"/>
                    <a:pt x="19836" y="23623"/>
                    <a:pt x="19355" y="24084"/>
                  </a:cubicBezTo>
                  <a:cubicBezTo>
                    <a:pt x="18790" y="24607"/>
                    <a:pt x="18204" y="25025"/>
                    <a:pt x="17450" y="25109"/>
                  </a:cubicBezTo>
                  <a:cubicBezTo>
                    <a:pt x="17283" y="25130"/>
                    <a:pt x="17116" y="25193"/>
                    <a:pt x="16948" y="25235"/>
                  </a:cubicBezTo>
                  <a:cubicBezTo>
                    <a:pt x="16927" y="25360"/>
                    <a:pt x="16886" y="25465"/>
                    <a:pt x="16865" y="25569"/>
                  </a:cubicBezTo>
                  <a:cubicBezTo>
                    <a:pt x="16655" y="27557"/>
                    <a:pt x="17158" y="29398"/>
                    <a:pt x="17890" y="31219"/>
                  </a:cubicBezTo>
                  <a:cubicBezTo>
                    <a:pt x="18036" y="31616"/>
                    <a:pt x="18225" y="32014"/>
                    <a:pt x="18434" y="32370"/>
                  </a:cubicBezTo>
                  <a:cubicBezTo>
                    <a:pt x="18601" y="32662"/>
                    <a:pt x="18769" y="32997"/>
                    <a:pt x="19062" y="33165"/>
                  </a:cubicBezTo>
                  <a:cubicBezTo>
                    <a:pt x="19480" y="33458"/>
                    <a:pt x="19710" y="33834"/>
                    <a:pt x="19961" y="34253"/>
                  </a:cubicBezTo>
                  <a:cubicBezTo>
                    <a:pt x="20233" y="34776"/>
                    <a:pt x="20610" y="35257"/>
                    <a:pt x="21133" y="35571"/>
                  </a:cubicBezTo>
                  <a:cubicBezTo>
                    <a:pt x="21635" y="35864"/>
                    <a:pt x="22158" y="36073"/>
                    <a:pt x="22619" y="36387"/>
                  </a:cubicBezTo>
                  <a:cubicBezTo>
                    <a:pt x="23225" y="36805"/>
                    <a:pt x="23895" y="36973"/>
                    <a:pt x="24585" y="37140"/>
                  </a:cubicBezTo>
                  <a:cubicBezTo>
                    <a:pt x="24816" y="37182"/>
                    <a:pt x="25088" y="37182"/>
                    <a:pt x="25339" y="37245"/>
                  </a:cubicBezTo>
                  <a:cubicBezTo>
                    <a:pt x="26029" y="37391"/>
                    <a:pt x="26699" y="37642"/>
                    <a:pt x="27410" y="37705"/>
                  </a:cubicBezTo>
                  <a:cubicBezTo>
                    <a:pt x="28059" y="37789"/>
                    <a:pt x="28686" y="37872"/>
                    <a:pt x="29314" y="38019"/>
                  </a:cubicBezTo>
                  <a:cubicBezTo>
                    <a:pt x="29502" y="38082"/>
                    <a:pt x="29712" y="38061"/>
                    <a:pt x="29921" y="38061"/>
                  </a:cubicBezTo>
                  <a:cubicBezTo>
                    <a:pt x="31302" y="38061"/>
                    <a:pt x="32683" y="38019"/>
                    <a:pt x="34106" y="38019"/>
                  </a:cubicBezTo>
                  <a:cubicBezTo>
                    <a:pt x="34231" y="38019"/>
                    <a:pt x="34378" y="38019"/>
                    <a:pt x="34524" y="37998"/>
                  </a:cubicBezTo>
                  <a:cubicBezTo>
                    <a:pt x="35382" y="37768"/>
                    <a:pt x="36282" y="37559"/>
                    <a:pt x="37098" y="37287"/>
                  </a:cubicBezTo>
                  <a:cubicBezTo>
                    <a:pt x="38123" y="36973"/>
                    <a:pt x="39169" y="36701"/>
                    <a:pt x="40090" y="36136"/>
                  </a:cubicBezTo>
                  <a:cubicBezTo>
                    <a:pt x="40508" y="35906"/>
                    <a:pt x="40864" y="35613"/>
                    <a:pt x="41282" y="35362"/>
                  </a:cubicBezTo>
                  <a:cubicBezTo>
                    <a:pt x="41680" y="34567"/>
                    <a:pt x="42371" y="34002"/>
                    <a:pt x="42810" y="33248"/>
                  </a:cubicBezTo>
                  <a:cubicBezTo>
                    <a:pt x="43249" y="32432"/>
                    <a:pt x="43898" y="31721"/>
                    <a:pt x="44379" y="30905"/>
                  </a:cubicBezTo>
                  <a:cubicBezTo>
                    <a:pt x="44735" y="30319"/>
                    <a:pt x="45132" y="29712"/>
                    <a:pt x="45509" y="29105"/>
                  </a:cubicBezTo>
                  <a:cubicBezTo>
                    <a:pt x="45865" y="28436"/>
                    <a:pt x="46220" y="27745"/>
                    <a:pt x="46555" y="27055"/>
                  </a:cubicBezTo>
                  <a:close/>
                  <a:moveTo>
                    <a:pt x="7826" y="35906"/>
                  </a:moveTo>
                  <a:cubicBezTo>
                    <a:pt x="7575" y="36471"/>
                    <a:pt x="7512" y="36994"/>
                    <a:pt x="7533" y="37538"/>
                  </a:cubicBezTo>
                  <a:cubicBezTo>
                    <a:pt x="7533" y="38103"/>
                    <a:pt x="7512" y="38647"/>
                    <a:pt x="7512" y="39232"/>
                  </a:cubicBezTo>
                  <a:cubicBezTo>
                    <a:pt x="7512" y="39881"/>
                    <a:pt x="7470" y="40551"/>
                    <a:pt x="7323" y="41178"/>
                  </a:cubicBezTo>
                  <a:cubicBezTo>
                    <a:pt x="7240" y="41555"/>
                    <a:pt x="7219" y="41953"/>
                    <a:pt x="7219" y="42350"/>
                  </a:cubicBezTo>
                  <a:cubicBezTo>
                    <a:pt x="7156" y="44568"/>
                    <a:pt x="7135" y="46765"/>
                    <a:pt x="7114" y="48983"/>
                  </a:cubicBezTo>
                  <a:cubicBezTo>
                    <a:pt x="7093" y="49987"/>
                    <a:pt x="7114" y="50971"/>
                    <a:pt x="6947" y="51975"/>
                  </a:cubicBezTo>
                  <a:cubicBezTo>
                    <a:pt x="6926" y="52163"/>
                    <a:pt x="6947" y="52331"/>
                    <a:pt x="6947" y="52603"/>
                  </a:cubicBezTo>
                  <a:cubicBezTo>
                    <a:pt x="7156" y="52561"/>
                    <a:pt x="7323" y="52540"/>
                    <a:pt x="7512" y="52519"/>
                  </a:cubicBezTo>
                  <a:cubicBezTo>
                    <a:pt x="7742" y="52498"/>
                    <a:pt x="7993" y="52414"/>
                    <a:pt x="8244" y="52414"/>
                  </a:cubicBezTo>
                  <a:cubicBezTo>
                    <a:pt x="8495" y="52414"/>
                    <a:pt x="8683" y="52624"/>
                    <a:pt x="8683" y="52833"/>
                  </a:cubicBezTo>
                  <a:cubicBezTo>
                    <a:pt x="8683" y="53042"/>
                    <a:pt x="8579" y="53209"/>
                    <a:pt x="8349" y="53272"/>
                  </a:cubicBezTo>
                  <a:cubicBezTo>
                    <a:pt x="7993" y="53419"/>
                    <a:pt x="7658" y="53523"/>
                    <a:pt x="7261" y="53670"/>
                  </a:cubicBezTo>
                  <a:cubicBezTo>
                    <a:pt x="7658" y="54067"/>
                    <a:pt x="7951" y="54465"/>
                    <a:pt x="8370" y="54716"/>
                  </a:cubicBezTo>
                  <a:cubicBezTo>
                    <a:pt x="8558" y="54841"/>
                    <a:pt x="8704" y="55009"/>
                    <a:pt x="8830" y="55197"/>
                  </a:cubicBezTo>
                  <a:cubicBezTo>
                    <a:pt x="8997" y="55406"/>
                    <a:pt x="8893" y="55720"/>
                    <a:pt x="8621" y="55825"/>
                  </a:cubicBezTo>
                  <a:cubicBezTo>
                    <a:pt x="8391" y="55888"/>
                    <a:pt x="8181" y="55888"/>
                    <a:pt x="7972" y="55720"/>
                  </a:cubicBezTo>
                  <a:cubicBezTo>
                    <a:pt x="7679" y="55469"/>
                    <a:pt x="7428" y="55218"/>
                    <a:pt x="7156" y="54946"/>
                  </a:cubicBezTo>
                  <a:cubicBezTo>
                    <a:pt x="7051" y="54883"/>
                    <a:pt x="6989" y="54716"/>
                    <a:pt x="6779" y="54800"/>
                  </a:cubicBezTo>
                  <a:cubicBezTo>
                    <a:pt x="6779" y="55155"/>
                    <a:pt x="6779" y="55553"/>
                    <a:pt x="6738" y="55971"/>
                  </a:cubicBezTo>
                  <a:cubicBezTo>
                    <a:pt x="6947" y="56097"/>
                    <a:pt x="7177" y="56243"/>
                    <a:pt x="7386" y="56369"/>
                  </a:cubicBezTo>
                  <a:cubicBezTo>
                    <a:pt x="7575" y="56494"/>
                    <a:pt x="7554" y="56829"/>
                    <a:pt x="7365" y="56934"/>
                  </a:cubicBezTo>
                  <a:cubicBezTo>
                    <a:pt x="7135" y="57038"/>
                    <a:pt x="6905" y="57122"/>
                    <a:pt x="6654" y="57206"/>
                  </a:cubicBezTo>
                  <a:cubicBezTo>
                    <a:pt x="6633" y="57331"/>
                    <a:pt x="6591" y="57436"/>
                    <a:pt x="6549" y="57541"/>
                  </a:cubicBezTo>
                  <a:cubicBezTo>
                    <a:pt x="6424" y="58691"/>
                    <a:pt x="6403" y="59863"/>
                    <a:pt x="6131" y="60993"/>
                  </a:cubicBezTo>
                  <a:lnTo>
                    <a:pt x="6131" y="61077"/>
                  </a:lnTo>
                  <a:cubicBezTo>
                    <a:pt x="6131" y="61851"/>
                    <a:pt x="6110" y="62667"/>
                    <a:pt x="6110" y="63462"/>
                  </a:cubicBezTo>
                  <a:cubicBezTo>
                    <a:pt x="6110" y="63818"/>
                    <a:pt x="6173" y="64194"/>
                    <a:pt x="6382" y="64508"/>
                  </a:cubicBezTo>
                  <a:cubicBezTo>
                    <a:pt x="6528" y="64738"/>
                    <a:pt x="6696" y="64969"/>
                    <a:pt x="6863" y="65241"/>
                  </a:cubicBezTo>
                  <a:cubicBezTo>
                    <a:pt x="7595" y="65241"/>
                    <a:pt x="8328" y="65261"/>
                    <a:pt x="9102" y="65261"/>
                  </a:cubicBezTo>
                  <a:cubicBezTo>
                    <a:pt x="9228" y="65261"/>
                    <a:pt x="9374" y="65241"/>
                    <a:pt x="9520" y="65178"/>
                  </a:cubicBezTo>
                  <a:cubicBezTo>
                    <a:pt x="10002" y="64989"/>
                    <a:pt x="10504" y="65031"/>
                    <a:pt x="11027" y="65031"/>
                  </a:cubicBezTo>
                  <a:cubicBezTo>
                    <a:pt x="17409" y="65136"/>
                    <a:pt x="23790" y="65241"/>
                    <a:pt x="30193" y="65345"/>
                  </a:cubicBezTo>
                  <a:cubicBezTo>
                    <a:pt x="30758" y="65345"/>
                    <a:pt x="31281" y="65303"/>
                    <a:pt x="31825" y="65241"/>
                  </a:cubicBezTo>
                  <a:cubicBezTo>
                    <a:pt x="32411" y="65157"/>
                    <a:pt x="32997" y="65136"/>
                    <a:pt x="33604" y="65136"/>
                  </a:cubicBezTo>
                  <a:cubicBezTo>
                    <a:pt x="35068" y="65094"/>
                    <a:pt x="36554" y="65136"/>
                    <a:pt x="38018" y="65094"/>
                  </a:cubicBezTo>
                  <a:cubicBezTo>
                    <a:pt x="38709" y="65094"/>
                    <a:pt x="39378" y="64969"/>
                    <a:pt x="40069" y="64969"/>
                  </a:cubicBezTo>
                  <a:cubicBezTo>
                    <a:pt x="44086" y="65031"/>
                    <a:pt x="48125" y="65094"/>
                    <a:pt x="52142" y="65178"/>
                  </a:cubicBezTo>
                  <a:cubicBezTo>
                    <a:pt x="52414" y="65178"/>
                    <a:pt x="52665" y="65178"/>
                    <a:pt x="52895" y="65282"/>
                  </a:cubicBezTo>
                  <a:cubicBezTo>
                    <a:pt x="53523" y="65554"/>
                    <a:pt x="54213" y="65408"/>
                    <a:pt x="54841" y="65513"/>
                  </a:cubicBezTo>
                  <a:cubicBezTo>
                    <a:pt x="54925" y="65554"/>
                    <a:pt x="55092" y="65387"/>
                    <a:pt x="55134" y="65282"/>
                  </a:cubicBezTo>
                  <a:cubicBezTo>
                    <a:pt x="55176" y="65094"/>
                    <a:pt x="55176" y="64885"/>
                    <a:pt x="55176" y="64676"/>
                  </a:cubicBezTo>
                  <a:cubicBezTo>
                    <a:pt x="55218" y="64006"/>
                    <a:pt x="55113" y="63316"/>
                    <a:pt x="55448" y="62667"/>
                  </a:cubicBezTo>
                  <a:cubicBezTo>
                    <a:pt x="55511" y="62541"/>
                    <a:pt x="55469" y="62332"/>
                    <a:pt x="55490" y="62165"/>
                  </a:cubicBezTo>
                  <a:cubicBezTo>
                    <a:pt x="55531" y="60888"/>
                    <a:pt x="55552" y="59612"/>
                    <a:pt x="55573" y="58357"/>
                  </a:cubicBezTo>
                  <a:cubicBezTo>
                    <a:pt x="55573" y="58252"/>
                    <a:pt x="55552" y="58147"/>
                    <a:pt x="55552" y="57980"/>
                  </a:cubicBezTo>
                  <a:cubicBezTo>
                    <a:pt x="55280" y="58126"/>
                    <a:pt x="55071" y="58231"/>
                    <a:pt x="54841" y="58294"/>
                  </a:cubicBezTo>
                  <a:cubicBezTo>
                    <a:pt x="54674" y="58357"/>
                    <a:pt x="54464" y="58273"/>
                    <a:pt x="54402" y="58461"/>
                  </a:cubicBezTo>
                  <a:cubicBezTo>
                    <a:pt x="54318" y="58608"/>
                    <a:pt x="54255" y="58775"/>
                    <a:pt x="54255" y="58922"/>
                  </a:cubicBezTo>
                  <a:cubicBezTo>
                    <a:pt x="54234" y="59403"/>
                    <a:pt x="54234" y="59905"/>
                    <a:pt x="54234" y="60365"/>
                  </a:cubicBezTo>
                  <a:cubicBezTo>
                    <a:pt x="54234" y="60595"/>
                    <a:pt x="54255" y="60867"/>
                    <a:pt x="54151" y="61056"/>
                  </a:cubicBezTo>
                  <a:cubicBezTo>
                    <a:pt x="53899" y="61495"/>
                    <a:pt x="53941" y="61997"/>
                    <a:pt x="53941" y="62458"/>
                  </a:cubicBezTo>
                  <a:cubicBezTo>
                    <a:pt x="53941" y="62688"/>
                    <a:pt x="53941" y="62897"/>
                    <a:pt x="53920" y="63148"/>
                  </a:cubicBezTo>
                  <a:cubicBezTo>
                    <a:pt x="53879" y="63713"/>
                    <a:pt x="53481" y="63985"/>
                    <a:pt x="52895" y="63880"/>
                  </a:cubicBezTo>
                  <a:cubicBezTo>
                    <a:pt x="52770" y="63839"/>
                    <a:pt x="52644" y="63797"/>
                    <a:pt x="52518" y="63818"/>
                  </a:cubicBezTo>
                  <a:cubicBezTo>
                    <a:pt x="51954" y="63922"/>
                    <a:pt x="51389" y="63797"/>
                    <a:pt x="50845" y="64090"/>
                  </a:cubicBezTo>
                  <a:cubicBezTo>
                    <a:pt x="50677" y="64152"/>
                    <a:pt x="50447" y="64111"/>
                    <a:pt x="50259" y="64111"/>
                  </a:cubicBezTo>
                  <a:cubicBezTo>
                    <a:pt x="49401" y="64111"/>
                    <a:pt x="48564" y="64090"/>
                    <a:pt x="47706" y="64090"/>
                  </a:cubicBezTo>
                  <a:cubicBezTo>
                    <a:pt x="47246" y="64090"/>
                    <a:pt x="46785" y="64027"/>
                    <a:pt x="46367" y="64236"/>
                  </a:cubicBezTo>
                  <a:cubicBezTo>
                    <a:pt x="46241" y="64320"/>
                    <a:pt x="46032" y="64299"/>
                    <a:pt x="45865" y="64299"/>
                  </a:cubicBezTo>
                  <a:cubicBezTo>
                    <a:pt x="45446" y="64299"/>
                    <a:pt x="45007" y="64299"/>
                    <a:pt x="44588" y="64257"/>
                  </a:cubicBezTo>
                  <a:cubicBezTo>
                    <a:pt x="44212" y="64257"/>
                    <a:pt x="43856" y="64257"/>
                    <a:pt x="43521" y="64111"/>
                  </a:cubicBezTo>
                  <a:cubicBezTo>
                    <a:pt x="43333" y="64027"/>
                    <a:pt x="43040" y="64006"/>
                    <a:pt x="42852" y="64048"/>
                  </a:cubicBezTo>
                  <a:cubicBezTo>
                    <a:pt x="42099" y="64299"/>
                    <a:pt x="41345" y="64236"/>
                    <a:pt x="40592" y="64236"/>
                  </a:cubicBezTo>
                  <a:cubicBezTo>
                    <a:pt x="35277" y="64152"/>
                    <a:pt x="29963" y="64090"/>
                    <a:pt x="24648" y="63985"/>
                  </a:cubicBezTo>
                  <a:cubicBezTo>
                    <a:pt x="23895" y="63985"/>
                    <a:pt x="23121" y="64048"/>
                    <a:pt x="22409" y="63713"/>
                  </a:cubicBezTo>
                  <a:cubicBezTo>
                    <a:pt x="22347" y="63692"/>
                    <a:pt x="22305" y="63692"/>
                    <a:pt x="22242" y="63692"/>
                  </a:cubicBezTo>
                  <a:cubicBezTo>
                    <a:pt x="20882" y="63713"/>
                    <a:pt x="19522" y="63504"/>
                    <a:pt x="18162" y="63776"/>
                  </a:cubicBezTo>
                  <a:cubicBezTo>
                    <a:pt x="17806" y="63818"/>
                    <a:pt x="17430" y="63839"/>
                    <a:pt x="17074" y="63839"/>
                  </a:cubicBezTo>
                  <a:cubicBezTo>
                    <a:pt x="16258" y="63839"/>
                    <a:pt x="15421" y="63818"/>
                    <a:pt x="14605" y="63797"/>
                  </a:cubicBezTo>
                  <a:cubicBezTo>
                    <a:pt x="14375" y="63797"/>
                    <a:pt x="14145" y="63797"/>
                    <a:pt x="13935" y="63713"/>
                  </a:cubicBezTo>
                  <a:cubicBezTo>
                    <a:pt x="13517" y="63525"/>
                    <a:pt x="13098" y="63525"/>
                    <a:pt x="12680" y="63525"/>
                  </a:cubicBezTo>
                  <a:cubicBezTo>
                    <a:pt x="11864" y="63504"/>
                    <a:pt x="11027" y="63504"/>
                    <a:pt x="10211" y="63483"/>
                  </a:cubicBezTo>
                  <a:cubicBezTo>
                    <a:pt x="10002" y="63483"/>
                    <a:pt x="9834" y="63483"/>
                    <a:pt x="9625" y="63441"/>
                  </a:cubicBezTo>
                  <a:cubicBezTo>
                    <a:pt x="9311" y="63399"/>
                    <a:pt x="9102" y="63190"/>
                    <a:pt x="9123" y="62876"/>
                  </a:cubicBezTo>
                  <a:cubicBezTo>
                    <a:pt x="9165" y="62437"/>
                    <a:pt x="9269" y="61976"/>
                    <a:pt x="9374" y="61537"/>
                  </a:cubicBezTo>
                  <a:cubicBezTo>
                    <a:pt x="9416" y="61412"/>
                    <a:pt x="9479" y="61286"/>
                    <a:pt x="9458" y="61139"/>
                  </a:cubicBezTo>
                  <a:cubicBezTo>
                    <a:pt x="9311" y="60386"/>
                    <a:pt x="9541" y="59612"/>
                    <a:pt x="9207" y="58880"/>
                  </a:cubicBezTo>
                  <a:cubicBezTo>
                    <a:pt x="9144" y="58733"/>
                    <a:pt x="9207" y="58587"/>
                    <a:pt x="9207" y="58461"/>
                  </a:cubicBezTo>
                  <a:cubicBezTo>
                    <a:pt x="9248" y="56055"/>
                    <a:pt x="9269" y="53649"/>
                    <a:pt x="9332" y="51201"/>
                  </a:cubicBezTo>
                  <a:cubicBezTo>
                    <a:pt x="9332" y="50950"/>
                    <a:pt x="9332" y="50678"/>
                    <a:pt x="9437" y="50448"/>
                  </a:cubicBezTo>
                  <a:cubicBezTo>
                    <a:pt x="9583" y="50008"/>
                    <a:pt x="9625" y="49569"/>
                    <a:pt x="9625" y="49108"/>
                  </a:cubicBezTo>
                  <a:cubicBezTo>
                    <a:pt x="9688" y="45761"/>
                    <a:pt x="9792" y="42413"/>
                    <a:pt x="9876" y="39065"/>
                  </a:cubicBezTo>
                  <a:cubicBezTo>
                    <a:pt x="9876" y="38898"/>
                    <a:pt x="9897" y="38730"/>
                    <a:pt x="9897" y="38542"/>
                  </a:cubicBezTo>
                  <a:cubicBezTo>
                    <a:pt x="9939" y="38228"/>
                    <a:pt x="10064" y="38019"/>
                    <a:pt x="10357" y="37893"/>
                  </a:cubicBezTo>
                  <a:cubicBezTo>
                    <a:pt x="10692" y="37747"/>
                    <a:pt x="11843" y="37433"/>
                    <a:pt x="12303" y="37433"/>
                  </a:cubicBezTo>
                  <a:cubicBezTo>
                    <a:pt x="13914" y="37454"/>
                    <a:pt x="15505" y="37454"/>
                    <a:pt x="17074" y="37496"/>
                  </a:cubicBezTo>
                  <a:cubicBezTo>
                    <a:pt x="17681" y="37538"/>
                    <a:pt x="18267" y="37496"/>
                    <a:pt x="18790" y="37161"/>
                  </a:cubicBezTo>
                  <a:cubicBezTo>
                    <a:pt x="18873" y="37119"/>
                    <a:pt x="18957" y="37077"/>
                    <a:pt x="19041" y="37056"/>
                  </a:cubicBezTo>
                  <a:cubicBezTo>
                    <a:pt x="19773" y="36973"/>
                    <a:pt x="20443" y="36617"/>
                    <a:pt x="21196" y="36743"/>
                  </a:cubicBezTo>
                  <a:cubicBezTo>
                    <a:pt x="21259" y="36743"/>
                    <a:pt x="21342" y="36701"/>
                    <a:pt x="21468" y="36659"/>
                  </a:cubicBezTo>
                  <a:cubicBezTo>
                    <a:pt x="21091" y="36073"/>
                    <a:pt x="20463" y="35780"/>
                    <a:pt x="20087" y="35341"/>
                  </a:cubicBezTo>
                  <a:lnTo>
                    <a:pt x="19710" y="35341"/>
                  </a:lnTo>
                  <a:cubicBezTo>
                    <a:pt x="17513" y="35383"/>
                    <a:pt x="15337" y="35383"/>
                    <a:pt x="13182" y="35571"/>
                  </a:cubicBezTo>
                  <a:cubicBezTo>
                    <a:pt x="12722" y="35592"/>
                    <a:pt x="12261" y="35592"/>
                    <a:pt x="11822" y="35592"/>
                  </a:cubicBezTo>
                  <a:cubicBezTo>
                    <a:pt x="11006" y="35592"/>
                    <a:pt x="10169" y="35571"/>
                    <a:pt x="9353" y="35550"/>
                  </a:cubicBezTo>
                  <a:cubicBezTo>
                    <a:pt x="8683" y="35592"/>
                    <a:pt x="8244" y="35634"/>
                    <a:pt x="7826" y="35906"/>
                  </a:cubicBezTo>
                  <a:close/>
                  <a:moveTo>
                    <a:pt x="56264" y="54256"/>
                  </a:moveTo>
                  <a:cubicBezTo>
                    <a:pt x="56306" y="54088"/>
                    <a:pt x="56327" y="54005"/>
                    <a:pt x="56327" y="53942"/>
                  </a:cubicBezTo>
                  <a:cubicBezTo>
                    <a:pt x="56327" y="52958"/>
                    <a:pt x="56745" y="52038"/>
                    <a:pt x="56661" y="51075"/>
                  </a:cubicBezTo>
                  <a:cubicBezTo>
                    <a:pt x="56661" y="51033"/>
                    <a:pt x="56661" y="50971"/>
                    <a:pt x="56703" y="50929"/>
                  </a:cubicBezTo>
                  <a:cubicBezTo>
                    <a:pt x="56933" y="50468"/>
                    <a:pt x="56912" y="49987"/>
                    <a:pt x="56912" y="49506"/>
                  </a:cubicBezTo>
                  <a:cubicBezTo>
                    <a:pt x="56933" y="48460"/>
                    <a:pt x="56933" y="47414"/>
                    <a:pt x="56954" y="46367"/>
                  </a:cubicBezTo>
                  <a:cubicBezTo>
                    <a:pt x="57038" y="43626"/>
                    <a:pt x="57122" y="40885"/>
                    <a:pt x="57226" y="38124"/>
                  </a:cubicBezTo>
                  <a:lnTo>
                    <a:pt x="57226" y="37705"/>
                  </a:lnTo>
                  <a:cubicBezTo>
                    <a:pt x="56745" y="37077"/>
                    <a:pt x="56180" y="36847"/>
                    <a:pt x="55490" y="36701"/>
                  </a:cubicBezTo>
                  <a:cubicBezTo>
                    <a:pt x="53711" y="36303"/>
                    <a:pt x="51933" y="36010"/>
                    <a:pt x="50133" y="35780"/>
                  </a:cubicBezTo>
                  <a:cubicBezTo>
                    <a:pt x="48669" y="35592"/>
                    <a:pt x="47204" y="35383"/>
                    <a:pt x="45739" y="35257"/>
                  </a:cubicBezTo>
                  <a:cubicBezTo>
                    <a:pt x="44881" y="35173"/>
                    <a:pt x="43982" y="34985"/>
                    <a:pt x="43145" y="35069"/>
                  </a:cubicBezTo>
                  <a:cubicBezTo>
                    <a:pt x="42747" y="35445"/>
                    <a:pt x="42433" y="35822"/>
                    <a:pt x="42036" y="36136"/>
                  </a:cubicBezTo>
                  <a:cubicBezTo>
                    <a:pt x="41638" y="36429"/>
                    <a:pt x="41178" y="36659"/>
                    <a:pt x="40655" y="37056"/>
                  </a:cubicBezTo>
                  <a:cubicBezTo>
                    <a:pt x="41157" y="37077"/>
                    <a:pt x="41471" y="37077"/>
                    <a:pt x="41806" y="37119"/>
                  </a:cubicBezTo>
                  <a:cubicBezTo>
                    <a:pt x="42308" y="37140"/>
                    <a:pt x="42852" y="37077"/>
                    <a:pt x="43333" y="37224"/>
                  </a:cubicBezTo>
                  <a:cubicBezTo>
                    <a:pt x="43982" y="37370"/>
                    <a:pt x="44609" y="37412"/>
                    <a:pt x="45258" y="37412"/>
                  </a:cubicBezTo>
                  <a:cubicBezTo>
                    <a:pt x="45969" y="37433"/>
                    <a:pt x="46681" y="37433"/>
                    <a:pt x="47392" y="37433"/>
                  </a:cubicBezTo>
                  <a:cubicBezTo>
                    <a:pt x="48292" y="37454"/>
                    <a:pt x="49233" y="37412"/>
                    <a:pt x="50154" y="37726"/>
                  </a:cubicBezTo>
                  <a:cubicBezTo>
                    <a:pt x="50949" y="37998"/>
                    <a:pt x="51786" y="38144"/>
                    <a:pt x="52581" y="38375"/>
                  </a:cubicBezTo>
                  <a:cubicBezTo>
                    <a:pt x="53272" y="38563"/>
                    <a:pt x="53920" y="38793"/>
                    <a:pt x="54632" y="38877"/>
                  </a:cubicBezTo>
                  <a:cubicBezTo>
                    <a:pt x="54987" y="38898"/>
                    <a:pt x="55176" y="39044"/>
                    <a:pt x="55176" y="39400"/>
                  </a:cubicBezTo>
                  <a:cubicBezTo>
                    <a:pt x="55197" y="40048"/>
                    <a:pt x="55239" y="40697"/>
                    <a:pt x="55071" y="41325"/>
                  </a:cubicBezTo>
                  <a:cubicBezTo>
                    <a:pt x="54987" y="41639"/>
                    <a:pt x="54967" y="41932"/>
                    <a:pt x="54883" y="42245"/>
                  </a:cubicBezTo>
                  <a:cubicBezTo>
                    <a:pt x="54736" y="42978"/>
                    <a:pt x="54778" y="43710"/>
                    <a:pt x="54778" y="44442"/>
                  </a:cubicBezTo>
                  <a:cubicBezTo>
                    <a:pt x="54778" y="46828"/>
                    <a:pt x="54736" y="49192"/>
                    <a:pt x="54736" y="51577"/>
                  </a:cubicBezTo>
                  <a:cubicBezTo>
                    <a:pt x="54736" y="52205"/>
                    <a:pt x="54674" y="52833"/>
                    <a:pt x="54506" y="53440"/>
                  </a:cubicBezTo>
                  <a:cubicBezTo>
                    <a:pt x="54443" y="53628"/>
                    <a:pt x="54464" y="53795"/>
                    <a:pt x="54443" y="54005"/>
                  </a:cubicBezTo>
                  <a:cubicBezTo>
                    <a:pt x="55050" y="54381"/>
                    <a:pt x="55636" y="54256"/>
                    <a:pt x="56264" y="54256"/>
                  </a:cubicBezTo>
                  <a:close/>
                  <a:moveTo>
                    <a:pt x="6110" y="43334"/>
                  </a:moveTo>
                  <a:cubicBezTo>
                    <a:pt x="5943" y="43417"/>
                    <a:pt x="5775" y="43417"/>
                    <a:pt x="5670" y="43501"/>
                  </a:cubicBezTo>
                  <a:cubicBezTo>
                    <a:pt x="5168" y="43857"/>
                    <a:pt x="4687" y="44254"/>
                    <a:pt x="4206" y="44652"/>
                  </a:cubicBezTo>
                  <a:cubicBezTo>
                    <a:pt x="3997" y="44798"/>
                    <a:pt x="3850" y="45007"/>
                    <a:pt x="3641" y="45154"/>
                  </a:cubicBezTo>
                  <a:cubicBezTo>
                    <a:pt x="3076" y="45489"/>
                    <a:pt x="2637" y="45907"/>
                    <a:pt x="2323" y="46451"/>
                  </a:cubicBezTo>
                  <a:cubicBezTo>
                    <a:pt x="2239" y="46619"/>
                    <a:pt x="2113" y="46744"/>
                    <a:pt x="2009" y="46849"/>
                  </a:cubicBezTo>
                  <a:cubicBezTo>
                    <a:pt x="1465" y="47414"/>
                    <a:pt x="1297" y="48125"/>
                    <a:pt x="1235" y="48857"/>
                  </a:cubicBezTo>
                  <a:cubicBezTo>
                    <a:pt x="1172" y="49590"/>
                    <a:pt x="1444" y="50280"/>
                    <a:pt x="1988" y="50761"/>
                  </a:cubicBezTo>
                  <a:cubicBezTo>
                    <a:pt x="2448" y="51180"/>
                    <a:pt x="2971" y="51556"/>
                    <a:pt x="3536" y="51808"/>
                  </a:cubicBezTo>
                  <a:cubicBezTo>
                    <a:pt x="4080" y="52100"/>
                    <a:pt x="4687" y="52289"/>
                    <a:pt x="5147" y="52707"/>
                  </a:cubicBezTo>
                  <a:cubicBezTo>
                    <a:pt x="5378" y="52917"/>
                    <a:pt x="5754" y="52791"/>
                    <a:pt x="5796" y="52435"/>
                  </a:cubicBezTo>
                  <a:cubicBezTo>
                    <a:pt x="5901" y="51870"/>
                    <a:pt x="6005" y="51264"/>
                    <a:pt x="6026" y="50657"/>
                  </a:cubicBezTo>
                  <a:cubicBezTo>
                    <a:pt x="6110" y="48397"/>
                    <a:pt x="6131" y="46137"/>
                    <a:pt x="6173" y="43857"/>
                  </a:cubicBezTo>
                  <a:cubicBezTo>
                    <a:pt x="6173" y="43731"/>
                    <a:pt x="6152" y="43585"/>
                    <a:pt x="6110" y="43334"/>
                  </a:cubicBezTo>
                  <a:close/>
                  <a:moveTo>
                    <a:pt x="58042" y="42748"/>
                  </a:moveTo>
                  <a:cubicBezTo>
                    <a:pt x="58000" y="43187"/>
                    <a:pt x="57980" y="43438"/>
                    <a:pt x="57980" y="43731"/>
                  </a:cubicBezTo>
                  <a:cubicBezTo>
                    <a:pt x="57959" y="45802"/>
                    <a:pt x="57938" y="47853"/>
                    <a:pt x="57875" y="49924"/>
                  </a:cubicBezTo>
                  <a:cubicBezTo>
                    <a:pt x="57875" y="50238"/>
                    <a:pt x="57875" y="50552"/>
                    <a:pt x="57749" y="50845"/>
                  </a:cubicBezTo>
                  <a:cubicBezTo>
                    <a:pt x="57582" y="51243"/>
                    <a:pt x="57582" y="51598"/>
                    <a:pt x="57561" y="51996"/>
                  </a:cubicBezTo>
                  <a:cubicBezTo>
                    <a:pt x="57561" y="52289"/>
                    <a:pt x="57582" y="52582"/>
                    <a:pt x="57477" y="52833"/>
                  </a:cubicBezTo>
                  <a:cubicBezTo>
                    <a:pt x="57310" y="53314"/>
                    <a:pt x="57310" y="53774"/>
                    <a:pt x="57331" y="54256"/>
                  </a:cubicBezTo>
                  <a:cubicBezTo>
                    <a:pt x="57331" y="54297"/>
                    <a:pt x="57352" y="54360"/>
                    <a:pt x="57415" y="54465"/>
                  </a:cubicBezTo>
                  <a:cubicBezTo>
                    <a:pt x="57561" y="54507"/>
                    <a:pt x="57749" y="54590"/>
                    <a:pt x="57959" y="54653"/>
                  </a:cubicBezTo>
                  <a:cubicBezTo>
                    <a:pt x="58712" y="53942"/>
                    <a:pt x="59507" y="53230"/>
                    <a:pt x="60177" y="52435"/>
                  </a:cubicBezTo>
                  <a:cubicBezTo>
                    <a:pt x="61327" y="51138"/>
                    <a:pt x="61829" y="49632"/>
                    <a:pt x="61411" y="47895"/>
                  </a:cubicBezTo>
                  <a:cubicBezTo>
                    <a:pt x="61348" y="47727"/>
                    <a:pt x="61348" y="47560"/>
                    <a:pt x="61348" y="47393"/>
                  </a:cubicBezTo>
                  <a:cubicBezTo>
                    <a:pt x="61390" y="46849"/>
                    <a:pt x="61160" y="46347"/>
                    <a:pt x="60909" y="45886"/>
                  </a:cubicBezTo>
                  <a:cubicBezTo>
                    <a:pt x="60302" y="44840"/>
                    <a:pt x="59465" y="43982"/>
                    <a:pt x="58628" y="43166"/>
                  </a:cubicBezTo>
                  <a:cubicBezTo>
                    <a:pt x="58524" y="43020"/>
                    <a:pt x="58314" y="42957"/>
                    <a:pt x="58042" y="42748"/>
                  </a:cubicBezTo>
                  <a:close/>
                  <a:moveTo>
                    <a:pt x="15149" y="25339"/>
                  </a:moveTo>
                  <a:lnTo>
                    <a:pt x="14689" y="25339"/>
                  </a:lnTo>
                  <a:cubicBezTo>
                    <a:pt x="14312" y="25297"/>
                    <a:pt x="13956" y="25423"/>
                    <a:pt x="13726" y="25716"/>
                  </a:cubicBezTo>
                  <a:cubicBezTo>
                    <a:pt x="13621" y="25841"/>
                    <a:pt x="13454" y="25946"/>
                    <a:pt x="13391" y="26072"/>
                  </a:cubicBezTo>
                  <a:cubicBezTo>
                    <a:pt x="13266" y="26281"/>
                    <a:pt x="13119" y="26532"/>
                    <a:pt x="13098" y="26762"/>
                  </a:cubicBezTo>
                  <a:cubicBezTo>
                    <a:pt x="13036" y="27411"/>
                    <a:pt x="13077" y="28038"/>
                    <a:pt x="13308" y="28666"/>
                  </a:cubicBezTo>
                  <a:cubicBezTo>
                    <a:pt x="13559" y="29336"/>
                    <a:pt x="14082" y="29712"/>
                    <a:pt x="14668" y="29963"/>
                  </a:cubicBezTo>
                  <a:cubicBezTo>
                    <a:pt x="15128" y="30173"/>
                    <a:pt x="15693" y="30235"/>
                    <a:pt x="16216" y="30340"/>
                  </a:cubicBezTo>
                  <a:cubicBezTo>
                    <a:pt x="16342" y="30361"/>
                    <a:pt x="16467" y="30319"/>
                    <a:pt x="16634" y="30319"/>
                  </a:cubicBezTo>
                  <a:cubicBezTo>
                    <a:pt x="16572" y="30068"/>
                    <a:pt x="16551" y="29921"/>
                    <a:pt x="16488" y="29754"/>
                  </a:cubicBezTo>
                  <a:cubicBezTo>
                    <a:pt x="16174" y="28896"/>
                    <a:pt x="16028" y="28017"/>
                    <a:pt x="15965" y="27097"/>
                  </a:cubicBezTo>
                  <a:cubicBezTo>
                    <a:pt x="15944" y="26406"/>
                    <a:pt x="15735" y="25883"/>
                    <a:pt x="15254" y="25444"/>
                  </a:cubicBezTo>
                  <a:cubicBezTo>
                    <a:pt x="15212" y="25444"/>
                    <a:pt x="15191" y="25423"/>
                    <a:pt x="15149" y="25339"/>
                  </a:cubicBezTo>
                  <a:close/>
                  <a:moveTo>
                    <a:pt x="48376" y="26092"/>
                  </a:moveTo>
                  <a:cubicBezTo>
                    <a:pt x="48250" y="26260"/>
                    <a:pt x="48125" y="26427"/>
                    <a:pt x="47957" y="26532"/>
                  </a:cubicBezTo>
                  <a:cubicBezTo>
                    <a:pt x="47580" y="26804"/>
                    <a:pt x="47413" y="27201"/>
                    <a:pt x="47225" y="27620"/>
                  </a:cubicBezTo>
                  <a:cubicBezTo>
                    <a:pt x="46995" y="28227"/>
                    <a:pt x="46744" y="28833"/>
                    <a:pt x="46451" y="29398"/>
                  </a:cubicBezTo>
                  <a:cubicBezTo>
                    <a:pt x="46325" y="29712"/>
                    <a:pt x="46137" y="30005"/>
                    <a:pt x="45969" y="30319"/>
                  </a:cubicBezTo>
                  <a:cubicBezTo>
                    <a:pt x="46116" y="30382"/>
                    <a:pt x="46179" y="30507"/>
                    <a:pt x="46262" y="30528"/>
                  </a:cubicBezTo>
                  <a:cubicBezTo>
                    <a:pt x="46555" y="30570"/>
                    <a:pt x="46806" y="30528"/>
                    <a:pt x="47099" y="30445"/>
                  </a:cubicBezTo>
                  <a:cubicBezTo>
                    <a:pt x="48104" y="30110"/>
                    <a:pt x="48836" y="29398"/>
                    <a:pt x="49526" y="28666"/>
                  </a:cubicBezTo>
                  <a:cubicBezTo>
                    <a:pt x="49631" y="28561"/>
                    <a:pt x="49694" y="28436"/>
                    <a:pt x="49736" y="28310"/>
                  </a:cubicBezTo>
                  <a:cubicBezTo>
                    <a:pt x="49903" y="27745"/>
                    <a:pt x="50049" y="27201"/>
                    <a:pt x="49924" y="26657"/>
                  </a:cubicBezTo>
                  <a:cubicBezTo>
                    <a:pt x="49526" y="26260"/>
                    <a:pt x="49108" y="25904"/>
                    <a:pt x="48376" y="26092"/>
                  </a:cubicBezTo>
                  <a:close/>
                  <a:moveTo>
                    <a:pt x="54423" y="57415"/>
                  </a:moveTo>
                  <a:cubicBezTo>
                    <a:pt x="54485" y="57457"/>
                    <a:pt x="54527" y="57499"/>
                    <a:pt x="54590" y="57520"/>
                  </a:cubicBezTo>
                  <a:cubicBezTo>
                    <a:pt x="54799" y="57143"/>
                    <a:pt x="55113" y="56997"/>
                    <a:pt x="55448" y="56913"/>
                  </a:cubicBezTo>
                  <a:cubicBezTo>
                    <a:pt x="55511" y="56892"/>
                    <a:pt x="55552" y="56787"/>
                    <a:pt x="55657" y="56683"/>
                  </a:cubicBezTo>
                  <a:cubicBezTo>
                    <a:pt x="55197" y="56683"/>
                    <a:pt x="54862" y="56662"/>
                    <a:pt x="54464" y="56662"/>
                  </a:cubicBezTo>
                  <a:cubicBezTo>
                    <a:pt x="54443" y="56934"/>
                    <a:pt x="54423" y="57185"/>
                    <a:pt x="54423" y="57415"/>
                  </a:cubicBezTo>
                  <a:close/>
                  <a:moveTo>
                    <a:pt x="54527" y="55030"/>
                  </a:moveTo>
                  <a:cubicBezTo>
                    <a:pt x="54443" y="55344"/>
                    <a:pt x="54527" y="55469"/>
                    <a:pt x="54736" y="55448"/>
                  </a:cubicBezTo>
                  <a:cubicBezTo>
                    <a:pt x="54967" y="55406"/>
                    <a:pt x="55218" y="55302"/>
                    <a:pt x="55531" y="55197"/>
                  </a:cubicBezTo>
                  <a:cubicBezTo>
                    <a:pt x="55134" y="55113"/>
                    <a:pt x="54841" y="55093"/>
                    <a:pt x="54527" y="550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567150" y="2642588"/>
              <a:ext cx="348400" cy="196175"/>
            </a:xfrm>
            <a:custGeom>
              <a:avLst/>
              <a:gdLst/>
              <a:ahLst/>
              <a:cxnLst/>
              <a:rect l="l" t="t" r="r" b="b"/>
              <a:pathLst>
                <a:path w="13936" h="7847" extrusionOk="0">
                  <a:moveTo>
                    <a:pt x="460" y="1256"/>
                  </a:moveTo>
                  <a:cubicBezTo>
                    <a:pt x="293" y="1109"/>
                    <a:pt x="147" y="984"/>
                    <a:pt x="21" y="879"/>
                  </a:cubicBezTo>
                  <a:cubicBezTo>
                    <a:pt x="0" y="837"/>
                    <a:pt x="21" y="816"/>
                    <a:pt x="21" y="733"/>
                  </a:cubicBezTo>
                  <a:cubicBezTo>
                    <a:pt x="293" y="503"/>
                    <a:pt x="607" y="272"/>
                    <a:pt x="1004" y="293"/>
                  </a:cubicBezTo>
                  <a:cubicBezTo>
                    <a:pt x="1109" y="293"/>
                    <a:pt x="1256" y="293"/>
                    <a:pt x="1360" y="272"/>
                  </a:cubicBezTo>
                  <a:cubicBezTo>
                    <a:pt x="2448" y="0"/>
                    <a:pt x="3557" y="42"/>
                    <a:pt x="4645" y="42"/>
                  </a:cubicBezTo>
                  <a:cubicBezTo>
                    <a:pt x="6507" y="63"/>
                    <a:pt x="8328" y="63"/>
                    <a:pt x="10190" y="84"/>
                  </a:cubicBezTo>
                  <a:cubicBezTo>
                    <a:pt x="10587" y="84"/>
                    <a:pt x="10985" y="84"/>
                    <a:pt x="11383" y="251"/>
                  </a:cubicBezTo>
                  <a:cubicBezTo>
                    <a:pt x="11634" y="356"/>
                    <a:pt x="11927" y="314"/>
                    <a:pt x="12220" y="314"/>
                  </a:cubicBezTo>
                  <a:cubicBezTo>
                    <a:pt x="12596" y="314"/>
                    <a:pt x="12889" y="482"/>
                    <a:pt x="13224" y="649"/>
                  </a:cubicBezTo>
                  <a:cubicBezTo>
                    <a:pt x="13831" y="1005"/>
                    <a:pt x="13935" y="1465"/>
                    <a:pt x="13914" y="2072"/>
                  </a:cubicBezTo>
                  <a:cubicBezTo>
                    <a:pt x="13914" y="2490"/>
                    <a:pt x="13789" y="2825"/>
                    <a:pt x="13517" y="3139"/>
                  </a:cubicBezTo>
                  <a:cubicBezTo>
                    <a:pt x="13015" y="3788"/>
                    <a:pt x="12554" y="4478"/>
                    <a:pt x="12073" y="5127"/>
                  </a:cubicBezTo>
                  <a:cubicBezTo>
                    <a:pt x="11759" y="5608"/>
                    <a:pt x="11320" y="5964"/>
                    <a:pt x="11111" y="6508"/>
                  </a:cubicBezTo>
                  <a:cubicBezTo>
                    <a:pt x="10525" y="6989"/>
                    <a:pt x="9897" y="7303"/>
                    <a:pt x="9186" y="7491"/>
                  </a:cubicBezTo>
                  <a:cubicBezTo>
                    <a:pt x="7658" y="7847"/>
                    <a:pt x="6152" y="7679"/>
                    <a:pt x="4624" y="7596"/>
                  </a:cubicBezTo>
                  <a:cubicBezTo>
                    <a:pt x="3955" y="7554"/>
                    <a:pt x="3327" y="7219"/>
                    <a:pt x="2762" y="6842"/>
                  </a:cubicBezTo>
                  <a:cubicBezTo>
                    <a:pt x="2532" y="6654"/>
                    <a:pt x="2511" y="6257"/>
                    <a:pt x="2176" y="6068"/>
                  </a:cubicBezTo>
                  <a:cubicBezTo>
                    <a:pt x="1904" y="5943"/>
                    <a:pt x="1779" y="5608"/>
                    <a:pt x="1569" y="5357"/>
                  </a:cubicBezTo>
                  <a:cubicBezTo>
                    <a:pt x="1256" y="4980"/>
                    <a:pt x="1067" y="4520"/>
                    <a:pt x="984" y="4060"/>
                  </a:cubicBezTo>
                  <a:cubicBezTo>
                    <a:pt x="963" y="3955"/>
                    <a:pt x="942" y="3829"/>
                    <a:pt x="921" y="3746"/>
                  </a:cubicBezTo>
                  <a:cubicBezTo>
                    <a:pt x="565" y="2972"/>
                    <a:pt x="335" y="2155"/>
                    <a:pt x="460" y="1256"/>
                  </a:cubicBezTo>
                  <a:close/>
                  <a:moveTo>
                    <a:pt x="1444" y="900"/>
                  </a:moveTo>
                  <a:cubicBezTo>
                    <a:pt x="1402" y="1528"/>
                    <a:pt x="1360" y="2093"/>
                    <a:pt x="1590" y="2679"/>
                  </a:cubicBezTo>
                  <a:cubicBezTo>
                    <a:pt x="1779" y="3076"/>
                    <a:pt x="1862" y="3495"/>
                    <a:pt x="1988" y="3871"/>
                  </a:cubicBezTo>
                  <a:cubicBezTo>
                    <a:pt x="2176" y="4562"/>
                    <a:pt x="2448" y="5168"/>
                    <a:pt x="3076" y="5503"/>
                  </a:cubicBezTo>
                  <a:cubicBezTo>
                    <a:pt x="3181" y="5545"/>
                    <a:pt x="3264" y="5629"/>
                    <a:pt x="3327" y="5733"/>
                  </a:cubicBezTo>
                  <a:cubicBezTo>
                    <a:pt x="3871" y="6529"/>
                    <a:pt x="4729" y="6801"/>
                    <a:pt x="5587" y="6863"/>
                  </a:cubicBezTo>
                  <a:cubicBezTo>
                    <a:pt x="7763" y="7010"/>
                    <a:pt x="8035" y="6905"/>
                    <a:pt x="9981" y="5964"/>
                  </a:cubicBezTo>
                  <a:cubicBezTo>
                    <a:pt x="10023" y="5964"/>
                    <a:pt x="10043" y="5943"/>
                    <a:pt x="10064" y="5943"/>
                  </a:cubicBezTo>
                  <a:cubicBezTo>
                    <a:pt x="10336" y="5859"/>
                    <a:pt x="10483" y="5692"/>
                    <a:pt x="10650" y="5482"/>
                  </a:cubicBezTo>
                  <a:cubicBezTo>
                    <a:pt x="10985" y="5022"/>
                    <a:pt x="11341" y="4583"/>
                    <a:pt x="11696" y="4143"/>
                  </a:cubicBezTo>
                  <a:cubicBezTo>
                    <a:pt x="12115" y="3599"/>
                    <a:pt x="12492" y="3076"/>
                    <a:pt x="12868" y="2490"/>
                  </a:cubicBezTo>
                  <a:cubicBezTo>
                    <a:pt x="13224" y="1925"/>
                    <a:pt x="12868" y="1235"/>
                    <a:pt x="12178" y="1214"/>
                  </a:cubicBezTo>
                  <a:cubicBezTo>
                    <a:pt x="11738" y="1193"/>
                    <a:pt x="11299" y="1193"/>
                    <a:pt x="10859" y="1005"/>
                  </a:cubicBezTo>
                  <a:cubicBezTo>
                    <a:pt x="10650" y="921"/>
                    <a:pt x="10399" y="942"/>
                    <a:pt x="10169" y="921"/>
                  </a:cubicBezTo>
                  <a:cubicBezTo>
                    <a:pt x="8056" y="837"/>
                    <a:pt x="5921" y="795"/>
                    <a:pt x="3787" y="712"/>
                  </a:cubicBezTo>
                  <a:cubicBezTo>
                    <a:pt x="3034" y="649"/>
                    <a:pt x="2281" y="691"/>
                    <a:pt x="1444" y="9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866350" y="2540063"/>
              <a:ext cx="48675" cy="46575"/>
            </a:xfrm>
            <a:custGeom>
              <a:avLst/>
              <a:gdLst/>
              <a:ahLst/>
              <a:cxnLst/>
              <a:rect l="l" t="t" r="r" b="b"/>
              <a:pathLst>
                <a:path w="1947" h="1863" extrusionOk="0">
                  <a:moveTo>
                    <a:pt x="942" y="0"/>
                  </a:moveTo>
                  <a:lnTo>
                    <a:pt x="1026" y="0"/>
                  </a:lnTo>
                  <a:cubicBezTo>
                    <a:pt x="1653" y="21"/>
                    <a:pt x="1946" y="398"/>
                    <a:pt x="1800" y="1026"/>
                  </a:cubicBezTo>
                  <a:cubicBezTo>
                    <a:pt x="1737" y="1465"/>
                    <a:pt x="1235" y="1863"/>
                    <a:pt x="837" y="1842"/>
                  </a:cubicBezTo>
                  <a:cubicBezTo>
                    <a:pt x="398" y="1779"/>
                    <a:pt x="21" y="1381"/>
                    <a:pt x="0" y="921"/>
                  </a:cubicBezTo>
                  <a:cubicBezTo>
                    <a:pt x="0" y="230"/>
                    <a:pt x="252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6514825" y="2540588"/>
              <a:ext cx="39775" cy="45000"/>
            </a:xfrm>
            <a:custGeom>
              <a:avLst/>
              <a:gdLst/>
              <a:ahLst/>
              <a:cxnLst/>
              <a:rect l="l" t="t" r="r" b="b"/>
              <a:pathLst>
                <a:path w="1591" h="1800" extrusionOk="0">
                  <a:moveTo>
                    <a:pt x="22" y="837"/>
                  </a:moveTo>
                  <a:cubicBezTo>
                    <a:pt x="43" y="733"/>
                    <a:pt x="43" y="586"/>
                    <a:pt x="105" y="398"/>
                  </a:cubicBezTo>
                  <a:cubicBezTo>
                    <a:pt x="147" y="189"/>
                    <a:pt x="315" y="63"/>
                    <a:pt x="524" y="21"/>
                  </a:cubicBezTo>
                  <a:cubicBezTo>
                    <a:pt x="670" y="0"/>
                    <a:pt x="859" y="0"/>
                    <a:pt x="1005" y="21"/>
                  </a:cubicBezTo>
                  <a:cubicBezTo>
                    <a:pt x="1298" y="63"/>
                    <a:pt x="1486" y="209"/>
                    <a:pt x="1528" y="502"/>
                  </a:cubicBezTo>
                  <a:cubicBezTo>
                    <a:pt x="1570" y="691"/>
                    <a:pt x="1591" y="900"/>
                    <a:pt x="1570" y="1067"/>
                  </a:cubicBezTo>
                  <a:cubicBezTo>
                    <a:pt x="1507" y="1590"/>
                    <a:pt x="1277" y="1800"/>
                    <a:pt x="733" y="1779"/>
                  </a:cubicBezTo>
                  <a:cubicBezTo>
                    <a:pt x="231" y="1779"/>
                    <a:pt x="22" y="1549"/>
                    <a:pt x="1" y="1046"/>
                  </a:cubicBezTo>
                  <a:cubicBezTo>
                    <a:pt x="1" y="1026"/>
                    <a:pt x="22" y="984"/>
                    <a:pt x="22" y="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075050" y="3147888"/>
              <a:ext cx="124525" cy="213450"/>
            </a:xfrm>
            <a:custGeom>
              <a:avLst/>
              <a:gdLst/>
              <a:ahLst/>
              <a:cxnLst/>
              <a:rect l="l" t="t" r="r" b="b"/>
              <a:pathLst>
                <a:path w="4981" h="8538" extrusionOk="0">
                  <a:moveTo>
                    <a:pt x="3976" y="796"/>
                  </a:moveTo>
                  <a:cubicBezTo>
                    <a:pt x="4165" y="586"/>
                    <a:pt x="4228" y="335"/>
                    <a:pt x="4562" y="356"/>
                  </a:cubicBezTo>
                  <a:cubicBezTo>
                    <a:pt x="4792" y="377"/>
                    <a:pt x="4918" y="607"/>
                    <a:pt x="4918" y="1026"/>
                  </a:cubicBezTo>
                  <a:cubicBezTo>
                    <a:pt x="4939" y="2783"/>
                    <a:pt x="4981" y="4541"/>
                    <a:pt x="4981" y="6299"/>
                  </a:cubicBezTo>
                  <a:cubicBezTo>
                    <a:pt x="4981" y="7345"/>
                    <a:pt x="4290" y="8119"/>
                    <a:pt x="3265" y="8349"/>
                  </a:cubicBezTo>
                  <a:cubicBezTo>
                    <a:pt x="2679" y="8516"/>
                    <a:pt x="2051" y="8537"/>
                    <a:pt x="1445" y="8328"/>
                  </a:cubicBezTo>
                  <a:cubicBezTo>
                    <a:pt x="1256" y="8244"/>
                    <a:pt x="1068" y="8182"/>
                    <a:pt x="1068" y="7931"/>
                  </a:cubicBezTo>
                  <a:cubicBezTo>
                    <a:pt x="1068" y="7721"/>
                    <a:pt x="1256" y="7554"/>
                    <a:pt x="1528" y="7491"/>
                  </a:cubicBezTo>
                  <a:cubicBezTo>
                    <a:pt x="1779" y="7428"/>
                    <a:pt x="2010" y="7470"/>
                    <a:pt x="2282" y="7428"/>
                  </a:cubicBezTo>
                  <a:cubicBezTo>
                    <a:pt x="2575" y="7408"/>
                    <a:pt x="2847" y="7387"/>
                    <a:pt x="3119" y="7303"/>
                  </a:cubicBezTo>
                  <a:cubicBezTo>
                    <a:pt x="3579" y="7177"/>
                    <a:pt x="3893" y="6843"/>
                    <a:pt x="3935" y="6340"/>
                  </a:cubicBezTo>
                  <a:cubicBezTo>
                    <a:pt x="3976" y="5755"/>
                    <a:pt x="3956" y="5169"/>
                    <a:pt x="3956" y="4604"/>
                  </a:cubicBezTo>
                  <a:cubicBezTo>
                    <a:pt x="3725" y="4478"/>
                    <a:pt x="3642" y="4604"/>
                    <a:pt x="3537" y="4708"/>
                  </a:cubicBezTo>
                  <a:cubicBezTo>
                    <a:pt x="3160" y="5085"/>
                    <a:pt x="2721" y="5190"/>
                    <a:pt x="2198" y="5169"/>
                  </a:cubicBezTo>
                  <a:cubicBezTo>
                    <a:pt x="1779" y="5127"/>
                    <a:pt x="1361" y="5106"/>
                    <a:pt x="963" y="4897"/>
                  </a:cubicBezTo>
                  <a:cubicBezTo>
                    <a:pt x="378" y="4583"/>
                    <a:pt x="1" y="4143"/>
                    <a:pt x="64" y="3411"/>
                  </a:cubicBezTo>
                  <a:cubicBezTo>
                    <a:pt x="85" y="3118"/>
                    <a:pt x="64" y="2825"/>
                    <a:pt x="85" y="2574"/>
                  </a:cubicBezTo>
                  <a:cubicBezTo>
                    <a:pt x="210" y="1570"/>
                    <a:pt x="754" y="817"/>
                    <a:pt x="1633" y="356"/>
                  </a:cubicBezTo>
                  <a:cubicBezTo>
                    <a:pt x="2261" y="1"/>
                    <a:pt x="2930" y="63"/>
                    <a:pt x="3558" y="482"/>
                  </a:cubicBezTo>
                  <a:cubicBezTo>
                    <a:pt x="3746" y="566"/>
                    <a:pt x="3851" y="691"/>
                    <a:pt x="3976" y="796"/>
                  </a:cubicBezTo>
                  <a:close/>
                  <a:moveTo>
                    <a:pt x="3997" y="2051"/>
                  </a:moveTo>
                  <a:cubicBezTo>
                    <a:pt x="3767" y="1758"/>
                    <a:pt x="3579" y="1528"/>
                    <a:pt x="3370" y="1298"/>
                  </a:cubicBezTo>
                  <a:cubicBezTo>
                    <a:pt x="3223" y="1110"/>
                    <a:pt x="3035" y="1026"/>
                    <a:pt x="2784" y="1005"/>
                  </a:cubicBezTo>
                  <a:cubicBezTo>
                    <a:pt x="2365" y="1005"/>
                    <a:pt x="2010" y="1110"/>
                    <a:pt x="1696" y="1423"/>
                  </a:cubicBezTo>
                  <a:cubicBezTo>
                    <a:pt x="1110" y="2030"/>
                    <a:pt x="1026" y="2762"/>
                    <a:pt x="1110" y="3537"/>
                  </a:cubicBezTo>
                  <a:cubicBezTo>
                    <a:pt x="1131" y="3788"/>
                    <a:pt x="1277" y="3892"/>
                    <a:pt x="1466" y="3955"/>
                  </a:cubicBezTo>
                  <a:cubicBezTo>
                    <a:pt x="2198" y="4311"/>
                    <a:pt x="2784" y="4164"/>
                    <a:pt x="3223" y="3495"/>
                  </a:cubicBezTo>
                  <a:cubicBezTo>
                    <a:pt x="3537" y="3055"/>
                    <a:pt x="3767" y="2532"/>
                    <a:pt x="3997" y="20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522675" y="3078838"/>
              <a:ext cx="117200" cy="203500"/>
            </a:xfrm>
            <a:custGeom>
              <a:avLst/>
              <a:gdLst/>
              <a:ahLst/>
              <a:cxnLst/>
              <a:rect l="l" t="t" r="r" b="b"/>
              <a:pathLst>
                <a:path w="4688" h="8140" extrusionOk="0">
                  <a:moveTo>
                    <a:pt x="3432" y="5985"/>
                  </a:moveTo>
                  <a:cubicBezTo>
                    <a:pt x="3118" y="6257"/>
                    <a:pt x="2930" y="6403"/>
                    <a:pt x="2742" y="6550"/>
                  </a:cubicBezTo>
                  <a:cubicBezTo>
                    <a:pt x="2135" y="6989"/>
                    <a:pt x="1465" y="6989"/>
                    <a:pt x="817" y="6675"/>
                  </a:cubicBezTo>
                  <a:cubicBezTo>
                    <a:pt x="294" y="6403"/>
                    <a:pt x="22" y="5985"/>
                    <a:pt x="22" y="5357"/>
                  </a:cubicBezTo>
                  <a:cubicBezTo>
                    <a:pt x="1" y="4457"/>
                    <a:pt x="231" y="3641"/>
                    <a:pt x="817" y="2909"/>
                  </a:cubicBezTo>
                  <a:cubicBezTo>
                    <a:pt x="1465" y="2051"/>
                    <a:pt x="2239" y="1905"/>
                    <a:pt x="3181" y="2470"/>
                  </a:cubicBezTo>
                  <a:cubicBezTo>
                    <a:pt x="3265" y="2511"/>
                    <a:pt x="3348" y="2511"/>
                    <a:pt x="3453" y="2574"/>
                  </a:cubicBezTo>
                  <a:cubicBezTo>
                    <a:pt x="3537" y="2072"/>
                    <a:pt x="3537" y="1591"/>
                    <a:pt x="3495" y="1110"/>
                  </a:cubicBezTo>
                  <a:lnTo>
                    <a:pt x="2867" y="859"/>
                  </a:lnTo>
                  <a:cubicBezTo>
                    <a:pt x="2658" y="796"/>
                    <a:pt x="2428" y="733"/>
                    <a:pt x="2219" y="670"/>
                  </a:cubicBezTo>
                  <a:cubicBezTo>
                    <a:pt x="1967" y="587"/>
                    <a:pt x="1821" y="419"/>
                    <a:pt x="1905" y="252"/>
                  </a:cubicBezTo>
                  <a:cubicBezTo>
                    <a:pt x="1988" y="105"/>
                    <a:pt x="2177" y="1"/>
                    <a:pt x="2428" y="84"/>
                  </a:cubicBezTo>
                  <a:cubicBezTo>
                    <a:pt x="2909" y="189"/>
                    <a:pt x="3369" y="315"/>
                    <a:pt x="3809" y="440"/>
                  </a:cubicBezTo>
                  <a:cubicBezTo>
                    <a:pt x="4206" y="545"/>
                    <a:pt x="4436" y="817"/>
                    <a:pt x="4436" y="1256"/>
                  </a:cubicBezTo>
                  <a:lnTo>
                    <a:pt x="4436" y="2198"/>
                  </a:lnTo>
                  <a:cubicBezTo>
                    <a:pt x="4436" y="2511"/>
                    <a:pt x="4415" y="2804"/>
                    <a:pt x="4604" y="3118"/>
                  </a:cubicBezTo>
                  <a:cubicBezTo>
                    <a:pt x="4687" y="3265"/>
                    <a:pt x="4687" y="3495"/>
                    <a:pt x="4646" y="3683"/>
                  </a:cubicBezTo>
                  <a:cubicBezTo>
                    <a:pt x="4499" y="4939"/>
                    <a:pt x="4436" y="6236"/>
                    <a:pt x="4583" y="7512"/>
                  </a:cubicBezTo>
                  <a:cubicBezTo>
                    <a:pt x="4604" y="7826"/>
                    <a:pt x="4478" y="8035"/>
                    <a:pt x="4206" y="8077"/>
                  </a:cubicBezTo>
                  <a:cubicBezTo>
                    <a:pt x="3892" y="8140"/>
                    <a:pt x="3599" y="8014"/>
                    <a:pt x="3537" y="7721"/>
                  </a:cubicBezTo>
                  <a:cubicBezTo>
                    <a:pt x="3474" y="7533"/>
                    <a:pt x="3474" y="7324"/>
                    <a:pt x="3474" y="7136"/>
                  </a:cubicBezTo>
                  <a:cubicBezTo>
                    <a:pt x="3432" y="6759"/>
                    <a:pt x="3453" y="6466"/>
                    <a:pt x="3432" y="5985"/>
                  </a:cubicBezTo>
                  <a:close/>
                  <a:moveTo>
                    <a:pt x="3453" y="4102"/>
                  </a:moveTo>
                  <a:cubicBezTo>
                    <a:pt x="3307" y="3872"/>
                    <a:pt x="3160" y="3662"/>
                    <a:pt x="3055" y="3453"/>
                  </a:cubicBezTo>
                  <a:cubicBezTo>
                    <a:pt x="2700" y="2804"/>
                    <a:pt x="2114" y="2742"/>
                    <a:pt x="1654" y="3348"/>
                  </a:cubicBezTo>
                  <a:cubicBezTo>
                    <a:pt x="1193" y="3934"/>
                    <a:pt x="1026" y="4604"/>
                    <a:pt x="1047" y="5336"/>
                  </a:cubicBezTo>
                  <a:cubicBezTo>
                    <a:pt x="1068" y="5880"/>
                    <a:pt x="1654" y="6173"/>
                    <a:pt x="2093" y="5838"/>
                  </a:cubicBezTo>
                  <a:cubicBezTo>
                    <a:pt x="2700" y="5357"/>
                    <a:pt x="3307" y="4897"/>
                    <a:pt x="3453" y="4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245450" y="3023388"/>
              <a:ext cx="133925" cy="313350"/>
            </a:xfrm>
            <a:custGeom>
              <a:avLst/>
              <a:gdLst/>
              <a:ahLst/>
              <a:cxnLst/>
              <a:rect l="l" t="t" r="r" b="b"/>
              <a:pathLst>
                <a:path w="5357" h="12534" extrusionOk="0">
                  <a:moveTo>
                    <a:pt x="1088" y="11509"/>
                  </a:moveTo>
                  <a:cubicBezTo>
                    <a:pt x="1360" y="11509"/>
                    <a:pt x="1548" y="11551"/>
                    <a:pt x="1716" y="11509"/>
                  </a:cubicBezTo>
                  <a:cubicBezTo>
                    <a:pt x="2406" y="11341"/>
                    <a:pt x="3097" y="11195"/>
                    <a:pt x="3787" y="11007"/>
                  </a:cubicBezTo>
                  <a:cubicBezTo>
                    <a:pt x="4248" y="10881"/>
                    <a:pt x="4666" y="10923"/>
                    <a:pt x="5126" y="11007"/>
                  </a:cubicBezTo>
                  <a:cubicBezTo>
                    <a:pt x="5273" y="11027"/>
                    <a:pt x="5357" y="11237"/>
                    <a:pt x="5273" y="11425"/>
                  </a:cubicBezTo>
                  <a:cubicBezTo>
                    <a:pt x="5210" y="11634"/>
                    <a:pt x="5043" y="11739"/>
                    <a:pt x="4833" y="11802"/>
                  </a:cubicBezTo>
                  <a:cubicBezTo>
                    <a:pt x="3871" y="12011"/>
                    <a:pt x="2929" y="12262"/>
                    <a:pt x="1925" y="12450"/>
                  </a:cubicBezTo>
                  <a:cubicBezTo>
                    <a:pt x="1465" y="12534"/>
                    <a:pt x="963" y="12471"/>
                    <a:pt x="481" y="12450"/>
                  </a:cubicBezTo>
                  <a:cubicBezTo>
                    <a:pt x="209" y="12429"/>
                    <a:pt x="42" y="12241"/>
                    <a:pt x="21" y="11927"/>
                  </a:cubicBezTo>
                  <a:cubicBezTo>
                    <a:pt x="0" y="11718"/>
                    <a:pt x="21" y="11530"/>
                    <a:pt x="21" y="11320"/>
                  </a:cubicBezTo>
                  <a:cubicBezTo>
                    <a:pt x="63" y="8914"/>
                    <a:pt x="126" y="6508"/>
                    <a:pt x="209" y="4102"/>
                  </a:cubicBezTo>
                  <a:cubicBezTo>
                    <a:pt x="230" y="3056"/>
                    <a:pt x="272" y="2009"/>
                    <a:pt x="335" y="963"/>
                  </a:cubicBezTo>
                  <a:cubicBezTo>
                    <a:pt x="335" y="733"/>
                    <a:pt x="377" y="524"/>
                    <a:pt x="439" y="294"/>
                  </a:cubicBezTo>
                  <a:cubicBezTo>
                    <a:pt x="460" y="189"/>
                    <a:pt x="565" y="84"/>
                    <a:pt x="649" y="43"/>
                  </a:cubicBezTo>
                  <a:cubicBezTo>
                    <a:pt x="732" y="1"/>
                    <a:pt x="858" y="43"/>
                    <a:pt x="984" y="43"/>
                  </a:cubicBezTo>
                  <a:cubicBezTo>
                    <a:pt x="1004" y="210"/>
                    <a:pt x="1046" y="336"/>
                    <a:pt x="1046" y="461"/>
                  </a:cubicBezTo>
                  <a:cubicBezTo>
                    <a:pt x="1067" y="2093"/>
                    <a:pt x="1088" y="3704"/>
                    <a:pt x="1088" y="5315"/>
                  </a:cubicBezTo>
                  <a:cubicBezTo>
                    <a:pt x="1088" y="7094"/>
                    <a:pt x="1067" y="8893"/>
                    <a:pt x="1046" y="10672"/>
                  </a:cubicBezTo>
                  <a:cubicBezTo>
                    <a:pt x="1067" y="10902"/>
                    <a:pt x="1088" y="11195"/>
                    <a:pt x="1088" y="115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6968875" y="3122263"/>
              <a:ext cx="102025" cy="149625"/>
            </a:xfrm>
            <a:custGeom>
              <a:avLst/>
              <a:gdLst/>
              <a:ahLst/>
              <a:cxnLst/>
              <a:rect l="l" t="t" r="r" b="b"/>
              <a:pathLst>
                <a:path w="4081" h="5985" extrusionOk="0">
                  <a:moveTo>
                    <a:pt x="1151" y="858"/>
                  </a:moveTo>
                  <a:cubicBezTo>
                    <a:pt x="1632" y="691"/>
                    <a:pt x="2072" y="544"/>
                    <a:pt x="2490" y="419"/>
                  </a:cubicBezTo>
                  <a:cubicBezTo>
                    <a:pt x="2804" y="335"/>
                    <a:pt x="3118" y="272"/>
                    <a:pt x="3411" y="461"/>
                  </a:cubicBezTo>
                  <a:cubicBezTo>
                    <a:pt x="3725" y="670"/>
                    <a:pt x="3955" y="942"/>
                    <a:pt x="3934" y="1381"/>
                  </a:cubicBezTo>
                  <a:cubicBezTo>
                    <a:pt x="3913" y="2323"/>
                    <a:pt x="3913" y="3243"/>
                    <a:pt x="3913" y="4185"/>
                  </a:cubicBezTo>
                  <a:cubicBezTo>
                    <a:pt x="3913" y="4541"/>
                    <a:pt x="3871" y="4917"/>
                    <a:pt x="3976" y="5273"/>
                  </a:cubicBezTo>
                  <a:cubicBezTo>
                    <a:pt x="4081" y="5608"/>
                    <a:pt x="3871" y="5901"/>
                    <a:pt x="3516" y="5922"/>
                  </a:cubicBezTo>
                  <a:cubicBezTo>
                    <a:pt x="3181" y="5984"/>
                    <a:pt x="2888" y="5775"/>
                    <a:pt x="2825" y="5461"/>
                  </a:cubicBezTo>
                  <a:cubicBezTo>
                    <a:pt x="2804" y="5231"/>
                    <a:pt x="2804" y="5022"/>
                    <a:pt x="2804" y="4771"/>
                  </a:cubicBezTo>
                  <a:cubicBezTo>
                    <a:pt x="2825" y="3871"/>
                    <a:pt x="2867" y="2971"/>
                    <a:pt x="2867" y="2051"/>
                  </a:cubicBezTo>
                  <a:cubicBezTo>
                    <a:pt x="2867" y="1883"/>
                    <a:pt x="2825" y="1695"/>
                    <a:pt x="2825" y="1507"/>
                  </a:cubicBezTo>
                  <a:cubicBezTo>
                    <a:pt x="2156" y="1402"/>
                    <a:pt x="1674" y="1779"/>
                    <a:pt x="1130" y="2114"/>
                  </a:cubicBezTo>
                  <a:cubicBezTo>
                    <a:pt x="1130" y="2762"/>
                    <a:pt x="1109" y="3453"/>
                    <a:pt x="1109" y="4101"/>
                  </a:cubicBezTo>
                  <a:cubicBezTo>
                    <a:pt x="1109" y="4331"/>
                    <a:pt x="1109" y="4541"/>
                    <a:pt x="1088" y="4771"/>
                  </a:cubicBezTo>
                  <a:cubicBezTo>
                    <a:pt x="1026" y="5127"/>
                    <a:pt x="796" y="5336"/>
                    <a:pt x="524" y="5294"/>
                  </a:cubicBezTo>
                  <a:cubicBezTo>
                    <a:pt x="272" y="5273"/>
                    <a:pt x="63" y="5064"/>
                    <a:pt x="0" y="4729"/>
                  </a:cubicBezTo>
                  <a:lnTo>
                    <a:pt x="0" y="4457"/>
                  </a:lnTo>
                  <a:cubicBezTo>
                    <a:pt x="63" y="3264"/>
                    <a:pt x="105" y="2030"/>
                    <a:pt x="168" y="837"/>
                  </a:cubicBezTo>
                  <a:cubicBezTo>
                    <a:pt x="168" y="628"/>
                    <a:pt x="252" y="377"/>
                    <a:pt x="356" y="210"/>
                  </a:cubicBezTo>
                  <a:cubicBezTo>
                    <a:pt x="461" y="0"/>
                    <a:pt x="796" y="0"/>
                    <a:pt x="900" y="210"/>
                  </a:cubicBezTo>
                  <a:cubicBezTo>
                    <a:pt x="984" y="377"/>
                    <a:pt x="1068" y="586"/>
                    <a:pt x="1151" y="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6406550" y="3128013"/>
              <a:ext cx="85300" cy="186250"/>
            </a:xfrm>
            <a:custGeom>
              <a:avLst/>
              <a:gdLst/>
              <a:ahLst/>
              <a:cxnLst/>
              <a:rect l="l" t="t" r="r" b="b"/>
              <a:pathLst>
                <a:path w="3412" h="7450" extrusionOk="0">
                  <a:moveTo>
                    <a:pt x="1026" y="3955"/>
                  </a:moveTo>
                  <a:cubicBezTo>
                    <a:pt x="1026" y="4499"/>
                    <a:pt x="1005" y="5022"/>
                    <a:pt x="1005" y="5524"/>
                  </a:cubicBezTo>
                  <a:lnTo>
                    <a:pt x="1005" y="5859"/>
                  </a:lnTo>
                  <a:cubicBezTo>
                    <a:pt x="1068" y="6257"/>
                    <a:pt x="1340" y="6466"/>
                    <a:pt x="1737" y="6319"/>
                  </a:cubicBezTo>
                  <a:cubicBezTo>
                    <a:pt x="2030" y="6215"/>
                    <a:pt x="2302" y="6068"/>
                    <a:pt x="2574" y="5943"/>
                  </a:cubicBezTo>
                  <a:cubicBezTo>
                    <a:pt x="2700" y="5880"/>
                    <a:pt x="2804" y="5754"/>
                    <a:pt x="2930" y="5754"/>
                  </a:cubicBezTo>
                  <a:cubicBezTo>
                    <a:pt x="3076" y="5713"/>
                    <a:pt x="3223" y="5775"/>
                    <a:pt x="3306" y="5880"/>
                  </a:cubicBezTo>
                  <a:cubicBezTo>
                    <a:pt x="3390" y="5964"/>
                    <a:pt x="3411" y="6131"/>
                    <a:pt x="3411" y="6278"/>
                  </a:cubicBezTo>
                  <a:cubicBezTo>
                    <a:pt x="3411" y="6340"/>
                    <a:pt x="3348" y="6424"/>
                    <a:pt x="3286" y="6487"/>
                  </a:cubicBezTo>
                  <a:cubicBezTo>
                    <a:pt x="2595" y="7114"/>
                    <a:pt x="1821" y="7449"/>
                    <a:pt x="879" y="7177"/>
                  </a:cubicBezTo>
                  <a:cubicBezTo>
                    <a:pt x="314" y="7031"/>
                    <a:pt x="1" y="6591"/>
                    <a:pt x="1" y="6026"/>
                  </a:cubicBezTo>
                  <a:cubicBezTo>
                    <a:pt x="1" y="4918"/>
                    <a:pt x="63" y="3767"/>
                    <a:pt x="84" y="2637"/>
                  </a:cubicBezTo>
                  <a:cubicBezTo>
                    <a:pt x="84" y="2449"/>
                    <a:pt x="189" y="2281"/>
                    <a:pt x="273" y="2093"/>
                  </a:cubicBezTo>
                  <a:cubicBezTo>
                    <a:pt x="398" y="1758"/>
                    <a:pt x="566" y="1402"/>
                    <a:pt x="628" y="1068"/>
                  </a:cubicBezTo>
                  <a:cubicBezTo>
                    <a:pt x="838" y="314"/>
                    <a:pt x="1319" y="0"/>
                    <a:pt x="1988" y="42"/>
                  </a:cubicBezTo>
                  <a:lnTo>
                    <a:pt x="2344" y="42"/>
                  </a:lnTo>
                  <a:cubicBezTo>
                    <a:pt x="2972" y="105"/>
                    <a:pt x="3223" y="419"/>
                    <a:pt x="3244" y="1047"/>
                  </a:cubicBezTo>
                  <a:cubicBezTo>
                    <a:pt x="3286" y="1674"/>
                    <a:pt x="3014" y="2135"/>
                    <a:pt x="2595" y="2532"/>
                  </a:cubicBezTo>
                  <a:cubicBezTo>
                    <a:pt x="2156" y="2930"/>
                    <a:pt x="1674" y="3285"/>
                    <a:pt x="1235" y="3683"/>
                  </a:cubicBezTo>
                  <a:cubicBezTo>
                    <a:pt x="1235" y="3746"/>
                    <a:pt x="1151" y="3809"/>
                    <a:pt x="1026" y="3955"/>
                  </a:cubicBezTo>
                  <a:close/>
                  <a:moveTo>
                    <a:pt x="2428" y="837"/>
                  </a:moveTo>
                  <a:cubicBezTo>
                    <a:pt x="2177" y="858"/>
                    <a:pt x="2009" y="816"/>
                    <a:pt x="1842" y="879"/>
                  </a:cubicBezTo>
                  <a:cubicBezTo>
                    <a:pt x="1737" y="942"/>
                    <a:pt x="1612" y="1068"/>
                    <a:pt x="1591" y="1193"/>
                  </a:cubicBezTo>
                  <a:cubicBezTo>
                    <a:pt x="1528" y="1612"/>
                    <a:pt x="1319" y="2009"/>
                    <a:pt x="1151" y="2386"/>
                  </a:cubicBezTo>
                  <a:cubicBezTo>
                    <a:pt x="1130" y="2428"/>
                    <a:pt x="1151" y="2532"/>
                    <a:pt x="1193" y="2658"/>
                  </a:cubicBezTo>
                  <a:cubicBezTo>
                    <a:pt x="1821" y="2197"/>
                    <a:pt x="2470" y="1800"/>
                    <a:pt x="2428" y="8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784750" y="3156263"/>
              <a:ext cx="89475" cy="139175"/>
            </a:xfrm>
            <a:custGeom>
              <a:avLst/>
              <a:gdLst/>
              <a:ahLst/>
              <a:cxnLst/>
              <a:rect l="l" t="t" r="r" b="b"/>
              <a:pathLst>
                <a:path w="3579" h="5567" extrusionOk="0">
                  <a:moveTo>
                    <a:pt x="1067" y="1319"/>
                  </a:moveTo>
                  <a:cubicBezTo>
                    <a:pt x="1339" y="1193"/>
                    <a:pt x="1465" y="1151"/>
                    <a:pt x="1591" y="1088"/>
                  </a:cubicBezTo>
                  <a:cubicBezTo>
                    <a:pt x="1883" y="984"/>
                    <a:pt x="2176" y="879"/>
                    <a:pt x="2490" y="837"/>
                  </a:cubicBezTo>
                  <a:cubicBezTo>
                    <a:pt x="3327" y="691"/>
                    <a:pt x="3578" y="942"/>
                    <a:pt x="3578" y="1779"/>
                  </a:cubicBezTo>
                  <a:cubicBezTo>
                    <a:pt x="3578" y="2741"/>
                    <a:pt x="3557" y="3704"/>
                    <a:pt x="3536" y="4666"/>
                  </a:cubicBezTo>
                  <a:cubicBezTo>
                    <a:pt x="3536" y="4813"/>
                    <a:pt x="3536" y="4959"/>
                    <a:pt x="3495" y="5085"/>
                  </a:cubicBezTo>
                  <a:cubicBezTo>
                    <a:pt x="3474" y="5336"/>
                    <a:pt x="3264" y="5503"/>
                    <a:pt x="3034" y="5545"/>
                  </a:cubicBezTo>
                  <a:cubicBezTo>
                    <a:pt x="2804" y="5566"/>
                    <a:pt x="2532" y="5357"/>
                    <a:pt x="2511" y="5085"/>
                  </a:cubicBezTo>
                  <a:cubicBezTo>
                    <a:pt x="2490" y="4855"/>
                    <a:pt x="2490" y="4645"/>
                    <a:pt x="2490" y="4415"/>
                  </a:cubicBezTo>
                  <a:cubicBezTo>
                    <a:pt x="2490" y="3599"/>
                    <a:pt x="2511" y="2762"/>
                    <a:pt x="2532" y="1988"/>
                  </a:cubicBezTo>
                  <a:cubicBezTo>
                    <a:pt x="2302" y="1779"/>
                    <a:pt x="2155" y="1883"/>
                    <a:pt x="1967" y="1988"/>
                  </a:cubicBezTo>
                  <a:cubicBezTo>
                    <a:pt x="1486" y="2323"/>
                    <a:pt x="1277" y="2825"/>
                    <a:pt x="1130" y="3306"/>
                  </a:cubicBezTo>
                  <a:cubicBezTo>
                    <a:pt x="1047" y="3516"/>
                    <a:pt x="1026" y="3767"/>
                    <a:pt x="963" y="3976"/>
                  </a:cubicBezTo>
                  <a:cubicBezTo>
                    <a:pt x="921" y="4143"/>
                    <a:pt x="712" y="4290"/>
                    <a:pt x="503" y="4290"/>
                  </a:cubicBezTo>
                  <a:cubicBezTo>
                    <a:pt x="314" y="4290"/>
                    <a:pt x="84" y="4122"/>
                    <a:pt x="42" y="3934"/>
                  </a:cubicBezTo>
                  <a:cubicBezTo>
                    <a:pt x="21" y="3829"/>
                    <a:pt x="0" y="3704"/>
                    <a:pt x="0" y="3599"/>
                  </a:cubicBezTo>
                  <a:cubicBezTo>
                    <a:pt x="42" y="2616"/>
                    <a:pt x="105" y="1611"/>
                    <a:pt x="189" y="628"/>
                  </a:cubicBezTo>
                  <a:cubicBezTo>
                    <a:pt x="210" y="440"/>
                    <a:pt x="314" y="251"/>
                    <a:pt x="419" y="105"/>
                  </a:cubicBezTo>
                  <a:cubicBezTo>
                    <a:pt x="503" y="21"/>
                    <a:pt x="670" y="0"/>
                    <a:pt x="816" y="21"/>
                  </a:cubicBezTo>
                  <a:cubicBezTo>
                    <a:pt x="921" y="42"/>
                    <a:pt x="1047" y="210"/>
                    <a:pt x="1047" y="314"/>
                  </a:cubicBezTo>
                  <a:cubicBezTo>
                    <a:pt x="1109" y="628"/>
                    <a:pt x="1067" y="900"/>
                    <a:pt x="1067" y="1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680125" y="3102913"/>
              <a:ext cx="77450" cy="187275"/>
            </a:xfrm>
            <a:custGeom>
              <a:avLst/>
              <a:gdLst/>
              <a:ahLst/>
              <a:cxnLst/>
              <a:rect l="l" t="t" r="r" b="b"/>
              <a:pathLst>
                <a:path w="3098" h="7491" extrusionOk="0">
                  <a:moveTo>
                    <a:pt x="1151" y="2909"/>
                  </a:moveTo>
                  <a:cubicBezTo>
                    <a:pt x="1444" y="2699"/>
                    <a:pt x="1654" y="2553"/>
                    <a:pt x="1884" y="2365"/>
                  </a:cubicBezTo>
                  <a:cubicBezTo>
                    <a:pt x="2156" y="2176"/>
                    <a:pt x="2428" y="2092"/>
                    <a:pt x="2763" y="2176"/>
                  </a:cubicBezTo>
                  <a:cubicBezTo>
                    <a:pt x="2951" y="2239"/>
                    <a:pt x="3097" y="2323"/>
                    <a:pt x="3097" y="2511"/>
                  </a:cubicBezTo>
                  <a:cubicBezTo>
                    <a:pt x="3097" y="2637"/>
                    <a:pt x="3014" y="2783"/>
                    <a:pt x="2930" y="2888"/>
                  </a:cubicBezTo>
                  <a:cubicBezTo>
                    <a:pt x="2825" y="2992"/>
                    <a:pt x="2679" y="3013"/>
                    <a:pt x="2574" y="3097"/>
                  </a:cubicBezTo>
                  <a:cubicBezTo>
                    <a:pt x="1654" y="3725"/>
                    <a:pt x="1068" y="4561"/>
                    <a:pt x="1047" y="5712"/>
                  </a:cubicBezTo>
                  <a:cubicBezTo>
                    <a:pt x="1047" y="6047"/>
                    <a:pt x="1047" y="6382"/>
                    <a:pt x="1026" y="6717"/>
                  </a:cubicBezTo>
                  <a:cubicBezTo>
                    <a:pt x="1026" y="6884"/>
                    <a:pt x="963" y="7072"/>
                    <a:pt x="900" y="7198"/>
                  </a:cubicBezTo>
                  <a:cubicBezTo>
                    <a:pt x="817" y="7386"/>
                    <a:pt x="545" y="7491"/>
                    <a:pt x="398" y="7407"/>
                  </a:cubicBezTo>
                  <a:cubicBezTo>
                    <a:pt x="273" y="7344"/>
                    <a:pt x="126" y="7219"/>
                    <a:pt x="63" y="7093"/>
                  </a:cubicBezTo>
                  <a:cubicBezTo>
                    <a:pt x="1" y="6989"/>
                    <a:pt x="1" y="6800"/>
                    <a:pt x="1" y="6675"/>
                  </a:cubicBezTo>
                  <a:cubicBezTo>
                    <a:pt x="63" y="4729"/>
                    <a:pt x="105" y="2825"/>
                    <a:pt x="168" y="900"/>
                  </a:cubicBezTo>
                  <a:cubicBezTo>
                    <a:pt x="168" y="712"/>
                    <a:pt x="210" y="502"/>
                    <a:pt x="273" y="314"/>
                  </a:cubicBezTo>
                  <a:cubicBezTo>
                    <a:pt x="314" y="126"/>
                    <a:pt x="545" y="0"/>
                    <a:pt x="733" y="21"/>
                  </a:cubicBezTo>
                  <a:cubicBezTo>
                    <a:pt x="921" y="63"/>
                    <a:pt x="1110" y="230"/>
                    <a:pt x="1130" y="419"/>
                  </a:cubicBezTo>
                  <a:cubicBezTo>
                    <a:pt x="1151" y="544"/>
                    <a:pt x="1130" y="712"/>
                    <a:pt x="1130" y="837"/>
                  </a:cubicBezTo>
                  <a:cubicBezTo>
                    <a:pt x="1130" y="1381"/>
                    <a:pt x="1110" y="1904"/>
                    <a:pt x="1110" y="2469"/>
                  </a:cubicBezTo>
                  <a:cubicBezTo>
                    <a:pt x="1068" y="2574"/>
                    <a:pt x="1130" y="2699"/>
                    <a:pt x="1151" y="2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03475" y="3155213"/>
              <a:ext cx="30900" cy="114575"/>
            </a:xfrm>
            <a:custGeom>
              <a:avLst/>
              <a:gdLst/>
              <a:ahLst/>
              <a:cxnLst/>
              <a:rect l="l" t="t" r="r" b="b"/>
              <a:pathLst>
                <a:path w="1236" h="4583" extrusionOk="0">
                  <a:moveTo>
                    <a:pt x="1131" y="2386"/>
                  </a:moveTo>
                  <a:cubicBezTo>
                    <a:pt x="1173" y="2888"/>
                    <a:pt x="1194" y="3411"/>
                    <a:pt x="1215" y="3892"/>
                  </a:cubicBezTo>
                  <a:cubicBezTo>
                    <a:pt x="1235" y="4269"/>
                    <a:pt x="1089" y="4457"/>
                    <a:pt x="775" y="4499"/>
                  </a:cubicBezTo>
                  <a:cubicBezTo>
                    <a:pt x="440" y="4583"/>
                    <a:pt x="147" y="4394"/>
                    <a:pt x="64" y="4081"/>
                  </a:cubicBezTo>
                  <a:cubicBezTo>
                    <a:pt x="43" y="3955"/>
                    <a:pt x="1" y="3788"/>
                    <a:pt x="1" y="3662"/>
                  </a:cubicBezTo>
                  <a:cubicBezTo>
                    <a:pt x="43" y="2783"/>
                    <a:pt x="43" y="1863"/>
                    <a:pt x="64" y="963"/>
                  </a:cubicBezTo>
                  <a:cubicBezTo>
                    <a:pt x="64" y="817"/>
                    <a:pt x="85" y="628"/>
                    <a:pt x="106" y="482"/>
                  </a:cubicBezTo>
                  <a:cubicBezTo>
                    <a:pt x="189" y="189"/>
                    <a:pt x="399" y="0"/>
                    <a:pt x="629" y="21"/>
                  </a:cubicBezTo>
                  <a:cubicBezTo>
                    <a:pt x="838" y="63"/>
                    <a:pt x="1026" y="210"/>
                    <a:pt x="1089" y="440"/>
                  </a:cubicBezTo>
                  <a:cubicBezTo>
                    <a:pt x="1110" y="628"/>
                    <a:pt x="1131" y="837"/>
                    <a:pt x="1131" y="1026"/>
                  </a:cubicBezTo>
                  <a:cubicBezTo>
                    <a:pt x="1152" y="1465"/>
                    <a:pt x="1152" y="1925"/>
                    <a:pt x="1131" y="2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888850" y="3055313"/>
              <a:ext cx="45525" cy="41850"/>
            </a:xfrm>
            <a:custGeom>
              <a:avLst/>
              <a:gdLst/>
              <a:ahLst/>
              <a:cxnLst/>
              <a:rect l="l" t="t" r="r" b="b"/>
              <a:pathLst>
                <a:path w="1821" h="1674" extrusionOk="0">
                  <a:moveTo>
                    <a:pt x="837" y="1674"/>
                  </a:moveTo>
                  <a:cubicBezTo>
                    <a:pt x="691" y="1653"/>
                    <a:pt x="523" y="1674"/>
                    <a:pt x="377" y="1590"/>
                  </a:cubicBezTo>
                  <a:cubicBezTo>
                    <a:pt x="251" y="1528"/>
                    <a:pt x="63" y="1381"/>
                    <a:pt x="42" y="1256"/>
                  </a:cubicBezTo>
                  <a:cubicBezTo>
                    <a:pt x="0" y="1004"/>
                    <a:pt x="0" y="691"/>
                    <a:pt x="84" y="419"/>
                  </a:cubicBezTo>
                  <a:cubicBezTo>
                    <a:pt x="147" y="126"/>
                    <a:pt x="544" y="0"/>
                    <a:pt x="858" y="105"/>
                  </a:cubicBezTo>
                  <a:cubicBezTo>
                    <a:pt x="1130" y="209"/>
                    <a:pt x="1360" y="356"/>
                    <a:pt x="1590" y="523"/>
                  </a:cubicBezTo>
                  <a:cubicBezTo>
                    <a:pt x="1800" y="711"/>
                    <a:pt x="1820" y="963"/>
                    <a:pt x="1737" y="1235"/>
                  </a:cubicBezTo>
                  <a:cubicBezTo>
                    <a:pt x="1674" y="1465"/>
                    <a:pt x="1486" y="1590"/>
                    <a:pt x="1256" y="1632"/>
                  </a:cubicBezTo>
                  <a:cubicBezTo>
                    <a:pt x="1130" y="1653"/>
                    <a:pt x="1025" y="1653"/>
                    <a:pt x="837" y="16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5"/>
          <p:cNvGrpSpPr/>
          <p:nvPr/>
        </p:nvGrpSpPr>
        <p:grpSpPr>
          <a:xfrm rot="625986">
            <a:off x="7433078" y="1273877"/>
            <a:ext cx="482225" cy="539980"/>
            <a:chOff x="1835200" y="3337050"/>
            <a:chExt cx="279350" cy="312825"/>
          </a:xfrm>
        </p:grpSpPr>
        <p:sp>
          <p:nvSpPr>
            <p:cNvPr id="315" name="Google Shape;315;p35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9"/>
          <p:cNvSpPr txBox="1">
            <a:spLocks noGrp="1"/>
          </p:cNvSpPr>
          <p:nvPr>
            <p:ph type="title"/>
          </p:nvPr>
        </p:nvSpPr>
        <p:spPr>
          <a:xfrm>
            <a:off x="1388100" y="1137450"/>
            <a:ext cx="6367800" cy="28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Formulae</a:t>
            </a:r>
            <a:endParaRPr dirty="0"/>
          </a:p>
        </p:txBody>
      </p:sp>
      <p:grpSp>
        <p:nvGrpSpPr>
          <p:cNvPr id="849" name="Google Shape;849;p49"/>
          <p:cNvGrpSpPr/>
          <p:nvPr/>
        </p:nvGrpSpPr>
        <p:grpSpPr>
          <a:xfrm rot="-6123802">
            <a:off x="1392175" y="680345"/>
            <a:ext cx="1068247" cy="1196196"/>
            <a:chOff x="1835200" y="3337050"/>
            <a:chExt cx="279350" cy="312825"/>
          </a:xfrm>
        </p:grpSpPr>
        <p:sp>
          <p:nvSpPr>
            <p:cNvPr id="850" name="Google Shape;850;p49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49"/>
          <p:cNvGrpSpPr/>
          <p:nvPr/>
        </p:nvGrpSpPr>
        <p:grpSpPr>
          <a:xfrm rot="2964127">
            <a:off x="6602422" y="2833085"/>
            <a:ext cx="1068254" cy="1196197"/>
            <a:chOff x="1835200" y="3337050"/>
            <a:chExt cx="279350" cy="312825"/>
          </a:xfrm>
        </p:grpSpPr>
        <p:sp>
          <p:nvSpPr>
            <p:cNvPr id="854" name="Google Shape;854;p49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9"/>
          <p:cNvGrpSpPr/>
          <p:nvPr/>
        </p:nvGrpSpPr>
        <p:grpSpPr>
          <a:xfrm rot="5202478" flipH="1">
            <a:off x="874843" y="3058553"/>
            <a:ext cx="895215" cy="1524038"/>
            <a:chOff x="1474325" y="858525"/>
            <a:chExt cx="808300" cy="1469525"/>
          </a:xfrm>
        </p:grpSpPr>
        <p:sp>
          <p:nvSpPr>
            <p:cNvPr id="858" name="Google Shape;858;p49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avLst/>
              <a:gdLst/>
              <a:ahLst/>
              <a:cxnLst/>
              <a:rect l="l" t="t" r="r" b="b"/>
              <a:pathLst>
                <a:path w="11719" h="8967" extrusionOk="0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avLst/>
              <a:gdLst/>
              <a:ahLst/>
              <a:cxnLst/>
              <a:rect l="l" t="t" r="r" b="b"/>
              <a:pathLst>
                <a:path w="8754" h="7307" extrusionOk="0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avLst/>
              <a:gdLst/>
              <a:ahLst/>
              <a:cxnLst/>
              <a:rect l="l" t="t" r="r" b="b"/>
              <a:pathLst>
                <a:path w="4769" h="3464" extrusionOk="0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1" name="Google Shape;861;p49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862" name="Google Shape;862;p49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avLst/>
                <a:gdLst/>
                <a:ahLst/>
                <a:cxnLst/>
                <a:rect l="l" t="t" r="r" b="b"/>
                <a:pathLst>
                  <a:path w="18906" h="16107" extrusionOk="0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3" name="Google Shape;863;p49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864" name="Google Shape;864;p49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" h="2089" extrusionOk="0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49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041" extrusionOk="0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49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2729" extrusionOk="0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49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" h="2444" extrusionOk="0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49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207" extrusionOk="0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49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970" extrusionOk="0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49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230" extrusionOk="0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49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" h="1448" extrusionOk="0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49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685" extrusionOk="0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49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922" extrusionOk="0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9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" h="2349" extrusionOk="0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49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1590" extrusionOk="0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49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828" extrusionOk="0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49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590" extrusionOk="0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49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1566" extrusionOk="0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49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1614" extrusionOk="0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80" name="Google Shape;880;p49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881" name="Google Shape;881;p49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9"/>
          <p:cNvGrpSpPr/>
          <p:nvPr/>
        </p:nvGrpSpPr>
        <p:grpSpPr>
          <a:xfrm>
            <a:off x="6924413" y="378025"/>
            <a:ext cx="608900" cy="407500"/>
            <a:chOff x="4137713" y="525925"/>
            <a:chExt cx="608900" cy="407500"/>
          </a:xfrm>
        </p:grpSpPr>
        <p:sp>
          <p:nvSpPr>
            <p:cNvPr id="892" name="Google Shape;892;p49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49"/>
          <p:cNvGrpSpPr/>
          <p:nvPr/>
        </p:nvGrpSpPr>
        <p:grpSpPr>
          <a:xfrm>
            <a:off x="7364688" y="849725"/>
            <a:ext cx="475525" cy="287725"/>
            <a:chOff x="622013" y="907250"/>
            <a:chExt cx="475525" cy="287725"/>
          </a:xfrm>
        </p:grpSpPr>
        <p:sp>
          <p:nvSpPr>
            <p:cNvPr id="895" name="Google Shape;895;p49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393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3135512" y="223617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3135512" y="3833024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280415" y="390422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280415" y="230737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349336" y="1397385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Mission Vision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1349336" y="1929584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Overview, Contributors, Goals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4205056" y="2920958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GitHub Excursion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4205056" y="3453157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Templates, Packages, Languages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42210" y="1523242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2999332" y="1452109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42210" y="3094930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2999332" y="3023734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281196" y="1294467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281196" y="2885142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3128793" y="1223271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3128793" y="2813946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1;p36">
            <a:extLst>
              <a:ext uri="{FF2B5EF4-FFF2-40B4-BE49-F238E27FC236}">
                <a16:creationId xmlns:a16="http://schemas.microsoft.com/office/drawing/2014/main" id="{6A120889-3252-F54E-95C6-F3262BD008C3}"/>
              </a:ext>
            </a:extLst>
          </p:cNvPr>
          <p:cNvSpPr txBox="1">
            <a:spLocks/>
          </p:cNvSpPr>
          <p:nvPr/>
        </p:nvSpPr>
        <p:spPr>
          <a:xfrm>
            <a:off x="4186081" y="1376579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Motivation vs Drawbacks</a:t>
            </a:r>
          </a:p>
        </p:txBody>
      </p:sp>
      <p:sp>
        <p:nvSpPr>
          <p:cNvPr id="40" name="Google Shape;334;p36">
            <a:extLst>
              <a:ext uri="{FF2B5EF4-FFF2-40B4-BE49-F238E27FC236}">
                <a16:creationId xmlns:a16="http://schemas.microsoft.com/office/drawing/2014/main" id="{9493AA35-5C78-3241-AB1F-2A88AFB7330F}"/>
              </a:ext>
            </a:extLst>
          </p:cNvPr>
          <p:cNvSpPr txBox="1">
            <a:spLocks/>
          </p:cNvSpPr>
          <p:nvPr/>
        </p:nvSpPr>
        <p:spPr>
          <a:xfrm>
            <a:off x="4186081" y="1908778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Advantage and pitfalls</a:t>
            </a:r>
          </a:p>
        </p:txBody>
      </p:sp>
      <p:sp>
        <p:nvSpPr>
          <p:cNvPr id="35" name="Google Shape;322;p36">
            <a:extLst>
              <a:ext uri="{FF2B5EF4-FFF2-40B4-BE49-F238E27FC236}">
                <a16:creationId xmlns:a16="http://schemas.microsoft.com/office/drawing/2014/main" id="{07535556-AA69-2F47-9F61-6EAD2E2C7087}"/>
              </a:ext>
            </a:extLst>
          </p:cNvPr>
          <p:cNvSpPr/>
          <p:nvPr/>
        </p:nvSpPr>
        <p:spPr>
          <a:xfrm flipH="1">
            <a:off x="5987363" y="223065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3;p36">
            <a:extLst>
              <a:ext uri="{FF2B5EF4-FFF2-40B4-BE49-F238E27FC236}">
                <a16:creationId xmlns:a16="http://schemas.microsoft.com/office/drawing/2014/main" id="{1FD533E9-4E6C-734F-88E1-60916EB03E7F}"/>
              </a:ext>
            </a:extLst>
          </p:cNvPr>
          <p:cNvSpPr/>
          <p:nvPr/>
        </p:nvSpPr>
        <p:spPr>
          <a:xfrm flipH="1">
            <a:off x="5987363" y="3827500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36">
            <a:extLst>
              <a:ext uri="{FF2B5EF4-FFF2-40B4-BE49-F238E27FC236}">
                <a16:creationId xmlns:a16="http://schemas.microsoft.com/office/drawing/2014/main" id="{EA2E0096-F91D-9F4F-B614-09A9009A8EC2}"/>
              </a:ext>
            </a:extLst>
          </p:cNvPr>
          <p:cNvSpPr txBox="1">
            <a:spLocks/>
          </p:cNvSpPr>
          <p:nvPr/>
        </p:nvSpPr>
        <p:spPr>
          <a:xfrm>
            <a:off x="7235033" y="2912047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Commentary</a:t>
            </a:r>
          </a:p>
        </p:txBody>
      </p:sp>
      <p:sp>
        <p:nvSpPr>
          <p:cNvPr id="38" name="Google Shape;333;p36">
            <a:extLst>
              <a:ext uri="{FF2B5EF4-FFF2-40B4-BE49-F238E27FC236}">
                <a16:creationId xmlns:a16="http://schemas.microsoft.com/office/drawing/2014/main" id="{6867919D-DE55-9445-907A-63DB472498D5}"/>
              </a:ext>
            </a:extLst>
          </p:cNvPr>
          <p:cNvSpPr txBox="1">
            <a:spLocks/>
          </p:cNvSpPr>
          <p:nvPr/>
        </p:nvSpPr>
        <p:spPr>
          <a:xfrm>
            <a:off x="7235033" y="3444246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Learning points</a:t>
            </a:r>
            <a:br>
              <a:rPr lang="en-GB" dirty="0"/>
            </a:br>
            <a:r>
              <a:rPr lang="en-GB" dirty="0"/>
              <a:t>Q&amp;A</a:t>
            </a: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AAFE57E7-10BE-C747-8449-BA75980556E6}"/>
              </a:ext>
            </a:extLst>
          </p:cNvPr>
          <p:cNvSpPr txBox="1">
            <a:spLocks/>
          </p:cNvSpPr>
          <p:nvPr/>
        </p:nvSpPr>
        <p:spPr>
          <a:xfrm>
            <a:off x="5851183" y="1446585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03</a:t>
            </a:r>
          </a:p>
        </p:txBody>
      </p:sp>
      <p:sp>
        <p:nvSpPr>
          <p:cNvPr id="42" name="Google Shape;338;p36">
            <a:extLst>
              <a:ext uri="{FF2B5EF4-FFF2-40B4-BE49-F238E27FC236}">
                <a16:creationId xmlns:a16="http://schemas.microsoft.com/office/drawing/2014/main" id="{BF6000F7-E7B9-A244-9D48-5EA605F791DB}"/>
              </a:ext>
            </a:extLst>
          </p:cNvPr>
          <p:cNvSpPr txBox="1">
            <a:spLocks/>
          </p:cNvSpPr>
          <p:nvPr/>
        </p:nvSpPr>
        <p:spPr>
          <a:xfrm>
            <a:off x="5851183" y="3018210"/>
            <a:ext cx="127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7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Patrick Hand SC"/>
              <a:buNone/>
              <a:defRPr sz="5000" b="1" i="0" u="none" strike="noStrike" cap="none">
                <a:solidFill>
                  <a:schemeClr val="accent4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dirty="0"/>
              <a:t>06</a:t>
            </a:r>
          </a:p>
        </p:txBody>
      </p:sp>
      <p:grpSp>
        <p:nvGrpSpPr>
          <p:cNvPr id="43" name="Google Shape;347;p36">
            <a:extLst>
              <a:ext uri="{FF2B5EF4-FFF2-40B4-BE49-F238E27FC236}">
                <a16:creationId xmlns:a16="http://schemas.microsoft.com/office/drawing/2014/main" id="{9C3CCFA2-E58C-114D-B3F7-323BB7AA46F2}"/>
              </a:ext>
            </a:extLst>
          </p:cNvPr>
          <p:cNvGrpSpPr/>
          <p:nvPr/>
        </p:nvGrpSpPr>
        <p:grpSpPr>
          <a:xfrm rot="-5400000">
            <a:off x="5980644" y="1217747"/>
            <a:ext cx="279350" cy="312825"/>
            <a:chOff x="1835200" y="3337050"/>
            <a:chExt cx="279350" cy="312825"/>
          </a:xfrm>
        </p:grpSpPr>
        <p:sp>
          <p:nvSpPr>
            <p:cNvPr id="44" name="Google Shape;348;p36">
              <a:extLst>
                <a:ext uri="{FF2B5EF4-FFF2-40B4-BE49-F238E27FC236}">
                  <a16:creationId xmlns:a16="http://schemas.microsoft.com/office/drawing/2014/main" id="{C04BDC7F-B0FA-F248-B158-B25A1DBA8F74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;p36">
              <a:extLst>
                <a:ext uri="{FF2B5EF4-FFF2-40B4-BE49-F238E27FC236}">
                  <a16:creationId xmlns:a16="http://schemas.microsoft.com/office/drawing/2014/main" id="{F603C0C9-14BF-9B4E-ADD2-16C47A274704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;p36">
              <a:extLst>
                <a:ext uri="{FF2B5EF4-FFF2-40B4-BE49-F238E27FC236}">
                  <a16:creationId xmlns:a16="http://schemas.microsoft.com/office/drawing/2014/main" id="{AF7D74A6-8301-804C-9430-C25846BCD514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51;p36">
            <a:extLst>
              <a:ext uri="{FF2B5EF4-FFF2-40B4-BE49-F238E27FC236}">
                <a16:creationId xmlns:a16="http://schemas.microsoft.com/office/drawing/2014/main" id="{9DE8AE66-7F04-BB4D-9693-09C5F8014EF2}"/>
              </a:ext>
            </a:extLst>
          </p:cNvPr>
          <p:cNvGrpSpPr/>
          <p:nvPr/>
        </p:nvGrpSpPr>
        <p:grpSpPr>
          <a:xfrm rot="-5400000">
            <a:off x="5980644" y="2808422"/>
            <a:ext cx="279350" cy="312825"/>
            <a:chOff x="1835200" y="3337050"/>
            <a:chExt cx="279350" cy="312825"/>
          </a:xfrm>
        </p:grpSpPr>
        <p:sp>
          <p:nvSpPr>
            <p:cNvPr id="48" name="Google Shape;352;p36">
              <a:extLst>
                <a:ext uri="{FF2B5EF4-FFF2-40B4-BE49-F238E27FC236}">
                  <a16:creationId xmlns:a16="http://schemas.microsoft.com/office/drawing/2014/main" id="{0D902CFD-EFE2-D44E-95C0-D24930BA718B}"/>
                </a:ext>
              </a:extLst>
            </p:cNvPr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;p36">
              <a:extLst>
                <a:ext uri="{FF2B5EF4-FFF2-40B4-BE49-F238E27FC236}">
                  <a16:creationId xmlns:a16="http://schemas.microsoft.com/office/drawing/2014/main" id="{28CCD03B-6904-D44B-BBD7-01EB6F74F92F}"/>
                </a:ext>
              </a:extLst>
            </p:cNvPr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;p36">
              <a:extLst>
                <a:ext uri="{FF2B5EF4-FFF2-40B4-BE49-F238E27FC236}">
                  <a16:creationId xmlns:a16="http://schemas.microsoft.com/office/drawing/2014/main" id="{FF312DF8-C294-3A42-BBF8-522238EFDF72}"/>
                </a:ext>
              </a:extLst>
            </p:cNvPr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1;p36">
            <a:extLst>
              <a:ext uri="{FF2B5EF4-FFF2-40B4-BE49-F238E27FC236}">
                <a16:creationId xmlns:a16="http://schemas.microsoft.com/office/drawing/2014/main" id="{C5A78284-5FB8-F44B-873D-78AA199F5127}"/>
              </a:ext>
            </a:extLst>
          </p:cNvPr>
          <p:cNvSpPr txBox="1">
            <a:spLocks/>
          </p:cNvSpPr>
          <p:nvPr/>
        </p:nvSpPr>
        <p:spPr>
          <a:xfrm>
            <a:off x="7091242" y="1311205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Route Map/Formulae</a:t>
            </a:r>
            <a:endParaRPr lang="en-GB" dirty="0"/>
          </a:p>
        </p:txBody>
      </p:sp>
      <p:sp>
        <p:nvSpPr>
          <p:cNvPr id="54" name="Google Shape;334;p36">
            <a:extLst>
              <a:ext uri="{FF2B5EF4-FFF2-40B4-BE49-F238E27FC236}">
                <a16:creationId xmlns:a16="http://schemas.microsoft.com/office/drawing/2014/main" id="{AAD72575-73B1-5443-9DB7-001ACFBC615A}"/>
              </a:ext>
            </a:extLst>
          </p:cNvPr>
          <p:cNvSpPr txBox="1">
            <a:spLocks/>
          </p:cNvSpPr>
          <p:nvPr/>
        </p:nvSpPr>
        <p:spPr>
          <a:xfrm>
            <a:off x="7091242" y="184340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4-Pronged Approach</a:t>
            </a:r>
            <a:endParaRPr lang="en-GB" dirty="0"/>
          </a:p>
        </p:txBody>
      </p:sp>
      <p:sp>
        <p:nvSpPr>
          <p:cNvPr id="57" name="Google Shape;332;p36">
            <a:extLst>
              <a:ext uri="{FF2B5EF4-FFF2-40B4-BE49-F238E27FC236}">
                <a16:creationId xmlns:a16="http://schemas.microsoft.com/office/drawing/2014/main" id="{321549C8-F366-D249-92C5-3E50E5FD2286}"/>
              </a:ext>
            </a:extLst>
          </p:cNvPr>
          <p:cNvSpPr txBox="1">
            <a:spLocks/>
          </p:cNvSpPr>
          <p:nvPr/>
        </p:nvSpPr>
        <p:spPr>
          <a:xfrm>
            <a:off x="1290851" y="2967254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/>
              <a:t>End Goal</a:t>
            </a:r>
            <a:endParaRPr lang="en-GB" dirty="0"/>
          </a:p>
        </p:txBody>
      </p:sp>
      <p:sp>
        <p:nvSpPr>
          <p:cNvPr id="58" name="Google Shape;333;p36">
            <a:extLst>
              <a:ext uri="{FF2B5EF4-FFF2-40B4-BE49-F238E27FC236}">
                <a16:creationId xmlns:a16="http://schemas.microsoft.com/office/drawing/2014/main" id="{F4D827C2-AFCE-1740-BC5B-B47B1420E6F7}"/>
              </a:ext>
            </a:extLst>
          </p:cNvPr>
          <p:cNvSpPr txBox="1">
            <a:spLocks/>
          </p:cNvSpPr>
          <p:nvPr/>
        </p:nvSpPr>
        <p:spPr>
          <a:xfrm>
            <a:off x="1323755" y="3509510"/>
            <a:ext cx="178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An ecosystem of happy players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8ED3-D7E4-9348-8487-4CBDC5B83968}"/>
              </a:ext>
            </a:extLst>
          </p:cNvPr>
          <p:cNvSpPr/>
          <p:nvPr/>
        </p:nvSpPr>
        <p:spPr>
          <a:xfrm>
            <a:off x="194400" y="928800"/>
            <a:ext cx="2804932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1A0749-C561-3841-B073-FA0AFE668FD2}"/>
              </a:ext>
            </a:extLst>
          </p:cNvPr>
          <p:cNvSpPr/>
          <p:nvPr/>
        </p:nvSpPr>
        <p:spPr>
          <a:xfrm>
            <a:off x="2990704" y="967221"/>
            <a:ext cx="2915636" cy="369360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AB4A53-1E41-D040-AFE1-EADAD0167138}"/>
              </a:ext>
            </a:extLst>
          </p:cNvPr>
          <p:cNvSpPr/>
          <p:nvPr/>
        </p:nvSpPr>
        <p:spPr>
          <a:xfrm>
            <a:off x="5914968" y="2497543"/>
            <a:ext cx="2915636" cy="169787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4175"/>
      </p:ext>
    </p:extLst>
  </p:cSld>
  <p:clrMapOvr>
    <a:masterClrMapping/>
  </p:clrMapOvr>
</p:sld>
</file>

<file path=ppt/theme/theme1.xml><?xml version="1.0" encoding="utf-8"?>
<a:theme xmlns:a="http://schemas.openxmlformats.org/drawingml/2006/main" name="English Language Grammar Rules by Slidesgo">
  <a:themeElements>
    <a:clrScheme name="Simple Light">
      <a:dk1>
        <a:srgbClr val="000000"/>
      </a:dk1>
      <a:lt1>
        <a:srgbClr val="C2F2FF"/>
      </a:lt1>
      <a:dk2>
        <a:srgbClr val="485058"/>
      </a:dk2>
      <a:lt2>
        <a:srgbClr val="EEEEEE"/>
      </a:lt2>
      <a:accent1>
        <a:srgbClr val="FFFFFF"/>
      </a:accent1>
      <a:accent2>
        <a:srgbClr val="FFBF4A"/>
      </a:accent2>
      <a:accent3>
        <a:srgbClr val="FB6A2E"/>
      </a:accent3>
      <a:accent4>
        <a:srgbClr val="DD3947"/>
      </a:accent4>
      <a:accent5>
        <a:srgbClr val="2AA1B3"/>
      </a:accent5>
      <a:accent6>
        <a:srgbClr val="FB8897"/>
      </a:accent6>
      <a:hlink>
        <a:srgbClr val="4850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992</Words>
  <Application>Microsoft Macintosh PowerPoint</Application>
  <PresentationFormat>On-screen Show (16:9)</PresentationFormat>
  <Paragraphs>234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Patrick Hand SC</vt:lpstr>
      <vt:lpstr>Patrick Hand</vt:lpstr>
      <vt:lpstr>Arial</vt:lpstr>
      <vt:lpstr>English Language Grammar Rules by Slidesgo</vt:lpstr>
      <vt:lpstr>CommonAccord.org</vt:lpstr>
      <vt:lpstr>Table of Contents</vt:lpstr>
      <vt:lpstr>Who is CommonAccord</vt:lpstr>
      <vt:lpstr>Integration</vt:lpstr>
      <vt:lpstr>Table of Contents</vt:lpstr>
      <vt:lpstr>—CommonAccord.Org (Call for Global Codification of Legal Documents)</vt:lpstr>
      <vt:lpstr>Drawbacks</vt:lpstr>
      <vt:lpstr>Formulae</vt:lpstr>
      <vt:lpstr>Table of Contents</vt:lpstr>
      <vt:lpstr>Call currently many proof-of-concept materials, software and many document models at www.commonaccord.org</vt:lpstr>
      <vt:lpstr>Table of Contents</vt:lpstr>
      <vt:lpstr>An ecosystems of happy players</vt:lpstr>
      <vt:lpstr>Achieve legal standard templates + customization + enforceability</vt:lpstr>
      <vt:lpstr>Table of Contents</vt:lpstr>
      <vt:lpstr>GitHub: Excursion</vt:lpstr>
      <vt:lpstr>Table of Contents</vt:lpstr>
      <vt:lpstr>Commentary &amp; Demo</vt:lpstr>
      <vt:lpstr>Learning Points</vt:lpstr>
      <vt:lpstr>That’s all folks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Language Grammar Rules</dc:title>
  <cp:lastModifiedBy>regina cheong</cp:lastModifiedBy>
  <cp:revision>27</cp:revision>
  <dcterms:modified xsi:type="dcterms:W3CDTF">2021-08-24T06:59:03Z</dcterms:modified>
</cp:coreProperties>
</file>