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6F0B89-78BB-4C29-8417-1D2138A6DAD8}" type="datetimeFigureOut">
              <a:rPr lang="pl-PL" smtClean="0"/>
              <a:t>12.12.2016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6E7175-0305-4759-B094-97FFBBE65D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45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B89-78BB-4C29-8417-1D2138A6DAD8}" type="datetimeFigureOut">
              <a:rPr lang="pl-PL" smtClean="0"/>
              <a:t>12.12.2016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7175-0305-4759-B094-97FFBBE65D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773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6F0B89-78BB-4C29-8417-1D2138A6DAD8}" type="datetimeFigureOut">
              <a:rPr lang="pl-PL" smtClean="0"/>
              <a:t>12.12.2016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6E7175-0305-4759-B094-97FFBBE65D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85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B89-78BB-4C29-8417-1D2138A6DAD8}" type="datetimeFigureOut">
              <a:rPr lang="pl-PL" smtClean="0"/>
              <a:t>12.12.2016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E6E7175-0305-4759-B094-97FFBBE65D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597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6F0B89-78BB-4C29-8417-1D2138A6DAD8}" type="datetimeFigureOut">
              <a:rPr lang="pl-PL" smtClean="0"/>
              <a:t>12.12.2016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6E7175-0305-4759-B094-97FFBBE65D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603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B89-78BB-4C29-8417-1D2138A6DAD8}" type="datetimeFigureOut">
              <a:rPr lang="pl-PL" smtClean="0"/>
              <a:t>12.12.2016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7175-0305-4759-B094-97FFBBE65D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35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B89-78BB-4C29-8417-1D2138A6DAD8}" type="datetimeFigureOut">
              <a:rPr lang="pl-PL" smtClean="0"/>
              <a:t>12.12.2016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7175-0305-4759-B094-97FFBBE65D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431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B89-78BB-4C29-8417-1D2138A6DAD8}" type="datetimeFigureOut">
              <a:rPr lang="pl-PL" smtClean="0"/>
              <a:t>12.12.2016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7175-0305-4759-B094-97FFBBE65D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078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B89-78BB-4C29-8417-1D2138A6DAD8}" type="datetimeFigureOut">
              <a:rPr lang="pl-PL" smtClean="0"/>
              <a:t>12.12.2016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7175-0305-4759-B094-97FFBBE65D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377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6F0B89-78BB-4C29-8417-1D2138A6DAD8}" type="datetimeFigureOut">
              <a:rPr lang="pl-PL" smtClean="0"/>
              <a:t>12.12.2016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6E7175-0305-4759-B094-97FFBBE65D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670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B89-78BB-4C29-8417-1D2138A6DAD8}" type="datetimeFigureOut">
              <a:rPr lang="pl-PL" smtClean="0"/>
              <a:t>12.12.2016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7175-0305-4759-B094-97FFBBE65D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4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6F0B89-78BB-4C29-8417-1D2138A6DAD8}" type="datetimeFigureOut">
              <a:rPr lang="pl-PL" smtClean="0"/>
              <a:t>12.12.2016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6E7175-0305-4759-B094-97FFBBE65D03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7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Strzałki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najczęściej </a:t>
            </a:r>
            <a:r>
              <a:rPr lang="pl-PL" dirty="0"/>
              <a:t>używany element </a:t>
            </a:r>
            <a:r>
              <a:rPr lang="pl-PL" dirty="0" smtClean="0"/>
              <a:t>diagramów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625233" y="5931462"/>
            <a:ext cx="79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>
                <a:solidFill>
                  <a:schemeClr val="bg1"/>
                </a:solidFill>
              </a:rPr>
              <a:t>Na podstawie - </a:t>
            </a:r>
            <a:r>
              <a:rPr lang="pl-PL" dirty="0" err="1" smtClean="0">
                <a:solidFill>
                  <a:schemeClr val="bg1"/>
                </a:solidFill>
              </a:rPr>
              <a:t>Bang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Wong. </a:t>
            </a:r>
            <a:r>
              <a:rPr lang="en-US" dirty="0">
                <a:solidFill>
                  <a:schemeClr val="bg1"/>
                </a:solidFill>
              </a:rPr>
              <a:t>Points of view: Arrows. Nature </a:t>
            </a:r>
            <a:r>
              <a:rPr lang="en-US" dirty="0" smtClean="0">
                <a:solidFill>
                  <a:schemeClr val="bg1"/>
                </a:solidFill>
              </a:rPr>
              <a:t>Methods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smtClean="0">
                <a:solidFill>
                  <a:schemeClr val="bg1"/>
                </a:solidFill>
              </a:rPr>
              <a:t>09/2011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Popularność strzałek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Strzałki są jednym najczęściej występujących elementów na wszelkiego rodzaju wykresach czy diagramach. </a:t>
            </a:r>
          </a:p>
          <a:p>
            <a:r>
              <a:rPr lang="pl-PL" dirty="0" smtClean="0"/>
              <a:t>Można nadać im wiele znaczeń w zależności od tematyki diagramu.</a:t>
            </a:r>
          </a:p>
          <a:p>
            <a:r>
              <a:rPr lang="pl-PL" dirty="0" smtClean="0"/>
              <a:t>Zwracają uwagę na wskazywane obiekty, nie skupiając uwagi na sobie.</a:t>
            </a:r>
          </a:p>
          <a:p>
            <a:r>
              <a:rPr lang="pl-PL" dirty="0" smtClean="0"/>
              <a:t>Nadają dynamikę ilustracji.</a:t>
            </a:r>
          </a:p>
          <a:p>
            <a:r>
              <a:rPr lang="pl-PL" dirty="0" smtClean="0"/>
              <a:t>Ich kształty mogą sugerować znaczenie. (np. obracający się przedmiot)</a:t>
            </a:r>
          </a:p>
          <a:p>
            <a:r>
              <a:rPr lang="pl-PL" dirty="0" smtClean="0"/>
              <a:t>Podnoszą czytelność.</a:t>
            </a:r>
          </a:p>
        </p:txBody>
      </p:sp>
    </p:spTree>
    <p:extLst>
      <p:ext uri="{BB962C8B-B14F-4D97-AF65-F5344CB8AC3E}">
        <p14:creationId xmlns:p14="http://schemas.microsoft.com/office/powerpoint/2010/main" val="280209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Kiedy (nie) używać strzałek?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TAK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Wizualizacja procesów, ciągów.</a:t>
            </a:r>
          </a:p>
          <a:p>
            <a:r>
              <a:rPr lang="pl-PL" dirty="0" smtClean="0"/>
              <a:t>Podkreślamy relację między elementami.</a:t>
            </a:r>
          </a:p>
          <a:p>
            <a:r>
              <a:rPr lang="pl-PL" dirty="0" smtClean="0"/>
              <a:t>Chcemy podkreślić dynamikę zjawiska.</a:t>
            </a:r>
          </a:p>
          <a:p>
            <a:endParaRPr lang="pl-PL" dirty="0" smtClean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NIE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smtClean="0"/>
              <a:t>Wizualizacja struktury (lepiej użyć linii)</a:t>
            </a:r>
          </a:p>
          <a:p>
            <a:r>
              <a:rPr lang="pl-PL" dirty="0" smtClean="0"/>
              <a:t>Zwrócenie uwagi na pewne elementy (lepiej użyć grotów w kształcie kropki lub samych grotów)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27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Porady</a:t>
            </a:r>
            <a:endParaRPr lang="pl-PL" dirty="0"/>
          </a:p>
        </p:txBody>
      </p:sp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NALEŻY</a:t>
            </a:r>
            <a:endParaRPr lang="pl-PL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Dobrze jest rysować strzałki o podobnych kierunkach, aby łatwiej było podążać za ich wskazaniami.</a:t>
            </a:r>
          </a:p>
          <a:p>
            <a:r>
              <a:rPr lang="pl-PL" dirty="0" smtClean="0"/>
              <a:t>Należy trzymać się konwencji, jeżeli istnieje taka w danej dziedzinie nauki.</a:t>
            </a:r>
          </a:p>
          <a:p>
            <a:r>
              <a:rPr lang="pl-PL" dirty="0" smtClean="0"/>
              <a:t>Pozostawić pewien odstęp między opisem łączonego elementu a strzałką.</a:t>
            </a:r>
          </a:p>
          <a:p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NIE NALEŻY</a:t>
            </a:r>
            <a:endParaRPr lang="pl-PL" dirty="0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smtClean="0"/>
              <a:t>Umieszczać </a:t>
            </a:r>
            <a:r>
              <a:rPr lang="pl-PL" dirty="0"/>
              <a:t>za dużo strzałek na diagramie, ponieważ straci swoją czytelność</a:t>
            </a:r>
            <a:r>
              <a:rPr lang="pl-PL" dirty="0" smtClean="0"/>
              <a:t>.</a:t>
            </a:r>
          </a:p>
          <a:p>
            <a:r>
              <a:rPr lang="pl-PL" dirty="0" smtClean="0"/>
              <a:t>Pozostawiać grotu pustym, aby przestrzeń </a:t>
            </a:r>
            <a:r>
              <a:rPr lang="pl-PL" dirty="0"/>
              <a:t>między ramionami </a:t>
            </a:r>
            <a:r>
              <a:rPr lang="pl-PL" dirty="0" smtClean="0"/>
              <a:t>nie </a:t>
            </a:r>
            <a:r>
              <a:rPr lang="pl-PL" dirty="0"/>
              <a:t>rozpraszała czytelnika.</a:t>
            </a:r>
          </a:p>
          <a:p>
            <a:r>
              <a:rPr lang="pl-PL" dirty="0" smtClean="0"/>
              <a:t>Rysować strzałek bardziej zwracających uwagę na sobie, niż na wskazywanym elemencie.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82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  <p:sp>
        <p:nvSpPr>
          <p:cNvPr id="15" name="Symbol zastępczy zawartości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6467151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yw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yw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w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TM03457464[[fn=Dywidenda]]</Template>
  <TotalTime>43</TotalTime>
  <Words>208</Words>
  <Application>Microsoft Office PowerPoint</Application>
  <PresentationFormat>Panoramiczny</PresentationFormat>
  <Paragraphs>28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Dywidenda</vt:lpstr>
      <vt:lpstr>Strzałki</vt:lpstr>
      <vt:lpstr>Popularność strzałek </vt:lpstr>
      <vt:lpstr>Kiedy (nie) używać strzałek?</vt:lpstr>
      <vt:lpstr>Porady</vt:lpstr>
      <vt:lpstr>Dziękuję za uwagę</vt:lpstr>
    </vt:vector>
  </TitlesOfParts>
  <Company>MDDP Finanse i Księgowość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Strzałki</dc:title>
  <dc:creator>Jan Grzybowski</dc:creator>
  <cp:lastModifiedBy>Jan Grzybowski</cp:lastModifiedBy>
  <cp:revision>20</cp:revision>
  <dcterms:created xsi:type="dcterms:W3CDTF">2016-12-12T01:34:56Z</dcterms:created>
  <dcterms:modified xsi:type="dcterms:W3CDTF">2016-12-12T08:57:15Z</dcterms:modified>
</cp:coreProperties>
</file>