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75" r:id="rId4"/>
    <p:sldId id="261" r:id="rId5"/>
    <p:sldId id="278" r:id="rId6"/>
    <p:sldId id="279" r:id="rId7"/>
    <p:sldId id="280" r:id="rId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0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oliniow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2695939-E96B-4B2E-B034-E421EFED2F96}" type="datetimeFigureOut">
              <a:rPr lang="pl-PL" smtClean="0"/>
              <a:t>11.12.2016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E013E42-59E1-448B-8A1A-632F1E03B71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695939-E96B-4B2E-B034-E421EFED2F96}" type="datetimeFigureOut">
              <a:rPr lang="pl-PL" smtClean="0"/>
              <a:t>11.12.2016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013E42-59E1-448B-8A1A-632F1E03B71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695939-E96B-4B2E-B034-E421EFED2F96}" type="datetimeFigureOut">
              <a:rPr lang="pl-PL" smtClean="0"/>
              <a:t>11.12.2016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013E42-59E1-448B-8A1A-632F1E03B71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695939-E96B-4B2E-B034-E421EFED2F96}" type="datetimeFigureOut">
              <a:rPr lang="pl-PL" smtClean="0"/>
              <a:t>11.12.2016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013E42-59E1-448B-8A1A-632F1E03B71D}" type="slidenum">
              <a:rPr lang="pl-PL" smtClean="0"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695939-E96B-4B2E-B034-E421EFED2F96}" type="datetimeFigureOut">
              <a:rPr lang="pl-PL" smtClean="0"/>
              <a:t>11.12.2016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013E42-59E1-448B-8A1A-632F1E03B71D}" type="slidenum">
              <a:rPr lang="pl-PL" smtClean="0"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695939-E96B-4B2E-B034-E421EFED2F96}" type="datetimeFigureOut">
              <a:rPr lang="pl-PL" smtClean="0"/>
              <a:t>11.12.2016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013E42-59E1-448B-8A1A-632F1E03B71D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695939-E96B-4B2E-B034-E421EFED2F96}" type="datetimeFigureOut">
              <a:rPr lang="pl-PL" smtClean="0"/>
              <a:t>11.12.2016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013E42-59E1-448B-8A1A-632F1E03B71D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695939-E96B-4B2E-B034-E421EFED2F96}" type="datetimeFigureOut">
              <a:rPr lang="pl-PL" smtClean="0"/>
              <a:t>11.12.2016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013E42-59E1-448B-8A1A-632F1E03B71D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695939-E96B-4B2E-B034-E421EFED2F96}" type="datetimeFigureOut">
              <a:rPr lang="pl-PL" smtClean="0"/>
              <a:t>11.12.2016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013E42-59E1-448B-8A1A-632F1E03B71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2695939-E96B-4B2E-B034-E421EFED2F96}" type="datetimeFigureOut">
              <a:rPr lang="pl-PL" smtClean="0"/>
              <a:t>11.12.2016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013E42-59E1-448B-8A1A-632F1E03B71D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2695939-E96B-4B2E-B034-E421EFED2F96}" type="datetimeFigureOut">
              <a:rPr lang="pl-PL" smtClean="0"/>
              <a:t>11.12.2016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E013E42-59E1-448B-8A1A-632F1E03B71D}" type="slidenum">
              <a:rPr lang="pl-PL" smtClean="0"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oliniow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oliniow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2695939-E96B-4B2E-B034-E421EFED2F96}" type="datetimeFigureOut">
              <a:rPr lang="pl-PL" smtClean="0"/>
              <a:t>11.12.2016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E013E42-59E1-448B-8A1A-632F1E03B71D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79512" y="260648"/>
            <a:ext cx="8820472" cy="2900535"/>
          </a:xfrm>
        </p:spPr>
        <p:txBody>
          <a:bodyPr>
            <a:normAutofit/>
          </a:bodyPr>
          <a:lstStyle/>
          <a:p>
            <a:r>
              <a:rPr lang="pl-PL" dirty="0" smtClean="0"/>
              <a:t>W jaki sposób odczytujemy dane z wykresów kołowych?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59632" y="5730304"/>
            <a:ext cx="7772400" cy="1127696"/>
          </a:xfrm>
        </p:spPr>
        <p:txBody>
          <a:bodyPr/>
          <a:lstStyle/>
          <a:p>
            <a:r>
              <a:rPr lang="pl-PL" dirty="0" smtClean="0"/>
              <a:t>Techniki Wizualizacji Danych</a:t>
            </a:r>
            <a:endParaRPr lang="pl-PL" dirty="0" smtClean="0"/>
          </a:p>
          <a:p>
            <a:r>
              <a:rPr lang="pl-PL" dirty="0" smtClean="0"/>
              <a:t>12.12.2016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3475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Wykresy wykorzystane w badaniu.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42" y="1481138"/>
            <a:ext cx="7197915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959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Wykres błędu</a:t>
            </a:r>
            <a:endParaRPr lang="pl-P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7272808" cy="4418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576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Porównanie wykresów „pączkowych”</a:t>
            </a:r>
            <a:endParaRPr lang="pl-PL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24944"/>
            <a:ext cx="7344816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10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Wykres błędu.</a:t>
            </a:r>
            <a:endParaRPr lang="pl-PL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7111014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26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Inne rodzaje wykresów kołowych.</a:t>
            </a:r>
            <a:endParaRPr lang="pl-PL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08920"/>
            <a:ext cx="7781917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77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Wykres błędu.</a:t>
            </a:r>
            <a:endParaRPr lang="pl-PL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7488832" cy="455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03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2490</TotalTime>
  <Words>36</Words>
  <Application>Microsoft Office PowerPoint</Application>
  <PresentationFormat>Pokaz na ekranie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Hol</vt:lpstr>
      <vt:lpstr>W jaki sposób odczytujemy dane z wykresów kołowych?</vt:lpstr>
      <vt:lpstr>Wykresy wykorzystane w badaniu.</vt:lpstr>
      <vt:lpstr>Wykres błędu</vt:lpstr>
      <vt:lpstr>Porównanie wykresów „pączkowych”</vt:lpstr>
      <vt:lpstr>Wykres błędu.</vt:lpstr>
      <vt:lpstr>Inne rodzaje wykresów kołowych.</vt:lpstr>
      <vt:lpstr>Wykres błędu.</vt:lpstr>
    </vt:vector>
  </TitlesOfParts>
  <Company>Sil-art Rycho444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Metody pomiaru aktywności ekonomicznej. Indeks SPAG</dc:title>
  <dc:creator>Kowalski Ryszard</dc:creator>
  <cp:lastModifiedBy>Kowalski Ryszard</cp:lastModifiedBy>
  <cp:revision>32</cp:revision>
  <dcterms:created xsi:type="dcterms:W3CDTF">2016-11-06T22:54:37Z</dcterms:created>
  <dcterms:modified xsi:type="dcterms:W3CDTF">2016-12-12T10:01:55Z</dcterms:modified>
</cp:coreProperties>
</file>