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3D670-DFF7-41DC-8FF7-3984A900D59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C1854-D519-413D-8492-4CB15056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2ABA-7CE9-4B22-9561-C7A0486A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6F3A2-83BC-406D-89B9-3360089D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70D6-9E3D-429B-8B9D-F654149E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756-9E5D-4E89-8DC9-C4F19A8111FD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A0A6-1485-4647-B6D9-8C14BC21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4DBC-F114-42A3-80D0-CE6A0AD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59F3-230F-4BAD-AD45-6AE12D79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9DE99-1448-420A-9B85-62B88A37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F2A3F-7347-4F9A-A44D-FAEDE2C9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613-A5FB-43D0-822A-3DF3A7CC7EB8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BD43-7097-4E83-9003-86133F1E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59F3-131C-4FA5-A717-2D4DB6AF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B08F7-4A5F-468A-8F80-14BB5CC4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E519F-8044-4AEC-A3D3-0D514D48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EC9A-535F-4EA2-9299-2A825138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B236-0FA7-493D-BDCC-633B17436677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9E6B-BA18-462D-ADB6-869E19D3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B99B7-CF3D-4A2A-AC87-B09AA9AC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3DB8-B60F-42D1-80BB-FF5E0C58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4238-5E1D-46BE-BC43-A6F057FC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3E10-C098-4E8B-81B3-B1D20E72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959F-1C92-4F62-8AA7-D1347B3AF147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D08-4CA4-4FF7-8D02-8CD33DCE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5D39-E5CC-4486-A284-5D3656B4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3919-5AC7-4BFC-ACC3-C112FA5D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8B30-A179-48E6-982F-2AD9C7212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918D-BA88-46DA-BDF5-E5776D5E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D2B-A649-4329-830D-3EA73C6DBC87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8DF9-21DF-4C11-87FA-36B7070A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44D0-478A-4128-9415-6A5885F4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6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EC75-B8DF-4503-9209-9AC089A8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B42E-6BB7-42BB-BD00-937F5F0FC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8D110-6E8C-419C-8FF4-2875115D1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1881E-E705-422E-958C-3A53D285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1298-D099-4EEC-B59E-6868B0046F40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9DF0-9BB7-4EBF-9677-2EDF2721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F0E1A-2F52-442C-87FC-8174CD28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A916-535B-4F1E-A7FF-F2336046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FC5FD-663D-4D90-BB21-AF80B9E2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2853F-8BAB-421E-A546-352B22223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F0432-154B-410E-A537-C1DC89275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5F234-2085-4E05-9151-189E2C849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642F6-925B-466B-938E-CBC5B929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141B-EE9F-4C77-9827-7CE093951823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5840E-D57A-42FF-A4BB-D3AF62DB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81539-5DFB-471F-98C0-672BC9E7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9E81-9DA5-4DD3-A610-1F083540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941FE-3ACF-411B-81D0-7F1FB673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16-16AC-4346-AB38-14319BBA0299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8E816-43F2-4189-A1AA-A9DEF1A3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91486-9AAA-4897-9E8F-4178413C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6F35A-62FC-4FC8-81D9-B027FE19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2A75-3DF9-4857-B407-09D6CEB18C0C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2BF40-DF15-42B4-BF9B-E8243A5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EAD6B-55A1-43B8-A3BA-F5897808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6E70-D932-4424-8E21-92839FF3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5552-59CE-4C30-8D55-06179828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67DF4-A63E-4C82-AE19-9B6AE01C8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70C67-0E0D-471D-B8B6-CAF20B64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311D-D1D2-4418-A090-A3401C32B27F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FD5E0-966E-4051-9CBC-2E5DE18A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901CE-735D-4434-9891-CBD20314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9628-A250-4A1F-A903-5E68AC30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3A8EF-7E3E-4C28-9F1F-411EA135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D5B7D-8453-47BB-82B9-45165AA52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1A66-E8FA-4578-ACCD-3154DFA2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9984-79D2-4772-82CF-F4EE8506BE54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6844-4382-461F-B5EE-DF1C6583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6839E-19B4-40C1-9EB5-6A9A9E74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FC3D7-0376-445C-B1E9-CD8ADFFC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6BE07-5C37-4D1A-95BD-7D43F585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71BB-2274-4E4B-844C-F8405EEEF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DEDED-E725-4956-9238-7D2BAD407B06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4AC3-D6D4-41CB-8FD0-F659F6E1C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811F-0A55-4721-84DE-1D011FACA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4091-09CF-40D1-8610-EC77D89F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431A-F29C-4F05-A335-AF822C841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6 Multi-instance Object Detection and Localization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21998-53F2-4CA6-BD95-B64C73D5F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Mudumba</a:t>
            </a:r>
          </a:p>
          <a:p>
            <a:pPr algn="l"/>
            <a:r>
              <a:rPr lang="en-US" dirty="0"/>
              <a:t>Couple of things to note: my YOLO-like implementation has bad </a:t>
            </a:r>
            <a:r>
              <a:rPr lang="en-US" dirty="0" err="1"/>
              <a:t>IoU</a:t>
            </a:r>
            <a:r>
              <a:rPr lang="en-US" dirty="0"/>
              <a:t> loss in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7D4E-E02C-4C32-80F1-B4FFB88B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692-992D-4A85-B783-D988C1150757}" type="datetime1">
              <a:rPr lang="en-US" smtClean="0"/>
              <a:t>4/14/2021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2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2ECB-90F4-43AB-A19D-BDD77AF6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HW06_COCO_Downloader.py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86E1-4C44-4B92-BCF8-73D9FC33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Use the following command to download “Airplane”, “Truck”, “Person” classes from the COCO Dataset into Train and Val folders: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Train: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hw06_coco_downloader.py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root_path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C:/Users/”Sai Mudumba”/Documents/PS06/COCO/Train/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coco_json_path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C:/Users/”Sai Mudumba”/Documents/PS05/COCO2017/annotations/instances_train2017.json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class_list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“airplane” “truck” “person”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images_per_class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350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Val: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hw06_coco_downloader.py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root_path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C:/Users/”Sai Mudumba”/Documents/PS06/COCO/Val/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coco_json_path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C:/Users/”Sai Mudumba”/Documents/PS05/COCO2017/annotations/instances_train2017.json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class_list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“airplane” “truck” “person” --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images_per_class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100</a:t>
            </a:r>
          </a:p>
          <a:p>
            <a:pPr marL="0" indent="0">
              <a:buNone/>
            </a:pPr>
            <a:r>
              <a:rPr lang="en-US" sz="2000" b="1" dirty="0"/>
              <a:t>Note:</a:t>
            </a:r>
          </a:p>
          <a:p>
            <a:r>
              <a:rPr lang="en-US" sz="2000" dirty="0"/>
              <a:t>path </a:t>
            </a:r>
            <a:r>
              <a:rPr lang="en-US" sz="2000" i="1" dirty="0" err="1"/>
              <a:t>coco_json_path</a:t>
            </a:r>
            <a:r>
              <a:rPr lang="en-US" sz="2000" i="1" dirty="0"/>
              <a:t> </a:t>
            </a:r>
            <a:r>
              <a:rPr lang="en-US" sz="2000" dirty="0"/>
              <a:t>might be different on your machine</a:t>
            </a:r>
          </a:p>
          <a:p>
            <a:r>
              <a:rPr lang="en-US" sz="2000" dirty="0"/>
              <a:t>code takes the first three large bounding boxes as the ground truth as three object instances, and they may be of the same class or different classes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E2E80-2F32-47EE-822C-35220718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F6E5-1C64-49FE-BE73-45A0FDB6824C}" type="datetime1">
              <a:rPr lang="en-US" smtClean="0"/>
              <a:t>4/14/2021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BA51-4410-4141-A410-68357F58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HW06_Training.py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57C2-97CC-41ED-AD3F-705C3732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Much of the code for this script came from here: </a:t>
            </a:r>
            <a:r>
              <a:rPr lang="en-US" sz="1600" dirty="0"/>
              <a:t>https://engineering.purdue.edu/kak/distRPG/RegionProposalGenerator-2.0.1.html</a:t>
            </a:r>
          </a:p>
          <a:p>
            <a:r>
              <a:rPr lang="en-US" sz="2400" dirty="0"/>
              <a:t>Neural Network architecture uses Skip Blocks, with 2 convolutional layers and 3 layers of batch normalization, and 3 fully connected layers</a:t>
            </a:r>
          </a:p>
          <a:p>
            <a:pPr lvl="1"/>
            <a:r>
              <a:rPr lang="en-US" sz="2000" dirty="0"/>
              <a:t>The total number of learnable parameters are 53520288</a:t>
            </a:r>
          </a:p>
          <a:p>
            <a:pPr lvl="1"/>
            <a:r>
              <a:rPr lang="en-US" sz="2000" dirty="0"/>
              <a:t>The total number of layers in the model are 158</a:t>
            </a:r>
          </a:p>
          <a:p>
            <a:pPr marL="0" indent="0" algn="just">
              <a:buNone/>
            </a:pPr>
            <a:r>
              <a:rPr lang="en-US" sz="2400" b="1" dirty="0"/>
              <a:t>Setting up the YOLO-like code:</a:t>
            </a:r>
          </a:p>
          <a:p>
            <a:pPr algn="just"/>
            <a:r>
              <a:rPr lang="en-US" sz="2400" dirty="0"/>
              <a:t>The image is 128x128 pixels units and with a yolo interval of 20 pixels, the image is divided into 6x6 cells, with each of them having 5 anchor boxes (e.g., AR = 1:1, 1:3, 3:1, 1:5, 5:1), and each anchor box is represented in an 8-element vector which has the following elements: [“is the object in this cell?”, bx, by, width, height, class#1, class#2, class#3]. The last 3 elements are one-hot vector format for the classes (e.g., [1, 0, 0] or [0, 1, 0] or [0, 0, 1]). bx and by are top left coordinates of the bounding box.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913A-C4B4-4128-ADFB-DD780E4F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D3C5-D3AC-4E93-8E3B-A1DA7BB0A930}" type="datetime1">
              <a:rPr lang="en-US" smtClean="0"/>
              <a:t>4/14/2021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3223B20-DF70-40B2-A2F0-293EC537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30" y="2757806"/>
            <a:ext cx="7927339" cy="3963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276708-B268-4542-A3CC-BBAC3CC3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Loss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C32E-D8B2-41D8-978A-794FCB6A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MSE Loss function for training, for 20 epochs with batch size of 4, and recorded every 50 steps (87 iterations per epoch = 1740 iterations for 10 epochs):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125E80-FFD7-4F6E-B83C-F6066DFE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D6A6-9A2A-4AD7-99A7-B2BFE6C99532}" type="datetime1">
              <a:rPr lang="en-US" smtClean="0"/>
              <a:t>4/14/2021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E6FD-F406-4B76-A018-9ECBA1D3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469" cy="1325563"/>
          </a:xfrm>
        </p:spPr>
        <p:txBody>
          <a:bodyPr/>
          <a:lstStyle/>
          <a:p>
            <a:r>
              <a:rPr lang="en-US" dirty="0"/>
              <a:t>Training Images with Bounding Boxes Shown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BF9B2E2-A680-4630-B142-F8077B7B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CAFD-F015-483F-BA74-CFFC19F409B0}" type="datetime1">
              <a:rPr lang="en-US" smtClean="0"/>
              <a:t>4/14/2021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064FF-A79C-4D17-A788-2913709D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65" y="1322473"/>
            <a:ext cx="4256757" cy="4157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33C1A7-2D0F-4681-9B1A-CA6D76E7B266}"/>
              </a:ext>
            </a:extLst>
          </p:cNvPr>
          <p:cNvSpPr txBox="1"/>
          <p:nvPr/>
        </p:nvSpPr>
        <p:spPr>
          <a:xfrm>
            <a:off x="3822528" y="6075144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is the ground truth bounding box</a:t>
            </a:r>
          </a:p>
          <a:p>
            <a:r>
              <a:rPr lang="en-US" dirty="0"/>
              <a:t>Blue is the predicted bounding box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071D7-2A91-4185-91F3-158FFE943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3" y="5397001"/>
            <a:ext cx="5646576" cy="6781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D98289-31A5-4824-A710-82C72B9A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008" y="1434440"/>
            <a:ext cx="4256758" cy="4157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EDBA49-55CE-418A-B003-27CEA9A59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44" y="5444447"/>
            <a:ext cx="5571056" cy="5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3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B5BC-913E-42EC-890D-CAF7E43B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Accuracy and </a:t>
            </a:r>
            <a:r>
              <a:rPr lang="en-US" dirty="0" err="1"/>
              <a:t>IoU</a:t>
            </a:r>
            <a:r>
              <a:rPr lang="en-US" dirty="0"/>
              <a:t> Loss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80FF-22B3-4870-A2C3-B8E9096D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42" y="2365514"/>
            <a:ext cx="738673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GT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6ED4-8978-4783-92E8-95FC2DE7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F12-241B-46E7-BADC-0D0E1807264A}" type="datetime1">
              <a:rPr lang="en-US" smtClean="0"/>
              <a:t>4/14/2021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FF44E-66A9-4142-A702-F896CACE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34" y="1522113"/>
            <a:ext cx="6724650" cy="15906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BD7FA6-9129-48B1-B41D-54A9DED1E422}"/>
              </a:ext>
            </a:extLst>
          </p:cNvPr>
          <p:cNvSpPr txBox="1">
            <a:spLocks/>
          </p:cNvSpPr>
          <p:nvPr/>
        </p:nvSpPr>
        <p:spPr>
          <a:xfrm>
            <a:off x="3422335" y="1291327"/>
            <a:ext cx="2713653" cy="326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8B186-D6AC-44F4-98E6-82750FB5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466" y="241699"/>
            <a:ext cx="3263492" cy="3187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F32AF-C956-4D43-944B-58D9DDF94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974" y="3421086"/>
            <a:ext cx="6035263" cy="2983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6408C-5527-4469-8FF2-A842B739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329" y="3931168"/>
            <a:ext cx="4061351" cy="26645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2F783F-BD59-43E1-8205-9D9CD9DE4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45" y="4242213"/>
            <a:ext cx="2239636" cy="21873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EBEF46-A846-4EE3-AC9A-6DE4AD85FE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732" y="3931168"/>
            <a:ext cx="1418345" cy="13852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A0412C-7F56-423F-BD95-BF8DD356B4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733" y="5336244"/>
            <a:ext cx="1418344" cy="138523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3BA240-A9A7-4A39-91A7-203C1A1EEFDC}"/>
              </a:ext>
            </a:extLst>
          </p:cNvPr>
          <p:cNvCxnSpPr>
            <a:cxnSpLocks/>
          </p:cNvCxnSpPr>
          <p:nvPr/>
        </p:nvCxnSpPr>
        <p:spPr>
          <a:xfrm flipV="1">
            <a:off x="2493622" y="4504889"/>
            <a:ext cx="962166" cy="347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0634EA-DBF7-4476-B89A-18C6CB4A33AD}"/>
              </a:ext>
            </a:extLst>
          </p:cNvPr>
          <p:cNvCxnSpPr>
            <a:cxnSpLocks/>
          </p:cNvCxnSpPr>
          <p:nvPr/>
        </p:nvCxnSpPr>
        <p:spPr>
          <a:xfrm>
            <a:off x="1828324" y="5114595"/>
            <a:ext cx="2080470" cy="84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FFAFCC-BE07-44EF-9F37-FF4F1FC58734}"/>
              </a:ext>
            </a:extLst>
          </p:cNvPr>
          <p:cNvCxnSpPr>
            <a:cxnSpLocks/>
          </p:cNvCxnSpPr>
          <p:nvPr/>
        </p:nvCxnSpPr>
        <p:spPr>
          <a:xfrm>
            <a:off x="4428169" y="4701342"/>
            <a:ext cx="747362" cy="45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39D95B-D51F-48EF-9C4F-B8EC1E80F785}"/>
              </a:ext>
            </a:extLst>
          </p:cNvPr>
          <p:cNvCxnSpPr>
            <a:cxnSpLocks/>
          </p:cNvCxnSpPr>
          <p:nvPr/>
        </p:nvCxnSpPr>
        <p:spPr>
          <a:xfrm flipV="1">
            <a:off x="4196018" y="5179243"/>
            <a:ext cx="979513" cy="66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6FDC635-D672-468E-92A8-1DD69EA74659}"/>
              </a:ext>
            </a:extLst>
          </p:cNvPr>
          <p:cNvSpPr txBox="1">
            <a:spLocks/>
          </p:cNvSpPr>
          <p:nvPr/>
        </p:nvSpPr>
        <p:spPr>
          <a:xfrm>
            <a:off x="5241231" y="4636189"/>
            <a:ext cx="818684" cy="108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IoU</a:t>
            </a:r>
            <a:r>
              <a:rPr lang="en-US" sz="2000" dirty="0"/>
              <a:t> loss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func</a:t>
            </a:r>
            <a:endParaRPr lang="en-US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1C66F2-9951-4639-BDD4-CA5399CDD483}"/>
              </a:ext>
            </a:extLst>
          </p:cNvPr>
          <p:cNvCxnSpPr>
            <a:cxnSpLocks/>
          </p:cNvCxnSpPr>
          <p:nvPr/>
        </p:nvCxnSpPr>
        <p:spPr>
          <a:xfrm>
            <a:off x="5846514" y="5055129"/>
            <a:ext cx="661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BA1AB7-A5BA-40B5-B388-58DDF80295A4}"/>
              </a:ext>
            </a:extLst>
          </p:cNvPr>
          <p:cNvSpPr txBox="1">
            <a:spLocks/>
          </p:cNvSpPr>
          <p:nvPr/>
        </p:nvSpPr>
        <p:spPr>
          <a:xfrm>
            <a:off x="791927" y="3169814"/>
            <a:ext cx="2835746" cy="1126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Overall accuracy = 29/61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Airplane accuracy = 25/61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Truck accuracy = 4/61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Person accuracy = 0/61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043C9D5-6B6D-42AA-B45A-C6F3C84C37F5}"/>
              </a:ext>
            </a:extLst>
          </p:cNvPr>
          <p:cNvSpPr txBox="1">
            <a:spLocks/>
          </p:cNvSpPr>
          <p:nvPr/>
        </p:nvSpPr>
        <p:spPr>
          <a:xfrm>
            <a:off x="2891506" y="3194264"/>
            <a:ext cx="2835746" cy="112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A lot of these appear to be false positives since </a:t>
            </a:r>
            <a:r>
              <a:rPr lang="en-US" sz="1600" dirty="0" err="1"/>
              <a:t>IoU</a:t>
            </a:r>
            <a:r>
              <a:rPr lang="en-US" sz="1600" dirty="0"/>
              <a:t> loss is close to 1, meaning bad.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432CD83-7126-4024-8F22-E3ABCBADDC43}"/>
              </a:ext>
            </a:extLst>
          </p:cNvPr>
          <p:cNvSpPr/>
          <p:nvPr/>
        </p:nvSpPr>
        <p:spPr>
          <a:xfrm>
            <a:off x="2759978" y="3169814"/>
            <a:ext cx="103603" cy="10723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576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HW 6 Multi-instance Object Detection and Localization</vt:lpstr>
      <vt:lpstr>HW06_COCO_Downloader.py</vt:lpstr>
      <vt:lpstr>HW06_Training.py</vt:lpstr>
      <vt:lpstr>MSE Loss Training</vt:lpstr>
      <vt:lpstr>Training Images with Bounding Boxes Shown</vt:lpstr>
      <vt:lpstr>Training Accuracy and IoU Loss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 Mudumba</dc:creator>
  <cp:lastModifiedBy>Sai V Mudumba</cp:lastModifiedBy>
  <cp:revision>21</cp:revision>
  <dcterms:created xsi:type="dcterms:W3CDTF">2021-04-15T01:15:36Z</dcterms:created>
  <dcterms:modified xsi:type="dcterms:W3CDTF">2021-04-15T03:23:47Z</dcterms:modified>
</cp:coreProperties>
</file>