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60" r:id="rId2"/>
    <p:sldId id="269" r:id="rId3"/>
    <p:sldId id="257" r:id="rId4"/>
    <p:sldId id="261" r:id="rId5"/>
    <p:sldId id="262" r:id="rId6"/>
    <p:sldId id="270" r:id="rId7"/>
    <p:sldId id="271" r:id="rId8"/>
    <p:sldId id="267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3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58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177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1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770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44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1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9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5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7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74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37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79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21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70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2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020631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PRIMARY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RESULTS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INFORMATION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SYSTEM(PSERMIS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MUEKE S. WAMBUA</a:t>
            </a:r>
            <a:b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BIT/0018/15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PROJECT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</a:t>
            </a:r>
          </a:p>
          <a:p>
            <a:pPr marL="514350" indent="-514350" algn="ctr"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Franklin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abwoba</a:t>
            </a:r>
          </a:p>
          <a:p>
            <a:pPr marL="514350" indent="-514350" algn="ctr"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Mabonga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12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92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are continuous processes, this is same in computer and software development, the effectiveness and efficiency gives room for further improvement.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RECOMMENDATION: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primary schools should adopt Primary School Examination Results Management Information System.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6929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00338"/>
            <a:ext cx="8596313" cy="1827212"/>
          </a:xfrm>
        </p:spPr>
        <p:txBody>
          <a:bodyPr/>
          <a:lstStyle/>
          <a:p>
            <a:r>
              <a:rPr lang="en-US" dirty="0" smtClean="0"/>
              <a:t>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7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365"/>
            <a:ext cx="8596668" cy="47369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5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1706"/>
            <a:ext cx="8596668" cy="968188"/>
          </a:xfrm>
        </p:spPr>
        <p:txBody>
          <a:bodyPr/>
          <a:lstStyle/>
          <a:p>
            <a:r>
              <a:rPr lang="en-US" dirty="0" smtClean="0"/>
              <a:t>BACKGROUND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9894"/>
            <a:ext cx="8596668" cy="56881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PSERMIS is a web-based application system that will be used in any primary school in the country.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help in carrying out all works relative to primary examination results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, the process of managing pupils results in most of primary schools is done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assist teachers in minimizing the effort spent in examination results generation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gives parents an access to the results in an online platform.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15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08529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7" y="753035"/>
            <a:ext cx="8596668" cy="5970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school examination results management information system.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staff(teachers) generate pupils’ results in an effective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examination management inconsistences such as loss of examination records.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59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OF THE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659"/>
            <a:ext cx="8596668" cy="547734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a lot of  time and stress to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very convenient to use anywhere in the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processing are very fast and delays can be avoided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 to parents and school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school reduce costs such as labor and stationary.</a:t>
            </a:r>
          </a:p>
        </p:txBody>
      </p:sp>
    </p:spTree>
    <p:extLst>
      <p:ext uri="{BB962C8B-B14F-4D97-AF65-F5344CB8AC3E}">
        <p14:creationId xmlns:p14="http://schemas.microsoft.com/office/powerpoint/2010/main" val="927296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Pupils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module(Create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Pupils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pupil,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(create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subjects, Add subject combination)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module(Marks entry,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results)</a:t>
            </a:r>
          </a:p>
          <a:p>
            <a:r>
              <a:rPr lang="en-US" sz="2000" b="1" dirty="0" smtClean="0"/>
              <a:t>Others</a:t>
            </a:r>
          </a:p>
          <a:p>
            <a:pPr marL="0" indent="0">
              <a:buNone/>
            </a:pPr>
            <a:r>
              <a:rPr lang="en-US" dirty="0" smtClean="0"/>
              <a:t>(Registered pupils, Subjects listed, Total classes, Results Declared)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96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 OF THE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/>
              <a:t>Technologies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DOMPDF for pdf results format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ools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MySQL for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Xampp for web hosting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Css for styling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9"/>
            <a:ext cx="8596668" cy="51386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primary school examination results management information system has been reviewed on the current National Education Management Information System.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primary schools do not have an elaborate system that can assist teachers in managing examination results.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NEMIS has not covered the ultimate examination results processing for pupils and therefore there is need to use PSERMIS.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5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12694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618565"/>
            <a:ext cx="8830249" cy="58091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HARDWARE REQUIREMENTS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Printers and Scanners.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equipment.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Uninterruptible Power Supply (UPS).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Pentium duo core 2ghz and above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RAM</a:t>
            </a:r>
          </a:p>
          <a:p>
            <a:pPr marL="0" indent="0">
              <a:buNone/>
            </a:pPr>
            <a:r>
              <a:rPr lang="en-US" sz="2800" b="1" dirty="0" smtClean="0"/>
              <a:t>SOFTWARE </a:t>
            </a:r>
            <a:r>
              <a:rPr lang="en-US" sz="2800" b="1" dirty="0"/>
              <a:t>REQUIREMENTS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 operating systems software’s and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and above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 or internet explorer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software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941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5000">
        <p15:prstTrans prst="peelOff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477</Words>
  <Application>Microsoft Office PowerPoint</Application>
  <PresentationFormat>Widescreen</PresentationFormat>
  <Paragraphs>89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Times New Roman</vt:lpstr>
      <vt:lpstr>Trebuchet MS</vt:lpstr>
      <vt:lpstr>Wingdings</vt:lpstr>
      <vt:lpstr>Wingdings 3</vt:lpstr>
      <vt:lpstr>Facet</vt:lpstr>
      <vt:lpstr>       PRIMARY SCHOOL EXAMINATION        RESULTS MANAGEMENT INFORMATION                                    SYSTEM(PSERMIS)  </vt:lpstr>
      <vt:lpstr>Presentation outline</vt:lpstr>
      <vt:lpstr>BACKGROUND INFORMATION:</vt:lpstr>
      <vt:lpstr>OBJECTIVES</vt:lpstr>
      <vt:lpstr>SIGNIFICANT OF THE STUDY:</vt:lpstr>
      <vt:lpstr>FEATURES OF THE SYSTEM</vt:lpstr>
      <vt:lpstr>TECHNOLOGIES AND TOOLS OF THE PROJECT</vt:lpstr>
      <vt:lpstr>LITERATURE REVIEW</vt:lpstr>
      <vt:lpstr>SYSTEM REQUIREMENTS</vt:lpstr>
      <vt:lpstr>CONCLUSION AND RECOMMENDATION</vt:lpstr>
      <vt:lpstr>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BACKGROUND:</dc:title>
  <dc:creator>user</dc:creator>
  <cp:lastModifiedBy>user</cp:lastModifiedBy>
  <cp:revision>80</cp:revision>
  <dcterms:created xsi:type="dcterms:W3CDTF">2019-02-05T16:04:51Z</dcterms:created>
  <dcterms:modified xsi:type="dcterms:W3CDTF">2019-06-03T06:18:36Z</dcterms:modified>
</cp:coreProperties>
</file>