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NG Yuan" userId="b5d0890b-fe14-4d76-8bda-fbd77c7234fc" providerId="ADAL" clId="{72B6D555-D3F1-48AB-A2C6-C264A81C4840}"/>
    <pc:docChg chg="modSld">
      <pc:chgData name="FANG Yuan" userId="b5d0890b-fe14-4d76-8bda-fbd77c7234fc" providerId="ADAL" clId="{72B6D555-D3F1-48AB-A2C6-C264A81C4840}" dt="2023-10-31T08:35:46.240" v="7" actId="12788"/>
      <pc:docMkLst>
        <pc:docMk/>
      </pc:docMkLst>
      <pc:sldChg chg="modSp mod">
        <pc:chgData name="FANG Yuan" userId="b5d0890b-fe14-4d76-8bda-fbd77c7234fc" providerId="ADAL" clId="{72B6D555-D3F1-48AB-A2C6-C264A81C4840}" dt="2023-10-31T08:35:46.240" v="7" actId="12788"/>
        <pc:sldMkLst>
          <pc:docMk/>
          <pc:sldMk cId="3177464680" sldId="256"/>
        </pc:sldMkLst>
        <pc:spChg chg="mod">
          <ac:chgData name="FANG Yuan" userId="b5d0890b-fe14-4d76-8bda-fbd77c7234fc" providerId="ADAL" clId="{72B6D555-D3F1-48AB-A2C6-C264A81C4840}" dt="2023-10-31T08:35:46.240" v="7" actId="12788"/>
          <ac:spMkLst>
            <pc:docMk/>
            <pc:sldMk cId="3177464680" sldId="256"/>
            <ac:spMk id="134" creationId="{07B2D751-E483-1453-07D5-BEB17AA46EDE}"/>
          </ac:spMkLst>
        </pc:spChg>
        <pc:spChg chg="mod">
          <ac:chgData name="FANG Yuan" userId="b5d0890b-fe14-4d76-8bda-fbd77c7234fc" providerId="ADAL" clId="{72B6D555-D3F1-48AB-A2C6-C264A81C4840}" dt="2023-10-31T08:35:46.240" v="7" actId="12788"/>
          <ac:spMkLst>
            <pc:docMk/>
            <pc:sldMk cId="3177464680" sldId="256"/>
            <ac:spMk id="135" creationId="{C0566399-70FC-30A5-4AA2-C788BF3E1392}"/>
          </ac:spMkLst>
        </pc:spChg>
        <pc:cxnChg chg="mod">
          <ac:chgData name="FANG Yuan" userId="b5d0890b-fe14-4d76-8bda-fbd77c7234fc" providerId="ADAL" clId="{72B6D555-D3F1-48AB-A2C6-C264A81C4840}" dt="2023-10-31T08:35:46.240" v="7" actId="12788"/>
          <ac:cxnSpMkLst>
            <pc:docMk/>
            <pc:sldMk cId="3177464680" sldId="256"/>
            <ac:cxnSpMk id="137" creationId="{B1D819FA-28A5-1716-1852-BAF5082DCE9D}"/>
          </ac:cxnSpMkLst>
        </pc:cxnChg>
      </pc:sldChg>
    </pc:docChg>
  </pc:docChgLst>
  <pc:docChgLst>
    <pc:chgData name="FANG Yuan" userId="b5d0890b-fe14-4d76-8bda-fbd77c7234fc" providerId="ADAL" clId="{7410FAA8-896C-466F-B729-F060F8EC387A}"/>
    <pc:docChg chg="undo custSel addSld modSld">
      <pc:chgData name="FANG Yuan" userId="b5d0890b-fe14-4d76-8bda-fbd77c7234fc" providerId="ADAL" clId="{7410FAA8-896C-466F-B729-F060F8EC387A}" dt="2023-07-20T05:02:36.432" v="490" actId="1038"/>
      <pc:docMkLst>
        <pc:docMk/>
      </pc:docMkLst>
      <pc:sldChg chg="addSp delSp modSp new mod">
        <pc:chgData name="FANG Yuan" userId="b5d0890b-fe14-4d76-8bda-fbd77c7234fc" providerId="ADAL" clId="{7410FAA8-896C-466F-B729-F060F8EC387A}" dt="2023-07-20T05:02:36.432" v="490" actId="1038"/>
        <pc:sldMkLst>
          <pc:docMk/>
          <pc:sldMk cId="3177464680" sldId="256"/>
        </pc:sldMkLst>
        <pc:spChg chg="del">
          <ac:chgData name="FANG Yuan" userId="b5d0890b-fe14-4d76-8bda-fbd77c7234fc" providerId="ADAL" clId="{7410FAA8-896C-466F-B729-F060F8EC387A}" dt="2023-07-20T04:44:25.943" v="1" actId="478"/>
          <ac:spMkLst>
            <pc:docMk/>
            <pc:sldMk cId="3177464680" sldId="256"/>
            <ac:spMk id="2" creationId="{3238E80B-696A-BE07-CC42-AEE0D22DD11F}"/>
          </ac:spMkLst>
        </pc:spChg>
        <pc:spChg chg="del">
          <ac:chgData name="FANG Yuan" userId="b5d0890b-fe14-4d76-8bda-fbd77c7234fc" providerId="ADAL" clId="{7410FAA8-896C-466F-B729-F060F8EC387A}" dt="2023-07-20T04:44:25.943" v="1" actId="478"/>
          <ac:spMkLst>
            <pc:docMk/>
            <pc:sldMk cId="3177464680" sldId="256"/>
            <ac:spMk id="3" creationId="{44D2B090-5780-1721-B54A-EA9FD2F3AEDE}"/>
          </ac:spMkLst>
        </pc:spChg>
        <pc:spChg chg="add mod">
          <ac:chgData name="FANG Yuan" userId="b5d0890b-fe14-4d76-8bda-fbd77c7234fc" providerId="ADAL" clId="{7410FAA8-896C-466F-B729-F060F8EC387A}" dt="2023-07-20T04:57:52.173" v="392" actId="164"/>
          <ac:spMkLst>
            <pc:docMk/>
            <pc:sldMk cId="3177464680" sldId="256"/>
            <ac:spMk id="4" creationId="{DAFB311A-A88E-1AE7-0ABD-D4137E588303}"/>
          </ac:spMkLst>
        </pc:spChg>
        <pc:spChg chg="add mod">
          <ac:chgData name="FANG Yuan" userId="b5d0890b-fe14-4d76-8bda-fbd77c7234fc" providerId="ADAL" clId="{7410FAA8-896C-466F-B729-F060F8EC387A}" dt="2023-07-20T04:57:52.173" v="392" actId="164"/>
          <ac:spMkLst>
            <pc:docMk/>
            <pc:sldMk cId="3177464680" sldId="256"/>
            <ac:spMk id="5" creationId="{2794F3AC-23C6-FC80-41BB-78DAB705687A}"/>
          </ac:spMkLst>
        </pc:spChg>
        <pc:spChg chg="add del mod">
          <ac:chgData name="FANG Yuan" userId="b5d0890b-fe14-4d76-8bda-fbd77c7234fc" providerId="ADAL" clId="{7410FAA8-896C-466F-B729-F060F8EC387A}" dt="2023-07-20T04:48:40.726" v="118" actId="478"/>
          <ac:spMkLst>
            <pc:docMk/>
            <pc:sldMk cId="3177464680" sldId="256"/>
            <ac:spMk id="6" creationId="{7390FFCB-4178-423F-F028-89CA27D41920}"/>
          </ac:spMkLst>
        </pc:spChg>
        <pc:spChg chg="add del mod">
          <ac:chgData name="FANG Yuan" userId="b5d0890b-fe14-4d76-8bda-fbd77c7234fc" providerId="ADAL" clId="{7410FAA8-896C-466F-B729-F060F8EC387A}" dt="2023-07-20T04:44:51.690" v="12" actId="478"/>
          <ac:spMkLst>
            <pc:docMk/>
            <pc:sldMk cId="3177464680" sldId="256"/>
            <ac:spMk id="7" creationId="{127D56D6-046C-459A-5167-C0FAE1C89081}"/>
          </ac:spMkLst>
        </pc:spChg>
        <pc:spChg chg="add del mod">
          <ac:chgData name="FANG Yuan" userId="b5d0890b-fe14-4d76-8bda-fbd77c7234fc" providerId="ADAL" clId="{7410FAA8-896C-466F-B729-F060F8EC387A}" dt="2023-07-20T04:44:52.721" v="13" actId="478"/>
          <ac:spMkLst>
            <pc:docMk/>
            <pc:sldMk cId="3177464680" sldId="256"/>
            <ac:spMk id="8" creationId="{1EA62D67-FF54-AFA0-28E9-008E261934FB}"/>
          </ac:spMkLst>
        </pc:spChg>
        <pc:spChg chg="add del mod">
          <ac:chgData name="FANG Yuan" userId="b5d0890b-fe14-4d76-8bda-fbd77c7234fc" providerId="ADAL" clId="{7410FAA8-896C-466F-B729-F060F8EC387A}" dt="2023-07-20T04:45:26.889" v="30" actId="478"/>
          <ac:spMkLst>
            <pc:docMk/>
            <pc:sldMk cId="3177464680" sldId="256"/>
            <ac:spMk id="9" creationId="{DC964BC9-8117-660F-3CCD-4E3226998909}"/>
          </ac:spMkLst>
        </pc:spChg>
        <pc:spChg chg="add mod">
          <ac:chgData name="FANG Yuan" userId="b5d0890b-fe14-4d76-8bda-fbd77c7234fc" providerId="ADAL" clId="{7410FAA8-896C-466F-B729-F060F8EC387A}" dt="2023-07-20T04:57:52.173" v="392" actId="164"/>
          <ac:spMkLst>
            <pc:docMk/>
            <pc:sldMk cId="3177464680" sldId="256"/>
            <ac:spMk id="10" creationId="{578DAEDB-86DA-767B-65A4-26CE59FB6C9C}"/>
          </ac:spMkLst>
        </pc:spChg>
        <pc:spChg chg="add del mod">
          <ac:chgData name="FANG Yuan" userId="b5d0890b-fe14-4d76-8bda-fbd77c7234fc" providerId="ADAL" clId="{7410FAA8-896C-466F-B729-F060F8EC387A}" dt="2023-07-20T04:44:57.028" v="16"/>
          <ac:spMkLst>
            <pc:docMk/>
            <pc:sldMk cId="3177464680" sldId="256"/>
            <ac:spMk id="11" creationId="{ABF01023-53A1-5774-2DA5-123BEBAC32D0}"/>
          </ac:spMkLst>
        </pc:spChg>
        <pc:spChg chg="add del mod">
          <ac:chgData name="FANG Yuan" userId="b5d0890b-fe14-4d76-8bda-fbd77c7234fc" providerId="ADAL" clId="{7410FAA8-896C-466F-B729-F060F8EC387A}" dt="2023-07-20T04:48:46.785" v="119" actId="478"/>
          <ac:spMkLst>
            <pc:docMk/>
            <pc:sldMk cId="3177464680" sldId="256"/>
            <ac:spMk id="12" creationId="{34887E33-B509-A8E6-C949-59066BE1999B}"/>
          </ac:spMkLst>
        </pc:spChg>
        <pc:spChg chg="add mod">
          <ac:chgData name="FANG Yuan" userId="b5d0890b-fe14-4d76-8bda-fbd77c7234fc" providerId="ADAL" clId="{7410FAA8-896C-466F-B729-F060F8EC387A}" dt="2023-07-20T04:57:52.173" v="392" actId="164"/>
          <ac:spMkLst>
            <pc:docMk/>
            <pc:sldMk cId="3177464680" sldId="256"/>
            <ac:spMk id="13" creationId="{6F72E82E-319C-8326-48CD-B0AB25A81722}"/>
          </ac:spMkLst>
        </pc:spChg>
        <pc:spChg chg="add mod">
          <ac:chgData name="FANG Yuan" userId="b5d0890b-fe14-4d76-8bda-fbd77c7234fc" providerId="ADAL" clId="{7410FAA8-896C-466F-B729-F060F8EC387A}" dt="2023-07-20T04:57:52.173" v="392" actId="164"/>
          <ac:spMkLst>
            <pc:docMk/>
            <pc:sldMk cId="3177464680" sldId="256"/>
            <ac:spMk id="14" creationId="{CA1C1D67-2FFB-54CC-FCA8-CFF26060D68E}"/>
          </ac:spMkLst>
        </pc:spChg>
        <pc:spChg chg="add del mod">
          <ac:chgData name="FANG Yuan" userId="b5d0890b-fe14-4d76-8bda-fbd77c7234fc" providerId="ADAL" clId="{7410FAA8-896C-466F-B729-F060F8EC387A}" dt="2023-07-20T04:45:25.086" v="29" actId="478"/>
          <ac:spMkLst>
            <pc:docMk/>
            <pc:sldMk cId="3177464680" sldId="256"/>
            <ac:spMk id="15" creationId="{8F661F6C-0CE6-B704-6BC3-4EBB819ECD9E}"/>
          </ac:spMkLst>
        </pc:spChg>
        <pc:spChg chg="add del mod">
          <ac:chgData name="FANG Yuan" userId="b5d0890b-fe14-4d76-8bda-fbd77c7234fc" providerId="ADAL" clId="{7410FAA8-896C-466F-B729-F060F8EC387A}" dt="2023-07-20T04:45:23.115" v="27" actId="478"/>
          <ac:spMkLst>
            <pc:docMk/>
            <pc:sldMk cId="3177464680" sldId="256"/>
            <ac:spMk id="16" creationId="{5C227E74-EA81-957A-344A-EB3FE90E6F25}"/>
          </ac:spMkLst>
        </pc:spChg>
        <pc:spChg chg="add del mod">
          <ac:chgData name="FANG Yuan" userId="b5d0890b-fe14-4d76-8bda-fbd77c7234fc" providerId="ADAL" clId="{7410FAA8-896C-466F-B729-F060F8EC387A}" dt="2023-07-20T04:57:52.173" v="392" actId="164"/>
          <ac:spMkLst>
            <pc:docMk/>
            <pc:sldMk cId="3177464680" sldId="256"/>
            <ac:spMk id="17" creationId="{DDBA7E93-C9C4-FAD1-42B4-CEC2E142CCDB}"/>
          </ac:spMkLst>
        </pc:spChg>
        <pc:spChg chg="add mod">
          <ac:chgData name="FANG Yuan" userId="b5d0890b-fe14-4d76-8bda-fbd77c7234fc" providerId="ADAL" clId="{7410FAA8-896C-466F-B729-F060F8EC387A}" dt="2023-07-20T04:57:52.173" v="392" actId="164"/>
          <ac:spMkLst>
            <pc:docMk/>
            <pc:sldMk cId="3177464680" sldId="256"/>
            <ac:spMk id="18" creationId="{2896D0EA-B96E-76CE-6D3E-5C88B75CF015}"/>
          </ac:spMkLst>
        </pc:spChg>
        <pc:spChg chg="add mod">
          <ac:chgData name="FANG Yuan" userId="b5d0890b-fe14-4d76-8bda-fbd77c7234fc" providerId="ADAL" clId="{7410FAA8-896C-466F-B729-F060F8EC387A}" dt="2023-07-20T05:02:36.432" v="490" actId="1038"/>
          <ac:spMkLst>
            <pc:docMk/>
            <pc:sldMk cId="3177464680" sldId="256"/>
            <ac:spMk id="134" creationId="{07B2D751-E483-1453-07D5-BEB17AA46EDE}"/>
          </ac:spMkLst>
        </pc:spChg>
        <pc:spChg chg="add mod">
          <ac:chgData name="FANG Yuan" userId="b5d0890b-fe14-4d76-8bda-fbd77c7234fc" providerId="ADAL" clId="{7410FAA8-896C-466F-B729-F060F8EC387A}" dt="2023-07-20T05:02:36.432" v="490" actId="1038"/>
          <ac:spMkLst>
            <pc:docMk/>
            <pc:sldMk cId="3177464680" sldId="256"/>
            <ac:spMk id="135" creationId="{C0566399-70FC-30A5-4AA2-C788BF3E1392}"/>
          </ac:spMkLst>
        </pc:spChg>
        <pc:grpChg chg="add mod">
          <ac:chgData name="FANG Yuan" userId="b5d0890b-fe14-4d76-8bda-fbd77c7234fc" providerId="ADAL" clId="{7410FAA8-896C-466F-B729-F060F8EC387A}" dt="2023-07-20T05:02:36.432" v="490" actId="1038"/>
          <ac:grpSpMkLst>
            <pc:docMk/>
            <pc:sldMk cId="3177464680" sldId="256"/>
            <ac:grpSpMk id="177" creationId="{3C48CF88-836B-4C65-2472-70E35E2D8F23}"/>
          </ac:grpSpMkLst>
        </pc:grp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20" creationId="{8B799B86-967C-503F-F5D4-F2EFCA534CD9}"/>
          </ac:cxnSpMkLst>
        </pc:cxn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21" creationId="{FE2F6C8E-18A8-B8BD-B8CD-420ABD175F48}"/>
          </ac:cxnSpMkLst>
        </pc:cxn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22" creationId="{4D41BDF4-E12E-C93A-8637-93D27EF178E3}"/>
          </ac:cxnSpMkLst>
        </pc:cxn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27" creationId="{0ECB97AB-3210-B9B3-EF88-FE1991B555BA}"/>
          </ac:cxnSpMkLst>
        </pc:cxn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28" creationId="{0CE8DBB7-5146-4A83-D445-CEA608825614}"/>
          </ac:cxnSpMkLst>
        </pc:cxn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29" creationId="{C4735AC7-9E07-C670-E5C9-B84F99A265B2}"/>
          </ac:cxnSpMkLst>
        </pc:cxn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30" creationId="{0B3F0787-96AF-E527-7F97-91FE69F958E1}"/>
          </ac:cxnSpMkLst>
        </pc:cxnChg>
        <pc:cxnChg chg="add del mod">
          <ac:chgData name="FANG Yuan" userId="b5d0890b-fe14-4d76-8bda-fbd77c7234fc" providerId="ADAL" clId="{7410FAA8-896C-466F-B729-F060F8EC387A}" dt="2023-07-20T04:49:04.788" v="128" actId="478"/>
          <ac:cxnSpMkLst>
            <pc:docMk/>
            <pc:sldMk cId="3177464680" sldId="256"/>
            <ac:cxnSpMk id="31" creationId="{B2606BA1-069E-B53C-FEEE-9043E3345C41}"/>
          </ac:cxnSpMkLst>
        </pc:cxnChg>
        <pc:cxnChg chg="add del mod">
          <ac:chgData name="FANG Yuan" userId="b5d0890b-fe14-4d76-8bda-fbd77c7234fc" providerId="ADAL" clId="{7410FAA8-896C-466F-B729-F060F8EC387A}" dt="2023-07-20T04:49:05.797" v="129" actId="478"/>
          <ac:cxnSpMkLst>
            <pc:docMk/>
            <pc:sldMk cId="3177464680" sldId="256"/>
            <ac:cxnSpMk id="32" creationId="{FA40706D-899B-BD49-1BB0-285508C94CB7}"/>
          </ac:cxnSpMkLst>
        </pc:cxn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97" creationId="{3EC3762D-A487-5415-9A0E-2C73D50F1793}"/>
          </ac:cxnSpMkLst>
        </pc:cxnChg>
        <pc:cxnChg chg="add mod">
          <ac:chgData name="FANG Yuan" userId="b5d0890b-fe14-4d76-8bda-fbd77c7234fc" providerId="ADAL" clId="{7410FAA8-896C-466F-B729-F060F8EC387A}" dt="2023-07-20T04:57:52.173" v="392" actId="164"/>
          <ac:cxnSpMkLst>
            <pc:docMk/>
            <pc:sldMk cId="3177464680" sldId="256"/>
            <ac:cxnSpMk id="104" creationId="{764B71C1-BC3D-6AE6-1877-6885490AB752}"/>
          </ac:cxnSpMkLst>
        </pc:cxnChg>
        <pc:cxnChg chg="add mod">
          <ac:chgData name="FANG Yuan" userId="b5d0890b-fe14-4d76-8bda-fbd77c7234fc" providerId="ADAL" clId="{7410FAA8-896C-466F-B729-F060F8EC387A}" dt="2023-07-20T05:02:36.432" v="490" actId="1038"/>
          <ac:cxnSpMkLst>
            <pc:docMk/>
            <pc:sldMk cId="3177464680" sldId="256"/>
            <ac:cxnSpMk id="137" creationId="{B1D819FA-28A5-1716-1852-BAF5082DCE9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CC77C-2797-B556-4238-97FE487CED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AF88DE-EA01-0FCC-10AD-590B8208C5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8C27DE-9A63-3F35-6750-8E9205FD5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31/10/2023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558BB-8915-D229-E29F-E1530BFA8D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2CE7D-C5E0-94C8-57BF-F4B0EA33F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2165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398B7-B3CC-FAE6-7193-10D3D5790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19B24-CA49-472A-7B63-1351A3A48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59253-99A0-6702-7BD0-AF94B9D3C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31/10/2023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07320-4417-589C-107D-96E3DE5EF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F420B-7629-A45C-C2CC-C574C79B8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1916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D07B28-964C-19AA-3FB4-0F5C58750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02C07-8F86-F1AE-922C-2BD6383798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A64E2-F4A1-2A1B-A93C-33C5C720F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31/10/2023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ECD91-DA1A-CD1C-3D74-DEBD83FE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2FC77-E600-357B-0F64-93EA4E764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4129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AD6F4-2AEA-B5CD-DAD0-E454110A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90042-58BE-F40D-B4A8-F4CD1DD5E8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65983A-78AC-2F79-6DD6-29B3B8B2F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31/10/2023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D5AD3-9C55-6298-DE34-6A905A3FC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E002FA-9555-7839-AD36-ECB2CEC4D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25570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3A0B8F-ED31-5E53-6012-EE8170DFE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6EDA04-1A57-9702-9780-36BB7B6E4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F949-9F4E-0E13-D9D1-FD88DCEFD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31/10/2023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1B7CF-2015-6265-B57C-DC79D599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CF6FF-861F-A621-0355-10B04E73E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614552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32482-6FB4-E1A0-6A1C-331B430E1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6D48E4-D5DC-CA24-504C-792ACF5BAF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0F167-BBC9-429C-35EB-C838E173F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AC049-EC66-BEF0-142A-9E1CE1505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31/10/2023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AB8E7A-275A-4880-D31C-F683D4682B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E90ADC-988F-7CA3-C0BA-4BAD5D97F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3885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D4EE-CF3C-58BD-3561-BEF1B0B30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5A8E5-C34E-C6E7-398C-482CB1A13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22D03E-39E6-319B-148B-6868505952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49F9D9-5F85-412B-DD51-A55BA4F211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217A4F-40BA-45A5-E762-02F1A52C911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DFB083-58F1-0923-2A6B-9161547B1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31/10/2023</a:t>
            </a:fld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C60C4F-2C2A-7252-CA33-767F3A0A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93CE6-EA32-D34B-496E-9B77128E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615086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F9EA-37DC-9689-B220-B7FDF1F88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CDE3FE-6D71-B18A-3D95-54FA0362C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31/10/2023</a:t>
            </a:fld>
            <a:endParaRPr lang="en-S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6798AD9-2574-5FF0-13FA-AA04977AE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7661E4-F7EB-4C67-4AF7-6D85FC4AA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61634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8BC092-5823-3012-8CE2-0FD937931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31/10/2023</a:t>
            </a:fld>
            <a:endParaRPr lang="en-S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B4461-751A-58E0-3954-AB2786A43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0D49FE-39BB-B5F2-4302-BB71DB65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88867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9650-29D6-3AEF-A19C-ACF77384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46F39-1447-25C2-4B02-A6C9998D1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BDA4BB-362D-3A9F-CB63-D3097FF8D8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BD994-EE8A-1D3C-B72F-BF518A09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31/10/2023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F64825-AB71-4304-59E2-9ED0B1F8D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CE8D3-B387-B90D-8C76-01948F1BE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916164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545CB-8D98-F5F9-02B3-40090E746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78BF1A3-6E2D-ECB8-7584-3D3FEE7232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629FE4-77CE-F6B6-E78E-40C7AF9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68D67A-0E9B-814A-CC39-40269C44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1350D7-A8CE-48F6-A4DB-F63EEB048913}" type="datetimeFigureOut">
              <a:rPr lang="en-SG" smtClean="0"/>
              <a:t>31/10/2023</a:t>
            </a:fld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6E744-5E0F-114E-FF50-12FC7BD8F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23D52F-D628-4C62-5837-383F5C532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046496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B52D60-5539-B7CD-8580-C8413B1F5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05386-6204-5D3B-3AAE-5D8AE610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09F23C-38BD-8959-2938-FCA604AED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50D7-A8CE-48F6-A4DB-F63EEB048913}" type="datetimeFigureOut">
              <a:rPr lang="en-SG" smtClean="0"/>
              <a:t>31/10/2023</a:t>
            </a:fld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AEFFD-4D30-E099-7AB1-FF2B721C8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B07BFD-79CB-A13B-FAD2-20F180E1B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71141-6EB4-47B2-A1D2-060269FAF47A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662846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roup 176">
            <a:extLst>
              <a:ext uri="{FF2B5EF4-FFF2-40B4-BE49-F238E27FC236}">
                <a16:creationId xmlns:a16="http://schemas.microsoft.com/office/drawing/2014/main" id="{3C48CF88-836B-4C65-2472-70E35E2D8F23}"/>
              </a:ext>
            </a:extLst>
          </p:cNvPr>
          <p:cNvGrpSpPr/>
          <p:nvPr/>
        </p:nvGrpSpPr>
        <p:grpSpPr>
          <a:xfrm>
            <a:off x="74277" y="154493"/>
            <a:ext cx="1423089" cy="1017754"/>
            <a:chOff x="3196166" y="2740669"/>
            <a:chExt cx="1423089" cy="1017754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AFB311A-A88E-1AE7-0ABD-D4137E588303}"/>
                </a:ext>
              </a:extLst>
            </p:cNvPr>
            <p:cNvSpPr/>
            <p:nvPr/>
          </p:nvSpPr>
          <p:spPr>
            <a:xfrm>
              <a:off x="4208452" y="3452423"/>
              <a:ext cx="252000" cy="252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794F3AC-23C6-FC80-41BB-78DAB705687A}"/>
                </a:ext>
              </a:extLst>
            </p:cNvPr>
            <p:cNvSpPr/>
            <p:nvPr/>
          </p:nvSpPr>
          <p:spPr>
            <a:xfrm>
              <a:off x="3426199" y="2791123"/>
              <a:ext cx="252000" cy="252000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8DAEDB-86DA-767B-65A4-26CE59FB6C9C}"/>
                </a:ext>
              </a:extLst>
            </p:cNvPr>
            <p:cNvSpPr/>
            <p:nvPr/>
          </p:nvSpPr>
          <p:spPr>
            <a:xfrm>
              <a:off x="3196166" y="3155602"/>
              <a:ext cx="288000" cy="288000"/>
            </a:xfrm>
            <a:prstGeom prst="ellipse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F72E82E-319C-8326-48CD-B0AB25A81722}"/>
                </a:ext>
              </a:extLst>
            </p:cNvPr>
            <p:cNvSpPr/>
            <p:nvPr/>
          </p:nvSpPr>
          <p:spPr>
            <a:xfrm>
              <a:off x="4416055" y="3122950"/>
              <a:ext cx="203200" cy="203200"/>
            </a:xfrm>
            <a:prstGeom prst="rect">
              <a:avLst/>
            </a:prstGeom>
            <a:solidFill>
              <a:srgbClr val="FF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A1C1D67-2FFB-54CC-FCA8-CFF26060D68E}"/>
                </a:ext>
              </a:extLst>
            </p:cNvPr>
            <p:cNvSpPr/>
            <p:nvPr/>
          </p:nvSpPr>
          <p:spPr>
            <a:xfrm>
              <a:off x="3780133" y="3131798"/>
              <a:ext cx="324000" cy="32400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DBA7E93-C9C4-FAD1-42B4-CEC2E142CCDB}"/>
                </a:ext>
              </a:extLst>
            </p:cNvPr>
            <p:cNvSpPr/>
            <p:nvPr/>
          </p:nvSpPr>
          <p:spPr>
            <a:xfrm>
              <a:off x="3638973" y="3578423"/>
              <a:ext cx="180000" cy="180000"/>
            </a:xfrm>
            <a:prstGeom prst="ellipse">
              <a:avLst/>
            </a:prstGeom>
            <a:solidFill>
              <a:schemeClr val="accent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96D0EA-B96E-76CE-6D3E-5C88B75CF015}"/>
                </a:ext>
              </a:extLst>
            </p:cNvPr>
            <p:cNvSpPr/>
            <p:nvPr/>
          </p:nvSpPr>
          <p:spPr>
            <a:xfrm>
              <a:off x="4038534" y="2740669"/>
              <a:ext cx="252000" cy="252000"/>
            </a:xfrm>
            <a:prstGeom prst="rect">
              <a:avLst/>
            </a:prstGeom>
            <a:solidFill>
              <a:srgbClr val="0070C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B799B86-967C-503F-F5D4-F2EFCA534CD9}"/>
                </a:ext>
              </a:extLst>
            </p:cNvPr>
            <p:cNvCxnSpPr>
              <a:cxnSpLocks/>
              <a:stCxn id="14" idx="2"/>
              <a:endCxn id="17" idx="0"/>
            </p:cNvCxnSpPr>
            <p:nvPr/>
          </p:nvCxnSpPr>
          <p:spPr>
            <a:xfrm flipH="1">
              <a:off x="3728973" y="3455798"/>
              <a:ext cx="213160" cy="12262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E2F6C8E-18A8-B8BD-B8CD-420ABD175F48}"/>
                </a:ext>
              </a:extLst>
            </p:cNvPr>
            <p:cNvCxnSpPr>
              <a:cxnSpLocks/>
              <a:stCxn id="10" idx="6"/>
              <a:endCxn id="17" idx="0"/>
            </p:cNvCxnSpPr>
            <p:nvPr/>
          </p:nvCxnSpPr>
          <p:spPr>
            <a:xfrm>
              <a:off x="3484166" y="3299602"/>
              <a:ext cx="244807" cy="27882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D41BDF4-E12E-C93A-8637-93D27EF178E3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 flipV="1">
              <a:off x="4104133" y="3224550"/>
              <a:ext cx="311922" cy="69248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ECB97AB-3210-B9B3-EF88-FE1991B555BA}"/>
                </a:ext>
              </a:extLst>
            </p:cNvPr>
            <p:cNvCxnSpPr>
              <a:cxnSpLocks/>
              <a:stCxn id="18" idx="2"/>
              <a:endCxn id="14" idx="0"/>
            </p:cNvCxnSpPr>
            <p:nvPr/>
          </p:nvCxnSpPr>
          <p:spPr>
            <a:xfrm flipH="1">
              <a:off x="3942133" y="2992669"/>
              <a:ext cx="222401" cy="1391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E8DBB7-5146-4A83-D445-CEA608825614}"/>
                </a:ext>
              </a:extLst>
            </p:cNvPr>
            <p:cNvCxnSpPr>
              <a:cxnSpLocks/>
              <a:stCxn id="13" idx="1"/>
              <a:endCxn id="18" idx="3"/>
            </p:cNvCxnSpPr>
            <p:nvPr/>
          </p:nvCxnSpPr>
          <p:spPr>
            <a:xfrm flipH="1" flipV="1">
              <a:off x="4290534" y="2866669"/>
              <a:ext cx="125521" cy="35788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4735AC7-9E07-C670-E5C9-B84F99A265B2}"/>
                </a:ext>
              </a:extLst>
            </p:cNvPr>
            <p:cNvCxnSpPr>
              <a:cxnSpLocks/>
              <a:stCxn id="14" idx="0"/>
              <a:endCxn id="5" idx="5"/>
            </p:cNvCxnSpPr>
            <p:nvPr/>
          </p:nvCxnSpPr>
          <p:spPr>
            <a:xfrm flipH="1" flipV="1">
              <a:off x="3641294" y="3006218"/>
              <a:ext cx="300839" cy="12558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B3F0787-96AF-E527-7F97-91FE69F958E1}"/>
                </a:ext>
              </a:extLst>
            </p:cNvPr>
            <p:cNvCxnSpPr>
              <a:cxnSpLocks/>
              <a:stCxn id="14" idx="1"/>
              <a:endCxn id="10" idx="6"/>
            </p:cNvCxnSpPr>
            <p:nvPr/>
          </p:nvCxnSpPr>
          <p:spPr>
            <a:xfrm flipH="1">
              <a:off x="3484166" y="3293798"/>
              <a:ext cx="295967" cy="580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3EC3762D-A487-5415-9A0E-2C73D50F1793}"/>
                </a:ext>
              </a:extLst>
            </p:cNvPr>
            <p:cNvCxnSpPr>
              <a:cxnSpLocks/>
              <a:stCxn id="14" idx="3"/>
              <a:endCxn id="4" idx="1"/>
            </p:cNvCxnSpPr>
            <p:nvPr/>
          </p:nvCxnSpPr>
          <p:spPr>
            <a:xfrm>
              <a:off x="4104133" y="3293798"/>
              <a:ext cx="141224" cy="19553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764B71C1-BC3D-6AE6-1877-6885490AB752}"/>
                </a:ext>
              </a:extLst>
            </p:cNvPr>
            <p:cNvCxnSpPr>
              <a:cxnSpLocks/>
              <a:stCxn id="18" idx="1"/>
              <a:endCxn id="10" idx="6"/>
            </p:cNvCxnSpPr>
            <p:nvPr/>
          </p:nvCxnSpPr>
          <p:spPr>
            <a:xfrm flipH="1">
              <a:off x="3484166" y="2866669"/>
              <a:ext cx="554368" cy="4329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4" name="TextBox 133">
            <a:extLst>
              <a:ext uri="{FF2B5EF4-FFF2-40B4-BE49-F238E27FC236}">
                <a16:creationId xmlns:a16="http://schemas.microsoft.com/office/drawing/2014/main" id="{07B2D751-E483-1453-07D5-BEB17AA46EDE}"/>
              </a:ext>
            </a:extLst>
          </p:cNvPr>
          <p:cNvSpPr txBox="1"/>
          <p:nvPr/>
        </p:nvSpPr>
        <p:spPr>
          <a:xfrm>
            <a:off x="1501187" y="31323"/>
            <a:ext cx="5148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zh-CN" sz="3600" dirty="0">
                <a:latin typeface="Arial Black" panose="020B0A04020102020204" pitchFamily="34" charset="0"/>
                <a:cs typeface="Arial" panose="020B0604020202020204" pitchFamily="34" charset="0"/>
              </a:rPr>
              <a:t>FANG</a:t>
            </a:r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 Lab @ SMU</a:t>
            </a:r>
            <a:endParaRPr lang="en-SG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C0566399-70FC-30A5-4AA2-C788BF3E1392}"/>
              </a:ext>
            </a:extLst>
          </p:cNvPr>
          <p:cNvSpPr txBox="1"/>
          <p:nvPr/>
        </p:nvSpPr>
        <p:spPr>
          <a:xfrm>
            <a:off x="1503079" y="883902"/>
            <a:ext cx="51451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SG" sz="2000" b="1" dirty="0">
                <a:solidFill>
                  <a:srgbClr val="FF0000"/>
                </a:solidFill>
              </a:rPr>
              <a:t>F</a:t>
            </a:r>
            <a:r>
              <a:rPr lang="en-SG" sz="2000" dirty="0"/>
              <a:t>unctional </a:t>
            </a:r>
            <a:r>
              <a:rPr lang="en-SG" sz="2000" b="1" dirty="0">
                <a:solidFill>
                  <a:schemeClr val="accent1"/>
                </a:solidFill>
              </a:rPr>
              <a:t>A</a:t>
            </a:r>
            <a:r>
              <a:rPr lang="en-US" altLang="zh-CN" sz="2000" dirty="0" err="1"/>
              <a:t>lgorithms</a:t>
            </a:r>
            <a:r>
              <a:rPr lang="en-SG" sz="2000" dirty="0"/>
              <a:t> for </a:t>
            </a:r>
            <a:r>
              <a:rPr lang="en-SG" sz="2000" b="1" dirty="0">
                <a:solidFill>
                  <a:srgbClr val="00B050"/>
                </a:solidFill>
              </a:rPr>
              <a:t>N</a:t>
            </a:r>
            <a:r>
              <a:rPr lang="en-SG" sz="2000" dirty="0"/>
              <a:t>etworks and </a:t>
            </a:r>
            <a:r>
              <a:rPr lang="en-SG" sz="2000" b="1" dirty="0">
                <a:solidFill>
                  <a:schemeClr val="accent4"/>
                </a:solidFill>
              </a:rPr>
              <a:t>G</a:t>
            </a:r>
            <a:r>
              <a:rPr lang="en-SG" sz="2000" dirty="0"/>
              <a:t>raphs</a:t>
            </a:r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1D819FA-28A5-1716-1852-BAF5082DCE9D}"/>
              </a:ext>
            </a:extLst>
          </p:cNvPr>
          <p:cNvCxnSpPr>
            <a:cxnSpLocks/>
          </p:cNvCxnSpPr>
          <p:nvPr/>
        </p:nvCxnSpPr>
        <p:spPr>
          <a:xfrm>
            <a:off x="1627642" y="800574"/>
            <a:ext cx="4896000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746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FANG Yuan</dc:creator>
  <cp:lastModifiedBy>FANG Yuan</cp:lastModifiedBy>
  <cp:revision>1</cp:revision>
  <dcterms:created xsi:type="dcterms:W3CDTF">2023-07-20T04:44:20Z</dcterms:created>
  <dcterms:modified xsi:type="dcterms:W3CDTF">2023-10-31T08:35:50Z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951d41b-6b8e-4636-984f-012bff14ba18_Enabled">
    <vt:lpwstr>true</vt:lpwstr>
  </property>
  <property fmtid="{D5CDD505-2E9C-101B-9397-08002B2CF9AE}" pid="3" name="MSIP_Label_6951d41b-6b8e-4636-984f-012bff14ba18_SetDate">
    <vt:lpwstr>2023-07-20T04:44:23Z</vt:lpwstr>
  </property>
  <property fmtid="{D5CDD505-2E9C-101B-9397-08002B2CF9AE}" pid="4" name="MSIP_Label_6951d41b-6b8e-4636-984f-012bff14ba18_Method">
    <vt:lpwstr>Standard</vt:lpwstr>
  </property>
  <property fmtid="{D5CDD505-2E9C-101B-9397-08002B2CF9AE}" pid="5" name="MSIP_Label_6951d41b-6b8e-4636-984f-012bff14ba18_Name">
    <vt:lpwstr>6951d41b-6b8e-4636-984f-012bff14ba18</vt:lpwstr>
  </property>
  <property fmtid="{D5CDD505-2E9C-101B-9397-08002B2CF9AE}" pid="6" name="MSIP_Label_6951d41b-6b8e-4636-984f-012bff14ba18_SiteId">
    <vt:lpwstr>c98a79ca-5a9a-4791-a243-f06afd67464d</vt:lpwstr>
  </property>
  <property fmtid="{D5CDD505-2E9C-101B-9397-08002B2CF9AE}" pid="7" name="MSIP_Label_6951d41b-6b8e-4636-984f-012bff14ba18_ActionId">
    <vt:lpwstr>b7a8d460-2c3d-4262-b59b-6f2bd2b64d34</vt:lpwstr>
  </property>
  <property fmtid="{D5CDD505-2E9C-101B-9397-08002B2CF9AE}" pid="8" name="MSIP_Label_6951d41b-6b8e-4636-984f-012bff14ba18_ContentBits">
    <vt:lpwstr>1</vt:lpwstr>
  </property>
</Properties>
</file>