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2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7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4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27C8D3-7413-4A77-BBB9-0F13FE7EFB0C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3A6DB4-45B8-42E1-9A83-55834D08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0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5367-017C-40F5-B6E8-392077F5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A1ED0-69F2-4245-9BAC-12C32C99B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Capstone Project</a:t>
            </a:r>
          </a:p>
          <a:p>
            <a:endParaRPr lang="en-US" dirty="0"/>
          </a:p>
          <a:p>
            <a:r>
              <a:rPr lang="en-US" dirty="0"/>
              <a:t>Sheikh Jawwad Hakeem</a:t>
            </a:r>
          </a:p>
        </p:txBody>
      </p:sp>
    </p:spTree>
    <p:extLst>
      <p:ext uri="{BB962C8B-B14F-4D97-AF65-F5344CB8AC3E}">
        <p14:creationId xmlns:p14="http://schemas.microsoft.com/office/powerpoint/2010/main" val="34519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F226-28B8-49AA-A1C3-FEA1D462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ED7DC-B2F6-4E98-883A-6C5FCC3EE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Brooklyn, New York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454A65-1C5F-4F2C-AC28-5956F2280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North York, Toronto</a:t>
            </a:r>
          </a:p>
        </p:txBody>
      </p:sp>
      <p:pic>
        <p:nvPicPr>
          <p:cNvPr id="1026" name="Picture 2" descr="Image result for new york">
            <a:extLst>
              <a:ext uri="{FF2B5EF4-FFF2-40B4-BE49-F238E27FC236}">
                <a16:creationId xmlns:a16="http://schemas.microsoft.com/office/drawing/2014/main" id="{EAEC5791-3C5F-45CC-A64B-7423CAC80D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06" y="332819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rth york, toronto">
            <a:extLst>
              <a:ext uri="{FF2B5EF4-FFF2-40B4-BE49-F238E27FC236}">
                <a16:creationId xmlns:a16="http://schemas.microsoft.com/office/drawing/2014/main" id="{0206D261-BE88-42AC-B090-00FE8CD16B3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556" y="3179763"/>
            <a:ext cx="4586726" cy="28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3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F4DC-FAF9-4467-B53E-766DC1A6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2050" name="Picture 2" descr="Image result for immigration">
            <a:extLst>
              <a:ext uri="{FF2B5EF4-FFF2-40B4-BE49-F238E27FC236}">
                <a16:creationId xmlns:a16="http://schemas.microsoft.com/office/drawing/2014/main" id="{F0ED5914-093D-420A-8B93-F0F2BE7DFB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56" y="2914650"/>
            <a:ext cx="8636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6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F226-28B8-49AA-A1C3-FEA1D462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ED7DC-B2F6-4E98-883A-6C5FCC3EE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Brooklyn, New York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454A65-1C5F-4F2C-AC28-5956F2280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North York, Toronto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D1E9EC-080A-4823-B905-F69427B80E9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4433" y="3179763"/>
            <a:ext cx="2506946" cy="2840037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92C967-6852-49CC-A714-F4ED845D7CC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39993" y="3179763"/>
            <a:ext cx="3361851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F4A5-F61D-4236-9381-82D6767D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8DA768-D758-40F9-95A8-C8E2B19BA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753241"/>
              </p:ext>
            </p:extLst>
          </p:nvPr>
        </p:nvGraphicFramePr>
        <p:xfrm>
          <a:off x="1154954" y="2743200"/>
          <a:ext cx="8761413" cy="3141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670">
                  <a:extLst>
                    <a:ext uri="{9D8B030D-6E8A-4147-A177-3AD203B41FA5}">
                      <a16:colId xmlns:a16="http://schemas.microsoft.com/office/drawing/2014/main" val="3679365013"/>
                    </a:ext>
                  </a:extLst>
                </a:gridCol>
                <a:gridCol w="2530034">
                  <a:extLst>
                    <a:ext uri="{9D8B030D-6E8A-4147-A177-3AD203B41FA5}">
                      <a16:colId xmlns:a16="http://schemas.microsoft.com/office/drawing/2014/main" val="2804788830"/>
                    </a:ext>
                  </a:extLst>
                </a:gridCol>
                <a:gridCol w="2108361">
                  <a:extLst>
                    <a:ext uri="{9D8B030D-6E8A-4147-A177-3AD203B41FA5}">
                      <a16:colId xmlns:a16="http://schemas.microsoft.com/office/drawing/2014/main" val="3070572745"/>
                    </a:ext>
                  </a:extLst>
                </a:gridCol>
                <a:gridCol w="2525348">
                  <a:extLst>
                    <a:ext uri="{9D8B030D-6E8A-4147-A177-3AD203B41FA5}">
                      <a16:colId xmlns:a16="http://schemas.microsoft.com/office/drawing/2014/main" val="3898036700"/>
                    </a:ext>
                  </a:extLst>
                </a:gridCol>
              </a:tblGrid>
              <a:tr h="10467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Neighborhood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Venue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Venue Categories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690731099"/>
                  </a:ext>
                </a:extLst>
              </a:tr>
              <a:tr h="10471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Brooklyn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784406224"/>
                  </a:ext>
                </a:extLst>
              </a:tr>
              <a:tr h="10471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North York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5839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0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3517-0FC5-490F-8207-D25BFD56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– Clustered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BBEDB2-E13D-49BD-921D-136A29976A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5" y="2603500"/>
            <a:ext cx="876141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9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E6714-442F-4989-BA35-0EBE09BF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– Clustered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9F039B-ABA8-4136-9E70-C9966530DFE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3421" y="2603500"/>
            <a:ext cx="3848971" cy="34163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4CE8F7-9B65-41CE-8298-CF4789D9D1B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03338" y="2603500"/>
            <a:ext cx="263516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3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A143CB-1819-496E-8C2F-72933562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C36D1-9354-4407-9840-FCA63B30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Ease of decision making based on facts</a:t>
            </a:r>
          </a:p>
          <a:p>
            <a:pPr>
              <a:lnSpc>
                <a:spcPct val="200000"/>
              </a:lnSpc>
            </a:pPr>
            <a:r>
              <a:rPr lang="en-US" dirty="0"/>
              <a:t>Multi aspect analysis for informed decision making</a:t>
            </a:r>
          </a:p>
          <a:p>
            <a:pPr>
              <a:lnSpc>
                <a:spcPct val="200000"/>
              </a:lnSpc>
            </a:pPr>
            <a:r>
              <a:rPr lang="en-US" dirty="0"/>
              <a:t>Extendable to comparisons between cities, districts and countries</a:t>
            </a:r>
          </a:p>
          <a:p>
            <a:pPr>
              <a:lnSpc>
                <a:spcPct val="200000"/>
              </a:lnSpc>
            </a:pPr>
            <a:r>
              <a:rPr lang="en-US" dirty="0"/>
              <a:t>Useful for tourism as well</a:t>
            </a:r>
          </a:p>
        </p:txBody>
      </p:sp>
    </p:spTree>
    <p:extLst>
      <p:ext uri="{BB962C8B-B14F-4D97-AF65-F5344CB8AC3E}">
        <p14:creationId xmlns:p14="http://schemas.microsoft.com/office/powerpoint/2010/main" val="3624745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77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 Boardroom</vt:lpstr>
      <vt:lpstr>The Battle Of Neighborhoods</vt:lpstr>
      <vt:lpstr>Introduction</vt:lpstr>
      <vt:lpstr>Data</vt:lpstr>
      <vt:lpstr>Neighborhoods</vt:lpstr>
      <vt:lpstr>Neighborhoods</vt:lpstr>
      <vt:lpstr>Neighborhoods – Clustered </vt:lpstr>
      <vt:lpstr>Neighborhoods – Clustered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Jawwad Hakeem</dc:creator>
  <cp:lastModifiedBy>Jawwad Hakeem</cp:lastModifiedBy>
  <cp:revision>3</cp:revision>
  <dcterms:created xsi:type="dcterms:W3CDTF">2019-07-05T20:53:53Z</dcterms:created>
  <dcterms:modified xsi:type="dcterms:W3CDTF">2019-07-06T16:42:55Z</dcterms:modified>
</cp:coreProperties>
</file>