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5F54F5-BF79-45E5-9E63-B980A8E374FF}"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A78ED-2806-45FE-A67E-E83E0508B651}" type="slidenum">
              <a:rPr lang="en-IN" smtClean="0"/>
              <a:t>‹#›</a:t>
            </a:fld>
            <a:endParaRPr lang="en-IN"/>
          </a:p>
        </p:txBody>
      </p:sp>
    </p:spTree>
    <p:extLst>
      <p:ext uri="{BB962C8B-B14F-4D97-AF65-F5344CB8AC3E}">
        <p14:creationId xmlns:p14="http://schemas.microsoft.com/office/powerpoint/2010/main" val="403677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F54F5-BF79-45E5-9E63-B980A8E374FF}"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A78ED-2806-45FE-A67E-E83E0508B651}" type="slidenum">
              <a:rPr lang="en-IN" smtClean="0"/>
              <a:t>‹#›</a:t>
            </a:fld>
            <a:endParaRPr lang="en-IN"/>
          </a:p>
        </p:txBody>
      </p:sp>
    </p:spTree>
    <p:extLst>
      <p:ext uri="{BB962C8B-B14F-4D97-AF65-F5344CB8AC3E}">
        <p14:creationId xmlns:p14="http://schemas.microsoft.com/office/powerpoint/2010/main" val="2367917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F54F5-BF79-45E5-9E63-B980A8E374FF}"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A78ED-2806-45FE-A67E-E83E0508B65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26173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F54F5-BF79-45E5-9E63-B980A8E374FF}"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A78ED-2806-45FE-A67E-E83E0508B651}" type="slidenum">
              <a:rPr lang="en-IN" smtClean="0"/>
              <a:t>‹#›</a:t>
            </a:fld>
            <a:endParaRPr lang="en-IN"/>
          </a:p>
        </p:txBody>
      </p:sp>
    </p:spTree>
    <p:extLst>
      <p:ext uri="{BB962C8B-B14F-4D97-AF65-F5344CB8AC3E}">
        <p14:creationId xmlns:p14="http://schemas.microsoft.com/office/powerpoint/2010/main" val="3142233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F54F5-BF79-45E5-9E63-B980A8E374FF}"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A78ED-2806-45FE-A67E-E83E0508B65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048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F54F5-BF79-45E5-9E63-B980A8E374FF}"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A78ED-2806-45FE-A67E-E83E0508B651}" type="slidenum">
              <a:rPr lang="en-IN" smtClean="0"/>
              <a:t>‹#›</a:t>
            </a:fld>
            <a:endParaRPr lang="en-IN"/>
          </a:p>
        </p:txBody>
      </p:sp>
    </p:spTree>
    <p:extLst>
      <p:ext uri="{BB962C8B-B14F-4D97-AF65-F5344CB8AC3E}">
        <p14:creationId xmlns:p14="http://schemas.microsoft.com/office/powerpoint/2010/main" val="3629180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F54F5-BF79-45E5-9E63-B980A8E374FF}"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A78ED-2806-45FE-A67E-E83E0508B651}" type="slidenum">
              <a:rPr lang="en-IN" smtClean="0"/>
              <a:t>‹#›</a:t>
            </a:fld>
            <a:endParaRPr lang="en-IN"/>
          </a:p>
        </p:txBody>
      </p:sp>
    </p:spTree>
    <p:extLst>
      <p:ext uri="{BB962C8B-B14F-4D97-AF65-F5344CB8AC3E}">
        <p14:creationId xmlns:p14="http://schemas.microsoft.com/office/powerpoint/2010/main" val="3239765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F54F5-BF79-45E5-9E63-B980A8E374FF}"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A78ED-2806-45FE-A67E-E83E0508B651}" type="slidenum">
              <a:rPr lang="en-IN" smtClean="0"/>
              <a:t>‹#›</a:t>
            </a:fld>
            <a:endParaRPr lang="en-IN"/>
          </a:p>
        </p:txBody>
      </p:sp>
    </p:spTree>
    <p:extLst>
      <p:ext uri="{BB962C8B-B14F-4D97-AF65-F5344CB8AC3E}">
        <p14:creationId xmlns:p14="http://schemas.microsoft.com/office/powerpoint/2010/main" val="2648963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F54F5-BF79-45E5-9E63-B980A8E374FF}"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A78ED-2806-45FE-A67E-E83E0508B651}" type="slidenum">
              <a:rPr lang="en-IN" smtClean="0"/>
              <a:t>‹#›</a:t>
            </a:fld>
            <a:endParaRPr lang="en-IN"/>
          </a:p>
        </p:txBody>
      </p:sp>
    </p:spTree>
    <p:extLst>
      <p:ext uri="{BB962C8B-B14F-4D97-AF65-F5344CB8AC3E}">
        <p14:creationId xmlns:p14="http://schemas.microsoft.com/office/powerpoint/2010/main" val="34202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F54F5-BF79-45E5-9E63-B980A8E374FF}"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A78ED-2806-45FE-A67E-E83E0508B651}" type="slidenum">
              <a:rPr lang="en-IN" smtClean="0"/>
              <a:t>‹#›</a:t>
            </a:fld>
            <a:endParaRPr lang="en-IN"/>
          </a:p>
        </p:txBody>
      </p:sp>
    </p:spTree>
    <p:extLst>
      <p:ext uri="{BB962C8B-B14F-4D97-AF65-F5344CB8AC3E}">
        <p14:creationId xmlns:p14="http://schemas.microsoft.com/office/powerpoint/2010/main" val="91511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5F54F5-BF79-45E5-9E63-B980A8E374FF}"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2A78ED-2806-45FE-A67E-E83E0508B651}" type="slidenum">
              <a:rPr lang="en-IN" smtClean="0"/>
              <a:t>‹#›</a:t>
            </a:fld>
            <a:endParaRPr lang="en-IN"/>
          </a:p>
        </p:txBody>
      </p:sp>
    </p:spTree>
    <p:extLst>
      <p:ext uri="{BB962C8B-B14F-4D97-AF65-F5344CB8AC3E}">
        <p14:creationId xmlns:p14="http://schemas.microsoft.com/office/powerpoint/2010/main" val="329696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5F54F5-BF79-45E5-9E63-B980A8E374FF}" type="datetimeFigureOut">
              <a:rPr lang="en-IN" smtClean="0"/>
              <a:t>27-10-2021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2A78ED-2806-45FE-A67E-E83E0508B651}" type="slidenum">
              <a:rPr lang="en-IN" smtClean="0"/>
              <a:t>‹#›</a:t>
            </a:fld>
            <a:endParaRPr lang="en-IN"/>
          </a:p>
        </p:txBody>
      </p:sp>
    </p:spTree>
    <p:extLst>
      <p:ext uri="{BB962C8B-B14F-4D97-AF65-F5344CB8AC3E}">
        <p14:creationId xmlns:p14="http://schemas.microsoft.com/office/powerpoint/2010/main" val="111923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5F54F5-BF79-45E5-9E63-B980A8E374FF}" type="datetimeFigureOut">
              <a:rPr lang="en-IN" smtClean="0"/>
              <a:t>27-10-2021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2A78ED-2806-45FE-A67E-E83E0508B651}" type="slidenum">
              <a:rPr lang="en-IN" smtClean="0"/>
              <a:t>‹#›</a:t>
            </a:fld>
            <a:endParaRPr lang="en-IN"/>
          </a:p>
        </p:txBody>
      </p:sp>
    </p:spTree>
    <p:extLst>
      <p:ext uri="{BB962C8B-B14F-4D97-AF65-F5344CB8AC3E}">
        <p14:creationId xmlns:p14="http://schemas.microsoft.com/office/powerpoint/2010/main" val="3633850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F54F5-BF79-45E5-9E63-B980A8E374FF}" type="datetimeFigureOut">
              <a:rPr lang="en-IN" smtClean="0"/>
              <a:t>27-10-2021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2A78ED-2806-45FE-A67E-E83E0508B651}" type="slidenum">
              <a:rPr lang="en-IN" smtClean="0"/>
              <a:t>‹#›</a:t>
            </a:fld>
            <a:endParaRPr lang="en-IN"/>
          </a:p>
        </p:txBody>
      </p:sp>
    </p:spTree>
    <p:extLst>
      <p:ext uri="{BB962C8B-B14F-4D97-AF65-F5344CB8AC3E}">
        <p14:creationId xmlns:p14="http://schemas.microsoft.com/office/powerpoint/2010/main" val="266955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5F54F5-BF79-45E5-9E63-B980A8E374FF}"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2A78ED-2806-45FE-A67E-E83E0508B651}" type="slidenum">
              <a:rPr lang="en-IN" smtClean="0"/>
              <a:t>‹#›</a:t>
            </a:fld>
            <a:endParaRPr lang="en-IN"/>
          </a:p>
        </p:txBody>
      </p:sp>
    </p:spTree>
    <p:extLst>
      <p:ext uri="{BB962C8B-B14F-4D97-AF65-F5344CB8AC3E}">
        <p14:creationId xmlns:p14="http://schemas.microsoft.com/office/powerpoint/2010/main" val="1085843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5F54F5-BF79-45E5-9E63-B980A8E374FF}"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2A78ED-2806-45FE-A67E-E83E0508B651}" type="slidenum">
              <a:rPr lang="en-IN" smtClean="0"/>
              <a:t>‹#›</a:t>
            </a:fld>
            <a:endParaRPr lang="en-IN"/>
          </a:p>
        </p:txBody>
      </p:sp>
    </p:spTree>
    <p:extLst>
      <p:ext uri="{BB962C8B-B14F-4D97-AF65-F5344CB8AC3E}">
        <p14:creationId xmlns:p14="http://schemas.microsoft.com/office/powerpoint/2010/main" val="180710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5F54F5-BF79-45E5-9E63-B980A8E374FF}" type="datetimeFigureOut">
              <a:rPr lang="en-IN" smtClean="0"/>
              <a:t>27-10-2021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2A78ED-2806-45FE-A67E-E83E0508B651}" type="slidenum">
              <a:rPr lang="en-IN" smtClean="0"/>
              <a:t>‹#›</a:t>
            </a:fld>
            <a:endParaRPr lang="en-IN"/>
          </a:p>
        </p:txBody>
      </p:sp>
    </p:spTree>
    <p:extLst>
      <p:ext uri="{BB962C8B-B14F-4D97-AF65-F5344CB8AC3E}">
        <p14:creationId xmlns:p14="http://schemas.microsoft.com/office/powerpoint/2010/main" val="10897201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B7C686-2D70-4DC3-BB94-C1B0C713A257}"/>
              </a:ext>
            </a:extLst>
          </p:cNvPr>
          <p:cNvSpPr>
            <a:spLocks noGrp="1"/>
          </p:cNvSpPr>
          <p:nvPr>
            <p:ph type="title"/>
          </p:nvPr>
        </p:nvSpPr>
        <p:spPr>
          <a:xfrm>
            <a:off x="677335" y="521677"/>
            <a:ext cx="8596668" cy="2836985"/>
          </a:xfrm>
        </p:spPr>
        <p:txBody>
          <a:bodyPr/>
          <a:lstStyle/>
          <a:p>
            <a:r>
              <a:rPr lang="en-US" dirty="0"/>
              <a:t>Voice Based E-mail System For Blind People  </a:t>
            </a:r>
            <a:endParaRPr lang="en-IN" dirty="0"/>
          </a:p>
        </p:txBody>
      </p:sp>
      <p:sp>
        <p:nvSpPr>
          <p:cNvPr id="7" name="Text Placeholder 6">
            <a:extLst>
              <a:ext uri="{FF2B5EF4-FFF2-40B4-BE49-F238E27FC236}">
                <a16:creationId xmlns:a16="http://schemas.microsoft.com/office/drawing/2014/main" id="{FAAE95D3-6C0C-4C82-8CB3-70FB70E04592}"/>
              </a:ext>
            </a:extLst>
          </p:cNvPr>
          <p:cNvSpPr>
            <a:spLocks noGrp="1"/>
          </p:cNvSpPr>
          <p:nvPr>
            <p:ph type="body" idx="1"/>
          </p:nvPr>
        </p:nvSpPr>
        <p:spPr>
          <a:xfrm>
            <a:off x="677335" y="3358663"/>
            <a:ext cx="8596668" cy="2682700"/>
          </a:xfrm>
        </p:spPr>
        <p:txBody>
          <a:bodyPr>
            <a:normAutofit lnSpcReduction="10000"/>
          </a:bodyPr>
          <a:lstStyle/>
          <a:p>
            <a:r>
              <a:rPr lang="en-US" dirty="0"/>
              <a:t>                                                                            BATCH -12</a:t>
            </a:r>
          </a:p>
          <a:p>
            <a:r>
              <a:rPr lang="en-US" dirty="0"/>
              <a:t>                                                                            Members-</a:t>
            </a:r>
          </a:p>
          <a:p>
            <a:r>
              <a:rPr lang="en-US" dirty="0"/>
              <a:t>                                                                                  </a:t>
            </a:r>
            <a:r>
              <a:rPr lang="pl-PL" dirty="0"/>
              <a:t>Pradeep - 19z338</a:t>
            </a:r>
          </a:p>
          <a:p>
            <a:r>
              <a:rPr lang="en-US" dirty="0"/>
              <a:t>                                                                                  </a:t>
            </a:r>
            <a:r>
              <a:rPr lang="pl-PL" dirty="0"/>
              <a:t>Sanjai - 19z344</a:t>
            </a:r>
          </a:p>
          <a:p>
            <a:r>
              <a:rPr lang="en-US" dirty="0"/>
              <a:t>                                                                                  </a:t>
            </a:r>
            <a:r>
              <a:rPr lang="pl-PL" dirty="0"/>
              <a:t>Venkata Gowtham - 19z360</a:t>
            </a:r>
          </a:p>
          <a:p>
            <a:r>
              <a:rPr lang="en-US" dirty="0"/>
              <a:t>                                                                                  </a:t>
            </a:r>
            <a:r>
              <a:rPr lang="pl-PL" dirty="0"/>
              <a:t>Chandraprakash - 20z461</a:t>
            </a:r>
          </a:p>
          <a:p>
            <a:r>
              <a:rPr lang="en-US" dirty="0"/>
              <a:t>                                                                                  </a:t>
            </a:r>
            <a:r>
              <a:rPr lang="pl-PL" dirty="0"/>
              <a:t>Mukesh – 20z462</a:t>
            </a:r>
            <a:endParaRPr lang="en-IN" dirty="0"/>
          </a:p>
        </p:txBody>
      </p:sp>
    </p:spTree>
    <p:extLst>
      <p:ext uri="{BB962C8B-B14F-4D97-AF65-F5344CB8AC3E}">
        <p14:creationId xmlns:p14="http://schemas.microsoft.com/office/powerpoint/2010/main" val="2967236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DC59894-9F13-46AD-824E-95FB53AAE0AB}"/>
              </a:ext>
            </a:extLst>
          </p:cNvPr>
          <p:cNvSpPr>
            <a:spLocks noGrp="1"/>
          </p:cNvSpPr>
          <p:nvPr>
            <p:ph type="title"/>
          </p:nvPr>
        </p:nvSpPr>
        <p:spPr/>
        <p:txBody>
          <a:bodyPr>
            <a:normAutofit/>
          </a:bodyPr>
          <a:lstStyle/>
          <a:p>
            <a:r>
              <a:rPr lang="en-US" sz="3600" b="0" i="0" dirty="0">
                <a:effectLst/>
                <a:latin typeface="Roboto" panose="02000000000000000000" pitchFamily="2" charset="0"/>
              </a:rPr>
              <a:t>Block Diagram of the </a:t>
            </a:r>
            <a:r>
              <a:rPr lang="en-US" sz="3600" dirty="0">
                <a:latin typeface="Roboto" panose="02000000000000000000" pitchFamily="2" charset="0"/>
              </a:rPr>
              <a:t>P</a:t>
            </a:r>
            <a:r>
              <a:rPr lang="en-US" sz="3600" b="0" i="0" dirty="0">
                <a:effectLst/>
                <a:latin typeface="Roboto" panose="02000000000000000000" pitchFamily="2" charset="0"/>
              </a:rPr>
              <a:t>roject</a:t>
            </a:r>
            <a:endParaRPr lang="en-IN" sz="3600" dirty="0"/>
          </a:p>
        </p:txBody>
      </p:sp>
      <p:pic>
        <p:nvPicPr>
          <p:cNvPr id="12" name="Content Placeholder 11">
            <a:extLst>
              <a:ext uri="{FF2B5EF4-FFF2-40B4-BE49-F238E27FC236}">
                <a16:creationId xmlns:a16="http://schemas.microsoft.com/office/drawing/2014/main" id="{75AB70E6-979D-4618-9840-96BD6B952609}"/>
              </a:ext>
            </a:extLst>
          </p:cNvPr>
          <p:cNvPicPr>
            <a:picLocks noGrp="1" noChangeAspect="1"/>
          </p:cNvPicPr>
          <p:nvPr>
            <p:ph idx="1"/>
          </p:nvPr>
        </p:nvPicPr>
        <p:blipFill>
          <a:blip r:embed="rId2"/>
          <a:stretch>
            <a:fillRect/>
          </a:stretch>
        </p:blipFill>
        <p:spPr>
          <a:xfrm>
            <a:off x="5299143" y="514350"/>
            <a:ext cx="5251625" cy="5745773"/>
          </a:xfrm>
        </p:spPr>
      </p:pic>
      <p:sp>
        <p:nvSpPr>
          <p:cNvPr id="10" name="Text Placeholder 9">
            <a:extLst>
              <a:ext uri="{FF2B5EF4-FFF2-40B4-BE49-F238E27FC236}">
                <a16:creationId xmlns:a16="http://schemas.microsoft.com/office/drawing/2014/main" id="{2D29F642-2EB9-4919-AD83-9C9F4A712A1B}"/>
              </a:ext>
            </a:extLst>
          </p:cNvPr>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705877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A53904-8CBE-44D3-BC5E-CC8A59602ACF}"/>
              </a:ext>
            </a:extLst>
          </p:cNvPr>
          <p:cNvSpPr>
            <a:spLocks noGrp="1"/>
          </p:cNvSpPr>
          <p:nvPr>
            <p:ph type="title"/>
          </p:nvPr>
        </p:nvSpPr>
        <p:spPr>
          <a:xfrm>
            <a:off x="677334" y="609600"/>
            <a:ext cx="8596668" cy="849923"/>
          </a:xfrm>
        </p:spPr>
        <p:txBody>
          <a:bodyPr/>
          <a:lstStyle/>
          <a:p>
            <a:r>
              <a:rPr lang="en-IN" b="0" i="0" dirty="0">
                <a:effectLst/>
                <a:latin typeface="Roboto" panose="02000000000000000000" pitchFamily="2" charset="0"/>
              </a:rPr>
              <a:t>Tools Used </a:t>
            </a:r>
            <a:endParaRPr lang="en-IN" dirty="0"/>
          </a:p>
        </p:txBody>
      </p:sp>
      <p:sp>
        <p:nvSpPr>
          <p:cNvPr id="6" name="Content Placeholder 5">
            <a:extLst>
              <a:ext uri="{FF2B5EF4-FFF2-40B4-BE49-F238E27FC236}">
                <a16:creationId xmlns:a16="http://schemas.microsoft.com/office/drawing/2014/main" id="{9CC2754B-E158-4C4B-9D63-9B2593EDFD93}"/>
              </a:ext>
            </a:extLst>
          </p:cNvPr>
          <p:cNvSpPr>
            <a:spLocks noGrp="1"/>
          </p:cNvSpPr>
          <p:nvPr>
            <p:ph idx="1"/>
          </p:nvPr>
        </p:nvSpPr>
        <p:spPr>
          <a:xfrm>
            <a:off x="677333" y="1617785"/>
            <a:ext cx="9178843" cy="4423577"/>
          </a:xfrm>
        </p:spPr>
        <p:txBody>
          <a:bodyPr>
            <a:normAutofit/>
          </a:bodyPr>
          <a:lstStyle/>
          <a:p>
            <a:r>
              <a:rPr lang="en-US" dirty="0"/>
              <a:t>Front end:</a:t>
            </a:r>
          </a:p>
          <a:p>
            <a:pPr marL="0" indent="0">
              <a:buNone/>
            </a:pPr>
            <a:r>
              <a:rPr lang="en-US" dirty="0">
                <a:solidFill>
                  <a:srgbClr val="4D5156"/>
                </a:solidFill>
                <a:latin typeface="Roboto" panose="02000000000000000000" pitchFamily="2" charset="0"/>
              </a:rPr>
              <a:t>      </a:t>
            </a:r>
            <a:r>
              <a:rPr lang="en-IN" dirty="0"/>
              <a:t>Visual studio </a:t>
            </a:r>
          </a:p>
          <a:p>
            <a:pPr marL="457200" lvl="1" indent="0">
              <a:buNone/>
            </a:pPr>
            <a:r>
              <a:rPr lang="en-IN" dirty="0"/>
              <a:t>	</a:t>
            </a:r>
            <a:r>
              <a:rPr lang="en-US" b="0" i="0" dirty="0">
                <a:solidFill>
                  <a:srgbClr val="4D5156"/>
                </a:solidFill>
                <a:effectLst/>
                <a:latin typeface="Roboto" panose="02000000000000000000" pitchFamily="2" charset="0"/>
              </a:rPr>
              <a:t>Microsoft Visual Studio is an integrated development environment (IDE) from Microsoft. It is used to develop computer programs, as well as websites, web apps, web services and mobile apps. Visual Studio uses Microsoft software development platforms such as Windows API, Windows Forms, Windows Presentation Foundation, Windows Store and Microsoft Silverlight.</a:t>
            </a:r>
            <a:endParaRPr lang="en-US" dirty="0">
              <a:solidFill>
                <a:srgbClr val="4D5156"/>
              </a:solidFill>
              <a:latin typeface="Roboto" panose="02000000000000000000" pitchFamily="2" charset="0"/>
            </a:endParaRPr>
          </a:p>
          <a:p>
            <a:r>
              <a:rPr lang="en-US" dirty="0"/>
              <a:t>Back end:</a:t>
            </a:r>
          </a:p>
          <a:p>
            <a:pPr marL="0" indent="0">
              <a:buNone/>
            </a:pPr>
            <a:r>
              <a:rPr lang="en-US" dirty="0"/>
              <a:t>     MS SQL</a:t>
            </a:r>
          </a:p>
          <a:p>
            <a:pPr marL="0" indent="0">
              <a:buNone/>
            </a:pPr>
            <a:r>
              <a:rPr lang="en-US" sz="1600" dirty="0">
                <a:solidFill>
                  <a:srgbClr val="4D5156"/>
                </a:solidFill>
                <a:latin typeface="Roboto" panose="02000000000000000000" pitchFamily="2" charset="0"/>
              </a:rPr>
              <a:t>               Microsoft SQL Server is a relational database management system developed by      Microsoft. As a database server, it is a software product with the primary function of storing and retrieving data as requested by other software applications—which may run either on the same computer or on another computer across a network</a:t>
            </a:r>
          </a:p>
        </p:txBody>
      </p:sp>
    </p:spTree>
    <p:extLst>
      <p:ext uri="{BB962C8B-B14F-4D97-AF65-F5344CB8AC3E}">
        <p14:creationId xmlns:p14="http://schemas.microsoft.com/office/powerpoint/2010/main" val="408891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A0BBB-15D8-4156-9066-0B5BEBB67328}"/>
              </a:ext>
            </a:extLst>
          </p:cNvPr>
          <p:cNvSpPr>
            <a:spLocks noGrp="1"/>
          </p:cNvSpPr>
          <p:nvPr>
            <p:ph type="title"/>
          </p:nvPr>
        </p:nvSpPr>
        <p:spPr/>
        <p:txBody>
          <a:bodyPr/>
          <a:lstStyle/>
          <a:p>
            <a:r>
              <a:rPr lang="en-IN" b="0" i="0" dirty="0">
                <a:effectLst/>
                <a:latin typeface="Roboto" panose="02000000000000000000" pitchFamily="2" charset="0"/>
              </a:rPr>
              <a:t> Features</a:t>
            </a:r>
            <a:endParaRPr lang="en-IN" dirty="0"/>
          </a:p>
        </p:txBody>
      </p:sp>
      <p:sp>
        <p:nvSpPr>
          <p:cNvPr id="6" name="Text Placeholder 5">
            <a:extLst>
              <a:ext uri="{FF2B5EF4-FFF2-40B4-BE49-F238E27FC236}">
                <a16:creationId xmlns:a16="http://schemas.microsoft.com/office/drawing/2014/main" id="{6C3507BC-BCEE-4792-A517-AD1AB6CB5847}"/>
              </a:ext>
            </a:extLst>
          </p:cNvPr>
          <p:cNvSpPr>
            <a:spLocks noGrp="1"/>
          </p:cNvSpPr>
          <p:nvPr>
            <p:ph type="body" idx="1"/>
          </p:nvPr>
        </p:nvSpPr>
        <p:spPr/>
        <p:txBody>
          <a:bodyPr/>
          <a:lstStyle/>
          <a:p>
            <a:r>
              <a:rPr lang="en-IN" dirty="0">
                <a:latin typeface="Roboto" panose="02000000000000000000" pitchFamily="2" charset="0"/>
              </a:rPr>
              <a:t>I</a:t>
            </a:r>
            <a:r>
              <a:rPr lang="en-IN" b="0" i="0" dirty="0">
                <a:effectLst/>
                <a:latin typeface="Roboto" panose="02000000000000000000" pitchFamily="2" charset="0"/>
              </a:rPr>
              <a:t>mplemented</a:t>
            </a:r>
            <a:endParaRPr lang="en-IN" dirty="0"/>
          </a:p>
        </p:txBody>
      </p:sp>
      <p:sp>
        <p:nvSpPr>
          <p:cNvPr id="7" name="Content Placeholder 6">
            <a:extLst>
              <a:ext uri="{FF2B5EF4-FFF2-40B4-BE49-F238E27FC236}">
                <a16:creationId xmlns:a16="http://schemas.microsoft.com/office/drawing/2014/main" id="{C343E28D-A988-4F3C-8C43-98BCBCCA6C14}"/>
              </a:ext>
            </a:extLst>
          </p:cNvPr>
          <p:cNvSpPr>
            <a:spLocks noGrp="1"/>
          </p:cNvSpPr>
          <p:nvPr>
            <p:ph sz="half" idx="2"/>
          </p:nvPr>
        </p:nvSpPr>
        <p:spPr/>
        <p:txBody>
          <a:bodyPr/>
          <a:lstStyle/>
          <a:p>
            <a:r>
              <a:rPr lang="en-US" dirty="0"/>
              <a:t>Voice recognition</a:t>
            </a:r>
          </a:p>
          <a:p>
            <a:r>
              <a:rPr lang="en-US" dirty="0"/>
              <a:t>Speech synthesis</a:t>
            </a:r>
          </a:p>
          <a:p>
            <a:r>
              <a:rPr lang="en-US" dirty="0"/>
              <a:t> User interface using voice command</a:t>
            </a:r>
          </a:p>
          <a:p>
            <a:r>
              <a:rPr lang="en-US" dirty="0"/>
              <a:t>G-mail or E-mail accessing</a:t>
            </a:r>
          </a:p>
          <a:p>
            <a:r>
              <a:rPr lang="en-US" dirty="0"/>
              <a:t>Mail sending facility </a:t>
            </a:r>
          </a:p>
          <a:p>
            <a:r>
              <a:rPr lang="en-US" dirty="0"/>
              <a:t>Mail receiving facility </a:t>
            </a:r>
          </a:p>
          <a:p>
            <a:endParaRPr lang="en-IN" dirty="0"/>
          </a:p>
        </p:txBody>
      </p:sp>
      <p:sp>
        <p:nvSpPr>
          <p:cNvPr id="8" name="Text Placeholder 7">
            <a:extLst>
              <a:ext uri="{FF2B5EF4-FFF2-40B4-BE49-F238E27FC236}">
                <a16:creationId xmlns:a16="http://schemas.microsoft.com/office/drawing/2014/main" id="{A3AFB280-2353-49D4-B56F-1925113EBC37}"/>
              </a:ext>
            </a:extLst>
          </p:cNvPr>
          <p:cNvSpPr>
            <a:spLocks noGrp="1"/>
          </p:cNvSpPr>
          <p:nvPr>
            <p:ph type="body" sz="quarter" idx="3"/>
          </p:nvPr>
        </p:nvSpPr>
        <p:spPr/>
        <p:txBody>
          <a:bodyPr/>
          <a:lstStyle/>
          <a:p>
            <a:r>
              <a:rPr lang="en-IN" dirty="0">
                <a:latin typeface="Roboto" panose="02000000000000000000" pitchFamily="2" charset="0"/>
              </a:rPr>
              <a:t>Need</a:t>
            </a:r>
            <a:r>
              <a:rPr lang="en-IN" b="0" i="0" dirty="0">
                <a:effectLst/>
                <a:latin typeface="Roboto" panose="02000000000000000000" pitchFamily="2" charset="0"/>
              </a:rPr>
              <a:t> to be Implemented</a:t>
            </a:r>
            <a:endParaRPr lang="en-IN" dirty="0"/>
          </a:p>
        </p:txBody>
      </p:sp>
      <p:sp>
        <p:nvSpPr>
          <p:cNvPr id="9" name="Content Placeholder 8">
            <a:extLst>
              <a:ext uri="{FF2B5EF4-FFF2-40B4-BE49-F238E27FC236}">
                <a16:creationId xmlns:a16="http://schemas.microsoft.com/office/drawing/2014/main" id="{09FD8BA2-9E68-4BFA-9518-D0258FE45269}"/>
              </a:ext>
            </a:extLst>
          </p:cNvPr>
          <p:cNvSpPr>
            <a:spLocks noGrp="1"/>
          </p:cNvSpPr>
          <p:nvPr>
            <p:ph sz="quarter" idx="4"/>
          </p:nvPr>
        </p:nvSpPr>
        <p:spPr/>
        <p:txBody>
          <a:bodyPr/>
          <a:lstStyle/>
          <a:p>
            <a:r>
              <a:rPr lang="en-US" dirty="0"/>
              <a:t>External media access for attachment</a:t>
            </a:r>
          </a:p>
          <a:p>
            <a:r>
              <a:rPr lang="en-US" dirty="0"/>
              <a:t>Getting the input data in voice itself</a:t>
            </a:r>
          </a:p>
          <a:p>
            <a:r>
              <a:rPr lang="en-US" dirty="0"/>
              <a:t>Read out the received mail</a:t>
            </a:r>
            <a:endParaRPr lang="en-IN" dirty="0"/>
          </a:p>
        </p:txBody>
      </p:sp>
    </p:spTree>
    <p:extLst>
      <p:ext uri="{BB962C8B-B14F-4D97-AF65-F5344CB8AC3E}">
        <p14:creationId xmlns:p14="http://schemas.microsoft.com/office/powerpoint/2010/main" val="392560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DF09C-508A-468F-AA58-B59B281E9BF0}"/>
              </a:ext>
            </a:extLst>
          </p:cNvPr>
          <p:cNvSpPr>
            <a:spLocks noGrp="1"/>
          </p:cNvSpPr>
          <p:nvPr>
            <p:ph type="title"/>
          </p:nvPr>
        </p:nvSpPr>
        <p:spPr/>
        <p:txBody>
          <a:bodyPr/>
          <a:lstStyle/>
          <a:p>
            <a:r>
              <a:rPr lang="en-IN" b="0" i="0" dirty="0">
                <a:effectLst/>
                <a:latin typeface="Roboto" panose="02000000000000000000" pitchFamily="2" charset="0"/>
              </a:rPr>
              <a:t>Contribution &amp; Challenges faced</a:t>
            </a:r>
            <a:endParaRPr lang="en-IN" dirty="0"/>
          </a:p>
        </p:txBody>
      </p:sp>
      <p:sp>
        <p:nvSpPr>
          <p:cNvPr id="3" name="Text Placeholder 2">
            <a:extLst>
              <a:ext uri="{FF2B5EF4-FFF2-40B4-BE49-F238E27FC236}">
                <a16:creationId xmlns:a16="http://schemas.microsoft.com/office/drawing/2014/main" id="{E5A115CC-65BF-4C41-BD1E-FAE433A61AEF}"/>
              </a:ext>
            </a:extLst>
          </p:cNvPr>
          <p:cNvSpPr>
            <a:spLocks noGrp="1"/>
          </p:cNvSpPr>
          <p:nvPr>
            <p:ph type="body" idx="1"/>
          </p:nvPr>
        </p:nvSpPr>
        <p:spPr/>
        <p:txBody>
          <a:bodyPr/>
          <a:lstStyle/>
          <a:p>
            <a:r>
              <a:rPr lang="en-IN" b="0" i="0" dirty="0">
                <a:effectLst/>
                <a:latin typeface="Roboto" panose="02000000000000000000" pitchFamily="2" charset="0"/>
              </a:rPr>
              <a:t>Contribution</a:t>
            </a:r>
            <a:endParaRPr lang="en-IN" dirty="0"/>
          </a:p>
        </p:txBody>
      </p:sp>
      <p:sp>
        <p:nvSpPr>
          <p:cNvPr id="4" name="Content Placeholder 3">
            <a:extLst>
              <a:ext uri="{FF2B5EF4-FFF2-40B4-BE49-F238E27FC236}">
                <a16:creationId xmlns:a16="http://schemas.microsoft.com/office/drawing/2014/main" id="{DF6E1B28-5EBF-419E-ACD3-17B67ACD42CF}"/>
              </a:ext>
            </a:extLst>
          </p:cNvPr>
          <p:cNvSpPr>
            <a:spLocks noGrp="1"/>
          </p:cNvSpPr>
          <p:nvPr>
            <p:ph sz="half" idx="2"/>
          </p:nvPr>
        </p:nvSpPr>
        <p:spPr/>
        <p:txBody>
          <a:bodyPr>
            <a:normAutofit fontScale="92500" lnSpcReduction="10000"/>
          </a:bodyPr>
          <a:lstStyle/>
          <a:p>
            <a:r>
              <a:rPr lang="en-US" b="0" i="0" dirty="0" err="1">
                <a:solidFill>
                  <a:srgbClr val="222222"/>
                </a:solidFill>
                <a:effectLst/>
                <a:latin typeface="Arial" panose="020B0604020202020204" pitchFamily="34" charset="0"/>
              </a:rPr>
              <a:t>sanjai</a:t>
            </a:r>
            <a:r>
              <a:rPr lang="en-US" b="0" i="0" dirty="0">
                <a:solidFill>
                  <a:srgbClr val="222222"/>
                </a:solidFill>
                <a:effectLst/>
                <a:latin typeface="Arial" panose="020B0604020202020204" pitchFamily="34" charset="0"/>
              </a:rPr>
              <a:t> (19z344) has taken care of receive page</a:t>
            </a:r>
          </a:p>
          <a:p>
            <a:r>
              <a:rPr lang="en-US" b="0" i="0" dirty="0" err="1">
                <a:solidFill>
                  <a:srgbClr val="222222"/>
                </a:solidFill>
                <a:effectLst/>
                <a:latin typeface="Arial" panose="020B0604020202020204" pitchFamily="34" charset="0"/>
              </a:rPr>
              <a:t>pradeep</a:t>
            </a:r>
            <a:r>
              <a:rPr lang="en-US" b="0" i="0" dirty="0">
                <a:solidFill>
                  <a:srgbClr val="222222"/>
                </a:solidFill>
                <a:effectLst/>
                <a:latin typeface="Arial" panose="020B0604020202020204" pitchFamily="34" charset="0"/>
              </a:rPr>
              <a:t> (19z338) has taken care of send page</a:t>
            </a:r>
          </a:p>
          <a:p>
            <a:pPr algn="l"/>
            <a:r>
              <a:rPr lang="en-US" b="0" i="0" dirty="0" err="1">
                <a:solidFill>
                  <a:srgbClr val="222222"/>
                </a:solidFill>
                <a:effectLst/>
                <a:latin typeface="Arial" panose="020B0604020202020204" pitchFamily="34" charset="0"/>
              </a:rPr>
              <a:t>venkata</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gowtham</a:t>
            </a:r>
            <a:r>
              <a:rPr lang="en-US" b="0" i="0" dirty="0">
                <a:solidFill>
                  <a:srgbClr val="222222"/>
                </a:solidFill>
                <a:effectLst/>
                <a:latin typeface="Arial" panose="020B0604020202020204" pitchFamily="34" charset="0"/>
              </a:rPr>
              <a:t> (19z360) has taken care of log-in page</a:t>
            </a:r>
          </a:p>
          <a:p>
            <a:pPr algn="l"/>
            <a:r>
              <a:rPr lang="en-US" b="0" i="0" dirty="0" err="1">
                <a:solidFill>
                  <a:srgbClr val="222222"/>
                </a:solidFill>
                <a:effectLst/>
                <a:latin typeface="Arial" panose="020B0604020202020204" pitchFamily="34" charset="0"/>
              </a:rPr>
              <a:t>chandraprakash</a:t>
            </a:r>
            <a:r>
              <a:rPr lang="en-US" b="0" i="0" dirty="0">
                <a:solidFill>
                  <a:srgbClr val="222222"/>
                </a:solidFill>
                <a:effectLst/>
                <a:latin typeface="Arial" panose="020B0604020202020204" pitchFamily="34" charset="0"/>
              </a:rPr>
              <a:t> (20z461) has taken care of home page</a:t>
            </a:r>
          </a:p>
          <a:p>
            <a:pPr algn="l"/>
            <a:r>
              <a:rPr lang="en-US" b="0" i="0" dirty="0">
                <a:solidFill>
                  <a:srgbClr val="222222"/>
                </a:solidFill>
                <a:effectLst/>
                <a:latin typeface="Arial" panose="020B0604020202020204" pitchFamily="34" charset="0"/>
              </a:rPr>
              <a:t>mukesh (20z462) has designed the system and work with other four batch members.</a:t>
            </a:r>
          </a:p>
          <a:p>
            <a:endParaRPr lang="en-IN" dirty="0"/>
          </a:p>
        </p:txBody>
      </p:sp>
      <p:sp>
        <p:nvSpPr>
          <p:cNvPr id="5" name="Text Placeholder 4">
            <a:extLst>
              <a:ext uri="{FF2B5EF4-FFF2-40B4-BE49-F238E27FC236}">
                <a16:creationId xmlns:a16="http://schemas.microsoft.com/office/drawing/2014/main" id="{9AE31DED-CDF7-4CAF-9BB5-C4BFD4BF2666}"/>
              </a:ext>
            </a:extLst>
          </p:cNvPr>
          <p:cNvSpPr>
            <a:spLocks noGrp="1"/>
          </p:cNvSpPr>
          <p:nvPr>
            <p:ph type="body" sz="quarter" idx="3"/>
          </p:nvPr>
        </p:nvSpPr>
        <p:spPr/>
        <p:txBody>
          <a:bodyPr/>
          <a:lstStyle/>
          <a:p>
            <a:r>
              <a:rPr lang="en-IN" b="0" i="0" dirty="0">
                <a:effectLst/>
                <a:latin typeface="Roboto" panose="02000000000000000000" pitchFamily="2" charset="0"/>
              </a:rPr>
              <a:t>Challenges faced</a:t>
            </a:r>
            <a:endParaRPr lang="en-IN" dirty="0"/>
          </a:p>
        </p:txBody>
      </p:sp>
      <p:sp>
        <p:nvSpPr>
          <p:cNvPr id="6" name="Content Placeholder 5">
            <a:extLst>
              <a:ext uri="{FF2B5EF4-FFF2-40B4-BE49-F238E27FC236}">
                <a16:creationId xmlns:a16="http://schemas.microsoft.com/office/drawing/2014/main" id="{84AA3659-6600-4ABE-A6E9-11B829AF8AC5}"/>
              </a:ext>
            </a:extLst>
          </p:cNvPr>
          <p:cNvSpPr>
            <a:spLocks noGrp="1"/>
          </p:cNvSpPr>
          <p:nvPr>
            <p:ph sz="quarter" idx="4"/>
          </p:nvPr>
        </p:nvSpPr>
        <p:spPr/>
        <p:txBody>
          <a:bodyPr>
            <a:normAutofit fontScale="92500" lnSpcReduction="10000"/>
          </a:bodyPr>
          <a:lstStyle/>
          <a:p>
            <a:r>
              <a:rPr lang="en-US" dirty="0"/>
              <a:t>The google e-mail security policy treat our system as third part software and not provide the permission to access the mail. In order the get the access we have turn on the less secure app option for the mail id which we have </a:t>
            </a:r>
            <a:r>
              <a:rPr lang="en-US" dirty="0" err="1"/>
              <a:t>useded</a:t>
            </a:r>
            <a:r>
              <a:rPr lang="en-US" dirty="0"/>
              <a:t> </a:t>
            </a:r>
            <a:r>
              <a:rPr lang="en-US"/>
              <a:t>for sending </a:t>
            </a:r>
            <a:r>
              <a:rPr lang="en-US" dirty="0"/>
              <a:t>the mail (from address).</a:t>
            </a:r>
          </a:p>
          <a:p>
            <a:r>
              <a:rPr lang="en-US" dirty="0"/>
              <a:t>The voice recognition and Speech synthesis are not able the process the special character and the numerical numbers.</a:t>
            </a:r>
          </a:p>
          <a:p>
            <a:endParaRPr lang="en-IN" dirty="0"/>
          </a:p>
        </p:txBody>
      </p:sp>
    </p:spTree>
    <p:extLst>
      <p:ext uri="{BB962C8B-B14F-4D97-AF65-F5344CB8AC3E}">
        <p14:creationId xmlns:p14="http://schemas.microsoft.com/office/powerpoint/2010/main" val="2556406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3D45299-0968-4DBD-8321-6BC93CD3DFA3}"/>
              </a:ext>
            </a:extLst>
          </p:cNvPr>
          <p:cNvSpPr>
            <a:spLocks noGrp="1"/>
          </p:cNvSpPr>
          <p:nvPr>
            <p:ph type="ctrTitle"/>
          </p:nvPr>
        </p:nvSpPr>
        <p:spPr/>
        <p:txBody>
          <a:bodyPr/>
          <a:lstStyle/>
          <a:p>
            <a:pPr algn="ctr"/>
            <a:r>
              <a:rPr lang="en-US" dirty="0"/>
              <a:t>THANK YOU</a:t>
            </a:r>
            <a:endParaRPr lang="en-IN" dirty="0"/>
          </a:p>
        </p:txBody>
      </p:sp>
      <p:sp>
        <p:nvSpPr>
          <p:cNvPr id="8" name="Subtitle 7">
            <a:extLst>
              <a:ext uri="{FF2B5EF4-FFF2-40B4-BE49-F238E27FC236}">
                <a16:creationId xmlns:a16="http://schemas.microsoft.com/office/drawing/2014/main" id="{9D03C54E-2623-42F2-A8A8-984321453DB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159591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TotalTime>
  <Words>352</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Roboto</vt:lpstr>
      <vt:lpstr>Trebuchet MS</vt:lpstr>
      <vt:lpstr>Wingdings 3</vt:lpstr>
      <vt:lpstr>Facet</vt:lpstr>
      <vt:lpstr>Voice Based E-mail System For Blind People  </vt:lpstr>
      <vt:lpstr>Block Diagram of the Project</vt:lpstr>
      <vt:lpstr>Tools Used </vt:lpstr>
      <vt:lpstr> Features</vt:lpstr>
      <vt:lpstr>Contribution &amp; Challenges faced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Based E-mail System For Blind People  </dc:title>
  <dc:creator>mukesh kannan</dc:creator>
  <cp:lastModifiedBy>mukesh kannan</cp:lastModifiedBy>
  <cp:revision>4</cp:revision>
  <dcterms:created xsi:type="dcterms:W3CDTF">2021-10-27T00:39:31Z</dcterms:created>
  <dcterms:modified xsi:type="dcterms:W3CDTF">2021-10-27T01:23:35Z</dcterms:modified>
</cp:coreProperties>
</file>