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c2abdcb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c2abdcb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c2abdcb4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dc2abdcb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c2abdcb4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dc2abdcb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a104c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a104c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fa2b21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fa2b21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dc2abdc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dc2abdc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c2abdc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c2abdc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c2abdcb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c2abdcb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c2abdcb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c2abdcb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c2abdcb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c2abdcb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dc2abdcb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dc2abdcb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c2abdcb4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c2abdcb4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c2abdcb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dc2abdcb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pi.edamam.com/api/nutrition-data?app_id=0eed04fd&amp;app_key=cb51c2ee6467fbd470dc3b47520a32c6&amp;ingr=1%20large%20ap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Technology Review: Spoonacular, Edamam</a:t>
            </a:r>
            <a:endParaRPr sz="3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Corina Geier, </a:t>
            </a:r>
            <a:r>
              <a:rPr lang="en"/>
              <a:t>Jeffrey Lai, </a:t>
            </a:r>
            <a:r>
              <a:rPr lang="en"/>
              <a:t>Edward Lou, </a:t>
            </a:r>
            <a:r>
              <a:rPr lang="en"/>
              <a:t>Sai Muktevi &amp; </a:t>
            </a:r>
            <a:r>
              <a:rPr lang="en"/>
              <a:t>Andrew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Spoonacular: Pros and Cons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29882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Well documented with extensive tutorials for support and maintenance</a:t>
            </a:r>
            <a:endParaRPr sz="1595"/>
          </a:p>
          <a:p>
            <a:pPr indent="-329882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API is not limited to recipes, includes grocery products and menu items</a:t>
            </a:r>
            <a:endParaRPr sz="1595"/>
          </a:p>
          <a:p>
            <a:pPr indent="-329882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Ability to search for recipes based on ingredients and nutrients using one endpoint</a:t>
            </a:r>
            <a:endParaRPr sz="1595"/>
          </a:p>
          <a:p>
            <a:pPr indent="-329882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Extensive list of nutrition filters available to filter on</a:t>
            </a:r>
            <a:endParaRPr sz="1595"/>
          </a:p>
          <a:p>
            <a:pPr indent="-329882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Output is easily converted into a pandas dataframe</a:t>
            </a:r>
            <a:endParaRPr sz="1595"/>
          </a:p>
          <a:p>
            <a:pPr indent="-329882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Includes over 365,000 recipes and 86,000 food products</a:t>
            </a:r>
            <a:endParaRPr sz="1595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Can only return a maximum of 100 recipes per search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Some API functionalities are not listed out in detail as compared to Edamam.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Edamam: Pros and Cons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Pros: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Has built in visualization tools for comparing recipes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Edamam extracts nutrition and ingredient data from ingredient text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Edamam returns information for calories, fats, carbohydrates, protein, cholesterol, and sodium for each ingredient or food entered</a:t>
            </a:r>
            <a:endParaRPr sz="15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Cons: 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The API is split into 3 API’s</a:t>
            </a:r>
            <a:endParaRPr sz="1595"/>
          </a:p>
          <a:p>
            <a:pPr indent="-31019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Each has their own documentation </a:t>
            </a:r>
            <a:endParaRPr sz="128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Documentation is not very clean or easy to read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Less ingredient and nutrient filters than Spoonacular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No commercial use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Output is a heavily nested JSON object, requiring a lot of processing to convert to a dataframe</a:t>
            </a:r>
            <a:endParaRPr sz="159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Decision: Spoonacular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Edamam and Spoonacular are similar solutions but overall Spoonacular is better suited for our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Spoonacular is better documented, only requires use of one API, and output is easily converted to pandas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Spoonacular fulfills all of our requirements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</a:t>
            </a:r>
            <a:r>
              <a:rPr lang="en" sz="1600"/>
              <a:t>eep a running list of available ingredients - “what’s in your fridge?” 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ingredient-based &amp; nutrient-based inputs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Returns some recommended recipes - find similar recipes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RecipEat will provide a visual comparison of recipes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- Realtime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 CSS, Bootstrap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93775" y="1874550"/>
            <a:ext cx="85206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APIs: Spoonacular and Edamam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Pros and 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Goals: 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Fast and simple to find recipes based on the ingredients you have at home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Easy to incorporate a balanced diet based on nutrient targets</a:t>
            </a:r>
            <a:endParaRPr sz="16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Requirements:</a:t>
            </a:r>
            <a:endParaRPr sz="20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can login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can keep a running list of available ingredients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can input ingredient-based &amp; nutrient-based inputs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RecipEat will return some recommended recipes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RecipEat will provide a visual comparison of recipes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72300" y="960950"/>
            <a:ext cx="75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 </a:t>
            </a:r>
            <a:r>
              <a:rPr lang="en"/>
              <a:t>Max, a working dad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r>
              <a:rPr lang="en"/>
              <a:t> Max wants to make healthy recipes for his kids with the ingredients he has on hand so he doesn’t have to run to the grocery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Action:</a:t>
            </a:r>
            <a:r>
              <a:rPr lang="en"/>
              <a:t> Max logs into RecipEat and enters the ingredients he has at home, along with some </a:t>
            </a:r>
            <a:r>
              <a:rPr lang="en"/>
              <a:t>nutritional</a:t>
            </a:r>
            <a:r>
              <a:rPr lang="en"/>
              <a:t> targets he has for him and his kids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Result:</a:t>
            </a:r>
            <a:r>
              <a:rPr lang="en"/>
              <a:t> Max receives a list of the most </a:t>
            </a:r>
            <a:r>
              <a:rPr lang="en"/>
              <a:t>relevant</a:t>
            </a:r>
            <a:r>
              <a:rPr lang="en"/>
              <a:t> recipes and can view a visual comparison of the two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1325"/>
            <a:ext cx="806775" cy="10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APIs: Spoonacular vs. Edamam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3700" y="1152475"/>
            <a:ext cx="445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Spoonacular</a:t>
            </a:r>
            <a:endParaRPr b="1" sz="23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Free version allows for 150 points per day (Roughly 150 searches)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Allow for filtering based on food intolerances and desired dietary goals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Returns recipes </a:t>
            </a:r>
            <a:r>
              <a:rPr lang="en" sz="2100"/>
              <a:t>based on ingredients based on “what’s in your fridge”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0" y="1152475"/>
            <a:ext cx="445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Edamam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 version allows for 200 recipes per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analyzing nutrients of a meal given 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return recipes based on nutrient or ingredient inputs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Spoonacular Output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JSON output that is easily converted into a pandas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ingredients and nutrient information will receive back a recipe with protein, calories, carbs, and fat.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.jpg file path is also returned for a visual of the recipe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Spoonacular Response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3438"/>
            <a:ext cx="9144002" cy="439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Edamam Output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heavily nested JSON output that is not easily converted into a pandas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JSON requires a lot of processing before converting to a DataFrame (JSON Normalization)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link to recipes with given 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Nutrition information is also returned, such as calories, sugars, and fats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Edamam Response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2047" t="8382"/>
          <a:stretch/>
        </p:blipFill>
        <p:spPr>
          <a:xfrm>
            <a:off x="518375" y="916525"/>
            <a:ext cx="8107251" cy="41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436350" y="725025"/>
            <a:ext cx="41100" cy="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https://api.edamam.com/api/nutrition-data?app_id=0eed04fd&amp;app_key=cb51c2ee6467fbd470dc3b47520a32c6&amp;ingr=1%20large%20apple</a:t>
            </a:r>
            <a:endParaRPr sz="3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