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68" r:id="rId6"/>
    <p:sldId id="269"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6/14/2019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6/14/2019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6/14/2019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Aplicaciones Móviles </a:t>
            </a:r>
            <a:r>
              <a:rPr lang="es-CL" dirty="0" smtClean="0"/>
              <a:t>eva2</a:t>
            </a:r>
            <a:endParaRPr lang="es-CL" dirty="0"/>
          </a:p>
        </p:txBody>
      </p:sp>
      <p:sp>
        <p:nvSpPr>
          <p:cNvPr id="3" name="Subtítulo 2"/>
          <p:cNvSpPr>
            <a:spLocks noGrp="1"/>
          </p:cNvSpPr>
          <p:nvPr>
            <p:ph type="subTitle" idx="1"/>
          </p:nvPr>
        </p:nvSpPr>
        <p:spPr/>
        <p:txBody>
          <a:bodyPr/>
          <a:lstStyle/>
          <a:p>
            <a:r>
              <a:rPr lang="es-CL" dirty="0" smtClean="0"/>
              <a:t>Cristian Loyola</a:t>
            </a:r>
          </a:p>
          <a:p>
            <a:r>
              <a:rPr lang="es-CL" dirty="0" smtClean="0"/>
              <a:t>Sergio Muñoz</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763" y="0"/>
            <a:ext cx="2582237" cy="1191802"/>
          </a:xfrm>
          <a:prstGeom prst="rect">
            <a:avLst/>
          </a:prstGeom>
        </p:spPr>
      </p:pic>
    </p:spTree>
    <p:extLst>
      <p:ext uri="{BB962C8B-B14F-4D97-AF65-F5344CB8AC3E}">
        <p14:creationId xmlns:p14="http://schemas.microsoft.com/office/powerpoint/2010/main" val="798043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Introducción</a:t>
            </a:r>
            <a:endParaRPr lang="es-CL" dirty="0"/>
          </a:p>
        </p:txBody>
      </p:sp>
      <p:sp>
        <p:nvSpPr>
          <p:cNvPr id="3" name="Marcador de contenido 2"/>
          <p:cNvSpPr>
            <a:spLocks noGrp="1"/>
          </p:cNvSpPr>
          <p:nvPr>
            <p:ph idx="1"/>
          </p:nvPr>
        </p:nvSpPr>
        <p:spPr>
          <a:xfrm>
            <a:off x="1103313" y="2052918"/>
            <a:ext cx="8318090" cy="1954003"/>
          </a:xfrm>
        </p:spPr>
        <p:txBody>
          <a:bodyPr/>
          <a:lstStyle/>
          <a:p>
            <a:r>
              <a:rPr lang="es-CL" i="1" dirty="0" smtClean="0">
                <a:solidFill>
                  <a:schemeClr val="accent1">
                    <a:lumMod val="40000"/>
                    <a:lumOff val="60000"/>
                  </a:schemeClr>
                </a:solidFill>
              </a:rPr>
              <a:t>Pensado siempre en acercar la tecnología al diario vivir de las personas, en esta oportunidad se ha construido una plataforma de organización, la cual permite al usuario tener conocimiento de sus aplicaciones, juegos, películas, set de fotografías, esto </a:t>
            </a:r>
            <a:r>
              <a:rPr lang="es-CL" i="1" dirty="0" err="1" smtClean="0">
                <a:solidFill>
                  <a:schemeClr val="accent1">
                    <a:lumMod val="40000"/>
                    <a:lumOff val="60000"/>
                  </a:schemeClr>
                </a:solidFill>
              </a:rPr>
              <a:t>medianto</a:t>
            </a:r>
            <a:r>
              <a:rPr lang="es-CL" i="1" dirty="0" smtClean="0">
                <a:solidFill>
                  <a:schemeClr val="accent1">
                    <a:lumMod val="40000"/>
                    <a:lumOff val="60000"/>
                  </a:schemeClr>
                </a:solidFill>
              </a:rPr>
              <a:t> el diseño web junto al </a:t>
            </a:r>
            <a:r>
              <a:rPr lang="es-CL" i="1" dirty="0">
                <a:solidFill>
                  <a:schemeClr val="accent1">
                    <a:lumMod val="40000"/>
                    <a:lumOff val="60000"/>
                  </a:schemeClr>
                </a:solidFill>
              </a:rPr>
              <a:t>F</a:t>
            </a:r>
            <a:r>
              <a:rPr lang="es-CL" i="1" dirty="0" smtClean="0">
                <a:solidFill>
                  <a:schemeClr val="accent1">
                    <a:lumMod val="40000"/>
                    <a:lumOff val="60000"/>
                  </a:schemeClr>
                </a:solidFill>
              </a:rPr>
              <a:t>ramework de </a:t>
            </a:r>
            <a:r>
              <a:rPr lang="es-CL" i="1" dirty="0" err="1" smtClean="0">
                <a:solidFill>
                  <a:schemeClr val="accent1">
                    <a:lumMod val="40000"/>
                    <a:lumOff val="60000"/>
                  </a:schemeClr>
                </a:solidFill>
              </a:rPr>
              <a:t>Materialize</a:t>
            </a:r>
            <a:r>
              <a:rPr lang="es-CL" i="1" dirty="0" smtClean="0">
                <a:solidFill>
                  <a:schemeClr val="accent1">
                    <a:lumMod val="40000"/>
                    <a:lumOff val="60000"/>
                  </a:schemeClr>
                </a:solidFill>
              </a:rPr>
              <a:t> </a:t>
            </a:r>
            <a:r>
              <a:rPr lang="es-CL" i="1" dirty="0" err="1" smtClean="0">
                <a:solidFill>
                  <a:schemeClr val="accent1">
                    <a:lumMod val="40000"/>
                    <a:lumOff val="60000"/>
                  </a:schemeClr>
                </a:solidFill>
              </a:rPr>
              <a:t>css</a:t>
            </a:r>
            <a:r>
              <a:rPr lang="es-CL" i="1" dirty="0" smtClean="0">
                <a:solidFill>
                  <a:schemeClr val="accent1">
                    <a:lumMod val="40000"/>
                    <a:lumOff val="60000"/>
                  </a:schemeClr>
                </a:solidFill>
              </a:rPr>
              <a:t>.</a:t>
            </a:r>
            <a:endParaRPr lang="es-CL" i="1" dirty="0">
              <a:solidFill>
                <a:schemeClr val="accent1">
                  <a:lumMod val="40000"/>
                  <a:lumOff val="60000"/>
                </a:schemeClr>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763" y="0"/>
            <a:ext cx="2582237" cy="1191802"/>
          </a:xfrm>
          <a:prstGeom prst="rect">
            <a:avLst/>
          </a:prstGeom>
        </p:spPr>
      </p:pic>
    </p:spTree>
    <p:extLst>
      <p:ext uri="{BB962C8B-B14F-4D97-AF65-F5344CB8AC3E}">
        <p14:creationId xmlns:p14="http://schemas.microsoft.com/office/powerpoint/2010/main" val="317806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387065" y="621854"/>
            <a:ext cx="2351819"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spAutoFit/>
          </a:bodyPr>
          <a:lstStyle/>
          <a:p>
            <a:r>
              <a:rPr lang="es-CL" sz="2000" b="1" dirty="0" smtClean="0">
                <a:solidFill>
                  <a:schemeClr val="bg1"/>
                </a:solidFill>
              </a:rPr>
              <a:t>Pantalla </a:t>
            </a:r>
            <a:r>
              <a:rPr lang="es-CL" sz="2000" b="1" dirty="0" smtClean="0">
                <a:solidFill>
                  <a:schemeClr val="bg1"/>
                </a:solidFill>
              </a:rPr>
              <a:t>de </a:t>
            </a:r>
            <a:r>
              <a:rPr lang="es-CL" sz="2000" b="1" dirty="0" err="1" smtClean="0">
                <a:solidFill>
                  <a:schemeClr val="bg1"/>
                </a:solidFill>
              </a:rPr>
              <a:t>login</a:t>
            </a:r>
            <a:endParaRPr lang="es-CL" sz="2000" b="1" dirty="0">
              <a:solidFill>
                <a:schemeClr val="bg1"/>
              </a:solidFill>
            </a:endParaRPr>
          </a:p>
        </p:txBody>
      </p:sp>
      <p:sp>
        <p:nvSpPr>
          <p:cNvPr id="7" name="AutoShape 2" descr="Resultado de imagen para logo ipchile"/>
          <p:cNvSpPr>
            <a:spLocks noChangeAspect="1" noChangeArrowheads="1"/>
          </p:cNvSpPr>
          <p:nvPr/>
        </p:nvSpPr>
        <p:spPr bwMode="auto">
          <a:xfrm>
            <a:off x="155575" y="-623888"/>
            <a:ext cx="2847975" cy="1314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763" y="0"/>
            <a:ext cx="2582237" cy="1191802"/>
          </a:xfrm>
          <a:prstGeom prst="rect">
            <a:avLst/>
          </a:prstGeom>
        </p:spPr>
      </p:pic>
      <p:pic>
        <p:nvPicPr>
          <p:cNvPr id="2" name="Imagen 1"/>
          <p:cNvPicPr>
            <a:picLocks noChangeAspect="1"/>
          </p:cNvPicPr>
          <p:nvPr/>
        </p:nvPicPr>
        <p:blipFill>
          <a:blip r:embed="rId3"/>
          <a:stretch>
            <a:fillRect/>
          </a:stretch>
        </p:blipFill>
        <p:spPr>
          <a:xfrm>
            <a:off x="887073" y="1962900"/>
            <a:ext cx="5095875" cy="2952750"/>
          </a:xfrm>
          <a:prstGeom prst="rect">
            <a:avLst/>
          </a:prstGeom>
        </p:spPr>
      </p:pic>
      <p:pic>
        <p:nvPicPr>
          <p:cNvPr id="3" name="Imagen 2"/>
          <p:cNvPicPr>
            <a:picLocks noChangeAspect="1"/>
          </p:cNvPicPr>
          <p:nvPr/>
        </p:nvPicPr>
        <p:blipFill>
          <a:blip r:embed="rId4"/>
          <a:stretch>
            <a:fillRect/>
          </a:stretch>
        </p:blipFill>
        <p:spPr>
          <a:xfrm>
            <a:off x="6824876" y="1962900"/>
            <a:ext cx="4295775" cy="1276350"/>
          </a:xfrm>
          <a:prstGeom prst="rect">
            <a:avLst/>
          </a:prstGeom>
        </p:spPr>
      </p:pic>
      <p:pic>
        <p:nvPicPr>
          <p:cNvPr id="5" name="Imagen 4"/>
          <p:cNvPicPr>
            <a:picLocks noChangeAspect="1"/>
          </p:cNvPicPr>
          <p:nvPr/>
        </p:nvPicPr>
        <p:blipFill>
          <a:blip r:embed="rId5"/>
          <a:stretch>
            <a:fillRect/>
          </a:stretch>
        </p:blipFill>
        <p:spPr>
          <a:xfrm>
            <a:off x="6815351" y="3604412"/>
            <a:ext cx="4305300" cy="1257300"/>
          </a:xfrm>
          <a:prstGeom prst="rect">
            <a:avLst/>
          </a:prstGeom>
        </p:spPr>
      </p:pic>
    </p:spTree>
    <p:extLst>
      <p:ext uri="{BB962C8B-B14F-4D97-AF65-F5344CB8AC3E}">
        <p14:creationId xmlns:p14="http://schemas.microsoft.com/office/powerpoint/2010/main" val="4067515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387064" y="656731"/>
            <a:ext cx="29486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spAutoFit/>
          </a:bodyPr>
          <a:lstStyle/>
          <a:p>
            <a:r>
              <a:rPr lang="es-CL" sz="2000" b="1" dirty="0">
                <a:solidFill>
                  <a:schemeClr val="bg1"/>
                </a:solidFill>
              </a:rPr>
              <a:t>Formulario de ingreso</a:t>
            </a:r>
          </a:p>
        </p:txBody>
      </p:sp>
      <p:sp>
        <p:nvSpPr>
          <p:cNvPr id="7" name="AutoShape 2" descr="Resultado de imagen para logo ipchile"/>
          <p:cNvSpPr>
            <a:spLocks noChangeAspect="1" noChangeArrowheads="1"/>
          </p:cNvSpPr>
          <p:nvPr/>
        </p:nvSpPr>
        <p:spPr bwMode="auto">
          <a:xfrm>
            <a:off x="155575" y="-623888"/>
            <a:ext cx="2847975" cy="1314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763" y="0"/>
            <a:ext cx="2582237" cy="1191802"/>
          </a:xfrm>
          <a:prstGeom prst="rect">
            <a:avLst/>
          </a:prstGeom>
        </p:spPr>
      </p:pic>
      <p:pic>
        <p:nvPicPr>
          <p:cNvPr id="3" name="Imagen 2"/>
          <p:cNvPicPr>
            <a:picLocks noChangeAspect="1"/>
          </p:cNvPicPr>
          <p:nvPr/>
        </p:nvPicPr>
        <p:blipFill>
          <a:blip r:embed="rId3"/>
          <a:stretch>
            <a:fillRect/>
          </a:stretch>
        </p:blipFill>
        <p:spPr>
          <a:xfrm>
            <a:off x="1962363" y="1318218"/>
            <a:ext cx="7945487" cy="4892510"/>
          </a:xfrm>
          <a:prstGeom prst="rect">
            <a:avLst/>
          </a:prstGeom>
        </p:spPr>
      </p:pic>
    </p:spTree>
    <p:extLst>
      <p:ext uri="{BB962C8B-B14F-4D97-AF65-F5344CB8AC3E}">
        <p14:creationId xmlns:p14="http://schemas.microsoft.com/office/powerpoint/2010/main" val="1640459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387064" y="656731"/>
            <a:ext cx="373979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spAutoFit/>
          </a:bodyPr>
          <a:lstStyle/>
          <a:p>
            <a:r>
              <a:rPr lang="es-CL" sz="2000" b="1" dirty="0" smtClean="0">
                <a:solidFill>
                  <a:schemeClr val="bg1"/>
                </a:solidFill>
              </a:rPr>
              <a:t>Lectura de datos ingresados</a:t>
            </a:r>
            <a:endParaRPr lang="es-CL" sz="2000" b="1" dirty="0">
              <a:solidFill>
                <a:schemeClr val="bg1"/>
              </a:solidFill>
            </a:endParaRPr>
          </a:p>
        </p:txBody>
      </p:sp>
      <p:sp>
        <p:nvSpPr>
          <p:cNvPr id="7" name="AutoShape 2" descr="Resultado de imagen para logo ipchile"/>
          <p:cNvSpPr>
            <a:spLocks noChangeAspect="1" noChangeArrowheads="1"/>
          </p:cNvSpPr>
          <p:nvPr/>
        </p:nvSpPr>
        <p:spPr bwMode="auto">
          <a:xfrm>
            <a:off x="155575" y="-623888"/>
            <a:ext cx="2847975" cy="1314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763" y="0"/>
            <a:ext cx="2582237" cy="1191802"/>
          </a:xfrm>
          <a:prstGeom prst="rect">
            <a:avLst/>
          </a:prstGeom>
        </p:spPr>
      </p:pic>
      <p:pic>
        <p:nvPicPr>
          <p:cNvPr id="2" name="Imagen 1"/>
          <p:cNvPicPr>
            <a:picLocks noChangeAspect="1"/>
          </p:cNvPicPr>
          <p:nvPr/>
        </p:nvPicPr>
        <p:blipFill>
          <a:blip r:embed="rId3"/>
          <a:stretch>
            <a:fillRect/>
          </a:stretch>
        </p:blipFill>
        <p:spPr>
          <a:xfrm>
            <a:off x="3183356" y="1429619"/>
            <a:ext cx="6147210" cy="4839918"/>
          </a:xfrm>
          <a:prstGeom prst="rect">
            <a:avLst/>
          </a:prstGeom>
        </p:spPr>
      </p:pic>
    </p:spTree>
    <p:extLst>
      <p:ext uri="{BB962C8B-B14F-4D97-AF65-F5344CB8AC3E}">
        <p14:creationId xmlns:p14="http://schemas.microsoft.com/office/powerpoint/2010/main" val="592806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4387064" y="656731"/>
            <a:ext cx="2835669"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chor="t">
            <a:spAutoFit/>
          </a:bodyPr>
          <a:lstStyle/>
          <a:p>
            <a:r>
              <a:rPr lang="es-CL" sz="2000" b="1" dirty="0" smtClean="0">
                <a:solidFill>
                  <a:schemeClr val="bg1"/>
                </a:solidFill>
              </a:rPr>
              <a:t>Subida de imágenes</a:t>
            </a:r>
            <a:endParaRPr lang="es-CL" sz="2000" b="1" dirty="0">
              <a:solidFill>
                <a:schemeClr val="bg1"/>
              </a:solidFill>
            </a:endParaRPr>
          </a:p>
        </p:txBody>
      </p:sp>
      <p:sp>
        <p:nvSpPr>
          <p:cNvPr id="7" name="AutoShape 2" descr="Resultado de imagen para logo ipchile"/>
          <p:cNvSpPr>
            <a:spLocks noChangeAspect="1" noChangeArrowheads="1"/>
          </p:cNvSpPr>
          <p:nvPr/>
        </p:nvSpPr>
        <p:spPr bwMode="auto">
          <a:xfrm>
            <a:off x="155575" y="-623888"/>
            <a:ext cx="2847975" cy="1314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763" y="0"/>
            <a:ext cx="2582237" cy="1191802"/>
          </a:xfrm>
          <a:prstGeom prst="rect">
            <a:avLst/>
          </a:prstGeom>
        </p:spPr>
      </p:pic>
      <p:pic>
        <p:nvPicPr>
          <p:cNvPr id="3" name="Imagen 2"/>
          <p:cNvPicPr>
            <a:picLocks noChangeAspect="1"/>
          </p:cNvPicPr>
          <p:nvPr/>
        </p:nvPicPr>
        <p:blipFill>
          <a:blip r:embed="rId3"/>
          <a:stretch>
            <a:fillRect/>
          </a:stretch>
        </p:blipFill>
        <p:spPr>
          <a:xfrm>
            <a:off x="3880848" y="2153023"/>
            <a:ext cx="3848100" cy="1647825"/>
          </a:xfrm>
          <a:prstGeom prst="rect">
            <a:avLst/>
          </a:prstGeom>
        </p:spPr>
      </p:pic>
    </p:spTree>
    <p:extLst>
      <p:ext uri="{BB962C8B-B14F-4D97-AF65-F5344CB8AC3E}">
        <p14:creationId xmlns:p14="http://schemas.microsoft.com/office/powerpoint/2010/main" val="290706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Conclusión</a:t>
            </a:r>
            <a:endParaRPr lang="es-CL" dirty="0"/>
          </a:p>
        </p:txBody>
      </p:sp>
      <p:sp>
        <p:nvSpPr>
          <p:cNvPr id="3" name="Marcador de contenido 2"/>
          <p:cNvSpPr>
            <a:spLocks noGrp="1"/>
          </p:cNvSpPr>
          <p:nvPr>
            <p:ph idx="1"/>
          </p:nvPr>
        </p:nvSpPr>
        <p:spPr/>
        <p:txBody>
          <a:bodyPr/>
          <a:lstStyle/>
          <a:p>
            <a:r>
              <a:rPr lang="es-CL" smtClean="0">
                <a:solidFill>
                  <a:schemeClr val="accent1">
                    <a:lumMod val="40000"/>
                    <a:lumOff val="60000"/>
                  </a:schemeClr>
                </a:solidFill>
              </a:rPr>
              <a:t>La fina</a:t>
            </a:r>
            <a:endParaRPr lang="es-CL" dirty="0">
              <a:solidFill>
                <a:schemeClr val="accent1">
                  <a:lumMod val="40000"/>
                  <a:lumOff val="60000"/>
                </a:schemeClr>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763" y="0"/>
            <a:ext cx="2582237" cy="1191802"/>
          </a:xfrm>
          <a:prstGeom prst="rect">
            <a:avLst/>
          </a:prstGeom>
        </p:spPr>
      </p:pic>
    </p:spTree>
    <p:extLst>
      <p:ext uri="{BB962C8B-B14F-4D97-AF65-F5344CB8AC3E}">
        <p14:creationId xmlns:p14="http://schemas.microsoft.com/office/powerpoint/2010/main" val="1200291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103</TotalTime>
  <Words>79</Words>
  <Application>Microsoft Office PowerPoint</Application>
  <PresentationFormat>Panorámica</PresentationFormat>
  <Paragraphs>11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Ion</vt:lpstr>
      <vt:lpstr>Aplicaciones Móviles eva2</vt:lpstr>
      <vt:lpstr>Introducción</vt:lpstr>
      <vt:lpstr>Presentación de PowerPoint</vt:lpstr>
      <vt:lpstr>Presentación de PowerPoint</vt:lpstr>
      <vt:lpstr>Presentación de PowerPoint</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 EPE2</dc:title>
  <dc:creator>Sergio Muñoz</dc:creator>
  <cp:lastModifiedBy>Sergio Muñoz</cp:lastModifiedBy>
  <cp:revision>11</cp:revision>
  <dcterms:created xsi:type="dcterms:W3CDTF">2019-05-24T20:43:14Z</dcterms:created>
  <dcterms:modified xsi:type="dcterms:W3CDTF">2019-06-14T21:47:22Z</dcterms:modified>
</cp:coreProperties>
</file>