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E9C8-6D22-42EF-9080-A6541F58D985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4FE1C-94CA-4B58-885D-3BAE5364F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2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167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396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8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6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5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1B5-B60C-4374-8E93-9833F4F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C00000"/>
                </a:solidFill>
                <a:latin typeface="Trebuchet MS" panose="020B0603020202020204" pitchFamily="34" charset="0"/>
              </a:rPr>
              <a:t>Job Interview Scheduler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sz="2400" i="1" dirty="0">
                <a:latin typeface="Trebuchet MS" panose="020B0603020202020204" pitchFamily="34" charset="0"/>
              </a:rPr>
              <a:t>Hiring made easy</a:t>
            </a:r>
            <a:endParaRPr lang="en-US" i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D62C4-6A2F-4048-B6F0-945633D42D19}"/>
              </a:ext>
            </a:extLst>
          </p:cNvPr>
          <p:cNvSpPr txBox="1"/>
          <p:nvPr/>
        </p:nvSpPr>
        <p:spPr>
          <a:xfrm>
            <a:off x="6204859" y="4038599"/>
            <a:ext cx="4724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Murali Mohan</a:t>
            </a:r>
          </a:p>
          <a:p>
            <a:r>
              <a:rPr lang="en-US" sz="2800" dirty="0">
                <a:latin typeface="Trebuchet MS" panose="020B0603020202020204" pitchFamily="34" charset="0"/>
              </a:rPr>
              <a:t>+91-87906-38406, murali_va@hotmail.com</a:t>
            </a:r>
          </a:p>
        </p:txBody>
      </p:sp>
    </p:spTree>
    <p:extLst>
      <p:ext uri="{BB962C8B-B14F-4D97-AF65-F5344CB8AC3E}">
        <p14:creationId xmlns:p14="http://schemas.microsoft.com/office/powerpoint/2010/main" val="30278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Selling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Self-help mechanism in registering and pricing-plans to choose.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8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Trebuchet MS" panose="020B0603020202020204" pitchFamily="34" charset="0"/>
            </a:endParaRPr>
          </a:p>
          <a:p>
            <a:r>
              <a:rPr lang="en-US" sz="2200" dirty="0">
                <a:latin typeface="Trebuchet MS" panose="020B0603020202020204" pitchFamily="34" charset="0"/>
              </a:rPr>
              <a:t>Set up time and place for interview rounds with panelists.</a:t>
            </a:r>
          </a:p>
          <a:p>
            <a:endParaRPr lang="en-US" sz="2200" dirty="0">
              <a:latin typeface="Trebuchet MS" panose="020B0603020202020204" pitchFamily="34" charset="0"/>
            </a:endParaRPr>
          </a:p>
          <a:p>
            <a:r>
              <a:rPr lang="en-US" sz="2200" dirty="0">
                <a:latin typeface="Trebuchet MS" panose="020B0603020202020204" pitchFamily="34" charset="0"/>
              </a:rPr>
              <a:t>Faster and unambiguous decision-making by evaluating the candidate based on rating/voting schemes.</a:t>
            </a:r>
          </a:p>
          <a:p>
            <a:endParaRPr lang="en-US" sz="2200" dirty="0">
              <a:latin typeface="Trebuchet MS" panose="020B0603020202020204" pitchFamily="34" charset="0"/>
            </a:endParaRPr>
          </a:p>
          <a:p>
            <a:r>
              <a:rPr lang="en-US" sz="2200" dirty="0">
                <a:latin typeface="Trebuchet MS" panose="020B0603020202020204" pitchFamily="34" charset="0"/>
              </a:rPr>
              <a:t>Timely updates to all stakeholders </a:t>
            </a:r>
            <a:r>
              <a:rPr lang="en-US" dirty="0">
                <a:latin typeface="Trebuchet MS" panose="020B0603020202020204" pitchFamily="34" charset="0"/>
              </a:rPr>
              <a:t>involved in hiring process. </a:t>
            </a:r>
          </a:p>
        </p:txBody>
      </p:sp>
    </p:spTree>
    <p:extLst>
      <p:ext uri="{BB962C8B-B14F-4D97-AF65-F5344CB8AC3E}">
        <p14:creationId xmlns:p14="http://schemas.microsoft.com/office/powerpoint/2010/main" val="172670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Secondary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Use AI to predict the relevance of the candidate using some kind of pre-assessment(Test/Questionnaire/Past Experience etc.) 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Analytics on the hiring process to suggest improvements or address any gaps.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0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6220-57BB-47DE-8934-5B2FDBBD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AA7BC2-F191-416C-856B-965AED99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506685"/>
          </a:xfrm>
        </p:spPr>
        <p:txBody>
          <a:bodyPr/>
          <a:lstStyle/>
          <a:p>
            <a:r>
              <a:rPr lang="en-US" dirty="0"/>
              <a:t>Candidate – Job applicant who goes through the hiring process and is finally accepted or rejected by the hiring manager.</a:t>
            </a:r>
          </a:p>
          <a:p>
            <a:r>
              <a:rPr lang="en-US" dirty="0"/>
              <a:t>Hiring Manager – Collects feedback from panelists and either accepts/rejects the candidate for the job.</a:t>
            </a:r>
          </a:p>
          <a:p>
            <a:r>
              <a:rPr lang="en-US" dirty="0"/>
              <a:t>Panelist – Interviews the candidate at a given time and place and provides feedback during the hiring process.</a:t>
            </a:r>
          </a:p>
          <a:p>
            <a:r>
              <a:rPr lang="en-US" dirty="0"/>
              <a:t>Recruiter – Sets up interview rounds for the candidate with different panelists from the hiring team.</a:t>
            </a:r>
          </a:p>
          <a:p>
            <a:r>
              <a:rPr lang="en-US" dirty="0"/>
              <a:t>Recruitment Manager – Can perform the same operations as recruiter; additionally can see the status of hiring processes set up by recruiters under him.</a:t>
            </a:r>
          </a:p>
          <a:p>
            <a:r>
              <a:rPr lang="en-US" dirty="0"/>
              <a:t>Third Party Agent – A job consultant from outside the company, who can perform similar but restricted functions as of a recruiter.</a:t>
            </a:r>
          </a:p>
        </p:txBody>
      </p:sp>
    </p:spTree>
    <p:extLst>
      <p:ext uri="{BB962C8B-B14F-4D97-AF65-F5344CB8AC3E}">
        <p14:creationId xmlns:p14="http://schemas.microsoft.com/office/powerpoint/2010/main" val="20198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414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Our vision is to address critical gaps in the hiring process and provide a one-stop solution by: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 Automating the scheduling of interview rounds,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 Systematically evaluating the candidate performance, and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 Providing a closer collaboration and a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734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Current solutions in the market are mere repositories and enable recruiters to just search for resumes based on keywords.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shortlisted resumes, there is no known solution to handle the hiring-process workflow till the offer is released or the candidate is rejected.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Recruiters and hiring managers use spreadsheets to track and manually update the progress of hiring initiatives.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Poor communication or miscommunication exists between several stakeholders in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Hiring decisions are ambiguous because of inconsistent feedback from the panelists.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History of the hiring process is not preserved and no comprehensive view of hiring status at different org levels.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Bring job seekers, recruiters and hiring teams on to a common platform.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the hiring process easy by (semi/)automating the scheduling of interview rounds between candidates and panelists.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hiring decisions objective, transparent and unambiguous by defining rules (ex: voting, rating or other custom rules) to the hiring procedure. 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comprehensive view of the hiring status to hiring managers, recruiters and other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 instant and right level of communication among all the stakeholders during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Assist hiring teams to improve their procedures by proving an analytic view of their hiring processes.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4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cloud-based, multi-tenant solution to cater to the hiring needs of companies across business domains.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Notifications are a crucial part of our product to provide instant updates to stakeholders at various stages of the hiring process.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Web and mobile-based solution for ubiquitous availability, and fast and reliable communication.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Reporting tools to analyze the hiring processes and take course-corrective actions.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6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Businesses with continuous hiring needs.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VAS to online portals like </a:t>
            </a:r>
            <a:r>
              <a:rPr lang="en-US" sz="2400" dirty="0" err="1">
                <a:latin typeface="Trebuchet MS" panose="020B0603020202020204" pitchFamily="34" charset="0"/>
              </a:rPr>
              <a:t>Naukri</a:t>
            </a:r>
            <a:r>
              <a:rPr lang="en-US" sz="2400" dirty="0">
                <a:latin typeface="Trebuchet MS" panose="020B0603020202020204" pitchFamily="34" charset="0"/>
              </a:rPr>
              <a:t>, Monster, Shine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Individuals who want to maintain a record of the interviews they appeared for.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4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Streamlined hiring process for businesses to save time and money.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Automated web and mobile notifications help in reducing delays associated with communication between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Enables objective and fast decision-making and hence less time is required to bring an employee on board.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Provides a great value-added-service to online job portals that merely hold the profile information of a job seeker.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972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297</TotalTime>
  <Words>714</Words>
  <Application>Microsoft Office PowerPoint</Application>
  <PresentationFormat>Widescreen</PresentationFormat>
  <Paragraphs>98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Trebuchet MS</vt:lpstr>
      <vt:lpstr>Wingdings</vt:lpstr>
      <vt:lpstr>Crop</vt:lpstr>
      <vt:lpstr>Job Interview Scheduler Hiring made easy</vt:lpstr>
      <vt:lpstr>Mission Statement</vt:lpstr>
      <vt:lpstr>Market Opportunities</vt:lpstr>
      <vt:lpstr>Market Opportunities (contd)</vt:lpstr>
      <vt:lpstr>Our Solution</vt:lpstr>
      <vt:lpstr>Our Solution (contd)</vt:lpstr>
      <vt:lpstr>Our Technology</vt:lpstr>
      <vt:lpstr>Target Customers</vt:lpstr>
      <vt:lpstr>Value Proposition</vt:lpstr>
      <vt:lpstr>Selling Strategy</vt:lpstr>
      <vt:lpstr>Primary Objectives</vt:lpstr>
      <vt:lpstr>Secondary Objectives</vt:lpstr>
      <vt:lpstr>Personas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 Scheduler</dc:title>
  <dc:creator>Mohan, Murali</dc:creator>
  <cp:lastModifiedBy>Mohan, Murali</cp:lastModifiedBy>
  <cp:revision>37</cp:revision>
  <dcterms:created xsi:type="dcterms:W3CDTF">2018-12-25T04:42:09Z</dcterms:created>
  <dcterms:modified xsi:type="dcterms:W3CDTF">2018-12-25T09:39:10Z</dcterms:modified>
</cp:coreProperties>
</file>