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8"/>
  </p:notesMasterIdLst>
  <p:sldIdLst>
    <p:sldId id="256" r:id="rId2"/>
    <p:sldId id="257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E9C8-6D22-42EF-9080-A6541F58D985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4FE1C-94CA-4B58-885D-3BAE5364F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1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2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167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396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8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6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5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1B5-B60C-4374-8E93-9833F4F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C00000"/>
                </a:solidFill>
                <a:latin typeface="Trebuchet MS" panose="020B0603020202020204" pitchFamily="34" charset="0"/>
              </a:rPr>
              <a:t>Job Interview Scheduler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sz="2400" i="1" dirty="0">
                <a:latin typeface="Trebuchet MS" panose="020B0603020202020204" pitchFamily="34" charset="0"/>
              </a:rPr>
              <a:t>Hiring made easy</a:t>
            </a:r>
            <a:endParaRPr lang="en-US" i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D62C4-6A2F-4048-B6F0-945633D42D19}"/>
              </a:ext>
            </a:extLst>
          </p:cNvPr>
          <p:cNvSpPr txBox="1"/>
          <p:nvPr/>
        </p:nvSpPr>
        <p:spPr>
          <a:xfrm>
            <a:off x="6204859" y="4038599"/>
            <a:ext cx="4724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Murali Mohan</a:t>
            </a:r>
          </a:p>
          <a:p>
            <a:r>
              <a:rPr lang="en-US" sz="2800" dirty="0">
                <a:latin typeface="Trebuchet MS" panose="020B0603020202020204" pitchFamily="34" charset="0"/>
              </a:rPr>
              <a:t>+91-87906-38406, murali_va@hotmail.com</a:t>
            </a:r>
          </a:p>
        </p:txBody>
      </p:sp>
    </p:spTree>
    <p:extLst>
      <p:ext uri="{BB962C8B-B14F-4D97-AF65-F5344CB8AC3E}">
        <p14:creationId xmlns:p14="http://schemas.microsoft.com/office/powerpoint/2010/main" val="30278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Selling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Self-help mechanism in registering and choosing pricing-plans.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Customer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4963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 &amp; In-Person Marketing.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Management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Murali Mohan (Technology and Operations)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12 years of software development experience.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4 years of operations and delivery experience.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Product Owner TBD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Business Owner TBD	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1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Software will be provided as a Service. Customers subscribe to our service and pay per use.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Standard pricing plans.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Customized pricing plans.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BambooHR.com – Has good UI, but lacks the ability to clone interview process workflow and setting up interview evaluation criteria.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Zoho.com – Workflows are basic and cannot handle complex requirements.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3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Status(Technology)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Technical designs for backend software in progress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TBD: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Technical designs for frontend and mobile.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 Implementation of designs.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              </a:t>
            </a: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	</a:t>
            </a:r>
            <a:r>
              <a:rPr lang="en-US" sz="8800" dirty="0">
                <a:solidFill>
                  <a:srgbClr val="C00000"/>
                </a:solidFill>
                <a:latin typeface="Trebuchet MS" panose="020B0603020202020204" pitchFamily="34" charset="0"/>
              </a:rPr>
              <a:t>***</a:t>
            </a:r>
            <a:endParaRPr lang="en-US" sz="28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450522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Address critical gaps in the hiring process workflows and provide a one-stop solution by: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Automating the scheduling of interview rounds,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Objectively evaluating the candidate’s performance and systematically arriving at hiring decision, and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Enabling closer collaboration and providing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734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Most hiring solutions in the market are job portals that hold resumes of candidates and enable recruiters to search for resumes based on keywords.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shortlisted resumes, few solutions have capabilities to comprehensively and flexibly handle the hiring-process workflow from setting up the panel to creating interview rounds to releasing the offer.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 very large segment of recruiters and hiring managers follow manual processes and use basic tools like spreadsheets to carry out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Poor or lack of communication exists between the stakeholders causing delays in the hiring process and impacting the bottom line overall.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Hiring decisions are ambiguous because of inconsistent feedback from the panelists.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History of the hiring process is not preserved and no comprehensive view of hiring status at different org levels.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Bring job seekers, recruiters and hiring teams on to a common platform.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the hiring process easy by (semi/)automating the scheduling of interview rounds between candidates and panelists.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hiring decisions objective, transparent and unambiguous by defining rules (ex: voting, rating or other custom rules) to the hiring procedure. 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comprehensive view of the hiring status to hiring managers, recruiters and other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 instant and right level of communication among all the stakeholders during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Assist hiring teams to improve their procedures by proving an analytic view of their hiring processes.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Use AI to predict the relevance of the candidate to the job using some kind of pre-assessment(Test/Questionnaire/Past Experience </a:t>
            </a:r>
            <a:r>
              <a:rPr lang="en-US" sz="2400" dirty="0" err="1">
                <a:latin typeface="Trebuchet MS" panose="020B0603020202020204" pitchFamily="34" charset="0"/>
              </a:rPr>
              <a:t>etc</a:t>
            </a:r>
            <a:r>
              <a:rPr lang="en-US" sz="2400" dirty="0">
                <a:latin typeface="Trebuchet MS" panose="020B0603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4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cloud-based, multi-tenant solution to cater to the hiring needs of companies across business domains.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Notifications are a crucial part of our product to provide instant updates to stakeholders at various stages of the hiring process.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Web and mobile-based solution for ubiquitous availability, and fast and reliable communication.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Reporting tools to analyze the hiring processes and take course-corrective actions.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6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Businesses with continuous hiring needs.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VAS to online portals like naukri.com, monster.com, shine.com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4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Streamlined hiring process for businesses to save time and/or outsourcing costs.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Automated web and mobile notifications help in reducing delays associated with communication between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Enables objective and fast decision-making and hence less time is required to bring an employee on board.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Provides a great value-added-service to online job portals that just hold the profile information of a job seeker.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972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568</TotalTime>
  <Words>708</Words>
  <Application>Microsoft Office PowerPoint</Application>
  <PresentationFormat>Widescreen</PresentationFormat>
  <Paragraphs>125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Trebuchet MS</vt:lpstr>
      <vt:lpstr>Wingdings</vt:lpstr>
      <vt:lpstr>Crop</vt:lpstr>
      <vt:lpstr>Job Interview Scheduler Hiring made easy</vt:lpstr>
      <vt:lpstr>Mission Statement</vt:lpstr>
      <vt:lpstr>Market Opportunities</vt:lpstr>
      <vt:lpstr>Market Opportunities (contd)</vt:lpstr>
      <vt:lpstr>Our Solution</vt:lpstr>
      <vt:lpstr>Our Solution (contd)</vt:lpstr>
      <vt:lpstr>Our Technology</vt:lpstr>
      <vt:lpstr>Target Customers</vt:lpstr>
      <vt:lpstr>Value Proposition</vt:lpstr>
      <vt:lpstr>Selling Strategy</vt:lpstr>
      <vt:lpstr>Customer Acquisition</vt:lpstr>
      <vt:lpstr>Management Team</vt:lpstr>
      <vt:lpstr>Revenue Model</vt:lpstr>
      <vt:lpstr>Competition</vt:lpstr>
      <vt:lpstr>Status(Technology)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 Scheduler</dc:title>
  <dc:creator>Mohan, Murali</dc:creator>
  <cp:lastModifiedBy>Mohan, Murali</cp:lastModifiedBy>
  <cp:revision>59</cp:revision>
  <dcterms:created xsi:type="dcterms:W3CDTF">2018-12-25T04:42:09Z</dcterms:created>
  <dcterms:modified xsi:type="dcterms:W3CDTF">2018-12-25T14:10:16Z</dcterms:modified>
</cp:coreProperties>
</file>