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75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16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3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7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8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5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2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C73C-0E87-4CCB-8041-4ABE1A2B40C8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6F8B-B127-43C2-990B-5ED7A0A9D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4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F9D7A5-CA1F-4F89-836D-89A011707235}"/>
              </a:ext>
            </a:extLst>
          </p:cNvPr>
          <p:cNvSpPr/>
          <p:nvPr/>
        </p:nvSpPr>
        <p:spPr>
          <a:xfrm>
            <a:off x="275208" y="305798"/>
            <a:ext cx="8620217" cy="6552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1F2A7F-4680-4A52-8812-26FF50D14D98}"/>
              </a:ext>
            </a:extLst>
          </p:cNvPr>
          <p:cNvSpPr/>
          <p:nvPr/>
        </p:nvSpPr>
        <p:spPr>
          <a:xfrm>
            <a:off x="275208" y="305798"/>
            <a:ext cx="8620217" cy="1958008"/>
          </a:xfrm>
          <a:prstGeom prst="rect">
            <a:avLst/>
          </a:prstGeom>
          <a:solidFill>
            <a:srgbClr val="D00C30"/>
          </a:solidFill>
          <a:ln>
            <a:solidFill>
              <a:srgbClr val="D00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A706EB-E69C-4957-81E9-24E01AB7F497}"/>
              </a:ext>
            </a:extLst>
          </p:cNvPr>
          <p:cNvSpPr txBox="1"/>
          <p:nvPr/>
        </p:nvSpPr>
        <p:spPr>
          <a:xfrm>
            <a:off x="3122127" y="911504"/>
            <a:ext cx="3511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>
                <a:solidFill>
                  <a:schemeClr val="bg1"/>
                </a:solidFill>
              </a:rPr>
              <a:t>PicCom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800" dirty="0" err="1">
                <a:solidFill>
                  <a:schemeClr val="bg1"/>
                </a:solidFill>
              </a:rPr>
              <a:t>PictureCommunication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2" descr="é¢é£ç»å">
            <a:extLst>
              <a:ext uri="{FF2B5EF4-FFF2-40B4-BE49-F238E27FC236}">
                <a16:creationId xmlns:a16="http://schemas.microsoft.com/office/drawing/2014/main" id="{BD54D9D1-EAEF-4414-BAAF-CFF157E7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00C30"/>
              </a:clrFrom>
              <a:clrTo>
                <a:srgbClr val="D00C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12" y="161415"/>
            <a:ext cx="1179250" cy="11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FAB83133-C1E5-4ECF-80BE-92157324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29" y="751040"/>
            <a:ext cx="1794767" cy="13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F50AC0-F117-4BB2-B85B-AE3DBED1F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31731"/>
              </a:clrFrom>
              <a:clrTo>
                <a:srgbClr val="C3173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252" y="730960"/>
            <a:ext cx="2976880" cy="12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é¢é£ç»å">
            <a:extLst>
              <a:ext uri="{FF2B5EF4-FFF2-40B4-BE49-F238E27FC236}">
                <a16:creationId xmlns:a16="http://schemas.microsoft.com/office/drawing/2014/main" id="{F478D8DC-FD87-4F18-B3F1-765B15DA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275758-9363-4F9B-9EA5-6A2C6D2BD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089"/>
          <a:stretch/>
        </p:blipFill>
        <p:spPr>
          <a:xfrm>
            <a:off x="653105" y="1017973"/>
            <a:ext cx="8313923" cy="5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9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</Words>
  <Application>Microsoft Office PowerPoint</Application>
  <PresentationFormat>画面に合わせる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smura</dc:creator>
  <cp:lastModifiedBy>smura</cp:lastModifiedBy>
  <cp:revision>16</cp:revision>
  <dcterms:created xsi:type="dcterms:W3CDTF">2018-09-20T10:48:24Z</dcterms:created>
  <dcterms:modified xsi:type="dcterms:W3CDTF">2018-09-20T16:14:31Z</dcterms:modified>
</cp:coreProperties>
</file>