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AE873-F049-4E0C-89A9-D1D6BB1EF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25C0D-2752-42FB-BB50-77CD6F28E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B562C-F209-4221-AB9C-E982D58C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5AF61-ED03-48BE-A44A-0042D2B9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19D96-372E-4364-8C6F-778B0EB8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5BB6-2410-432A-A402-4F431EED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5AC10-5C25-4B11-A6C3-00AE1DCE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757A7-17AD-4AF1-8151-921E8AD8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E8E64-AA51-4DF8-9EED-025701AD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4C29-EAB1-4DD4-8806-F1CA6F3B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867670-3A99-47E0-BFFC-FC7BDDF7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58EDC-4354-4E65-8067-3DC865EA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52F04-B66B-4A06-A576-6F49900A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B1AA7-9794-4ED5-916F-79A29921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DD00A-EF3C-4332-90D6-79449A6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4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02F47-8949-4252-9606-527C0233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40EF4-CD70-45AE-8625-F93799F1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D5DD8-E336-4CA5-842C-A7D0F258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7C311-178E-435E-8B12-50ED7070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D00F7-7EBF-4A21-B7B2-E0C7F9B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1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DDAF5-4DF1-4ED2-84E7-FE2A1FE9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78A24-8697-40BA-9DDA-107D4F9B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87E92-490D-4036-BED8-74B08E36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C9E19-4B2D-4D53-B3C9-387FD878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2F3A14-6551-4584-B3D3-29BFAD59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4B30A-943E-4EEC-A196-97F6AFE7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4F6D6-86BE-4203-82C1-786BCDB8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CE6FF0-D806-4FFB-BE82-7038D007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B443E0-7378-4DDE-8385-15AC7AF2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308CC3-9709-463E-9BBA-707E0D61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B78291-E92A-4EA6-93D4-DD0B5516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85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73FDE-8417-450F-86DD-2A4593A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82079-0178-48A5-AE1A-155CE5C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D1F37-A81D-44EF-BA8B-ECE19B8A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5A5157-D2DA-470C-ADB8-AC8DBB4FC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C6EE4-FF70-440F-B48F-7F9C61B94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B1EA3-F2FE-4809-A40D-A72FB456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B3694E-B23A-43E8-A985-543C060B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A725A7-4059-4B78-A14D-09585123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5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62865-9CF8-4C51-8101-8A2E3425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34DD91-21DB-420F-88C3-C3B8C775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58E159-FC15-4C57-A2AA-309923DC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364E01-05BA-4F83-B807-4D162A15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C905B2-7D59-4D54-9D19-89905EC4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946A11-5032-4B59-8C9C-32519D44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1EEEDA-2FE5-45F2-ADD2-F77BCE34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5A165-5FBF-4E76-8EA1-CF5C999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EAF28-FA41-4437-B755-DC798E6E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81E363-C6D9-41FA-AD45-45F5D20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AFE52D-C6AD-4860-AF90-86063116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F6587-FF96-490A-9E89-3DEB6FF3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8618C-5B58-4812-A849-06E63217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6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CA239-CDC1-41D2-A063-F0B58CDF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C0BE70-D71C-454C-9CBE-AAE43F83E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F8CFA8-141B-466B-94F5-93CA6CD6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48AAE2-66CC-4B78-AD20-BBC43905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F9FAEC-9C26-42D2-A079-0E2D538C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E33803-D66B-47F4-9EBA-A992675E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30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BF3A82-0314-4470-BC44-EB2D6686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771F13-F541-4F77-ABEC-03F7D3B9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7FC96-AAAA-4552-9B7C-507476CEE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0305-6BB4-4678-BFCA-B3EDAD3C9882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E6B7C-923A-41BD-9CE6-4C201EB2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55940-1049-450C-98EC-BDAF2A825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DC24-7544-4B0D-92D1-FCA4E12870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6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45EF8F-CD95-4525-9970-1D00C511CB17}"/>
              </a:ext>
            </a:extLst>
          </p:cNvPr>
          <p:cNvSpPr/>
          <p:nvPr/>
        </p:nvSpPr>
        <p:spPr>
          <a:xfrm>
            <a:off x="411628" y="437225"/>
            <a:ext cx="11368743" cy="5983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8349BF-7C97-4A45-BEB3-BCB028613CAF}"/>
              </a:ext>
            </a:extLst>
          </p:cNvPr>
          <p:cNvSpPr/>
          <p:nvPr/>
        </p:nvSpPr>
        <p:spPr>
          <a:xfrm>
            <a:off x="411628" y="437226"/>
            <a:ext cx="11368743" cy="1311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擬似窓画像投稿アプリケーション</a:t>
            </a:r>
            <a:endParaRPr kumimoji="1" lang="en-US" altLang="ja-JP" dirty="0"/>
          </a:p>
          <a:p>
            <a:pPr algn="ctr"/>
            <a:r>
              <a:rPr lang="ja-JP" altLang="en-US" dirty="0"/>
              <a:t>同志社大学〇知的システムデザイン研究室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B9D356-39F6-4202-BBE2-4216A1DC4AAA}"/>
              </a:ext>
            </a:extLst>
          </p:cNvPr>
          <p:cNvSpPr/>
          <p:nvPr/>
        </p:nvSpPr>
        <p:spPr>
          <a:xfrm>
            <a:off x="2183907" y="2201666"/>
            <a:ext cx="3542190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既存の画像を投稿</a:t>
            </a:r>
            <a:endParaRPr kumimoji="1" lang="en-US" altLang="ja-JP" dirty="0"/>
          </a:p>
          <a:p>
            <a:pPr algn="ctr"/>
            <a:r>
              <a:rPr lang="ja-JP" altLang="en-US" dirty="0"/>
              <a:t>アルバム感が伝わる背景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FF3D1F-2627-4457-A457-4A60E28DED90}"/>
              </a:ext>
            </a:extLst>
          </p:cNvPr>
          <p:cNvSpPr/>
          <p:nvPr/>
        </p:nvSpPr>
        <p:spPr>
          <a:xfrm>
            <a:off x="6465903" y="2201665"/>
            <a:ext cx="3542190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写真を撮影し</a:t>
            </a:r>
            <a:r>
              <a:rPr kumimoji="1" lang="ja-JP" altLang="en-US" dirty="0"/>
              <a:t>画像を投稿</a:t>
            </a:r>
            <a:endParaRPr kumimoji="1" lang="en-US" altLang="ja-JP" dirty="0"/>
          </a:p>
          <a:p>
            <a:pPr algn="ctr"/>
            <a:r>
              <a:rPr lang="ja-JP" altLang="en-US" dirty="0"/>
              <a:t>写真でとるのが伝わる背景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C02C98-0C93-42F5-8571-B22F8080BD1E}"/>
              </a:ext>
            </a:extLst>
          </p:cNvPr>
          <p:cNvSpPr txBox="1"/>
          <p:nvPr/>
        </p:nvSpPr>
        <p:spPr>
          <a:xfrm>
            <a:off x="905522" y="816746"/>
            <a:ext cx="171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ヘッダー</a:t>
            </a:r>
          </a:p>
        </p:txBody>
      </p:sp>
    </p:spTree>
    <p:extLst>
      <p:ext uri="{BB962C8B-B14F-4D97-AF65-F5344CB8AC3E}">
        <p14:creationId xmlns:p14="http://schemas.microsoft.com/office/powerpoint/2010/main" val="172304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E87F47-A1BE-4656-B61A-41ADF73B0596}"/>
              </a:ext>
            </a:extLst>
          </p:cNvPr>
          <p:cNvSpPr/>
          <p:nvPr/>
        </p:nvSpPr>
        <p:spPr>
          <a:xfrm>
            <a:off x="411628" y="1748902"/>
            <a:ext cx="11368743" cy="467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8E39B6-5313-4A35-9948-5D075D03CBE1}"/>
              </a:ext>
            </a:extLst>
          </p:cNvPr>
          <p:cNvSpPr/>
          <p:nvPr/>
        </p:nvSpPr>
        <p:spPr>
          <a:xfrm>
            <a:off x="411628" y="437226"/>
            <a:ext cx="11368743" cy="13116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擬似窓画像投稿アプリケーション</a:t>
            </a:r>
            <a:endParaRPr kumimoji="1" lang="en-US" altLang="ja-JP" dirty="0"/>
          </a:p>
          <a:p>
            <a:pPr algn="ctr"/>
            <a:r>
              <a:rPr lang="ja-JP" altLang="en-US" dirty="0"/>
              <a:t>同志社大学〇知的システムデザイン研究室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BE359-9D7B-411D-B3FE-A9CEA04BC8B9}"/>
              </a:ext>
            </a:extLst>
          </p:cNvPr>
          <p:cNvSpPr txBox="1"/>
          <p:nvPr/>
        </p:nvSpPr>
        <p:spPr>
          <a:xfrm>
            <a:off x="905522" y="816746"/>
            <a:ext cx="171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ヘッダー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A217C9-2293-4D92-9592-D19BE7EC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50" y="1737797"/>
            <a:ext cx="3095776" cy="3635406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D619883-3567-42EB-B6E6-DB13EE9534F7}"/>
              </a:ext>
            </a:extLst>
          </p:cNvPr>
          <p:cNvGrpSpPr/>
          <p:nvPr/>
        </p:nvGrpSpPr>
        <p:grpSpPr>
          <a:xfrm>
            <a:off x="7420567" y="1766653"/>
            <a:ext cx="2539013" cy="3624312"/>
            <a:chOff x="2795298" y="2128422"/>
            <a:chExt cx="2539013" cy="36243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0DE318B-1C05-449F-AA89-0872314DB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2" t="9554" r="13802" b="5539"/>
            <a:stretch/>
          </p:blipFill>
          <p:spPr>
            <a:xfrm>
              <a:off x="2795298" y="2281561"/>
              <a:ext cx="2539013" cy="3471173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74B78D0-5104-42E4-ACB3-B45A6BC0108C}"/>
                </a:ext>
              </a:extLst>
            </p:cNvPr>
            <p:cNvSpPr/>
            <p:nvPr/>
          </p:nvSpPr>
          <p:spPr>
            <a:xfrm>
              <a:off x="2795298" y="2128422"/>
              <a:ext cx="2539013" cy="153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0D2B41-72C7-4B6B-A5BC-589B6DE76E90}"/>
              </a:ext>
            </a:extLst>
          </p:cNvPr>
          <p:cNvSpPr/>
          <p:nvPr/>
        </p:nvSpPr>
        <p:spPr>
          <a:xfrm>
            <a:off x="1369600" y="5470864"/>
            <a:ext cx="4329344" cy="83450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B70D4C4-C0D5-4260-8707-3B562CB99953}"/>
              </a:ext>
            </a:extLst>
          </p:cNvPr>
          <p:cNvSpPr/>
          <p:nvPr/>
        </p:nvSpPr>
        <p:spPr>
          <a:xfrm>
            <a:off x="6475302" y="5470864"/>
            <a:ext cx="4329344" cy="83450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1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47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smura</dc:creator>
  <cp:lastModifiedBy>smura</cp:lastModifiedBy>
  <cp:revision>17</cp:revision>
  <dcterms:created xsi:type="dcterms:W3CDTF">2018-08-27T03:17:54Z</dcterms:created>
  <dcterms:modified xsi:type="dcterms:W3CDTF">2018-09-04T07:30:05Z</dcterms:modified>
</cp:coreProperties>
</file>