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8" r:id="rId11"/>
    <p:sldId id="267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37" autoAdjust="0"/>
    <p:restoredTop sz="94660"/>
  </p:normalViewPr>
  <p:slideViewPr>
    <p:cSldViewPr snapToGrid="0">
      <p:cViewPr varScale="1">
        <p:scale>
          <a:sx n="78" d="100"/>
          <a:sy n="78" d="100"/>
        </p:scale>
        <p:origin x="90" y="9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7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95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21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69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23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55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42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5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12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6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3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24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4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82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99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7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08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РЕЛЯЦИОННЫЙ ДИЗАЙН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«Базы данных и экспертные системы»</a:t>
            </a:r>
          </a:p>
          <a:p>
            <a:r>
              <a:rPr lang="ru-RU" dirty="0" smtClean="0"/>
              <a:t>Сергей Сергеевич Гребенкин</a:t>
            </a:r>
          </a:p>
          <a:p>
            <a:r>
              <a:rPr lang="ru-RU" dirty="0" smtClean="0"/>
              <a:t>Сергей Константинович Муравьев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37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Информация об абитуриентах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7"/>
            <a:ext cx="7511472" cy="4488183"/>
          </a:xfrm>
        </p:spPr>
        <p:txBody>
          <a:bodyPr>
            <a:normAutofit fontScale="92500" lnSpcReduction="20000"/>
          </a:bodyPr>
          <a:lstStyle/>
          <a:p>
            <a:r>
              <a:rPr lang="ru-RU" sz="2400" dirty="0"/>
              <a:t>Номер паспорта и имя</a:t>
            </a:r>
          </a:p>
          <a:p>
            <a:r>
              <a:rPr lang="ru-RU" sz="2400" dirty="0"/>
              <a:t>Университеты, куда абитуриент подает документы</a:t>
            </a:r>
          </a:p>
          <a:p>
            <a:r>
              <a:rPr lang="ru-RU" sz="2400" dirty="0"/>
              <a:t>Школа, которую посещал абитуриент (вместе с городом)</a:t>
            </a:r>
          </a:p>
          <a:p>
            <a:r>
              <a:rPr lang="ru-RU" sz="2400" dirty="0" smtClean="0"/>
              <a:t>Хобби</a:t>
            </a:r>
          </a:p>
          <a:p>
            <a:endParaRPr lang="ru-RU" sz="2400" dirty="0"/>
          </a:p>
          <a:p>
            <a:pPr marL="0" indent="0">
              <a:buNone/>
            </a:pPr>
            <a:r>
              <a:rPr lang="en-US" sz="2400" dirty="0" smtClean="0"/>
              <a:t>Student(</a:t>
            </a:r>
            <a:r>
              <a:rPr lang="en-US" sz="2400" dirty="0" err="1" smtClean="0"/>
              <a:t>passNo</a:t>
            </a:r>
            <a:r>
              <a:rPr lang="en-US" sz="2400" dirty="0" smtClean="0"/>
              <a:t>, </a:t>
            </a:r>
            <a:r>
              <a:rPr lang="en-US" sz="2400" dirty="0" err="1" smtClean="0"/>
              <a:t>sName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Apply(</a:t>
            </a:r>
            <a:r>
              <a:rPr lang="en-US" sz="2400" dirty="0" err="1" smtClean="0"/>
              <a:t>passNo</a:t>
            </a:r>
            <a:r>
              <a:rPr lang="en-US" sz="2400" dirty="0" smtClean="0"/>
              <a:t>, </a:t>
            </a:r>
            <a:r>
              <a:rPr lang="en-US" sz="2400" dirty="0" err="1" smtClean="0"/>
              <a:t>uName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err="1" smtClean="0"/>
              <a:t>HighSchool</a:t>
            </a:r>
            <a:r>
              <a:rPr lang="en-US" sz="2400" dirty="0" smtClean="0"/>
              <a:t>(</a:t>
            </a:r>
            <a:r>
              <a:rPr lang="en-US" sz="2400" dirty="0" err="1" smtClean="0"/>
              <a:t>passNo</a:t>
            </a:r>
            <a:r>
              <a:rPr lang="en-US" sz="2400" dirty="0" smtClean="0"/>
              <a:t>, HS) &lt;- </a:t>
            </a:r>
            <a:r>
              <a:rPr lang="ru-RU" sz="2400" dirty="0" smtClean="0"/>
              <a:t>двусмысленность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Located(HS, </a:t>
            </a:r>
            <a:r>
              <a:rPr lang="en-US" sz="2400" dirty="0" err="1" smtClean="0"/>
              <a:t>HScity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Hobbies(</a:t>
            </a:r>
            <a:r>
              <a:rPr lang="en-US" sz="2400" dirty="0" err="1" smtClean="0"/>
              <a:t>passNo</a:t>
            </a:r>
            <a:r>
              <a:rPr lang="en-US" sz="2400" dirty="0" smtClean="0"/>
              <a:t>, hobby)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53348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Информация об абитуриентах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7"/>
            <a:ext cx="7511472" cy="4488183"/>
          </a:xfrm>
        </p:spPr>
        <p:txBody>
          <a:bodyPr>
            <a:normAutofit fontScale="92500" lnSpcReduction="20000"/>
          </a:bodyPr>
          <a:lstStyle/>
          <a:p>
            <a:r>
              <a:rPr lang="ru-RU" sz="2400" dirty="0"/>
              <a:t>Номер паспорта и имя</a:t>
            </a:r>
          </a:p>
          <a:p>
            <a:r>
              <a:rPr lang="ru-RU" sz="2400" dirty="0"/>
              <a:t>Университеты, куда абитуриент подает документы</a:t>
            </a:r>
          </a:p>
          <a:p>
            <a:r>
              <a:rPr lang="ru-RU" sz="2400" dirty="0"/>
              <a:t>Школа, которую посещал абитуриент (вместе с городом)</a:t>
            </a:r>
          </a:p>
          <a:p>
            <a:r>
              <a:rPr lang="ru-RU" sz="2400" dirty="0" smtClean="0"/>
              <a:t>Хобби</a:t>
            </a:r>
          </a:p>
          <a:p>
            <a:endParaRPr lang="ru-RU" sz="2400" dirty="0"/>
          </a:p>
          <a:p>
            <a:pPr marL="0" indent="0">
              <a:buNone/>
            </a:pPr>
            <a:r>
              <a:rPr lang="en-US" sz="2400" dirty="0" smtClean="0"/>
              <a:t>Student(</a:t>
            </a:r>
            <a:r>
              <a:rPr lang="en-US" sz="2400" dirty="0" err="1" smtClean="0"/>
              <a:t>passNo</a:t>
            </a:r>
            <a:r>
              <a:rPr lang="en-US" sz="2400" dirty="0" smtClean="0"/>
              <a:t>, </a:t>
            </a:r>
            <a:r>
              <a:rPr lang="en-US" sz="2400" dirty="0" err="1" smtClean="0"/>
              <a:t>sName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Apply(</a:t>
            </a:r>
            <a:r>
              <a:rPr lang="en-US" sz="2400" dirty="0" err="1" smtClean="0"/>
              <a:t>passNo</a:t>
            </a:r>
            <a:r>
              <a:rPr lang="en-US" sz="2400" dirty="0" smtClean="0"/>
              <a:t>, </a:t>
            </a:r>
            <a:r>
              <a:rPr lang="en-US" sz="2400" dirty="0" err="1" smtClean="0"/>
              <a:t>uName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err="1" smtClean="0"/>
              <a:t>HighSchool</a:t>
            </a:r>
            <a:r>
              <a:rPr lang="en-US" sz="2400" dirty="0" smtClean="0"/>
              <a:t>(</a:t>
            </a:r>
            <a:r>
              <a:rPr lang="en-US" sz="2400" dirty="0" err="1" smtClean="0"/>
              <a:t>passNo</a:t>
            </a:r>
            <a:r>
              <a:rPr lang="en-US" sz="2400" dirty="0" smtClean="0"/>
              <a:t>, HS, </a:t>
            </a:r>
            <a:r>
              <a:rPr lang="en-US" sz="2400" dirty="0" err="1" smtClean="0"/>
              <a:t>HScity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strike="sngStrike" dirty="0" smtClean="0"/>
              <a:t>Located(HS, </a:t>
            </a:r>
            <a:r>
              <a:rPr lang="en-US" sz="2400" strike="sngStrike" dirty="0" err="1" smtClean="0"/>
              <a:t>HScity</a:t>
            </a:r>
            <a:r>
              <a:rPr lang="en-US" sz="2400" strike="sngStrike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Hobbies(</a:t>
            </a:r>
            <a:r>
              <a:rPr lang="en-US" sz="2400" dirty="0" err="1" smtClean="0"/>
              <a:t>passNo</a:t>
            </a:r>
            <a:r>
              <a:rPr lang="en-US" sz="2400" dirty="0" smtClean="0"/>
              <a:t>, hobby)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14346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Информация об абитуриентах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7"/>
            <a:ext cx="7511472" cy="4797103"/>
          </a:xfrm>
        </p:spPr>
        <p:txBody>
          <a:bodyPr>
            <a:normAutofit fontScale="85000" lnSpcReduction="20000"/>
          </a:bodyPr>
          <a:lstStyle/>
          <a:p>
            <a:r>
              <a:rPr lang="ru-RU" sz="2400" dirty="0"/>
              <a:t>Номер паспорта и имя</a:t>
            </a:r>
          </a:p>
          <a:p>
            <a:r>
              <a:rPr lang="ru-RU" sz="2400" dirty="0"/>
              <a:t>Университеты, куда абитуриент подает документы</a:t>
            </a:r>
          </a:p>
          <a:p>
            <a:r>
              <a:rPr lang="ru-RU" sz="2400" dirty="0"/>
              <a:t>Школа, которую посещал абитуриент (вместе с городом)</a:t>
            </a:r>
          </a:p>
          <a:p>
            <a:r>
              <a:rPr lang="ru-RU" sz="2400" dirty="0" smtClean="0"/>
              <a:t>Хобби</a:t>
            </a:r>
          </a:p>
          <a:p>
            <a:endParaRPr lang="ru-RU" sz="2400" dirty="0"/>
          </a:p>
          <a:p>
            <a:pPr marL="0" indent="0">
              <a:buNone/>
            </a:pPr>
            <a:r>
              <a:rPr lang="en-US" sz="2400" dirty="0" smtClean="0"/>
              <a:t>Student(</a:t>
            </a:r>
            <a:r>
              <a:rPr lang="en-US" sz="2400" dirty="0" err="1" smtClean="0"/>
              <a:t>passNo</a:t>
            </a:r>
            <a:r>
              <a:rPr lang="en-US" sz="2400" dirty="0" smtClean="0"/>
              <a:t>, </a:t>
            </a:r>
            <a:r>
              <a:rPr lang="en-US" sz="2400" dirty="0" err="1" smtClean="0"/>
              <a:t>sName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Apply(</a:t>
            </a:r>
            <a:r>
              <a:rPr lang="en-US" sz="2400" dirty="0" err="1" smtClean="0"/>
              <a:t>passNo</a:t>
            </a:r>
            <a:r>
              <a:rPr lang="en-US" sz="2400" dirty="0" smtClean="0"/>
              <a:t>, </a:t>
            </a:r>
            <a:r>
              <a:rPr lang="en-US" sz="2400" dirty="0" err="1" smtClean="0"/>
              <a:t>uName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err="1" smtClean="0"/>
              <a:t>HighSchool</a:t>
            </a:r>
            <a:r>
              <a:rPr lang="en-US" sz="2400" dirty="0" smtClean="0"/>
              <a:t>(</a:t>
            </a:r>
            <a:r>
              <a:rPr lang="en-US" sz="2400" dirty="0" err="1" smtClean="0"/>
              <a:t>passNo</a:t>
            </a:r>
            <a:r>
              <a:rPr lang="en-US" sz="2400" dirty="0" smtClean="0"/>
              <a:t>, HS, </a:t>
            </a:r>
            <a:r>
              <a:rPr lang="en-US" sz="2400" dirty="0" err="1" smtClean="0"/>
              <a:t>HScity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strike="sngStrike" dirty="0" smtClean="0"/>
              <a:t>Located(HS, </a:t>
            </a:r>
            <a:r>
              <a:rPr lang="en-US" sz="2400" strike="sngStrike" dirty="0" err="1" smtClean="0"/>
              <a:t>HScity</a:t>
            </a:r>
            <a:r>
              <a:rPr lang="en-US" sz="2400" strike="sngStrike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Hobbies(</a:t>
            </a:r>
            <a:r>
              <a:rPr lang="en-US" sz="2400" dirty="0" err="1" smtClean="0"/>
              <a:t>passNo</a:t>
            </a:r>
            <a:r>
              <a:rPr lang="en-US" sz="2400" dirty="0" smtClean="0"/>
              <a:t>, hobby)</a:t>
            </a:r>
            <a:r>
              <a:rPr lang="ru-RU" sz="2400" dirty="0" smtClean="0"/>
              <a:t> </a:t>
            </a:r>
            <a:r>
              <a:rPr lang="en-US" sz="2400" dirty="0" smtClean="0"/>
              <a:t>&lt;- </a:t>
            </a:r>
            <a:r>
              <a:rPr lang="ru-RU" sz="2400" dirty="0" smtClean="0"/>
              <a:t>что если студент не хочет,</a:t>
            </a:r>
          </a:p>
          <a:p>
            <a:pPr marL="0" indent="0">
              <a:buNone/>
            </a:pPr>
            <a:r>
              <a:rPr lang="ru-RU" sz="2400" dirty="0"/>
              <a:t>	</a:t>
            </a:r>
            <a:r>
              <a:rPr lang="ru-RU" sz="2400" dirty="0" smtClean="0"/>
              <a:t>чтобы какой-то конкретный университет знал о его хобби,</a:t>
            </a:r>
          </a:p>
          <a:p>
            <a:pPr marL="0" indent="0">
              <a:buNone/>
            </a:pPr>
            <a:r>
              <a:rPr lang="ru-RU" sz="2400" dirty="0"/>
              <a:t>	</a:t>
            </a:r>
            <a:r>
              <a:rPr lang="ru-RU" sz="2400" dirty="0" smtClean="0"/>
              <a:t>допустим, о сноуборде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42847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Информация об абитуриентах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7"/>
            <a:ext cx="7511472" cy="4797103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/>
              <a:t>Номер паспорта и имя</a:t>
            </a:r>
          </a:p>
          <a:p>
            <a:r>
              <a:rPr lang="ru-RU" sz="2400" dirty="0"/>
              <a:t>Университеты, куда абитуриент подает документы</a:t>
            </a:r>
          </a:p>
          <a:p>
            <a:r>
              <a:rPr lang="ru-RU" sz="2400" dirty="0"/>
              <a:t>Школа, которую посещал абитуриент (вместе с городом)</a:t>
            </a:r>
          </a:p>
          <a:p>
            <a:r>
              <a:rPr lang="ru-RU" sz="2400" dirty="0" smtClean="0"/>
              <a:t>Хобби</a:t>
            </a:r>
          </a:p>
          <a:p>
            <a:endParaRPr lang="ru-RU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Student(</a:t>
            </a:r>
            <a:r>
              <a:rPr lang="en-US" sz="2400" dirty="0" err="1" smtClean="0">
                <a:solidFill>
                  <a:srgbClr val="00B0F0"/>
                </a:solidFill>
              </a:rPr>
              <a:t>passNo</a:t>
            </a:r>
            <a:r>
              <a:rPr lang="en-US" sz="2400" dirty="0" smtClean="0">
                <a:solidFill>
                  <a:srgbClr val="00B0F0"/>
                </a:solidFill>
              </a:rPr>
              <a:t>, </a:t>
            </a:r>
            <a:r>
              <a:rPr lang="en-US" sz="2400" dirty="0" err="1" smtClean="0">
                <a:solidFill>
                  <a:srgbClr val="00B0F0"/>
                </a:solidFill>
              </a:rPr>
              <a:t>sName</a:t>
            </a:r>
            <a:r>
              <a:rPr lang="en-US" sz="2400" dirty="0" smtClean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Apply(</a:t>
            </a:r>
            <a:r>
              <a:rPr lang="en-US" sz="2400" dirty="0" err="1" smtClean="0">
                <a:solidFill>
                  <a:srgbClr val="00B0F0"/>
                </a:solidFill>
              </a:rPr>
              <a:t>passNo</a:t>
            </a:r>
            <a:r>
              <a:rPr lang="en-US" sz="2400" dirty="0" smtClean="0">
                <a:solidFill>
                  <a:srgbClr val="00B0F0"/>
                </a:solidFill>
              </a:rPr>
              <a:t>, </a:t>
            </a:r>
            <a:r>
              <a:rPr lang="en-US" sz="2400" dirty="0" err="1" smtClean="0">
                <a:solidFill>
                  <a:srgbClr val="00B0F0"/>
                </a:solidFill>
              </a:rPr>
              <a:t>uName</a:t>
            </a:r>
            <a:r>
              <a:rPr lang="en-US" sz="2400" dirty="0" smtClean="0">
                <a:solidFill>
                  <a:srgbClr val="00B0F0"/>
                </a:solidFill>
              </a:rPr>
              <a:t>, hobby)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B0F0"/>
                </a:solidFill>
              </a:rPr>
              <a:t>HighSchool</a:t>
            </a:r>
            <a:r>
              <a:rPr lang="en-US" sz="2400" dirty="0" smtClean="0">
                <a:solidFill>
                  <a:srgbClr val="00B0F0"/>
                </a:solidFill>
              </a:rPr>
              <a:t>(</a:t>
            </a:r>
            <a:r>
              <a:rPr lang="en-US" sz="2400" dirty="0" err="1" smtClean="0">
                <a:solidFill>
                  <a:srgbClr val="00B0F0"/>
                </a:solidFill>
              </a:rPr>
              <a:t>passNo</a:t>
            </a:r>
            <a:r>
              <a:rPr lang="en-US" sz="2400" dirty="0" smtClean="0">
                <a:solidFill>
                  <a:srgbClr val="00B0F0"/>
                </a:solidFill>
              </a:rPr>
              <a:t>, HS, </a:t>
            </a:r>
            <a:r>
              <a:rPr lang="en-US" sz="2400" dirty="0" err="1" smtClean="0">
                <a:solidFill>
                  <a:srgbClr val="00B0F0"/>
                </a:solidFill>
              </a:rPr>
              <a:t>HScity</a:t>
            </a:r>
            <a:r>
              <a:rPr lang="en-US" sz="2400" dirty="0" smtClean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strike="sngStrike" dirty="0" smtClean="0"/>
              <a:t>Located(HS, </a:t>
            </a:r>
            <a:r>
              <a:rPr lang="en-US" sz="2400" strike="sngStrike" dirty="0" err="1" smtClean="0"/>
              <a:t>HScity</a:t>
            </a:r>
            <a:r>
              <a:rPr lang="en-US" sz="2400" strike="sngStrike" dirty="0" smtClean="0"/>
              <a:t>)</a:t>
            </a:r>
          </a:p>
          <a:p>
            <a:pPr marL="0" indent="0">
              <a:buNone/>
            </a:pPr>
            <a:r>
              <a:rPr lang="en-US" sz="2400" strike="sngStrike" dirty="0" smtClean="0"/>
              <a:t>Hobbies(</a:t>
            </a:r>
            <a:r>
              <a:rPr lang="en-US" sz="2400" strike="sngStrike" dirty="0" err="1" smtClean="0"/>
              <a:t>passNo</a:t>
            </a:r>
            <a:r>
              <a:rPr lang="en-US" sz="2400" strike="sngStrike" dirty="0" smtClean="0"/>
              <a:t>, hobby)</a:t>
            </a:r>
            <a:endParaRPr lang="ru-RU" sz="2400" strike="sngStrike" dirty="0"/>
          </a:p>
        </p:txBody>
      </p:sp>
    </p:spTree>
    <p:extLst>
      <p:ext uri="{BB962C8B-B14F-4D97-AF65-F5344CB8AC3E}">
        <p14:creationId xmlns:p14="http://schemas.microsoft.com/office/powerpoint/2010/main" val="1452430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РЕЛЯЦИОННЫЙ ДИЗАЙН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Разработка схемы базы данных</a:t>
            </a:r>
          </a:p>
          <a:p>
            <a:pPr lvl="1"/>
            <a:r>
              <a:rPr lang="ru-RU" sz="2000" dirty="0" smtClean="0"/>
              <a:t>Как правило, возможны несколько схем</a:t>
            </a:r>
          </a:p>
          <a:p>
            <a:pPr lvl="1"/>
            <a:r>
              <a:rPr lang="ru-RU" sz="2000" dirty="0" smtClean="0"/>
              <a:t>Некоторые схемы лучше других</a:t>
            </a:r>
          </a:p>
          <a:p>
            <a:pPr lvl="1"/>
            <a:r>
              <a:rPr lang="ru-RU" sz="2000" dirty="0" smtClean="0"/>
              <a:t>Каким образом выбрать?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675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Реляционный дизайн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Часто используются специализированные высокоуровневые инструменты для дизайна, но …</a:t>
            </a:r>
            <a:endParaRPr lang="en-US" sz="2400" dirty="0"/>
          </a:p>
          <a:p>
            <a:pPr lvl="1"/>
            <a:r>
              <a:rPr lang="ru-RU" sz="2000" dirty="0" smtClean="0"/>
              <a:t>Некоторые дизайнеры их не используют</a:t>
            </a:r>
          </a:p>
          <a:p>
            <a:pPr lvl="1"/>
            <a:r>
              <a:rPr lang="ru-RU" sz="2000" dirty="0" smtClean="0"/>
              <a:t>Требуется понимание, почему инструменты генерируют заданные схемы</a:t>
            </a:r>
          </a:p>
          <a:p>
            <a:pPr lvl="1"/>
            <a:r>
              <a:rPr lang="ru-RU" sz="2000" dirty="0" smtClean="0"/>
              <a:t>Существуют базовые понятия в теории баз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5922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Информация об абитуриентах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Номер паспорта и имя</a:t>
            </a:r>
          </a:p>
          <a:p>
            <a:r>
              <a:rPr lang="ru-RU" sz="2400" dirty="0" smtClean="0"/>
              <a:t>Университеты, куда абитуриент подает документы</a:t>
            </a:r>
          </a:p>
          <a:p>
            <a:r>
              <a:rPr lang="ru-RU" sz="2400" dirty="0" smtClean="0"/>
              <a:t>Школа, которую посещал абитуриент (вместе с городом)</a:t>
            </a:r>
          </a:p>
          <a:p>
            <a:r>
              <a:rPr lang="ru-RU" sz="2400" dirty="0" smtClean="0"/>
              <a:t>Хобби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3488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Информация об абитуриентах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Номер паспорта и имя</a:t>
            </a:r>
          </a:p>
          <a:p>
            <a:r>
              <a:rPr lang="ru-RU" sz="2400" dirty="0" smtClean="0"/>
              <a:t>Университеты, куда абитуриент подает документы</a:t>
            </a:r>
          </a:p>
          <a:p>
            <a:r>
              <a:rPr lang="ru-RU" sz="2400" dirty="0" smtClean="0"/>
              <a:t>Школа, которую посещал абитуриент (вместе с городом)</a:t>
            </a:r>
          </a:p>
          <a:p>
            <a:r>
              <a:rPr lang="ru-RU" sz="2400" dirty="0" smtClean="0"/>
              <a:t>Хобби</a:t>
            </a:r>
          </a:p>
          <a:p>
            <a:endParaRPr lang="ru-RU" sz="2400" dirty="0"/>
          </a:p>
          <a:p>
            <a:pPr marL="0" indent="0">
              <a:buNone/>
            </a:pPr>
            <a:r>
              <a:rPr lang="en-US" sz="2400" dirty="0" smtClean="0"/>
              <a:t>APPLY(</a:t>
            </a:r>
            <a:r>
              <a:rPr lang="en-US" sz="2400" dirty="0" err="1" smtClean="0"/>
              <a:t>passNo</a:t>
            </a:r>
            <a:r>
              <a:rPr lang="en-US" sz="2400" dirty="0" smtClean="0"/>
              <a:t>, </a:t>
            </a:r>
            <a:r>
              <a:rPr lang="en-US" sz="2400" dirty="0" err="1" smtClean="0"/>
              <a:t>sName</a:t>
            </a:r>
            <a:r>
              <a:rPr lang="en-US" sz="2400" dirty="0" smtClean="0"/>
              <a:t>, </a:t>
            </a:r>
            <a:r>
              <a:rPr lang="en-US" sz="2400" dirty="0" err="1" smtClean="0"/>
              <a:t>uName</a:t>
            </a:r>
            <a:r>
              <a:rPr lang="en-US" sz="2400" dirty="0" smtClean="0"/>
              <a:t>, HS, </a:t>
            </a:r>
            <a:r>
              <a:rPr lang="en-US" sz="2400" dirty="0" err="1" smtClean="0"/>
              <a:t>Hscity</a:t>
            </a:r>
            <a:r>
              <a:rPr lang="en-US" sz="2400" dirty="0" smtClean="0"/>
              <a:t>, hobby)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3414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Информация об абитуриентах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7"/>
            <a:ext cx="7511472" cy="4488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APPLY(</a:t>
            </a:r>
            <a:r>
              <a:rPr lang="en-US" sz="2400" dirty="0" err="1" smtClean="0"/>
              <a:t>passNo</a:t>
            </a:r>
            <a:r>
              <a:rPr lang="en-US" sz="2400" dirty="0" smtClean="0"/>
              <a:t>, </a:t>
            </a:r>
            <a:r>
              <a:rPr lang="en-US" sz="2400" dirty="0" err="1" smtClean="0"/>
              <a:t>sName</a:t>
            </a:r>
            <a:r>
              <a:rPr lang="en-US" sz="2400" dirty="0" smtClean="0"/>
              <a:t>, </a:t>
            </a:r>
            <a:r>
              <a:rPr lang="en-US" sz="2400" dirty="0" err="1" smtClean="0"/>
              <a:t>uName</a:t>
            </a:r>
            <a:r>
              <a:rPr lang="en-US" sz="2400" dirty="0" smtClean="0"/>
              <a:t>, HS, </a:t>
            </a:r>
            <a:r>
              <a:rPr lang="en-US" sz="2400" dirty="0" err="1" smtClean="0"/>
              <a:t>Hscity</a:t>
            </a:r>
            <a:r>
              <a:rPr lang="en-US" sz="2400" dirty="0" smtClean="0"/>
              <a:t>, hobby)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55532, Viktor </a:t>
            </a:r>
            <a:r>
              <a:rPr lang="ru-RU" sz="2400" dirty="0" smtClean="0"/>
              <a:t>из </a:t>
            </a:r>
            <a:r>
              <a:rPr lang="en-US" sz="2400" dirty="0" smtClean="0"/>
              <a:t>Tomsk, </a:t>
            </a:r>
            <a:r>
              <a:rPr lang="ru-RU" sz="2400" dirty="0" smtClean="0"/>
              <a:t>учился в </a:t>
            </a:r>
            <a:r>
              <a:rPr lang="en-US" sz="2400" dirty="0" err="1" smtClean="0"/>
              <a:t>TomskHS</a:t>
            </a:r>
            <a:r>
              <a:rPr lang="en-US" sz="2400" dirty="0" smtClean="0"/>
              <a:t>, </a:t>
            </a:r>
            <a:r>
              <a:rPr lang="ru-RU" sz="2400" dirty="0" smtClean="0"/>
              <a:t>поступает в </a:t>
            </a:r>
            <a:r>
              <a:rPr lang="en-US" sz="2400" dirty="0" smtClean="0"/>
              <a:t>TPU, MSU, </a:t>
            </a:r>
            <a:r>
              <a:rPr lang="ru-RU" sz="2400" dirty="0" smtClean="0"/>
              <a:t>играет в </a:t>
            </a:r>
            <a:r>
              <a:rPr lang="en-US" sz="2400" dirty="0" smtClean="0"/>
              <a:t>Tennis, </a:t>
            </a:r>
            <a:r>
              <a:rPr lang="ru-RU" sz="2400" dirty="0" smtClean="0"/>
              <a:t>играет на Гитаре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55532 Viktor TPU </a:t>
            </a:r>
            <a:r>
              <a:rPr lang="en-US" sz="2400" dirty="0" err="1" smtClean="0"/>
              <a:t>TomskHS</a:t>
            </a:r>
            <a:r>
              <a:rPr lang="en-US" sz="2400" dirty="0" smtClean="0"/>
              <a:t> Tomsk Tennis</a:t>
            </a:r>
          </a:p>
          <a:p>
            <a:pPr marL="0" indent="0">
              <a:buNone/>
            </a:pPr>
            <a:r>
              <a:rPr lang="en-US" sz="2400" dirty="0"/>
              <a:t>55532 Viktor </a:t>
            </a:r>
            <a:r>
              <a:rPr lang="en-US" sz="2400" dirty="0" smtClean="0"/>
              <a:t>MSU </a:t>
            </a:r>
            <a:r>
              <a:rPr lang="en-US" sz="2400" dirty="0" err="1"/>
              <a:t>TomskHS</a:t>
            </a:r>
            <a:r>
              <a:rPr lang="en-US" sz="2400" dirty="0"/>
              <a:t> Tomsk T</a:t>
            </a:r>
            <a:r>
              <a:rPr lang="en-US" sz="2400" dirty="0" smtClean="0"/>
              <a:t>ennis</a:t>
            </a:r>
          </a:p>
          <a:p>
            <a:pPr marL="0" indent="0">
              <a:buNone/>
            </a:pPr>
            <a:r>
              <a:rPr lang="en-US" sz="2400" dirty="0"/>
              <a:t>55532 Viktor MSU </a:t>
            </a:r>
            <a:r>
              <a:rPr lang="en-US" sz="2400" dirty="0" err="1"/>
              <a:t>TomskHS</a:t>
            </a:r>
            <a:r>
              <a:rPr lang="en-US" sz="2400" dirty="0"/>
              <a:t> Tomsk G</a:t>
            </a:r>
            <a:r>
              <a:rPr lang="en-US" sz="2400" dirty="0" smtClean="0"/>
              <a:t>uitar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1473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Информация об абитуриентах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7"/>
            <a:ext cx="7511472" cy="4488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APPLY(</a:t>
            </a:r>
            <a:r>
              <a:rPr lang="en-US" sz="2400" dirty="0" err="1" smtClean="0"/>
              <a:t>passNo</a:t>
            </a:r>
            <a:r>
              <a:rPr lang="en-US" sz="2400" dirty="0" smtClean="0"/>
              <a:t>, </a:t>
            </a:r>
            <a:r>
              <a:rPr lang="en-US" sz="2400" dirty="0" err="1" smtClean="0"/>
              <a:t>sName</a:t>
            </a:r>
            <a:r>
              <a:rPr lang="en-US" sz="2400" dirty="0" smtClean="0"/>
              <a:t>, </a:t>
            </a:r>
            <a:r>
              <a:rPr lang="en-US" sz="2400" dirty="0" err="1" smtClean="0"/>
              <a:t>uName</a:t>
            </a:r>
            <a:r>
              <a:rPr lang="en-US" sz="2400" dirty="0" smtClean="0"/>
              <a:t>, HS, </a:t>
            </a:r>
            <a:r>
              <a:rPr lang="en-US" sz="2400" dirty="0" err="1" smtClean="0"/>
              <a:t>Hscity</a:t>
            </a:r>
            <a:r>
              <a:rPr lang="en-US" sz="2400" dirty="0" smtClean="0"/>
              <a:t>, hobby)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55532, Viktor </a:t>
            </a:r>
            <a:r>
              <a:rPr lang="ru-RU" sz="2400" dirty="0" smtClean="0"/>
              <a:t>из </a:t>
            </a:r>
            <a:r>
              <a:rPr lang="en-US" sz="2400" dirty="0" smtClean="0"/>
              <a:t>Tomsk, </a:t>
            </a:r>
            <a:r>
              <a:rPr lang="ru-RU" sz="2400" dirty="0" smtClean="0"/>
              <a:t>учился в </a:t>
            </a:r>
            <a:r>
              <a:rPr lang="en-US" sz="2400" dirty="0" err="1" smtClean="0"/>
              <a:t>TomskHS</a:t>
            </a:r>
            <a:r>
              <a:rPr lang="en-US" sz="2400" dirty="0" smtClean="0"/>
              <a:t>, </a:t>
            </a:r>
            <a:r>
              <a:rPr lang="ru-RU" sz="2400" dirty="0" smtClean="0"/>
              <a:t>поступает в </a:t>
            </a:r>
            <a:r>
              <a:rPr lang="en-US" sz="2400" dirty="0" smtClean="0"/>
              <a:t>TPU, MSU, </a:t>
            </a:r>
            <a:r>
              <a:rPr lang="ru-RU" sz="2400" dirty="0" smtClean="0"/>
              <a:t>играет в </a:t>
            </a:r>
            <a:r>
              <a:rPr lang="en-US" sz="2400" dirty="0" smtClean="0"/>
              <a:t>Tennis, </a:t>
            </a:r>
            <a:r>
              <a:rPr lang="ru-RU" sz="2400" dirty="0" smtClean="0"/>
              <a:t>играет на Гитаре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dirty="0" smtClean="0"/>
              <a:t>Недостатки дизайна?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5612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Информация об абитуриентах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7"/>
            <a:ext cx="7511472" cy="4488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Недостатки дизайна: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200" dirty="0" smtClean="0"/>
              <a:t>Избыточность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200" dirty="0" smtClean="0"/>
              <a:t>Сложность обновления данных в отдельных местах (Виктор играет не на гитаре, а на пианино)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200" dirty="0" smtClean="0"/>
              <a:t>Сложность удаления</a:t>
            </a:r>
          </a:p>
        </p:txBody>
      </p:sp>
    </p:spTree>
    <p:extLst>
      <p:ext uri="{BB962C8B-B14F-4D97-AF65-F5344CB8AC3E}">
        <p14:creationId xmlns:p14="http://schemas.microsoft.com/office/powerpoint/2010/main" val="3827983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Информация об абитуриентах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7"/>
            <a:ext cx="7511472" cy="4488183"/>
          </a:xfrm>
        </p:spPr>
        <p:txBody>
          <a:bodyPr>
            <a:normAutofit fontScale="92500" lnSpcReduction="20000"/>
          </a:bodyPr>
          <a:lstStyle/>
          <a:p>
            <a:r>
              <a:rPr lang="ru-RU" sz="2400" dirty="0"/>
              <a:t>Номер паспорта и имя</a:t>
            </a:r>
          </a:p>
          <a:p>
            <a:r>
              <a:rPr lang="ru-RU" sz="2400" dirty="0"/>
              <a:t>Университеты, куда абитуриент подает документы</a:t>
            </a:r>
          </a:p>
          <a:p>
            <a:r>
              <a:rPr lang="ru-RU" sz="2400" dirty="0"/>
              <a:t>Школа, которую посещал абитуриент (вместе с городом)</a:t>
            </a:r>
          </a:p>
          <a:p>
            <a:r>
              <a:rPr lang="ru-RU" sz="2400" dirty="0" smtClean="0"/>
              <a:t>Хобби</a:t>
            </a:r>
          </a:p>
          <a:p>
            <a:endParaRPr lang="ru-RU" sz="2400" dirty="0"/>
          </a:p>
          <a:p>
            <a:pPr marL="0" indent="0">
              <a:buNone/>
            </a:pPr>
            <a:r>
              <a:rPr lang="en-US" sz="2400" dirty="0" smtClean="0"/>
              <a:t>Student(</a:t>
            </a:r>
            <a:r>
              <a:rPr lang="en-US" sz="2400" dirty="0" err="1" smtClean="0"/>
              <a:t>passNo</a:t>
            </a:r>
            <a:r>
              <a:rPr lang="en-US" sz="2400" dirty="0" smtClean="0"/>
              <a:t>, </a:t>
            </a:r>
            <a:r>
              <a:rPr lang="en-US" sz="2400" dirty="0" err="1" smtClean="0"/>
              <a:t>sName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Apply(</a:t>
            </a:r>
            <a:r>
              <a:rPr lang="en-US" sz="2400" dirty="0" err="1" smtClean="0"/>
              <a:t>passNo</a:t>
            </a:r>
            <a:r>
              <a:rPr lang="en-US" sz="2400" dirty="0" smtClean="0"/>
              <a:t>, </a:t>
            </a:r>
            <a:r>
              <a:rPr lang="en-US" sz="2400" dirty="0" err="1" smtClean="0"/>
              <a:t>uName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err="1" smtClean="0"/>
              <a:t>HighSchool</a:t>
            </a:r>
            <a:r>
              <a:rPr lang="en-US" sz="2400" dirty="0" smtClean="0"/>
              <a:t>(</a:t>
            </a:r>
            <a:r>
              <a:rPr lang="en-US" sz="2400" dirty="0" err="1" smtClean="0"/>
              <a:t>passNo</a:t>
            </a:r>
            <a:r>
              <a:rPr lang="en-US" sz="2400" dirty="0" smtClean="0"/>
              <a:t>, HS)</a:t>
            </a:r>
          </a:p>
          <a:p>
            <a:pPr marL="0" indent="0">
              <a:buNone/>
            </a:pPr>
            <a:r>
              <a:rPr lang="en-US" sz="2400" dirty="0" smtClean="0"/>
              <a:t>Located(HS, </a:t>
            </a:r>
            <a:r>
              <a:rPr lang="en-US" sz="2400" dirty="0" err="1" smtClean="0"/>
              <a:t>HScity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Hobbies(</a:t>
            </a:r>
            <a:r>
              <a:rPr lang="en-US" sz="2400" dirty="0" err="1" smtClean="0"/>
              <a:t>passNo</a:t>
            </a:r>
            <a:r>
              <a:rPr lang="en-US" sz="2400" dirty="0" smtClean="0"/>
              <a:t>, hobby)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54473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458</TotalTime>
  <Words>507</Words>
  <Application>Microsoft Office PowerPoint</Application>
  <PresentationFormat>On-screen Show (4:3)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Mesh</vt:lpstr>
      <vt:lpstr>РЕЛЯЦИОННЫЙ ДИЗАЙН </vt:lpstr>
      <vt:lpstr>РЕЛЯЦИОННЫЙ ДИЗАЙН</vt:lpstr>
      <vt:lpstr>Реляционный дизайн</vt:lpstr>
      <vt:lpstr>Пример: Информация об абитуриентах</vt:lpstr>
      <vt:lpstr>Пример: Информация об абитуриентах</vt:lpstr>
      <vt:lpstr>Пример: Информация об абитуриентах</vt:lpstr>
      <vt:lpstr>Пример: Информация об абитуриентах</vt:lpstr>
      <vt:lpstr>Пример: Информация об абитуриентах</vt:lpstr>
      <vt:lpstr>Пример: Информация об абитуриентах</vt:lpstr>
      <vt:lpstr>Пример: Информация об абитуриентах</vt:lpstr>
      <vt:lpstr>Пример: Информация об абитуриентах</vt:lpstr>
      <vt:lpstr>Пример: Информация об абитуриентах</vt:lpstr>
      <vt:lpstr>Пример: Информация об абитуриентах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Подзапросы в select</dc:title>
  <dc:creator>grebenkin</dc:creator>
  <cp:lastModifiedBy>grebenkin</cp:lastModifiedBy>
  <cp:revision>41</cp:revision>
  <dcterms:created xsi:type="dcterms:W3CDTF">2013-09-20T05:28:19Z</dcterms:created>
  <dcterms:modified xsi:type="dcterms:W3CDTF">2013-10-04T23:21:43Z</dcterms:modified>
</cp:coreProperties>
</file>