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ru-RU" dirty="0" smtClean="0"/>
              <a:t>НФБК и 4НФ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НФБК и 4НФ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00B0F0"/>
                    </a:solidFill>
                  </a:rPr>
                  <a:t>НФБК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Отношение </a:t>
                </a:r>
                <a:r>
                  <a:rPr lang="en-US" dirty="0" smtClean="0"/>
                  <a:t>R </a:t>
                </a:r>
                <a:r>
                  <a:rPr lang="ru-RU" dirty="0" smtClean="0"/>
                  <a:t>с ФЗ находится в НФБК, если для каждой ФЗ 	</a:t>
                </a:r>
                <a:r>
                  <a:rPr lang="en-US" dirty="0" smtClean="0"/>
                  <a:t>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B, A </a:t>
                </a:r>
                <a:r>
                  <a:rPr lang="ru-RU" dirty="0" smtClean="0"/>
                  <a:t>является ключом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00B0F0"/>
                    </a:solidFill>
                  </a:rPr>
                  <a:t>4НФ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Отношение </a:t>
                </a:r>
                <a:r>
                  <a:rPr lang="en-US" dirty="0" smtClean="0"/>
                  <a:t>R </a:t>
                </a:r>
                <a:r>
                  <a:rPr lang="ru-RU" dirty="0" smtClean="0"/>
                  <a:t>с МЗЗ находится в 4НФ, если для каждой 	нетривиальной МЗЗ</a:t>
                </a:r>
                <a:r>
                  <a:rPr lang="en-US" dirty="0" smtClean="0"/>
                  <a:t> A-&gt;&gt;B</a:t>
                </a:r>
                <a:r>
                  <a:rPr lang="ru-RU" dirty="0" smtClean="0"/>
                  <a:t>, А является ключом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1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 подаче документов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date, major)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Можно подавать документ в каждый университет только на 	один факультет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Университеты имеют непересекающиеся даты подачи заявлений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ФЗ:</a:t>
            </a:r>
          </a:p>
          <a:p>
            <a:pPr marL="0" indent="0">
              <a:buNone/>
            </a:pPr>
            <a:r>
              <a:rPr lang="ru-RU" dirty="0" smtClean="0"/>
              <a:t>Ключи:</a:t>
            </a:r>
          </a:p>
          <a:p>
            <a:pPr marL="0" indent="0">
              <a:buNone/>
            </a:pPr>
            <a:r>
              <a:rPr lang="ru-RU" dirty="0" smtClean="0"/>
              <a:t>НФБК: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Хороший дизайн?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2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 подаче документов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date, major)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Можно подавать документ в каждый университет только на 	один факультет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Университеты имеют непересекающиеся даты подачи заявлений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ФЗ: 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 -&gt; date, major; date -&gt; </a:t>
            </a:r>
            <a:r>
              <a:rPr lang="en-US" dirty="0" err="1" smtClean="0"/>
              <a:t>uName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Ключи:</a:t>
            </a:r>
            <a:r>
              <a:rPr lang="en-US" dirty="0" smtClean="0"/>
              <a:t> 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НФБК:</a:t>
            </a:r>
            <a:r>
              <a:rPr lang="en-US" dirty="0" smtClean="0"/>
              <a:t> </a:t>
            </a:r>
            <a:r>
              <a:rPr lang="ru-RU" dirty="0" smtClean="0"/>
              <a:t>нет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A1(date, </a:t>
            </a:r>
            <a:r>
              <a:rPr lang="en-US" dirty="0" err="1" smtClean="0"/>
              <a:t>uName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A2(</a:t>
            </a:r>
            <a:r>
              <a:rPr lang="en-US" dirty="0" err="1" smtClean="0"/>
              <a:t>passID</a:t>
            </a:r>
            <a:r>
              <a:rPr lang="en-US" dirty="0" smtClean="0"/>
              <a:t>, date, major)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Хороший дизайн?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Непонятно.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Находится в 3НФ. Но не в НФБК.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6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 подаче документов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5005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Student(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HSname</a:t>
            </a:r>
            <a:r>
              <a:rPr lang="en-US" dirty="0" smtClean="0"/>
              <a:t>, GPA, priority)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Множественные школы могут быть, приоритет определяется из </a:t>
            </a:r>
            <a:r>
              <a:rPr lang="en-US" dirty="0" smtClean="0"/>
              <a:t>GPA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ФЗ: </a:t>
            </a:r>
            <a:r>
              <a:rPr lang="en-US" dirty="0" err="1" smtClean="0"/>
              <a:t>passID</a:t>
            </a:r>
            <a:r>
              <a:rPr lang="en-US" dirty="0" smtClean="0"/>
              <a:t>-&gt;GPA, GPA-&gt;priority, </a:t>
            </a:r>
            <a:r>
              <a:rPr lang="en-US" dirty="0" err="1" smtClean="0"/>
              <a:t>passID</a:t>
            </a:r>
            <a:r>
              <a:rPr lang="en-US" dirty="0" smtClean="0"/>
              <a:t>-&gt;priority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Ключи:</a:t>
            </a:r>
            <a:r>
              <a:rPr lang="en-US" dirty="0" smtClean="0"/>
              <a:t> 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HSname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НФБК:</a:t>
            </a:r>
            <a:r>
              <a:rPr lang="en-US" dirty="0" smtClean="0"/>
              <a:t> </a:t>
            </a:r>
            <a:r>
              <a:rPr lang="ru-RU" dirty="0" smtClean="0"/>
              <a:t>Нет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S1(</a:t>
            </a:r>
            <a:r>
              <a:rPr lang="en-US" dirty="0" err="1" smtClean="0"/>
              <a:t>passID</a:t>
            </a:r>
            <a:r>
              <a:rPr lang="en-US" dirty="0" smtClean="0"/>
              <a:t>, priority)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S2(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HSname</a:t>
            </a:r>
            <a:r>
              <a:rPr lang="en-US" dirty="0" smtClean="0"/>
              <a:t>, GPA)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S3(</a:t>
            </a:r>
            <a:r>
              <a:rPr lang="en-US" dirty="0" err="1" smtClean="0"/>
              <a:t>passID</a:t>
            </a:r>
            <a:r>
              <a:rPr lang="en-US" dirty="0" smtClean="0"/>
              <a:t>, GPA)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S4(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HSname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Хороший дизайн?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Непонятно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0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1117</TotalTime>
  <Words>64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Century Gothic</vt:lpstr>
      <vt:lpstr>Mesh</vt:lpstr>
      <vt:lpstr>Недостатки НФБК и 4НФ </vt:lpstr>
      <vt:lpstr>Недостатки НФБК и 4НФ</vt:lpstr>
      <vt:lpstr>Пример: Информация о подаче документов</vt:lpstr>
      <vt:lpstr>Пример: Информация о подаче документов</vt:lpstr>
      <vt:lpstr>Пример: Информация о подаче документов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101</cp:revision>
  <dcterms:created xsi:type="dcterms:W3CDTF">2013-09-20T05:28:19Z</dcterms:created>
  <dcterms:modified xsi:type="dcterms:W3CDTF">2013-11-01T23:56:46Z</dcterms:modified>
</cp:coreProperties>
</file>