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84" y="-9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76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8307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95295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782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626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05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915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34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11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512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61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63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632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844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782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2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89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3710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Выражения</a:t>
            </a:r>
            <a:br>
              <a:rPr lang="ru-RU" dirty="0" smtClean="0"/>
            </a:br>
            <a:r>
              <a:rPr lang="ru-RU" dirty="0" smtClean="0"/>
              <a:t>модификации</a:t>
            </a:r>
            <a:br>
              <a:rPr lang="ru-RU" dirty="0" smtClean="0"/>
            </a:br>
            <a:r>
              <a:rPr lang="ru-RU" dirty="0" smtClean="0"/>
              <a:t>данных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«Базы данных и экспертные системы»</a:t>
            </a:r>
          </a:p>
          <a:p>
            <a:r>
              <a:rPr lang="ru-RU" dirty="0" smtClean="0"/>
              <a:t>Сергей Сергеевич Гребенкин</a:t>
            </a:r>
          </a:p>
          <a:p>
            <a:r>
              <a:rPr lang="ru-RU" dirty="0" smtClean="0"/>
              <a:t>Сергей Константинович Муравьев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13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6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Удалить заявки всех студентов, которые 	подавали документы более чем на 2 разных 	факультета.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DELETE 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  <a:p>
            <a:pPr marL="0" indent="0">
              <a:buNone/>
            </a:pPr>
            <a:r>
              <a:rPr lang="en-US" sz="2400" dirty="0"/>
              <a:t>	)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1882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2060898"/>
            <a:ext cx="8402594" cy="4463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Принять всех студентов, которые подавали</a:t>
            </a:r>
            <a:r>
              <a:rPr lang="en-US" sz="2400" dirty="0"/>
              <a:t> </a:t>
            </a:r>
            <a:r>
              <a:rPr lang="ru-RU" sz="2400" dirty="0" smtClean="0"/>
              <a:t>документы </a:t>
            </a:r>
            <a:r>
              <a:rPr lang="en-US" sz="2400" dirty="0" smtClean="0"/>
              <a:t>	</a:t>
            </a:r>
            <a:r>
              <a:rPr lang="ru-RU" sz="2400" dirty="0" smtClean="0"/>
              <a:t>в </a:t>
            </a:r>
            <a:r>
              <a:rPr lang="en-US" sz="2400" dirty="0" smtClean="0"/>
              <a:t>‘TPU’ </a:t>
            </a:r>
            <a:r>
              <a:rPr lang="ru-RU" sz="2400" dirty="0" smtClean="0"/>
              <a:t>с </a:t>
            </a:r>
            <a:r>
              <a:rPr lang="en-US" sz="2400" dirty="0" smtClean="0"/>
              <a:t>GPA &lt; </a:t>
            </a:r>
            <a:r>
              <a:rPr lang="ru-RU" sz="2400" dirty="0" smtClean="0"/>
              <a:t>4.0, но зачислить их</a:t>
            </a:r>
            <a:r>
              <a:rPr lang="en-US" sz="2400" dirty="0" smtClean="0"/>
              <a:t> </a:t>
            </a:r>
            <a:r>
              <a:rPr lang="ru-RU" sz="2400" dirty="0" smtClean="0"/>
              <a:t>на </a:t>
            </a:r>
            <a:r>
              <a:rPr lang="en-US" sz="2400" dirty="0" smtClean="0"/>
              <a:t>	</a:t>
            </a:r>
            <a:r>
              <a:rPr lang="ru-RU" sz="2400" dirty="0" smtClean="0"/>
              <a:t>специальность</a:t>
            </a:r>
            <a:r>
              <a:rPr lang="en-US" sz="2400" dirty="0" smtClean="0"/>
              <a:t> ‘Economics</a:t>
            </a:r>
            <a:r>
              <a:rPr lang="en-US" sz="2400" dirty="0" smtClean="0"/>
              <a:t>’</a:t>
            </a:r>
            <a:r>
              <a:rPr lang="ru-RU" sz="2400" dirty="0" smtClean="0"/>
              <a:t> университета </a:t>
            </a:r>
            <a:r>
              <a:rPr lang="en-US" sz="2400" dirty="0" smtClean="0"/>
              <a:t>‘TPU’.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decision=‘Y’, major=‘Economics’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uName</a:t>
            </a:r>
            <a:r>
              <a:rPr lang="en-US" sz="2400" dirty="0" smtClean="0"/>
              <a:t>=‘</a:t>
            </a:r>
            <a:r>
              <a:rPr lang="en-US" sz="2400" dirty="0" err="1" smtClean="0"/>
              <a:t>MEPhI</a:t>
            </a:r>
            <a:r>
              <a:rPr lang="en-US" sz="2400" dirty="0" smtClean="0"/>
              <a:t>’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&lt; </a:t>
            </a:r>
            <a:r>
              <a:rPr lang="ru-RU" sz="2400" dirty="0" smtClean="0"/>
              <a:t>4.</a:t>
            </a:r>
            <a:r>
              <a:rPr lang="en-US" sz="2400" dirty="0" smtClean="0"/>
              <a:t>5)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94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8" y="1754659"/>
            <a:ext cx="8402594" cy="47697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	Перевести документы абитуриентов с самым высоким </a:t>
            </a:r>
            <a:r>
              <a:rPr lang="en-US" sz="2400" dirty="0" smtClean="0"/>
              <a:t>GPA </a:t>
            </a:r>
            <a:r>
              <a:rPr lang="ru-RU" sz="2400" dirty="0" smtClean="0"/>
              <a:t>с</a:t>
            </a:r>
            <a:r>
              <a:rPr lang="en-US" sz="2400" dirty="0" smtClean="0"/>
              <a:t> 	</a:t>
            </a:r>
            <a:r>
              <a:rPr lang="ru-RU" sz="2400" dirty="0" smtClean="0"/>
              <a:t>факультета </a:t>
            </a:r>
            <a:r>
              <a:rPr lang="en-US" sz="2400" dirty="0" smtClean="0"/>
              <a:t>EE </a:t>
            </a:r>
            <a:r>
              <a:rPr lang="ru-RU" sz="2400" dirty="0" smtClean="0"/>
              <a:t>на факультет </a:t>
            </a:r>
            <a:r>
              <a:rPr lang="en-US" sz="2400" dirty="0" smtClean="0"/>
              <a:t>CS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UPDATE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major=‘CS’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	AND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IN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	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/>
              <a:t>sID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GPA &gt;=ALL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GPA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IN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	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APPLY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MAJOR=‘EE’)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)</a:t>
            </a:r>
          </a:p>
        </p:txBody>
      </p:sp>
    </p:spTree>
    <p:extLst>
      <p:ext uri="{BB962C8B-B14F-4D97-AF65-F5344CB8AC3E}">
        <p14:creationId xmlns="" xmlns:p14="http://schemas.microsoft.com/office/powerpoint/2010/main" val="25421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 smtClean="0"/>
              <a:t>Изменить таблицу студентов, поставить </a:t>
            </a:r>
            <a:r>
              <a:rPr lang="en-US" sz="2400" dirty="0" smtClean="0"/>
              <a:t>GPA, </a:t>
            </a:r>
            <a:r>
              <a:rPr lang="ru-RU" sz="2400" dirty="0" smtClean="0"/>
              <a:t>	равным максимальному по таблице, а </a:t>
            </a:r>
            <a:r>
              <a:rPr lang="en-US" sz="2400" dirty="0" err="1" smtClean="0"/>
              <a:t>sizeHS</a:t>
            </a:r>
            <a:r>
              <a:rPr lang="ru-RU" sz="2400" dirty="0"/>
              <a:t> </a:t>
            </a:r>
            <a:r>
              <a:rPr lang="ru-RU" sz="2400" dirty="0" smtClean="0"/>
              <a:t>– 	равным минимальному.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GPA=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MAX</a:t>
            </a:r>
            <a:r>
              <a:rPr lang="en-US" sz="2400" dirty="0" smtClean="0"/>
              <a:t>(GPA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/>
              <a:t>STUDENT</a:t>
            </a:r>
            <a:r>
              <a:rPr lang="ru-RU" sz="2400" dirty="0" smtClean="0"/>
              <a:t>),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sizeHS</a:t>
            </a:r>
            <a:r>
              <a:rPr lang="en-US" sz="2400" dirty="0" smtClean="0"/>
              <a:t> = (</a:t>
            </a:r>
            <a:r>
              <a:rPr lang="en-US" sz="2400" dirty="0" smtClean="0">
                <a:solidFill>
                  <a:srgbClr val="00B0F0"/>
                </a:solidFill>
              </a:rPr>
              <a:t>SELECT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MIN</a:t>
            </a:r>
            <a:r>
              <a:rPr lang="en-US" sz="2400" dirty="0" smtClean="0"/>
              <a:t>(</a:t>
            </a:r>
            <a:r>
              <a:rPr lang="en-US" sz="2400" dirty="0" err="1" smtClean="0"/>
              <a:t>sizeHS</a:t>
            </a:r>
            <a:r>
              <a:rPr lang="en-US" sz="2400" dirty="0" smtClean="0"/>
              <a:t>)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STUDENT)</a:t>
            </a:r>
          </a:p>
        </p:txBody>
      </p:sp>
    </p:spTree>
    <p:extLst>
      <p:ext uri="{BB962C8B-B14F-4D97-AF65-F5344CB8AC3E}">
        <p14:creationId xmlns="" xmlns:p14="http://schemas.microsoft.com/office/powerpoint/2010/main" val="40144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новых данных (2 метода)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INTO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VALUES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A1, A2, …, An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INTO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 SELECT-</a:t>
            </a:r>
            <a:r>
              <a:rPr lang="ru-RU" sz="2400" dirty="0" smtClean="0">
                <a:solidFill>
                  <a:srgbClr val="FF0000"/>
                </a:solidFill>
              </a:rPr>
              <a:t>ВЫРАЖЕНИЕ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63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DELETE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14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ATTR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EXPRESSION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855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UPDATE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TABLE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A1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EXPR1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FF0000"/>
                </a:solidFill>
              </a:rPr>
              <a:t>A2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EXPR2</a:t>
            </a:r>
            <a:r>
              <a:rPr lang="en-US" sz="2400" dirty="0" smtClean="0"/>
              <a:t>,…,</a:t>
            </a:r>
            <a:r>
              <a:rPr lang="en-US" sz="2400" dirty="0" smtClean="0">
                <a:solidFill>
                  <a:srgbClr val="FF0000"/>
                </a:solidFill>
              </a:rPr>
              <a:t>AN</a:t>
            </a:r>
            <a:r>
              <a:rPr lang="en-US" sz="2400" dirty="0" smtClean="0"/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EXPRN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WHERE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CONDITION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5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</a:t>
            </a:r>
            <a:r>
              <a:rPr lang="en-US" sz="2400" dirty="0" smtClean="0"/>
              <a:t> UNIVERSITY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VALUES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‘Tomsk’</a:t>
            </a:r>
            <a:r>
              <a:rPr lang="en-US" sz="2400" dirty="0" smtClean="0"/>
              <a:t>, 11000)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60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не подавали 	документы ни в один университет, в </a:t>
            </a:r>
            <a:r>
              <a:rPr lang="en-US" sz="2400" dirty="0" smtClean="0"/>
              <a:t>‘TPU’, ‘CS’.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‘CS’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NULL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NOT IN (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APPLY)</a:t>
            </a:r>
          </a:p>
        </p:txBody>
      </p:sp>
    </p:spTree>
    <p:extLst>
      <p:ext uri="{BB962C8B-B14F-4D97-AF65-F5344CB8AC3E}">
        <p14:creationId xmlns="" xmlns:p14="http://schemas.microsoft.com/office/powerpoint/2010/main" val="32280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38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ru-RU" sz="2400" dirty="0" smtClean="0"/>
              <a:t>Записать всех студентов, которые подавали 	документы на</a:t>
            </a:r>
            <a:r>
              <a:rPr lang="en-US" sz="2400" dirty="0" smtClean="0"/>
              <a:t> ‘EE’ </a:t>
            </a:r>
            <a:r>
              <a:rPr lang="ru-RU" sz="2400" dirty="0" smtClean="0"/>
              <a:t>и не прошли, в </a:t>
            </a:r>
            <a:r>
              <a:rPr lang="en-US" sz="2400" dirty="0" smtClean="0"/>
              <a:t>‘TPU’, ‘EE’.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INSERT INTO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‘TPU’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‘EE’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‘Y’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STUDENT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WHERE </a:t>
            </a:r>
            <a:r>
              <a:rPr lang="en-US" sz="2400" dirty="0" err="1" smtClean="0"/>
              <a:t>sID</a:t>
            </a:r>
            <a:r>
              <a:rPr lang="en-US" sz="2400" dirty="0" smtClean="0"/>
              <a:t> IN 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	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 </a:t>
            </a:r>
            <a:r>
              <a:rPr lang="en-US" sz="2400" dirty="0" smtClean="0">
                <a:solidFill>
                  <a:srgbClr val="00B0F0"/>
                </a:solidFill>
              </a:rPr>
              <a:t>WHERE </a:t>
            </a:r>
            <a:r>
              <a:rPr lang="en-US" sz="2400" dirty="0" smtClean="0"/>
              <a:t>major=‘EE’ 				AND decision=‘N’)</a:t>
            </a:r>
          </a:p>
        </p:txBody>
      </p:sp>
    </p:spTree>
    <p:extLst>
      <p:ext uri="{BB962C8B-B14F-4D97-AF65-F5344CB8AC3E}">
        <p14:creationId xmlns="" xmlns:p14="http://schemas.microsoft.com/office/powerpoint/2010/main" val="326494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СУЩЕСТВУЮЩИХ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26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	Удалить </a:t>
            </a:r>
            <a:r>
              <a:rPr lang="ru-RU" sz="2400" dirty="0" smtClean="0"/>
              <a:t>заявки </a:t>
            </a:r>
            <a:r>
              <a:rPr lang="ru-RU" sz="2400" dirty="0" smtClean="0"/>
              <a:t>всех </a:t>
            </a:r>
            <a:r>
              <a:rPr lang="ru-RU" sz="2400" dirty="0" smtClean="0"/>
              <a:t>студентов, которые </a:t>
            </a:r>
            <a:r>
              <a:rPr lang="ru-RU" sz="2400" dirty="0" smtClean="0"/>
              <a:t>	подавали документы </a:t>
            </a:r>
            <a:r>
              <a:rPr lang="ru-RU" sz="2400" dirty="0" smtClean="0"/>
              <a:t>более чем на 2 разных </a:t>
            </a:r>
            <a:r>
              <a:rPr lang="ru-RU" sz="2400" dirty="0" smtClean="0"/>
              <a:t>	факультета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SELECT </a:t>
            </a:r>
            <a:r>
              <a:rPr lang="en-US" sz="2400" dirty="0" err="1" smtClean="0"/>
              <a:t>sID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</a:t>
            </a:r>
            <a:r>
              <a:rPr lang="en-US" sz="2400" dirty="0">
                <a:solidFill>
                  <a:srgbClr val="00B0F0"/>
                </a:solidFill>
              </a:rPr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FROM </a:t>
            </a:r>
            <a:r>
              <a:rPr lang="en-US" sz="2400" dirty="0" smtClean="0"/>
              <a:t>APPLY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GROUP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BY</a:t>
            </a:r>
            <a:r>
              <a:rPr lang="en-US" sz="2400" dirty="0" smtClean="0"/>
              <a:t> </a:t>
            </a:r>
            <a:r>
              <a:rPr lang="en-US" sz="2400" dirty="0" err="1" smtClean="0"/>
              <a:t>sID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	HAVING </a:t>
            </a:r>
            <a:r>
              <a:rPr lang="en-US" sz="2400" dirty="0" smtClean="0">
                <a:solidFill>
                  <a:srgbClr val="FF3399"/>
                </a:solidFill>
              </a:rPr>
              <a:t>COUNT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B0F0"/>
                </a:solidFill>
              </a:rPr>
              <a:t>DISTINCT</a:t>
            </a:r>
            <a:r>
              <a:rPr lang="en-US" sz="2400" dirty="0" smtClean="0"/>
              <a:t> major) &gt; 2</a:t>
            </a:r>
          </a:p>
        </p:txBody>
      </p:sp>
    </p:spTree>
    <p:extLst>
      <p:ext uri="{BB962C8B-B14F-4D97-AF65-F5344CB8AC3E}">
        <p14:creationId xmlns="" xmlns:p14="http://schemas.microsoft.com/office/powerpoint/2010/main" val="38896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522</TotalTime>
  <Words>54</Words>
  <Application>Microsoft Office PowerPoint</Application>
  <PresentationFormat>Экран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Mesh</vt:lpstr>
      <vt:lpstr>Выражения модификации данных</vt:lpstr>
      <vt:lpstr>Вставка новых данных (2 метода)</vt:lpstr>
      <vt:lpstr>Удаление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  <vt:lpstr>ИЗМЕНЕНИЕ СУЩЕСТВУЮЩИХ ДАННЫХ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Подзапросы в select</dc:title>
  <dc:creator>grebenkin</dc:creator>
  <cp:lastModifiedBy>admin</cp:lastModifiedBy>
  <cp:revision>46</cp:revision>
  <dcterms:created xsi:type="dcterms:W3CDTF">2013-09-20T05:28:19Z</dcterms:created>
  <dcterms:modified xsi:type="dcterms:W3CDTF">2013-10-05T11:17:11Z</dcterms:modified>
</cp:coreProperties>
</file>