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3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7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4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6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3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74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запросов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</a:t>
            </a:r>
            <a:r>
              <a:rPr lang="ru-RU" dirty="0" err="1" smtClean="0"/>
              <a:t>Гребенкин</a:t>
            </a:r>
            <a:endParaRPr lang="ru-RU" dirty="0" smtClean="0"/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ru-RU" dirty="0" smtClean="0"/>
              <a:t>произносится как «сиквел»</a:t>
            </a:r>
          </a:p>
          <a:p>
            <a:r>
              <a:rPr lang="ru-RU" dirty="0" smtClean="0"/>
              <a:t>Поддерживается всеми коммерческими базами данных</a:t>
            </a:r>
          </a:p>
          <a:p>
            <a:r>
              <a:rPr lang="ru-RU" dirty="0" smtClean="0"/>
              <a:t>Стандартизован – множество новых «</a:t>
            </a:r>
            <a:r>
              <a:rPr lang="ru-RU" dirty="0" err="1" smtClean="0"/>
              <a:t>фич</a:t>
            </a:r>
            <a:r>
              <a:rPr lang="ru-RU" dirty="0" smtClean="0"/>
              <a:t>» добавляется со временем</a:t>
            </a:r>
          </a:p>
          <a:p>
            <a:r>
              <a:rPr lang="ru-RU" dirty="0" smtClean="0"/>
              <a:t>Интерактивен – можно выполнять запросы через </a:t>
            </a:r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ru-RU" dirty="0" smtClean="0"/>
              <a:t>или командную строку, или встраивать в программы</a:t>
            </a:r>
          </a:p>
          <a:p>
            <a:r>
              <a:rPr lang="ru-RU" dirty="0" smtClean="0"/>
              <a:t>Декларативен, основывается на реляционной алгебре</a:t>
            </a:r>
          </a:p>
          <a:p>
            <a:r>
              <a:rPr lang="ru-RU" dirty="0" smtClean="0"/>
              <a:t>Существуют средства профилировки и оптимизации запросов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Language (DDL)</a:t>
            </a:r>
            <a:endParaRPr lang="ru-RU" dirty="0" smtClean="0"/>
          </a:p>
          <a:p>
            <a:pPr lvl="1"/>
            <a:r>
              <a:rPr lang="en-US" dirty="0" smtClean="0"/>
              <a:t>create table</a:t>
            </a:r>
          </a:p>
          <a:p>
            <a:pPr lvl="1"/>
            <a:r>
              <a:rPr lang="en-US" dirty="0" smtClean="0"/>
              <a:t>drop table</a:t>
            </a:r>
          </a:p>
          <a:p>
            <a:r>
              <a:rPr lang="en-US" dirty="0" smtClean="0"/>
              <a:t>Data Manipulation Language (DML)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update</a:t>
            </a:r>
          </a:p>
          <a:p>
            <a:r>
              <a:rPr lang="ru-RU" dirty="0" smtClean="0"/>
              <a:t>Другие команды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ndexes, constraints, views, triggers, transactions,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elect a1, a2, a3, …, an from r1,r2, …, </a:t>
            </a:r>
            <a:r>
              <a:rPr lang="en-US" dirty="0" err="1" smtClean="0"/>
              <a:t>rm</a:t>
            </a:r>
            <a:r>
              <a:rPr lang="en-US" dirty="0" smtClean="0"/>
              <a:t> where </a:t>
            </a:r>
            <a:r>
              <a:rPr lang="ru-RU" dirty="0" smtClean="0"/>
              <a:t>условие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Аналог в реляционной алгебре – </a:t>
            </a:r>
            <a:r>
              <a:rPr lang="en-US" dirty="0" smtClean="0"/>
              <a:t>cross </a:t>
            </a:r>
            <a:r>
              <a:rPr lang="en-US" dirty="0" smtClean="0"/>
              <a:t>product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1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en-US" dirty="0" smtClean="0"/>
              <a:t>select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1257" y="1908498"/>
                <a:ext cx="8567057" cy="41935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/>
                  <a:t>s</a:t>
                </a:r>
                <a:r>
                  <a:rPr lang="en-US" sz="2400" dirty="0" smtClean="0"/>
                  <a:t>elect a1, a2, a3, …, an from r1,r2, …, </a:t>
                </a:r>
                <a:r>
                  <a:rPr lang="en-US" sz="2400" dirty="0" err="1" smtClean="0"/>
                  <a:t>rm</a:t>
                </a:r>
                <a:r>
                  <a:rPr lang="en-US" sz="2400" dirty="0" smtClean="0"/>
                  <a:t> where </a:t>
                </a:r>
                <a:r>
                  <a:rPr lang="ru-RU" sz="2400" dirty="0" smtClean="0"/>
                  <a:t>условие</a:t>
                </a:r>
                <a:r>
                  <a:rPr lang="en-US" sz="2400" dirty="0" smtClean="0"/>
                  <a:t>1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Union/intersect/except</a:t>
                </a: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/>
                  <a:t>select a1, a2, a3, …, an from </a:t>
                </a:r>
                <a:r>
                  <a:rPr lang="en-US" sz="2400" dirty="0" smtClean="0"/>
                  <a:t>s1,s2</a:t>
                </a:r>
                <a:r>
                  <a:rPr lang="en-US" sz="2400" dirty="0"/>
                  <a:t>, …, </a:t>
                </a:r>
                <a:r>
                  <a:rPr lang="en-US" sz="2400" dirty="0" err="1" smtClean="0"/>
                  <a:t>sm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where </a:t>
                </a:r>
                <a:r>
                  <a:rPr lang="ru-RU" sz="2400" dirty="0" smtClean="0"/>
                  <a:t>условие</a:t>
                </a:r>
                <a:r>
                  <a:rPr lang="en-US" sz="2400" dirty="0" smtClean="0"/>
                  <a:t>2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условие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Rm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lvl="2" indent="0" algn="ctr">
                  <a:buNone/>
                </a:pPr>
                <a:r>
                  <a:rPr lang="en-US" sz="2800" dirty="0" smtClean="0">
                    <a:solidFill>
                      <a:schemeClr val="tx1">
                        <a:lumMod val="75000"/>
                      </a:schemeClr>
                    </a:solidFill>
                  </a:rPr>
                  <a:t>U/</a:t>
                </a:r>
                <a:r>
                  <a:rPr lang="ru-RU" sz="2800" dirty="0" smtClean="0">
                    <a:solidFill>
                      <a:schemeClr val="tx1">
                        <a:lumMod val="75000"/>
                      </a:schemeClr>
                    </a:solidFill>
                  </a:rPr>
                  <a:t>∩</a:t>
                </a:r>
                <a:r>
                  <a:rPr lang="en-US" sz="2800" dirty="0" smtClean="0">
                    <a:solidFill>
                      <a:schemeClr val="tx1">
                        <a:lumMod val="75000"/>
                      </a:schemeClr>
                    </a:solidFill>
                  </a:rPr>
                  <a:t>/-</a:t>
                </a:r>
                <a:endParaRPr lang="en-US" sz="28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условие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Rm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908498"/>
                <a:ext cx="8567057" cy="41935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26</TotalTime>
  <Words>161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Century Gothic</vt:lpstr>
      <vt:lpstr>Сетка</vt:lpstr>
      <vt:lpstr>Язык запросов sql</vt:lpstr>
      <vt:lpstr>sql</vt:lpstr>
      <vt:lpstr>Операции</vt:lpstr>
      <vt:lpstr>Запрос select</vt:lpstr>
      <vt:lpstr>Запрос select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запросов sql</dc:title>
  <dc:creator>grebenkin</dc:creator>
  <cp:lastModifiedBy>admin</cp:lastModifiedBy>
  <cp:revision>3</cp:revision>
  <dcterms:created xsi:type="dcterms:W3CDTF">2013-09-13T23:00:33Z</dcterms:created>
  <dcterms:modified xsi:type="dcterms:W3CDTF">2013-09-14T10:27:18Z</dcterms:modified>
</cp:coreProperties>
</file>