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br>
              <a:rPr lang="ru-RU" dirty="0" smtClean="0"/>
            </a:br>
            <a:r>
              <a:rPr lang="ru-RU" dirty="0" smtClean="0"/>
              <a:t>модификации</a:t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6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Удалить всех студентов, которые подавали 	документы более чем на 2 разных факультета.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DELETE 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  <a:p>
            <a:pPr marL="0" indent="0">
              <a:buNone/>
            </a:pPr>
            <a:r>
              <a:rPr lang="en-US" sz="2400" dirty="0"/>
              <a:t>	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882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2060898"/>
            <a:ext cx="8402594" cy="446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Принять всех студентов, которые подавали</a:t>
            </a:r>
            <a:r>
              <a:rPr lang="en-US" sz="2400" dirty="0"/>
              <a:t> </a:t>
            </a:r>
            <a:r>
              <a:rPr lang="ru-RU" sz="2400" dirty="0" smtClean="0"/>
              <a:t>документы </a:t>
            </a: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en-US" sz="2400" dirty="0" smtClean="0"/>
              <a:t>‘TPU’ </a:t>
            </a:r>
            <a:r>
              <a:rPr lang="ru-RU" sz="2400" dirty="0" smtClean="0"/>
              <a:t>с </a:t>
            </a:r>
            <a:r>
              <a:rPr lang="en-US" sz="2400" dirty="0" smtClean="0"/>
              <a:t>GPA &lt; 3.6</a:t>
            </a:r>
            <a:r>
              <a:rPr lang="ru-RU" sz="2400" dirty="0" smtClean="0"/>
              <a:t>, но зачислить их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smtClean="0"/>
              <a:t>	</a:t>
            </a:r>
            <a:r>
              <a:rPr lang="ru-RU" sz="2400" dirty="0" smtClean="0"/>
              <a:t>специальность</a:t>
            </a:r>
            <a:r>
              <a:rPr lang="en-US" sz="2400" dirty="0" smtClean="0"/>
              <a:t> ‘Economics’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decision=‘Y’, major=‘Economics’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uName</a:t>
            </a:r>
            <a:r>
              <a:rPr lang="en-US" sz="2400" dirty="0" smtClean="0"/>
              <a:t>=‘TPU’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&lt; 3.6)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466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1754659"/>
            <a:ext cx="8402594" cy="4769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Перевести документы абитуриентов с самым высоким </a:t>
            </a:r>
            <a:r>
              <a:rPr lang="en-US" sz="2400" dirty="0" smtClean="0"/>
              <a:t>GPA </a:t>
            </a:r>
            <a:r>
              <a:rPr lang="ru-RU" sz="2400" dirty="0" smtClean="0"/>
              <a:t>с</a:t>
            </a:r>
            <a:r>
              <a:rPr lang="en-US" sz="2400" dirty="0" smtClean="0"/>
              <a:t> 	</a:t>
            </a:r>
            <a:r>
              <a:rPr lang="ru-RU" sz="2400" dirty="0" smtClean="0"/>
              <a:t>факультета </a:t>
            </a:r>
            <a:r>
              <a:rPr lang="en-US" sz="2400" dirty="0" smtClean="0"/>
              <a:t>EE </a:t>
            </a:r>
            <a:r>
              <a:rPr lang="ru-RU" sz="2400" dirty="0" smtClean="0"/>
              <a:t>на факультет </a:t>
            </a:r>
            <a:r>
              <a:rPr lang="en-US" sz="2400" dirty="0" smtClean="0"/>
              <a:t>CSE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major=‘CS’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&gt;=ALL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GPA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)</a:t>
            </a:r>
          </a:p>
        </p:txBody>
      </p:sp>
    </p:spTree>
    <p:extLst>
      <p:ext uri="{BB962C8B-B14F-4D97-AF65-F5344CB8AC3E}">
        <p14:creationId xmlns:p14="http://schemas.microsoft.com/office/powerpoint/2010/main" val="25421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Изменить таблицу студентов, поставить </a:t>
            </a:r>
            <a:r>
              <a:rPr lang="en-US" sz="2400" dirty="0" smtClean="0"/>
              <a:t>GPA, </a:t>
            </a:r>
            <a:r>
              <a:rPr lang="ru-RU" sz="2400" dirty="0" smtClean="0"/>
              <a:t>	равным максимальному по таблице, а </a:t>
            </a:r>
            <a:r>
              <a:rPr lang="en-US" sz="2400" dirty="0" err="1" smtClean="0"/>
              <a:t>sizeHS</a:t>
            </a:r>
            <a:r>
              <a:rPr lang="ru-RU" sz="2400" dirty="0"/>
              <a:t> </a:t>
            </a:r>
            <a:r>
              <a:rPr lang="ru-RU" sz="2400" dirty="0" smtClean="0"/>
              <a:t>– 	равным минимальному.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GPA=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MAX</a:t>
            </a:r>
            <a:r>
              <a:rPr lang="en-US" sz="2400" dirty="0" smtClean="0"/>
              <a:t>(GPA)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sizeHS</a:t>
            </a:r>
            <a:r>
              <a:rPr lang="en-US" sz="2400" dirty="0" smtClean="0"/>
              <a:t> 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MIN</a:t>
            </a:r>
            <a:r>
              <a:rPr lang="en-US" sz="2400" dirty="0" smtClean="0"/>
              <a:t>(</a:t>
            </a:r>
            <a:r>
              <a:rPr lang="en-US" sz="2400" dirty="0" err="1" smtClean="0"/>
              <a:t>sizeHS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STUDENT)</a:t>
            </a:r>
          </a:p>
        </p:txBody>
      </p:sp>
    </p:spTree>
    <p:extLst>
      <p:ext uri="{BB962C8B-B14F-4D97-AF65-F5344CB8AC3E}">
        <p14:creationId xmlns:p14="http://schemas.microsoft.com/office/powerpoint/2010/main" val="40144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новых данных (2 метода)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INSERT INTO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VALUES (</a:t>
            </a:r>
            <a:r>
              <a:rPr lang="en-US" sz="2400" dirty="0" smtClean="0">
                <a:solidFill>
                  <a:srgbClr val="FF0000"/>
                </a:solidFill>
              </a:rPr>
              <a:t>A1, A2, …, An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INSERT INTO </a:t>
            </a:r>
            <a:r>
              <a:rPr lang="en-US" sz="2400" dirty="0" smtClean="0">
                <a:solidFill>
                  <a:srgbClr val="FF0000"/>
                </a:solidFill>
              </a:rPr>
              <a:t>TABLE SELECT-STATEMENT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DELETE FROM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WHERE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4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UPDATE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SET </a:t>
            </a:r>
            <a:r>
              <a:rPr lang="en-US" sz="2400" dirty="0" smtClean="0">
                <a:solidFill>
                  <a:srgbClr val="FF0000"/>
                </a:solidFill>
              </a:rPr>
              <a:t>ATTR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EXPRESSION</a:t>
            </a:r>
          </a:p>
          <a:p>
            <a:pPr marL="0" indent="0">
              <a:buNone/>
            </a:pPr>
            <a:r>
              <a:rPr lang="en-US" sz="2400" dirty="0" smtClean="0"/>
              <a:t>	WHERE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5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A1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A2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EXPR2</a:t>
            </a:r>
            <a:r>
              <a:rPr lang="en-US" sz="2400" dirty="0" smtClean="0"/>
              <a:t>,…,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</a:t>
            </a:r>
            <a:r>
              <a:rPr lang="en-US" sz="2400" dirty="0" smtClean="0"/>
              <a:t> UNIVERSITY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VALUES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‘Tomsk’</a:t>
            </a:r>
            <a:r>
              <a:rPr lang="en-US" sz="2400" dirty="0" smtClean="0"/>
              <a:t>, 11000)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не подавали 	документы ни в один университет, в </a:t>
            </a:r>
            <a:r>
              <a:rPr lang="en-US" sz="2400" dirty="0" smtClean="0"/>
              <a:t>‘TPU’, ‘CS’.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‘CS’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NOT IN 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APPLY)</a:t>
            </a:r>
          </a:p>
        </p:txBody>
      </p:sp>
    </p:spTree>
    <p:extLst>
      <p:ext uri="{BB962C8B-B14F-4D97-AF65-F5344CB8AC3E}">
        <p14:creationId xmlns:p14="http://schemas.microsoft.com/office/powerpoint/2010/main" val="32280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3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подавали 	документы на</a:t>
            </a:r>
            <a:r>
              <a:rPr lang="en-US" sz="2400" dirty="0" smtClean="0"/>
              <a:t> ‘EE’ </a:t>
            </a:r>
            <a:r>
              <a:rPr lang="ru-RU" sz="2400" dirty="0" smtClean="0"/>
              <a:t>и не прошли, в </a:t>
            </a:r>
            <a:r>
              <a:rPr lang="en-US" sz="2400" dirty="0" smtClean="0"/>
              <a:t>‘TPU’, ‘EE’.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‘EE’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‘Y’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NOT IN 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 </a:t>
            </a:r>
            <a:r>
              <a:rPr lang="en-US" sz="2400" dirty="0" smtClean="0"/>
              <a:t>major=‘EE’ 				AND decision=‘N’)</a:t>
            </a:r>
          </a:p>
        </p:txBody>
      </p:sp>
    </p:spTree>
    <p:extLst>
      <p:ext uri="{BB962C8B-B14F-4D97-AF65-F5344CB8AC3E}">
        <p14:creationId xmlns:p14="http://schemas.microsoft.com/office/powerpoint/2010/main" val="326494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26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Удалить всех студентов, которые подавали 	документы более чем на 2 разных факультета.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</p:txBody>
      </p:sp>
    </p:spTree>
    <p:extLst>
      <p:ext uri="{BB962C8B-B14F-4D97-AF65-F5344CB8AC3E}">
        <p14:creationId xmlns:p14="http://schemas.microsoft.com/office/powerpoint/2010/main" val="388966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435</TotalTime>
  <Words>54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Выражения модификации данных</vt:lpstr>
      <vt:lpstr>Вставка новых данных (2 метода)</vt:lpstr>
      <vt:lpstr>Удаление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33</cp:revision>
  <dcterms:created xsi:type="dcterms:W3CDTF">2013-09-20T05:28:19Z</dcterms:created>
  <dcterms:modified xsi:type="dcterms:W3CDTF">2013-10-04T22:56:22Z</dcterms:modified>
</cp:coreProperties>
</file>