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66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04-11T22:15:28.5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8478 5067 8199,'0'0'1153,"0"-20"769,0 20 865,0 0-1218,0 0-512,19-20-224,-19 20-128,0 0-161,0 0 33,20 0-65,-20 0 1,19 0-129,-19 0 65,21 0-33,-21 20 32,0-20 65,20 39-1,-20-18 129,0 19-97,0-1 65,0 20-128,0 2-33,0-22-64,0 0-127,0 2-1,0-22 32,0 1 0,-20 0-256,20 0 0,0-20 129,0 0-129,0 0-161,0 0-255,0-20-769,20 20-609,-20-20-992,0 0-2627</inkml:trace>
  <inkml:trace contextRef="#ctx0" brushRef="#br0" timeOffset="447.0256">8736 5126 5092,'19'0'6631,"-19"-19"-6055,0 19 2275,20-21-1186,0 21-159,0-19-225,0-1-64,-1 20-352,1 0-192,1 0-385,-2 0 0,1 0 33,-20 20-65,0-1 128,0 2-128,0 19-95,0-1-1,-20 1 128,1-21-224,-2 21 96,1 0-192,20-20 160,-19 0-128,19-1-32,0 2-32,0-21 0,0 20-64,0-20 192,19 0 64,1 0 224,1 0-95,18-20 31,-19 20 32,20-21-31,-1 2-161,-18 19 0,-2 0-64,1-20-64,-1 20-513,-19 0-1024,21-20-1346,-1 20-2594</inkml:trace>
  <inkml:trace contextRef="#ctx0" brushRef="#br0" timeOffset="881.0504">9172 5027 8007,'20'0'10890,"0"-19"-10505,0 19 1761,0-21-801,-1 21-576,2 0-353,-1 0-31,-20 21-33,19-2-96,-19 1 0,0 19 1,0 1-129,0-19-64,-19 18-96,-1-19 0,20 0 32,0-20-64,0 19-32,0-19-1,0 0-95,0 0 128,0 0-32,0-19 96,20 19-64,-1 0 128,1-20-160,0 20 192,0 0-32,0 20-32,19-20 32,-39 19-64,21 2 128,-21-2 193,0 21-289,-21-20 192,1 0-96,1-1 0,-1 2-32,0-1-32,0-1-128,0-19-801,20 0-1569,-19 0-6630</inkml:trace>
  <inkml:trace contextRef="#ctx0" brushRef="#br0" timeOffset="1522.0871">10463 4908 13004,'-21'20'320,"21"-20"2275,-20 0-1154,1 0-448,-1 20-256,0-1 31,-19 22-63,0-22-32,18 1-193,2 19 65,-1-18-385,0-21-96,20 19 0,0-19-224,20 0 160,0 21 160,-1-21 64,2 0 32,18 0-64,-19 19-31,19-19-1,-19 20-96,-1 0 224,1 0 0,-20 20 65,-20-21 31,1 21-160,-1 0-32,0-21 1,1 2-97,-1-21 160,1 20-416,-1-20-160,20 0-481,0-20-993,-21 20-1857,21-21-6119</inkml:trace>
  <inkml:trace contextRef="#ctx0" brushRef="#br0" timeOffset="1782.1019">10740 4908 16303,'-19'20'769,"19"-20"800,0 20-608,0-1-96,0 22-160,0-2 95,0 21-127,0-1-289,0 1-95,-20-1-65,20 1-32,0-21-128,0-18 64,0 18-128,0-19-576,0-20-481,20 0-737,-20 0-801,0-20-1729</inkml:trace>
  <inkml:trace contextRef="#ctx0" brushRef="#br0" timeOffset="1949.1115">10601 5206 13388,'-20'0'737,"20"0"1313,20 0-545,0 0-159,0-20-386,19 20-127,-18 0-705,18-20 97,1 20-418,19 0-1440,-18-19-1154,-2 19-7815</inkml:trace>
  <inkml:trace contextRef="#ctx0" brushRef="#br0" timeOffset="2308.132">11097 5126 5797,'-19'21'7527,"-1"-2"-5477,20-19 96,-19 20-897,-2 0-224,1 19-224,1 1-32,-1 0-257,20-20-191,0 19-97,0-18-192,20-1 32,-20-20 32,19 0 0,22 0 64,-22-20 64,1-1-160,20-18-160,-20 0 96,-1 18-32,-19-19-32,20 21 96,-20-1 32,0 20-96,0-20 160,-20 20-288,20 20 32,0 0 32,-19 20 128,19 0 32,0-1 128,0 0 1,0-18-226,0 18 66,0-19-66,19-20-127,1 20-544,0-20-834,0-20-1377,0 20-2850</inkml:trace>
  <inkml:trace contextRef="#ctx0" brushRef="#br0" timeOffset="2633.1506">11356 5226 13676,'0'40'865,"0"0"865,0-21 128,0 21 96,0-21-865,0 2-289,0-1-255,0-1-449,0-19 64,0 0-64,20 0 128,-20-19 1,20-1-97,-20-1 0,19 2 32,-19-21-160,20 0 0,1 21 0,-21-2-64,19 2-64,-19 19-64,20 19 96,-20-19 160,19 40-32,-19-19 96,0 18-64,0-19-32,21 20 0,-21-20-32,0-20-352,0 19-930,20-19-1921,-1 0-6950</inkml:trace>
  <inkml:trace contextRef="#ctx0" brushRef="#br0" timeOffset="2979.1704">11991 5027 17840,'-39'-19'1890,"39"-2"737,-20 21-866,0-20-736,20 20-544,-20 0-129,20-19-64,-19 19-384,-2 0 417,1 0-321,20 19 32,-19-19-96,19 20-33,-20 1 129,20-2-128,0 21 64,0 0 96,-20-21-160,20 21 160,0 0-32,0-1-64,0 1 64,0 0-64,0 0-160,0-21-32,0 22-160,0-22-321,20-19-352,-20 20-609,0-20-864,0 0-1089,0 0-4837</inkml:trace>
  <inkml:trace contextRef="#ctx0" brushRef="#br0" timeOffset="3333.1907">11673 5266 12780,'0'0'1761,"0"0"-1088,0 0 1025,0 19 95,21-19-704,18 0-128,-19 0 0,20 0-352,-1 0-257,-19 21-160,1-2-96,18 1-32,-19 0 32,0-1 65,-20 22-97,20-22-64,-1 1 0,1-20 32,0 0 64,0 0 192,0 0 128,-1-20 193,2-19-161,-21 18-63,0-18-33,0 0-128,0 18-160,-21-19 129,2 21-129,-1 19-64,0-20-64,20 20-193,-20 0-191,20 20-513,0-20-609,0 19-992,0-19-1858,0 21-11595</inkml:trace>
  <inkml:trace contextRef="#ctx0" brushRef="#br0" timeOffset="3585.2051">12269 5405 11306,'0'39'4516,"0"-19"-2369,0-20 1824,0 0-1729,0 0-576,0-20-577,0 1-448,0-1-193,0-1-224,0-18-32,0 19-63,0-20-33,21 21-32,-21-2-96,19 2 0,1-1-32,0 20-33,-20 0-223,20 0-769,0 0-544,-1 0-642,1 0-575,1 0-1058,18 0-7655</inkml:trace>
  <inkml:trace contextRef="#ctx0" brushRef="#br0" timeOffset="3982.2278">12587 5245 10730,'-20'21'2850,"20"-21"449,0 0-1217,-19 0-768,19 19-610,-20 2-223,-1-2-193,21 1 32,-19 19-63,19-18 31,0-1-96,19-1 128,-19 1 97,21-20 127,-1 0 65,-1-20-97,1 20-63,20-39-129,-20 18-32,-1-18-288,2 0 193,-21-1-129,20-20 128,-20 20-64,19 0-32,-19 0-32,0 1 0,0 19-32,0 1 64,-19 19-32,19 19-320,0-19 96,0 40 256,0 0 0,0 19 32,0 1-32,0-20-32,0 19-32,19-19 64,1 0-160,0-20 32,0-1-160,0-19-416,-1 20-1314,1-20-2178,1-20-8328</inkml:trace>
  <inkml:trace contextRef="#ctx0" brushRef="#br0" timeOffset="4703.269">13838 5067 12299,'20'0'2466,"-20"0"-1344,0 0 1536,0 0-800,0 0-673,0 0-480,0 0-129,0-20-288,0 20-95,0 0 127,0-20-160,0 20 0,0 0 64,-20-19-31,20 19-129,-20 0-160,1 0-1,-21 19-127,20 1 128,0 19 160,1 1-64,-1 0 192,20 0 1,0-1-65,20 1 32,-1-19-96,1-2 32,20 1 96,-1-20-160,1 0-865,20-20-448,-1 1-1858,1-2-1537</inkml:trace>
  <inkml:trace contextRef="#ctx0" brushRef="#br0" timeOffset="4927.2818">14235 5027 800,'-39'20'14542,"19"0"-13197,0-20 1122,0 19-1474,20 2-289,0-21-255,0 19 95,20 2-191,0-2 223,20-19-192,-21 20-95,22 0-225,-22 19 128,-19-18 192,0-2-159,0 21-290,-19-20-287,-2 0 0,21-20-417,0 0-640,0-20-3043</inkml:trace>
  <inkml:trace contextRef="#ctx0" brushRef="#br0" timeOffset="5634.3223">15466 5047 3747,'-40'20'8552,"40"-20"-7719,-20 0 1922,20 19-2147,0-19 129,20 21 288,0-2-32,0 2-64,-1-2-289,2-19-127,-1 20-289,19-20 128,-19 0-31,0 0-225,19 0 0,-18-20-192,-1 1-129,-1-2 1,21 2 128,-20-21-160,0 20 224,-1-19 32,-19 18-64,20 1 160,-20 1 64,0-1 0,0 20 64,0 0 129,0 20-353,-20-1-32,1 22 320,19-2 481,-20 40-193,0-19 161,0 20-257,20-1-63,-20 1-1,1-21-160,19 1 65,-20-20-97,20-1-32,-21-19-64,21 0 96,0 0-192,0-20 193,0 0-1,0 0-160,0 0 0,0-20-448,0 20-481,21 0-1313,-21-20-1538,0 0-8007</inkml:trace>
  <inkml:trace contextRef="#ctx0" brushRef="#br0" timeOffset="11530.6595">8755 4749 4484,'0'0'704,"0"0"1250,0 0 384,0 0-992,0-19-417,0 19 256,0 0-256,-19 0-97,19 0-63,0 0-256,0 0-97,-20 0-224,20 0 0,-21 0-63,21 0-65,-19 0-32,-1 0 32,0 19-32,0-19 0,0 20 0,1-20-32,-1 20 0,-1-20 0,2 19 32,-1 2-64,1-2 64,-2-19 0,1 20 32,1 0 256,-1 0-640,20 0 864,-20 0-544,0-1 32,0 1 32,20 1-31,-19-2-66,19 1 98,-20 0-33,-1-1-32,21 2 64,0-2-32,-19 21 32,19-20 32,0 0-96,0 0 96,0-1-32,0 21-32,0-19 64,0-2 32,19 1-64,-19 0 32,21-1-32,-1 2 97,-1-1 31,1-1 0,0 1-32,0 0 0,19 0-64,-19 0 64,20 0-31,-20-1-65,20-19 64,-1 21 64,1-21-96,0 19-96,0-19 96,-1 0 0,1 0 0,0 20 0,-1-20 65,1 0-97,0 0 0,0 0 0,-1 20-32,1-20 32,-20 0 0,20 0-64,-1 0 128,1-20 32,0 20-32,-21-20-32,22 20 65,-22-19-1,21-2-64,-20 2 32,19-21 0,-19 20 0,20 0 32,-20-19 0,-1 19-31,22-1 63,-22 2-96,1-1 160,0 0-96,0 1 32,-20-2-31,20 2-1,-1-2 32,-19 2 0,21-1-32,-21 0-64,0-19 97,0 18 63,0 2-160,0-21 0,0 20-32,-21 0 64,21-20 0,-19 20-96,-1 1 64,0-21-96,-20 20-480,21 0 960,-22-19-384,2 18-31,-1 2-322,20-1 546,-19 20-257,-1-20 0,1 20-32,-2-19 32,22 19 32,-21-21 32,0 21-96,21 0 0,-1 0 64,-1-20-64,2 20 96,-1 0-128,1 0-32,19 0-64,-21 0-641,21 0-1665,0 0-2435,-20 20-7174</inkml:trace>
  <inkml:trace contextRef="#ctx0" brushRef="#br0" timeOffset="15486.8857">1052 4888 10537,'0'-20'289,"19"20"512,-19 0-33,0-20-672,0 20-64,0 0 32,0 0-32,20 0-64,-20 0-32,0 0 64,21 0 0,-21 0 64,0 0 737,0 0 865,0 0-417,0 0-673,0 0 674,0 0-33,0 20-288,0 0 128,19 20-353,1-1-31,-20-19-193,20 20-127,-20 0 31,0 19 1,0-38-225,0 18 64,0 1-128,0-21 0,0-19-32,0 21-640,0-21-866,0 0-832,0 0-1089,0 0-9866</inkml:trace>
  <inkml:trace contextRef="#ctx0" brushRef="#br0" timeOffset="15868.9077">1250 4967 16912,'21'0'-129,"-21"-19"1987,19 19-929,1-20-32,20 20-289,-20 0-415,-1 0-65,21 0 128,-20 20 96,-20-20 1,20 19-129,-20 22-64,0-22-96,0 1 96,-20 19-192,0 1 64,-20-19-64,21-2 64,19 1-128,-20 0 0,0 0-288,20-20 127,20 19 289,-20-19 225,39 0 31,-19 0 64,20 0-127,-1 0 95,21 0-64,-20-19-128,0 19 0,-21-20-448,1 20-865,1 0-1410,-2-20-3394</inkml:trace>
  <inkml:trace contextRef="#ctx0" brushRef="#br0" timeOffset="16321.9336">1628 4967 17648,'19'0'353,"1"-19"1280,1 19 33,-2-20-577,21 0 448,-20 20-1921,19-20 864,-19 20-256,0 0 193,-20 20-449,20 0-128,-20 0 0,0-1-33,0 1 161,-20 20-128,20-20 128,-20 0 96,20-1-192,-20-19 192,20 21-96,0-21-64,0 0-64,0 0 224,0 0 32,20 0 64,-20 0 0,20 0 97,0 0 31,0 0-32,-1 0-224,-19 0 32,21 0 128,-1 0 1,-20 19-1,19 2-64,-19-2 0,-19 1-128,19 0 64,-20 19 32,-1-18 0,2-2 0,-1 2-384,0-21-993,0 19-2755,20-19-10666</inkml:trace>
  <inkml:trace contextRef="#ctx0" brushRef="#br0" timeOffset="18664.0675">2659 5027 15022,'-20'0'448,"20"-19"1154,0 19 832,0 0-1345,0 0-160,0 0-577,0 0-320,0 39 160,-19-19 33,19 39 63,-20 1-64,20-20-64,0 0 0,-20-21-63,20 2-65,0-21 0,20 0 64,-20-21 416,0 2 33,20-2-161,-20-18-224,19-1-32,-19 0 0,20 0-96,-20 1 0,0 0 33,21-2-65,-21 22-65,0 19 226,0 0-322,0 0 33,0 19 160,19 22 32,-19-2-32,20-19 1,-20 20-66,0-21 1,20 2-32,-20-21 0,20 0 128,-20 0 97,20-21 63,-1 2-128,-19-2-32,20 2 64,0-21-256,-20 21 224,20-2-96,-20 21-96,0 0-160,0 21 128,0-2 160,0 1 96,20 19-160,-20 1 32,0 0 0,0 0-32,0-20-289,19-1-1184,2 2-641,-1-21-1858,19 0-7078</inkml:trace>
  <inkml:trace contextRef="#ctx0" brushRef="#br0" timeOffset="18974.0853">3235 5086 13741,'-39'0'1121,"19"0"2306,0 21-1826,0-21-384,0 19-352,1 2-352,-2 18-65,21-19-127,0 0-129,0-20-224,0 19 0,21-19 128,-2 0 96,1 0 64,0 0 32,0-19 1,0-1-65,-20 0-64,19 0-160,1 1 32,-20 19-160,0 0 32,20 0 0,-20 0 0,0 19 224,0-19 32,20 20-160,-20 0-96,0-20-897,20 0-737,-20 0-1441,19 0-5381</inkml:trace>
  <inkml:trace contextRef="#ctx0" brushRef="#br0" timeOffset="19185.0973">3434 5206 13869,'-20'0'2082,"20"0"1409,0 0-1793,0-20-866,0 0-63,0 1-160,20-2-33,-20 2-191,20 19-65,-1-21-160,-19 21-128,0 0 0,20 0-192,1-19-705,-2 19-961,1 0-1697,0 0-6022</inkml:trace>
  <inkml:trace contextRef="#ctx0" brushRef="#br0" timeOffset="19479.1141">3613 5147 14093,'-20'39'1281,"20"-39"1185,0 20-1409,0-20-160,20 0-128,-20 0 160,19 0-32,1 0-32,1-20-193,-2 0-223,-19 1-129,20-2-128,-1 2-128,-19 19-64,0 0-160,21 0-96,-21 19 128,20 2 96,-1 38 160,1-20 0,0 22-32,-20-2 160,0-19-64,0-1 129,-20 1-33,0 0 0,-19-20 65,18-1-129,-18-19-160,20 0-256,-22 0-1090,22 0-2273,-1 0-9161</inkml:trace>
  <inkml:trace contextRef="#ctx0" brushRef="#br0" timeOffset="19783.1313">4824 5086 15438,'20'-19'2819,"0"19"-1826,-1 0 1409,22 0-576,-2 19-321,21-19-608,-21 0-513,1 21-95,20-21-450,-21 0-1152,1 0-1922,0 0-6726</inkml:trace>
  <inkml:trace contextRef="#ctx0" brushRef="#br0" timeOffset="20166.1534">6134 5047 17616,'41'0'705,"-22"20"2017,21-20-704,19 0-416,-19 0-385,19 0-672,-19 0-385,20 0 32,-21 0-448,1 0-1282,-20 0-2466,-1 0-13804</inkml:trace>
  <inkml:trace contextRef="#ctx0" brushRef="#br0" timeOffset="24514.4022">10740 4749 5957,'-19'0'673,"19"-19"512,0 19 1057,0 0-544,-20-21-225,20 21-192,0 0-256,-21 0-256,21 0-160,-19 0-97,-1 0-256,0 0 0,0 0-63,-19 0-33,19 0 0,-1 0-32,-18 21-320,20-21 608,-22 19-416,22-19 64,-1 20 0,-19-20-32,19 20 65,-19-1-97,18-19 64,-18 21-32,-1-2 32,20 1-64,-19 0 416,18 0-1089,2 0 1346,-20-20-769,18 20 192,21-1 0,-20 1-32,1 1 32,19-2 97,0 1-65,-20 0-64,20-1 96,0 2-128,0-2-32,0 2 192,0 18-256,0-19 128,20 0 0,-20-1-32,0 21-32,19-19 160,-19-2-192,20 1 0,1 0 64,-21 20 0,19-20 32,20-1 0,-18 1 0,-1-20 33,19 20-33,-19 0-32,0 0 128,19 0-32,-18-20-32,18 19 0,-19-19 0,19 21-32,0-21 32,-19 19-32,20-19-32,-1 20 65,-18-20-1,18 0 0,1 20 0,0-20 0,0 0 64,-20 0-64,19 20 96,1-20-64,-20 0-31,19 0 63,1 0-64,-20 0-64,20 0 128,-1 0-128,2 0 32,-22 0-64,20 0 128,2 0-32,-22 0-32,1 0-64,20 0 64,-20 0-32,-1 0 32,2 0-96,-1 0 32,19 0 65,-19 0-33,0 0 0,19 0 32,2 0-32,-22 0-32,20 0 32,2 0 0,-2 0 64,1-20-32,-20 20 0,20 0-32,-20 0 32,19 0 64,-19 0-96,0-20-160,0 20 128,-1 0 32,1 0-64,20 0 32,-20 0 32,0 0 0,0 0-32,19 0 32,-19 0-32,20 0 0,-20 0 64,20 0 0,-20 0-128,19-20 64,1 20 0,-20 0 32,-1 0-64,22 0 64,-22 0-32,21 0 0,-20 0 32,0 0 32,-1 0-96,1 0 32,1 0 32,-2 0 32,1 0-96,-1 0 64,2-19 32,-1 19-32,-1 0 65,21 0-1,-20-21 96,0 21-32,-1 0-64,22-19 96,-22 19-32,1-20 65,20 20-161,-20 0 192,-1-20-352,1 20 160,1-20 0,-2 20 0,1 0 96,0-20-32,-20 20 64,20-20-63,0 1-1,-20-1 0,0-1 0,19 2-128,-19-1 32,0 0 64,0 1-64,0-2 32,0-19-96,0 21 96,0-1 0,0 0-32,0 0 32,0 1-32,-19-2-32,19 2 64,0-2 33,-20 2-97,20-1 0,-20 0 160,0 1-192,0-2 96,1 1-64,-2 20-32,1-19 64,1-1 0,-1 0 0,-20 20-32,20-20-769,-19 0 1634,-1 20-865,0-20-32,0 20 0,1-19 64,-1 19-96,1 0 96,18 0-64,-18 0-32,-1 0 64,0-21 32,0 21-32,1 0 32,-1 0-32,0 0-32,1 0 64,-1 0-32,0-19 0,0 19-32,1 0 64,19 0-32,-20 0-64,21 0 128,-22 0-64,22 0 0,-21-20 0,20 20 32,-19 0-64,-2 0 0,2 0 64,-1-20-32,1 20 0,-2 0-64,2 0 128,-1 0-128,-19 0 32,19 0 96,1 0-64,-2 0-32,-18 0 32,19 0 0,1 0 32,-21 0-64,20 0-32,1 0 128,-1 0-96,0 0 32,0 0 0,1 0-64,-1 0 64,20 0-96,-19 20 128,-2-20-161,22 0-31,-21 0-224,20 0-289,0 0-320,-19 20-672,18-20-962,2 19-4515,-20-19-354</inkml:trace>
  <inkml:trace contextRef="#ctx0" brushRef="#br0" timeOffset="28091.6068">18087 5008 12139,'20'-41'1666,"-20"41"-1282,0 0 1858,20 0-544,-20 0-513,0 0-384,-20 0-545,0 0-160,1 20-64,-21-20 128,20 21 128,-20-2 33,1 1-225,19 0 32,-1-20 0,21 19-288,0-19 32,0 21 32,0-21 128,0 19-160,21-19 256,-1 0 32,-1 21-32,1-21-96,20 19 64,-20 1 96,-1 0-96,-19 0 225,0-1-33,-19 21 0,-1-19 0,-20 18-95,20-19-97,1-20 128,-1 19-128,-1-19-192,2 0-417,19-19-576,0-1-993,0 0-1697,0-20-9129</inkml:trace>
  <inkml:trace contextRef="#ctx0" brushRef="#br0" timeOffset="28322.62">18266 4908 13324,'0'0'769,"0"20"576,0 0 96,0-1-255,-20 22-290,20-2-95,0 0 32,0 1-256,0 20-129,0-20-192,0 0-160,0-21 0,0 2-64,20-2-320,-20-19-833,0 0-897,0 0-1121,0-19-6854</inkml:trace>
  <inkml:trace contextRef="#ctx0" brushRef="#br0" timeOffset="28473.6286">18147 5126 14573,'0'0'-160,"20"0"2466,0 0-800,-1 0-449,21 0-641,0 0-128,0-19-63,-1 19-706,0 0-1537,1 0-1921</inkml:trace>
  <inkml:trace contextRef="#ctx0" brushRef="#br0" timeOffset="28819.6484">18603 5067 12844,'-20'0'1633,"0"19"1250,0-19-1570,0 21-736,0-2-1,1 21 161,-2 0 160,2-20-321,-1 20-191,20-21-161,0 2-288,20-2 96,-20-19 64,19 0 128,2 0 97,-21-19-65,19-2 32,1 2-96,0-2-160,0-18-32,-20 19 0,20 0 0,-20 1-96,0 19 96,0 0-192,0 0-224,0 0 63,0 39 353,0-19 32,0 19 64,0-18-32,0 19 97,0-21-290,20 1 1,-20-20-993,19 20-929,1-40-416,-20 20-1666</inkml:trace>
  <inkml:trace contextRef="#ctx0" brushRef="#br0" timeOffset="29114.6653">18742 5166 10313,'0'-19'2467,"0"38"-482,0-19 514,20 20-930,-20 0-255,0 19-321,0-18 31,0-21-415,19 19-128,-19-19-257,0 0 0,0 0 0,0 0 193,0 0-161,20-19 64,-20-2-288,20 2-128,0-1 128,0 0 64,-1 0-384,2 20 192,-1 0-225,-20 0 289,19 20 0,-19 20 96,20-21-64,-20 21 161,0-19-129,20 18-96,-20-19-321,0-20-928,20 0-1570,0 0-1633</inkml:trace>
  <inkml:trace contextRef="#ctx0" brushRef="#br0" timeOffset="29440.6839">19298 4948 17232,'-20'0'1537,"0"0"866,20-20-1026,0 20-769,-20 0-159,0 0-225,0 0 0,1 0-32,-1 20-63,20-20 31,-20 19-96,0 1 96,0 1-160,20 18-32,0 0 96,0 1-64,0 0 32,20 0-32,-20-1 96,0 1-96,20-19 160,-20 18-192,0-19 64,0-20-128,0 19-384,0-19-417,0 0-288,20 0-769,-20 0-929,0 0-1089</inkml:trace>
  <inkml:trace contextRef="#ctx0" brushRef="#br0" timeOffset="29815.7054">19099 5226 12075,'0'0'2402,"0"0"65,0 0 63,0-20-1729,20 20-385,0 0 513,0 0 64,0 0-128,19 0-193,-19 0-447,0 0-161,20 0-32,-20 20 32,0-20-64,19 19 64,-19 2 32,0-2-64,-20-19-32,20 21 0,-1-21 64,-19 19 64,0-19 32,21 0 32,-21-19 193,19-2-161,-19 21 96,20-40-256,-20 21-32,0-1 32,0 0-160,0 0 64,0 1 0,-20 19 32,1-21-192,19 21-96,-21 0-32,2 0-129,-1 0-191,0 21-385,20-21-545,0 19-1024,-20 1-1763</inkml:trace>
  <inkml:trace contextRef="#ctx0" brushRef="#br0" timeOffset="30096.7214">19735 5226 14669,'0'40'1025,"-20"-21"481,20-19 960,0 21-1313,0-21-480,0 0-33,0 0-63,20 0 256,-20-21-161,0 21-191,0-19-97,0-2-224,0-18 129,20 19-257,-20 0 0,19 1-64,1-2 96,-20 2-96,20 19-32,-20 0-129,20 0-511,0 0-1090,20 19-864,-21-19-1314,21 0-9705</inkml:trace>
  <inkml:trace contextRef="#ctx0" brushRef="#br0" timeOffset="30543.747">20152 5147 15630,'-20'0'1762,"20"0"896,0 0-704,-20 0-1249,20 0-481,0 0-192,-20 0 64,20 19 0,-20 21 289,20-20-65,0 20 32,-19-21-95,19 2-65,19-2-96,-19 1 96,20-20 32,0 0 417,0 0-257,0-20-63,0-20-97,-1 21 0,21-21-128,-20 0-32,0-20 128,0 20-96,0-19 97,-20 19-33,0 1-160,0-1 192,0 20-833,0 20 1442,0 0-1057,0 20-128,-20 20 512,20-1-289,-20 21 386,20 0-161,0-1 224,0-19-224,20 20-32,-20-20 32,20-1 32,-1-19-32,-19-1 32,0-19-32,20 0-288,-20 0-320,0 0-673,0 0-1474,-20 0-5349,20 0-5476</inkml:trace>
  <inkml:trace contextRef="#ctx0" brushRef="#br0" timeOffset="36350.079">8119 5086 6149,'21'0'929,"-21"0"1698,0 0-802,0 0-159,20 0-289,-1-19-224,-19 19-384,20 0-192,-20 0-33,0 0-31,20 0-161,-20 0-64,0 0 1,0 0-65,0 0 160,0 0 65,0 0-97,-20 19-96,20-19 0,-20 0 129,1 0-257,19 0 32,-20 0 64,-1 0-128,2 0 64,-1 0-31,20 0 31,0 0 32,0 0-64,0 0-192,0 0 0,0 0 192,20 21 32,-1-21 96,2 0-224,-1 0 33,-20 0 31,19 0-64,-19 0 0,0-21 0,0 21-128,0 21-897,-19-21-2178,-1 0-12460</inkml:trace>
  <inkml:trace contextRef="#ctx0" brushRef="#br0" timeOffset="37324.1348">12766 4908 5477,'0'0'736,"0"0"1507,0 0-738,0 0 161,20 0-994,-20 0 1122,0-20-1057,0 20 768,0 0-1153,0 0 994,0 0-1539,0 0 1026,0 0-1409,0 0 1184,20 0-1184,-20 0 1216,0 0-1184,0 0 1248,19 0-1248,-19 20 1249,0-20-1282,0 0 1410,0 0-1410,0 0 1346,0 0-1281,0 0 1280,0 0-1152,0 0 1345,0 0-1442,0 0 1346,0 0-1473,0 0 1504,0 0-992,0 0-352,0 0 1185,0 0-3140,0 0-4035</inkml:trace>
  <inkml:trace contextRef="#ctx0" brushRef="#br0" timeOffset="46357.6515">16022 11069 6950,'-20'0'384,"0"0"1186,20 0 1024,0 0-1120,-20 0-257,20 0-192,0-21 32,0 21-256,0 0-1,-19 0-95,19 0 0,0 0-257,0 0-128,0 0-223,0 0 287,19 0 96,1 21 1,0-21 95,20 0 161,0 0 128,19 0-96,1 0-161,-1 0 65,1 0-257,-1 0 1,1 0-97,0 0-32,-21 0 0,1 0-95,-20 0 31,0 0-160,-1 0 96,-19 0-64,0 0 0,21 0 32,-21-21-64,0 21-32,0 0 33,0 0-1,0 0-513,0 21-704,0-21-1185,-21 19-1858,21-19-8104</inkml:trace>
  <inkml:trace contextRef="#ctx0" brushRef="#br0" timeOffset="48773.7895">18206 11048 3042,'0'0'2307,"0"0"-33,0 0 705,-19-20-1154,19 20-544,0 0-127,0 0-258,0 0-159,0 0-192,0 0-225,-20 0 0,20 0-31,0 0 63,0 0-160,0 0 96,0 0 65,0 0 31,0 20-96,0-20 1,0 0 159,20 0-32,-20 0 1,19 0-129,1 0 257,20 0-129,0 0 64,19 21 65,0-21 63,1 0 65,19 0-96,-20-21-161,21 21-32,-40 0 1,19 0-193,-19 0 0,-20 0 32,-1 0-256,2 0 128,-1 0 65,-20 0-97,0 0 64,0 0-32,0 0-96,0-20 0,0 20-513,0 0-544,0 0-1153,0 0-1826,-20 0-7526</inkml:trace>
  <inkml:trace contextRef="#ctx0" brushRef="#br0" timeOffset="54178.0988">15962 11088 20435,'0'0'0,"0"0"801,0-19-353,-19 19-128,-1 0 1,-1-21 31,2 21 0,-1-20-127,20 1 31,-20 19-32,0-21-160,0 21 0,1-19 0,-1-2 128,0 21-128,0-19-64,0-1-32,1 0 96,-1 1-64,20-2 0,-21 2 32,21-1 33,-19 0-1,19 0-161,0 0 130,0 0-1,-20 0-32,20 1-32,0-2 96,0-18-128,0 19 31,0 1 162,0-2-258,0 2 258,0-1-225,0-1 128,0 2-97,20-2 98,-1 2-66,-19-1 33,21 0 33,-1 1 31,-1-2-96,1 21 32,0-19 0,0-1 32,0 0 32,19 0-32,-19 0-32,0 20 64,19-20 0,-18 0 32,-1 20-32,-1-19-32,21 19 32,-20 0-96,19 0 96,2 0 0,-22 0-32,21 0 32,0 0 32,-21 0-96,21 0 32,0 0-64,-20 0 128,20 19 0,-21-19-160,21 20 32,-20 0 128,19-20-128,-18 20 64,18 20 65,-19-20-97,20-1 64,-20 21 32,-1-20-96,2 19 64,-21-18 0,19 19-32,-19-20 0,20 20-32,-20-1 32,0-19 32,0 20 0,20-21-32,-20 21 32,0-20-128,0 0 128,0 20-32,0-21 64,-20 21-160,20-20 192,-20 0-96,20-1 64,-19 2 1,-2-2-65,2 2 32,-1-2-32,0 1 32,0-20-96,0 21 32,20-21 96,-19 19-64,-1-19-32,20 0 32,-21 20-192,21-20-481,0 0-1153,0 0-1825,0-20-6695</inkml:trace>
  <inkml:trace contextRef="#ctx0" brushRef="#br0" timeOffset="57831.3078">18404 11009 4131,'0'0'2947,"0"0"-256,0 0-257,0 0-1025,0 0-384,0 0-256,0 0 64,-19 0 64,19 0 96,0 0-96,-20 0-193,1 0 129,-1 0-192,0 0-257,0-21 96,0 21-255,0 0 95,0-19-192,-19 19 96,19-21-160,-20 2 32,20-1 65,-19 0-65,18 1-128,-18-2 192,19-18-128,0 19 96,20-20-32,0 0-128,0 0 32,0 1 96,0 0-96,0-1 0,20-1 0,0 1-64,-20 1 128,20 0-96,-20-1 0,19 0 64,2 20 0,-21-20-128,19 20 128,1 1-96,20-2-32,-20 2 160,0-1 64,19 0-192,1 1 64,0-2 0,0 2 32,-1 19 32,0 0-352,21 0 544,-21 0-224,21 0-64,-21 19 128,1 2-224,0-2 192,20 1 0,-21 19-64,1-18 32,-20-2-32,20 1 96,-1 20-160,-19-20 96,0 20 96,0-21-256,0 21 224,-1 0-64,2-21-32,-21 21 0,0 1 32,0-1 32,0-1-32,0 0 0,-21 1 129,2-20-193,-1 20 96,0 0 64,-20-20-96,21-1 32,-1 21-64,-1-20 64,2 0-32,-1-1 32,20-19-32,-20 21-32,0-21 64,20 0-320,0 19-417,-20-19-1217,20 0-3747,-19-19-8328</inkml:trace>
  <inkml:trace contextRef="#ctx0" brushRef="#br0" timeOffset="69063.9501">8974 3715 1121,'20'0'1281,"-20"0"-224,0 0 32,0 0-288,0 0-417,0 0 32,0 0-95,0 0-129,0 0 64,0 0 0,0 0-31,0 0 31,0 0 160,0 0 385,0 0 352,0 0 64,0 21-160,0-21-96,0 0-128,0 0-64,-20 0-97,20 0-127,0 0-33,0 0-127,0 0 63,0 0 0,0 0 65,0 0-33,0 0 1,0 0-97,0 0-64,0 0 1,0 0 31,0 0-96,0 0 97,0 0-161,0 0-32,0 0 32,0 0-96,0 0 0,0 0-96,0 0 64,0 0 33,0 0-33,0 0-32,0 0 64,0 0-96,0 0 128,0 0-64,0 0 32,0 0-32,0 0 64,0 0 32,0 0-128,0 0 193,0 0-97,0 0-64,0 0 32,0 0 32,20-21-32,-20 21 0,0 0 96,0 0-96,0 0-32,0-19 97,0 19-97,0 0 96,0 0-32,0 0 0,0-20-128,0 20 96,0 0-64,0 0 64,0 0 0,0 0 0,0 0-31,0 0 95,0 0-64,0-20 128,0 20-160,0 0 128,0 0-64,0 0 33,0-20-65,0 20 0,0-20 64,0 20-96,0 0 0,0-20 128,0 20-64,0-20-64,0 0 96,0 20 33,0-19-1,0 19-160,0-20 96,0 20-96,0-20 96,0 20 0,0-20-32,0 20-32,0-20 0,0 0 1,0 20 31,0-19 0,-20 19 32,20-20-64,0 0 0,0 0 32,0 20-32,-20-21-32,20 2 0,0 0 32,-20-2-32,20 2 0,-20 19 32,20-21-288,-19 2 576,19-1-352,-21 0 33,21 0 31,-20 0 0,1 0-64,-1 0 32,0-19-32,20 19 96,-40 0-96,21 0 64,-1 0 0,-1 0-64,-18 1 32,19-1-32,-20 0-64,21 0 160,-22 0-128,2 0 96,-1 1 0,20-2-128,-19 2 32,-1-2 64,1 2-32,-21 0 64,20-2-128,0 1 96,-20 0 0,21 0-32,-1 1 32,1 19 0,-1-20 0,0 0-64,-20 0 32,21 0 32,-1 0 32,1 1-64,-2-1 0,-17 0 0,17 0 0,-18 0 0,19 0 32,-20 0 32,21 20-128,-21-20 96,0 1-32,-19 19 0,20-21-64,-1 21 128,-19-19-32,19 19-128,0-21 128,-19 21 0,20-19-32,-21 19 32,20-19-64,-19-2-288,-1 2 672,21 19-352,-19-21 0,-2 21 0,1-19-192,0 19 480,19-20-320,-20 20 32,1-20 0,19 20-64,-20 0 160,1-20-128,20 20 64,-20 0-32,-1-20 0,20 20-32,-19 0 0,-1 0 64,1 0-256,-1 0 416,1 0-416,-1 20 448,21-20-256,-20 0 0,0 20 64,19-20-224,-20 0 320,1 20-128,19-20-192,-20 0 352,-19 20-192,20-1 64,-1 2 32,1-2 160,-1 2-832,1-21 1024,-1 19-576,1 0 128,0 2-64,-1 19 192,1-21-224,0 1 192,-1 20-64,1-20-64,0 20 128,-1-1-96,1 1 0,-1 20 32,20-21 0,-19 1 0,19 19-32,1-19 32,-1 20 0,-19-20 0,19 19 0,1-19 64,0 0 64,-1 0-256,21-1 160,-1 1-128,1-20 96,18 20 32,1-21-64,1-19 32,-1 21 64,0-2-32,0 2 64,20-2-192,-20-19 32,20 0 128,0 19-64,0-19 0,-19 21-32,-1-1 0,20 0 96,-21-20-160,21 20 32,0-20 32,-19 0-320,19 19-609,0-19-481,0 0-864,19 0 64,-19-19-2274,21 19-3268,-1-20 1282</inkml:trace>
  <inkml:trace contextRef="#ctx0" brushRef="#br0" timeOffset="69648.9837">1926 3199 6886,'-21'0'192,"21"-20"1250,0 20 511,0 0-383,0-20 95,0 20-351,0 0 63,0 0-32,0 0-224,0 0-608,0 0-385,0 0-64,0 0 224,0 20 65,0 0 95,0 19-64,-19-18-384,19 19 545,0-2-321,-20-17 0,20 19-31,0-20 63,-20-1-32,20 1-64,0 0 32,0-20-96,0 0-32,0 0-31,0 0 31,0 0-32,0 0 128,0 0 0,0 0 32,20 0 0,-20-20 97,20 20-1,-20 0 160,19 0-192,-19-20 33,21 20-33,-1 0-160,-20 0-64,19-19 128,-19 19-64,20 0 32,0 0-63,-20 0-33,20 0 32,0 0-96,-1 0 96,1-20 128,-20 20-224,21 0 128,-21 0-32,19 0 128,-19 0-352,0 0-865,0 0-1345,0 0-1538,-19 20-9897</inkml:trace>
  <inkml:trace contextRef="#ctx0" brushRef="#br0" timeOffset="73554.2071">8974 3715 7366,'-40'-19'3844,"20"19"-3460,20 0 1314,-19-20-225,-2 20-383,1-20-258,-19 20-287,19 0-65,0 0 65,-19 0-129,-2 20-288,2-20-64,-1 20-32,-19 20-64,19-21-192,-20 21 544,21-21-223,-1 21-65,0 20-32,1-20 64,-1 0 64,20-1-32,0 21-32,20-21 64,0 21 32,0-20-32,20 0 161,0 19 31,20-19 64,-1 0-63,1 0-65,0-20 96,20 19 0,-2-18 129,2-2-33,20 1-95,-1-20 63,-19 20-128,20-20 65,-1 0-97,1 0-32,-1-20-64,0 20 64,-20-20-31,1 20 63,0-19 32,-21-2-64,-19 2-160,20-1 385,-20 0-97,20 0-256,-20 0 96,-1 0 33,1-19 31,0 18-160,0-19 64,0 2-32,-20-2 0,19 19 1,-19-18-33,0-1 64,0 20-64,0 0 96,0-20-64,-19 21 32,19-21-96,-20 20 32,0 0 1,0-20-97,0 21 32,-19-2 32,18-19-96,2 21 64,-20 0-96,-2-21 64,2 19-32,-1 2-32,1-1 31,-21 0-63,-20 20 32,20-20-64,-19 20-128,20 0 64,-20 0 0,19 20-193,20-20-383,0 20-674,21 0-1088,-1-1-1858,-1 21-7496</inkml:trace>
  <inkml:trace contextRef="#ctx0" brushRef="#br0" timeOffset="75445.3152">1647 3696 9352,'0'-20'705,"0"0"544,-19 0 993,19 20-640,-20-20-257,20 0-224,-20 20-160,0-20-128,0 20-160,1-20-193,-2 20-192,-18 0-224,-1 0-64,0 0-64,1 20 0,-21 20 32,0 0-32,1 0 64,19 0-32,-20 19-64,21 0 0,-1 1 96,20-20 96,20 20-192,-19-1 192,19-19-192,19 19 192,1-18 0,20-1 64,-1-21 0,21 21 33,-20-21-1,39 2 192,-19-2-64,19 1 129,1-20-1,-1 0 129,20 20-65,-19-20-31,-1 0 159,-19-20 1,20 0-97,-21-20-95,20 0-129,-39 2-32,20-2-31,-40-1-33,-1 1-32,1 1-32,0-21 161,-20 21-225,0-21 32,0 20-96,-20-19 160,-19 19-352,19 0 192,-20 0-64,1 21-96,-21-1 160,20 0-160,0 0 64,1 20-97,-21 0 225,0 0-160,-19 20 0,-40-20 0,19 20-256,1 0-385,20-20-640,20 19-1122,18 2-2657,22-21-8778</inkml:trace>
  <inkml:trace contextRef="#ctx0" brushRef="#br0" timeOffset="79499.5471">12329 3736 4067,'-20'19'417,"20"-19"1312,0 0 129,0 0-577,0 0 1,0 0-289,0 0-97,0 0-31,0 0 64,0 0-64,0 0-96,0 0 31,0 0-95,0 0-128,0 0-33,0 0-160,0 0 33,0 0-65,0 0-96,0 0-192,0 0 257,0 0-225,0 0 0,0 0 0,0 0 0,0 0 160,0 0-192,0 0 161,0 0-129,0 0 224,0 0 0,0 0-63,0 0-1,0 0 0,0 0-96,0 0-64,0 0 0,0-19 97,0 19-129,0 0 64,0 0-96,0 0 128,0 0-64,0 0-96,0 0 224,20-21-320,-20 21 192,0-19-32,20 19 0,0-20-32,-20 20 32,20-20 33,-1 20-1,1-20 32,1 0 64,18 0-32,-20 0-64,2 0 0,18 1 64,-19-1-128,20 0 97,-20 0-65,-1 0 32,22 0-96,-22 1 160,1-1-64,20 0-128,-1 0 96,2-1-160,-2 2 480,1 0-352,19-2 96,1 2 33,0 19-193,-1-21 160,-19 2-32,20-1 0,-1 0-96,0 0 96,1 0 0,20 0-96,-1 0 128,1 1-96,19-1 0,-20 0 96,20 0-192,0 0 64,1 0 32,0 0-32,-1 20 0,18-19-96,-17-1 288,0 20-160,18 0 33,-19-20-98,21 20 66,-1 0 127,0 0-224,0 0 128,1 20-32,-1-20 128,0 0-256,20 0 224,-20 20-224,20-20 256,-20 19-192,0-19 160,21 0-160,-22 20 0,2-20 96,-1 0-64,0 20 64,0-20-96,-20 20 160,1 0-128,-1 0 0,1-20-224,-1 20 480,-20 19-96,20-19-256,-19 0 96,19 0 96,-20 20-64,21-21 32,-21 2-64,1 19 65,-1-21 31,-1 0 32,2 22-64,-20-21 64,19 0-96,-19-1 32,-1 21 96,1-20-64,-20 0-96,-1 0 96,1-1 64,0 1-127,0 0 31,-21-20 64,1 20-64,0-20 32,0 20 96,-20-20-128,0 0 128,0 0 65,0 0 63,0 0 0,0 0-64,0 0-288,-20-20-608,20 20-738,-20 0-1280,0-20-1506,1 0-4997,-2 20 545</inkml:trace>
  <inkml:trace contextRef="#ctx0" brushRef="#br0" timeOffset="79975.5743">19099 3299 16463,'-20'0'416,"20"0"-319,0 0 1248,0 0 288,0 0-1216,0 0-129,20 19 385,0-19-225,0 19-128,20 22 161,-21-21-33,21 19-95,-20-19-65,20 20-32,-20 0-160,-20-21 160,20 21-95,-20-20-65,19 0 256,-19-20-160,0 20 257,-19 0 255,-1-20-159,0 20-129,0-1-192,-20-19 33,0 21-33,-19-2 64,19-19 0,1 21-63,18-21-1,-18 19 160,-1-19-288,20 0 0,1 0 65,19 0-129,-20 0 32,20 0-128,0 0-32,0 0-97,0 0-736,0 0-1024,20 0-1314,-20 0-3268,0 0-8519</inkml:trace>
  <inkml:trace contextRef="#ctx0" brushRef="#br0" timeOffset="81417.6568">11237 3755 4516,'0'0'4228,"19"0"-4132,-19 0 1698,0 0 384,0-19-609,-19 19-544,19 0-192,0-21-96,-20 21-161,0 0 33,-20-19-225,21 19-160,-22 0 97,-17 0-353,-2 0 64,20 0-64,-19 19 32,-1-19 0,0 21 0,1-2-32,-1 21 96,20-21-193,-19 2 33,19-2 160,1 21-96,-2 0 32,2-20 0,19 20 64,1-1-96,-1 1 32,20-20 32,0 19 97,0 1-129,20 1 64,-1-1 32,21-21 96,-21 21 32,41 0-96,-21-1 161,21-19-1,0 20 128,20-20-256,-1 19 225,20-18-161,-19-2-96,38-19 32,-18 20 0,0-20-64,-1 20 33,0-20 63,0 0 0,-20 0-32,21 0 128,-21 0 65,21-20 159,-21 0-95,1 1 95,-1-2-32,0 2-31,1-21-33,-21 20 1,21-20-97,-20 1 32,-21 18-159,1-19 63,-1 21 128,-18-21-32,-21 21-95,0-22 159,0 1-224,-21 1-64,2-1-32,-21 1-63,0-21-98,1 20 33,-21 1 64,0-1-64,1 0 0,0 0-128,-21 0 32,1 21 160,-21-1-224,1 0 32,-1 0 64,1 20 0,0 0-97,-21 0-287,21 20-353,0 20-704,20 0-898,-1 19-2049,1-19-7207</inkml:trace>
  <inkml:trace contextRef="#ctx0" brushRef="#br0" timeOffset="82885.7407">19318 3875 6630,'0'0'2114,"0"0"384,0 0-128,0 0-800,0 0-353,-20 0-352,20 0-289,-20-21-127,0 21-97,0 0-224,-20 0 64,1 0-63,-1 21-129,-19-21 0,-1 19 32,-19-19 0,-1 20 0,20 0-64,-19 0 96,19 0-32,1 0-128,-1 19 32,0-19 128,21 0-160,-20 0 96,40 19-32,-21-18-33,40-2 65,-20 22 161,20-1-225,0-21 192,20 21 0,0 0 96,0-21 32,19 21 129,20-20 31,0 20 161,21-20-65,-1-1 1,21 2 63,18-2-288,2-19 161,-1 20 95,20-20-191,-20 0 159,0 0 1,0 0-161,1 0 128,-1 0-223,-20-20 159,1 1-96,-21-2 65,0 2-33,-39-1 0,20 0 129,-21-20-225,-19 0 32,0 0-96,-20 0-127,20 2 31,-20-2-64,-20-20-32,20 20 96,-40 0-128,20 20-32,-19-19 64,-21-1-257,-19 0 97,-20 0 32,-21 0-128,1 21 32,-20 19-33,-20 0-319,0 0-129,20 19-288,0 2-320,0 18-1153,20 1-3844,40 0-6534</inkml:trace>
  <inkml:trace contextRef="#ctx0" brushRef="#br0" timeOffset="88429.0579">11832 3517 5925,'-19'0'32,"19"0"1602,0 20-545,-20-20 480,0 0-127,20 0-289,-20 0-32,0 0 96,1 0-128,-22 0-384,2 0-225,-1 0-32,-19 0-31,-1 0-97,0 19-192,-19-19 193,-1 20-257,1 0 224,-20 0-192,19 0 288,1 0-223,-1 0-65,1 0 0,20 20 0,-21-21-32,21 2 96,-1 17-96,21-17 0,-2 19-64,2-21 32,0 21 64,0-20-96,19 20-32,-20-1 0,20 1 32,20 0-64,-20 19 64,20-18 32,20 18-32,0 0 0,-1-19 96,22 20 0,17-20-96,21-1 257,0 1-129,41 0 128,-1-40-160,20 19 192,20-19 33,0-19-65,20-1 96,-1 0-96,1 1 97,0-21 63,-21 20 97,1-20-161,-19 0 96,-22 20-63,2-20 191,-21 0-159,-39 2-33,-1-2 97,1 19-193,-40-18 128,0 18-31,0-18-129,-20-1 224,0 1-384,-20-21-32,-20 0-64,-20 20-160,1-19-128,-20 0-160,-21 19 159,-19 0-63,0 0-96,-1 40-65,-18 0 97,18 20-834,21 0-799,20 20-1795,-1-21-8616</inkml:trace>
  <inkml:trace contextRef="#ctx0" brushRef="#br0" timeOffset="89561.1226">18722 3814 5124,'-60'0'353,"20"0"928,21 21 481,-21-21-641,0 0-160,1 19-257,18-19 129,-18 21-449,0-21 65,0 19 159,-1 1-415,20 0 95,-20 20-32,20-20 0,-19 19-31,39 1 31,-20 0-96,20 0 256,0-1-63,0 1-33,39 0 64,-19 19 1,20-19-1,0-20 0,19 20 33,0-20-33,20 20 33,1-21 95,-1 2-160,1-2 289,19 1-161,0-20 65,0 20 64,1-20 63,-1 0 65,1-20-225,18 20 65,-18-20-193,-1 1 1,1 19-33,-1-21-128,0 2-192,-20-1 160,-19 20-160,0-20 161,-21 0-1,1 20 64,0-20 96,-20 0 97,0-19-97,-1-1-128,-19 0-160,0-19 97,0-1-226,0 20 162,0-20-65,0 1-64,-19 19 64,-21 0-64,0 1 32,0-1-193,-19 0 97,-41 21-160,1 19 128,-20 0 64,0 0-224,-20 0-97,39 0-480,1 19-736,20-19-1122,19 19-4291</inkml:trace>
  <inkml:trace contextRef="#ctx0" brushRef="#br0" timeOffset="96353.5111">8517 5921 11691,'0'-20'736,"0"20"770,-20 0 287,20 0-1216,0 20-417,0 0 256,-19 20 161,19 0 96,-21-21-225,21 21-64,0-20 1,0 0-257,21-1 96,-21-19 64,19 0 193,1-19-1,-20-1-127,19 0-65,2 20-160,-1-19-96,-1-2 0,1 21-32,0-19-96,0 19 160,0 19-32,-1 2 0,2-21 32,-1 39 32,-20-19 32,0-1-31,0 21 159,0-19 224,0-1 257,-20 20-96,-20-21 31,20 1-127,-20 0-97,20-1-64,-19-19-159,18 0-65,2 21 32,-1-21-128,20-21-96,-19 21-480,19-19-994,19 19-768,-19-20-1570,20 0-6021</inkml:trace>
  <inkml:trace contextRef="#ctx0" brushRef="#br0" timeOffset="96570.5235">8497 5921 18097,'0'0'96,"0"-20"2018,0 1-993,20-2-96,20 2-513,-20 19-416,-1-20 0,21 20-224,0-20-737,-21 20-1184,22 0-1667,-2 0-9448</inkml:trace>
  <inkml:trace contextRef="#ctx0" brushRef="#br0" timeOffset="96908.5427">8954 5901 12395,'-20'20'385,"20"0"2561,0 0-1472,-20-20-97,20 20-512,0 0-128,0-20-385,0 20-32,0-20 1,20 0 127,0 0-64,0-20 1,0 0-129,-1 20-128,22 0 64,-22 0-64,1 0-96,-1 0 0,2 20 0,-1 0 97,-1 20 63,-19-1 64,-19 0 64,-1 1-95,-1-19-33,2 18 96,-20-18-64,18-2-64,1 1 33,1-20-33,19 0-64,-20 0-481,20-20-1152,0 20-1410,0-40-2306</inkml:trace>
  <inkml:trace contextRef="#ctx0" brushRef="#br0" timeOffset="97146.5564">8895 5901 8680,'-21'0'7655,"21"-19"-6822,21 19 1505,-2-21-704,21 2-385,0-21-352,-1 21-353,-18-2-512,18 21 32,-20-19-288,22 19-705,-22 0-737,1 0-1601,0 0-6534</inkml:trace>
  <inkml:trace contextRef="#ctx0" brushRef="#br0" timeOffset="97464.5747">9411 5822 16207,'-20'39'96,"0"-39"1089,20 21-672,0 18 415,0-19-511,0 0-257,0 0-96,0 0 96,20-20 96,0 20 1,-1-20 159,1 0-64,1 19 129,-2 2-65,1-21-192,-1 39 65,2-19 95,-21 20-32,-21-21 97,2 22-33,-1-22-127,1 2-129,-2-21 64,21 19-320,-20-38-897,1 19-1345,19-40-1794</inkml:trace>
  <inkml:trace contextRef="#ctx0" brushRef="#br0" timeOffset="97615.5833">9371 5861 18641,'40'21'481,"-1"-21"2433,-18-21-832,37 21-608,-17-19-1186,-2 19-64,21 0-800,-20 0-2467,-1-20-5830</inkml:trace>
  <inkml:trace contextRef="#ctx0" brushRef="#br0" timeOffset="98076.6097">10521 5921 14445,'21'-20'-256,"-21"20"929,0-19 544,-21 19 256,2 19-1345,-1 1-128,-20 0 64,1 0 225,-1 20 383,1-1-95,20-18-161,19-2-160,0 1-288,0-20 193,19 0 191,20 20 256,1-20-351,-1 0-65,1 0 288,-1 0-384,2 19-64,-22 2 193,-19-2 63,0 22 96,-19-22-63,-1 21-225,-20 0-64,20-21-128,1-19-33,19 21-767,0-21-930,0-21-2818</inkml:trace>
  <inkml:trace contextRef="#ctx0" brushRef="#br0" timeOffset="98300.6225">10939 5762 14445,'-20'40'1089,"0"-20"929,20 19-801,-19 1 161,19 0-514,0 0-255,0 19-65,0 1-383,0-21 63,0 22-64,0-41-160,19 20-256,-19-21-705,0-19-801,0 0-1153,0 0-10153</inkml:trace>
  <inkml:trace contextRef="#ctx0" brushRef="#br0" timeOffset="98459.6316">10721 6120 11947,'19'0'704,"21"0"2083,0 0-2114,20-20-417,-1 20-128,20-20-512,-19 20-769,19-19-1282,-39 19-2850</inkml:trace>
  <inkml:trace contextRef="#ctx0" brushRef="#br0" timeOffset="98769.6493">11297 6040 32,'0'21'6470,"0"-21"-1538,-20 0-1504,-1 19-930,2 1-704,-1 19-449,0 1-576,0 1-129,20-1-127,0-21-225,0 21-96,0-21-128,20-19 32,0 0 64,0 0 129,-1-19-65,2-1-32,18-19-384,-19 18 192,0-18-192,-20-1 128,20 0 96,-20 0 0,0 40-64,0-19 0,0 19-160,0 19 31,-20 1 97,20 19 160,0 1 33,0-19 159,0 18-320,20 1 64,-20-20-96,0 0-577,20-20-608,-1 0-1121,1 0-1346,-20-20-9032</inkml:trace>
  <inkml:trace contextRef="#ctx0" brushRef="#br0" timeOffset="99072.6666">11514 6061 12139,'21'0'2498,"-21"19"513,20 1-737,-20 0-672,19 20-449,-19 0-64,0-20-192,20 20-385,-20-21-191,0-19-129,0 20-128,0-20 160,0 0 192,20-20-127,-20 1-225,0-2-96,20-18-128,0-1-1,-1 0 65,2 0 0,18 21-96,-19 19 64,0 0-32,0 0 32,0 19 64,-1 21 96,-19-21 32,0 21 64,0-19-160,20 18 64,-20-39-545,0 21-1376,21-21-1923,-21 0-4516</inkml:trace>
  <inkml:trace contextRef="#ctx0" brushRef="#br0" timeOffset="99368.6836">12210 5861 17936,'-20'-19'897,"0"19"1858,0-20-1538,1 20-416,-22 0-577,22 0-160,-1 20 0,0-1 0,0 21 32,0-20 0,20 40-32,0-20 97,20 0-65,-20 19-32,20-19 32,0 20-32,0-41-32,-20 21-32,19-20-288,-19 0-97,21-20-223,-21 19-129,0-19-544,-21 0-64,21-19-1122,-19 19-736,19-20-4740</inkml:trace>
  <inkml:trace contextRef="#ctx0" brushRef="#br0" timeOffset="99657.7001">12051 6179 8680,'0'-40'1857,"20"40"1218,-20 0-1057,19-19-128,2 19-609,-1 0-96,19 19-224,-19-19-128,0 21-256,19-2-161,-19-19-96,1 21 33,18-1-193,-19-20 128,0 19-64,19-19 33,-19 0 63,-20 0 128,21-19-63,-2-1-33,-19-1-96,0 2 129,-19-2-417,-2-18-97,1 19-63,1 1 64,-21-2-96,20 21 160,0 0-128,1 0-161,-2 21-159,1-2-417,20 1-737,0 0-1857,0-1-6695</inkml:trace>
  <inkml:trace contextRef="#ctx0" brushRef="#br0" timeOffset="99866.7119">12587 6220 16719,'0'19'2114,"0"-19"1666,0 0-1698,-20-19-609,20 19-576,0-20-224,0-1-385,0-19-96,20 21-128,-20-1 0,20 20 0,-20-20-256,20 20-64,0-19-993,-1 19-1186,2 0-864,-1 19-1697</inkml:trace>
  <inkml:trace contextRef="#ctx0" brushRef="#br0" timeOffset="100160.7289">12825 6080 11947,'0'20'4388,"0"-20"-1281,-19 20-1377,-1-1-866,20 2-31,-20 19-224,20-20-129,0-1-320,0 2 33,0-2-33,20-19 96,0 0-32,-20 0 160,19-19-127,1-2-161,1-18-160,-2-1-32,1 0 32,-20 0-32,20-19 63,-20 19 98,0 0-33,0 20 320,0 20-160,0 0-160,0 40 32,0 0 32,0-1-64,0 1 64,20 19-320,-20-19-1057,20 1-1538,-1-1-4676</inkml:trace>
  <inkml:trace contextRef="#ctx0" brushRef="#br0" timeOffset="100551.7512">13799 5981 18225,'39'40'-96,"-19"-40"2722,40 0-864,-20 19-417,39-19-608,-19 0-513,19 0-352,-20 0-1954,-18 0-3075</inkml:trace>
  <inkml:trace contextRef="#ctx0" brushRef="#br0" timeOffset="101006.7773">15327 6061 15951,'0'0'864,"20"0"1026,0 0 256,19 0-480,1 19-161,40-19-320,-21 20-352,21 0-448,-1-1-257,-20-19-224,-19 21-1986,-20-2-2275,0 2-14861</inkml:trace>
  <inkml:trace contextRef="#ctx0" brushRef="#br0" timeOffset="103703.9314">695 5643 4772,'0'0'-641,"0"0"1122,-21 0-449,21 0 160,0 0 224,0 0-319,0 0-1,0 0 224,0 0 64,0 20 65,0-20 384,0 0 864,0 0 417,0 0-640,0 0-97,0 0-160,0 0-544,-20 0-257,20 0-160,-19 20 129,19 0 95,-20-1 97,0 21-65,0-19-31,-19 18-129,18 0 96,1 1-95,1-20-225,-1 0 32,0 0-32,0 0-320,20-20-1570,0 0-1153,0 0-2209</inkml:trace>
  <inkml:trace contextRef="#ctx0" brushRef="#br0" timeOffset="103950.9457">337 5643 14477,'-20'0'288,"0"0"866,20 0-578,0 0 545,0 0-160,20 20-192,0 0-193,0 0-31,19 20-97,-19-21-223,0 2 31,20-2-192,-21 1 160,1-20-128,1 20 64,-21-20-864,19 19-1699,1-19-1184</inkml:trace>
  <inkml:trace contextRef="#ctx0" brushRef="#br0" timeOffset="106375.0843">7881 6139 6277,'0'0'1154,"0"0"1376,0 0-288,0 0-608,0 0-97,0 0-416,0 0-128,0 0 128,0 0 64,0 0-320,0 0-64,0 0-97,0 0-415,0 0 127,0-19-224,21-1 65,-21 0 127,19 1 32,-19-2-95,0-18-33,20 19-64,-20-20-128,0 20 96,0-19-96,20 18 65,-20-18-97,0 19 0,0 1-32,0-2 64,0 21-64,0-19-32,20 19 0,-20 0 32,0 0-128,20 0 0,-20 19 96,19-19 0,1 21 0,20-2 96,-20 21-64,-1-21 0,22 2 32,-22 18 0,1 1 0,0-20-64,-20 0 96,20 19 0,-20-18 0,0-21 65,0 19 31,0-19 192,0 20-32,-20-20 33,20 0-129,-20 0-224,0 0 160,-19 0-128,18-20-32,-18 20 0,-1-19-96,1-2 64,-1 2-96,0-1 224,21 0-352,-22 0 224,2 0 0,19 20-32,0-20-32,0 20 64,1 0-64,19 0 64,0 0-96,0 0-32,0 0-225,0 0 97,0 0 128,19 0 64,1-20 128,20 20-32,19 0 64,1-19 0,0-2-32,0 21 96,-2-19-63,-17 19-97,18 0 32,-39-20 0,0 20-64,-1 20 32,-19-20 0,21 0 32,-21 19 64,-21-19 64,21 21 0,-39-2-64,19 1 0,-39 20-96,18-20 64,2 0-32,-1 0 32,1-1-128,-1 2 64,20-2 64,0-19-128,20 0-192,0 20-609,0-20-1505,0 0-1025,20 0-6567,-20-20-415</inkml:trace>
  <inkml:trace contextRef="#ctx0" brushRef="#br0" timeOffset="110068.2956">8497 6736 11082,'0'0'769,"0"0"2113,0 0-1216,0 0-1089,0 20-193,0-20 192,0 20 129,0 0 160,0 20 0,0-1 32,0 1-161,20 19-127,-20 1-33,0-20 65,0 0-160,0 0-289,0-21 128,19 1-192,-19 0-96,0-20 0,0 0-224,0 0-865,0-20-448,21 0-1602,-21 1-2178</inkml:trace>
  <inkml:trace contextRef="#ctx0" brushRef="#br0" timeOffset="110457.3178">8636 6895 15919,'20'-20'864,"0"-19"1731,-1 19-994,22 0 33,-2-20-385,-19 20-833,20 20-319,-21 0 31,1 0-96,1 20 128,-2 0-64,-19 0 64,0 20 0,-19-1 0,19 1-96,-21 0 33,1-1-129,1 1 96,-1 0 0,0-21-32,20 2-32,-20-21-32,20 19 32,0-19-193,20 0 193,0 0 0,0 0 193,-1 0-97,22 0 256,-2 0-160,1-19 129,-1 19-193,-19 0-32,1-21-96,-2 21-705,1 0-960,-20 0-1186,19 0-2370</inkml:trace>
  <inkml:trace contextRef="#ctx0" brushRef="#br0" timeOffset="110926.3446">9112 6776 17488,'21'-20'801,"-21"20"1121,20-20-353,19 0-31,-19 20-417,20 0-577,-21 0-352,2 0-160,-1 0 32,-1 20 33,-19 0-33,20 0 32,-20 0 64,0 0-32,-20 0-64,20-1-96,-19 21 32,-1-20 32,-1 0 64,2-20-192,-1 20 192,20-20-192,0 0 96,0 0-32,0 0-64,20-20 64,-1 20 64,2 0-32,-1-20 64,-1 20 32,1 0-32,20 0 32,-20 0 0,-1 20-192,1 0 160,-20-1 32,0 1-192,0 20 64,-20 0 128,1-21-160,-1 21 192,-20-19-32,20-2-160,1 1 160,-1-20-320,-20 20-833,40-20-1217,-20-20-5221,20 0-7015</inkml:trace>
  <inkml:trace contextRef="#ctx0" brushRef="#br0" timeOffset="113353.4834">476 5027 8680,'-40'-19'288,"0"19"2114,21 0-576,-1 0-353,20 0-159,-20 0-514,20 0-479,0 0-225,0 0 320,20 0 129,0 19 480,-1-19-353,21 0 129,0 20-96,-1-20-193,21 0-159,-20 0-161,-1 0 0,-19 0-96,20 0 0,-40 0-96,20 0-737,-20 0-1505,20 0-2626</inkml:trace>
  <inkml:trace contextRef="#ctx0" brushRef="#br0" timeOffset="114923.5733">10086 6716 13388,'0'0'128,"19"20"577,-19-20 1025,21 20-385,-1 20-352,19-20-417,-19 0 33,0-1-257,19 1-95,-18 0-97,-1 0 0,-1-20-96,1 0-993,-1 0-1858,1 0-10697</inkml:trace>
  <inkml:trace contextRef="#ctx0" brushRef="#br0" timeOffset="115146.586">10463 6637 15182,'-21'19'384,"21"2"1442,-20 18-609,20 1 0,-19 0-448,-1 19-128,0 1-225,20 19-32,-19-18-127,-1-2-97,1 0 0,-1 1-96,20-20-32,-21-20-128,21 0-1089,21-20-1153,-1 0-1890</inkml:trace>
  <inkml:trace contextRef="#ctx0" brushRef="#br0" timeOffset="115543.6087">10721 6915 11050,'0'-40'3844,"0"40"-2371,-20 0 769,-1 0-801,2 0-448,-1 20-544,0 0-225,0 20 96,0-1 65,1 1-129,19 0-160,0-21 96,19 2-64,1-2 33,0-19 127,20-19 64,-21-2-64,2 2-95,18-21-193,-19 21 0,0-22-97,-20 2-31,20 19 32,-20 0 32,0 0 64,0 20-160,0 0-128,-20 20 32,20 0 159,0 20 162,0-1 159,0-18-96,0 19 0,20-21 0,0 0-160,-1-19 128,22 0 32,-2 0-352,-19-19-641,20 0-1217,-1-2-1857,1-19-8970</inkml:trace>
  <inkml:trace contextRef="#ctx0" brushRef="#br0" timeOffset="115752.6207">11177 6637 15726,'-20'19'2403,"1"2"-1090,19-2 481,-20 1-609,20 20-160,0 0-289,0 19-255,-21 1-161,21-1-160,0-18-64,0 18-64,21-19-384,-21 0-577,20-21-576,-1 1-1122,1-20-2049</inkml:trace>
  <inkml:trace contextRef="#ctx0" brushRef="#br0" timeOffset="116149.6434">11396 6994 15855,'19'21'1089,"-19"-21"640,20 0 545,-20 0-448,40-21-481,-20 21-384,-1-20-416,2 1-65,-1-1-224,-1 0-159,1 0 63,-20 0-64,20 0 32,-20 1 32,-20-1-256,20 0 0,-20 20 0,1-20-64,-1 20-257,-20 0 129,20 20 96,1 0 0,-2 0 128,1 19-33,1 1 33,19 0 289,0 20 31,19-20-64,1-2 32,1-17 65,18-2-33,-20 2-32,22-2 32,-2-19-64,1 0 1,-1-19-1,2 19-96,-22-21 0,1 21-833,0-19-1569,-20 19-1698,0-21-11947</inkml:trace>
  <inkml:trace contextRef="#ctx0" brushRef="#br0" timeOffset="117195.7032">13441 6736 11883,'40'0'3843,"-21"0"-4131,22 0 1313,18 0 513,21 20-321,-1-20-385,0 20-351,21-20-257,-21 0-128,21 20-832,-21-20-1827,-20 0-12139</inkml:trace>
  <inkml:trace contextRef="#ctx0" brushRef="#br0" timeOffset="117411.7156">14870 6855 16047,'60'20'544,"-21"-20"1346,21 0-449,0 0-127,19 0-418,-20 0-383,21 0-321,-20 0-128,-1 0-448,-19 0-1474,0-20-2050</inkml:trace>
  <inkml:trace contextRef="#ctx0" brushRef="#br0" timeOffset="118263.7643">17392 5901 8167,'0'-19'1313,"20"-2"1794,-20 21-1025,0 0-544,0-19-481,0 19-96,0 0-225,0 0 1,0 0-385,0 0-159,0 19 63,-20 2-224,-19 18 96,19 1 160,-20 0-95,0-1 127,20 1-96,0-20-128,1 0 0,19-1-32,-20-19-160,20 0-480,0 0-609,0-19-865,20-1-2210</inkml:trace>
  <inkml:trace contextRef="#ctx0" brushRef="#br0" timeOffset="118508.7783">17134 5822 14381,'0'20'160,"0"-20"1730,20 19 256,0 2-320,19 18-481,-19-19-384,20 20 128,0-20-384,0 0-129,-21-1-255,21 21-161,-20-20-64,0 0 32,-1-20-128,-19 19 128,0-19-448,0 0-513,0 0-672,0 0-1090,-19 21-3619</inkml:trace>
  <inkml:trace contextRef="#ctx0" brushRef="#br0" timeOffset="120115.8702">7921 7093 10634,'0'0'256,"0"0"2370,0 0-736,0 0-609,0 0-128,0-19-160,20 0-192,-20 19-64,20-21-33,-20-19-95,20 20-225,-20-19 1,20 19-33,-20-20-64,0 1-63,0 19-33,0-20-32,0 0-64,0 20 32,0 0-32,0 20-32,-20-19 96,20 19-160,0 0-128,0 0-128,20 19 128,-20 1 128,19 0 32,1 0 32,1 20 0,18-20 0,-20 19 32,22 1 32,-22 0-32,1-20-64,0 19 33,0-18 31,-20-2 64,0-19 32,0 21 64,0-21 161,-20 0-97,0 0-64,0 0 0,-19 0-288,-1-21 32,-20 21 32,21-19-64,-1-2-32,-19 1 32,18 1-32,-18 19 96,19-20-64,21 0 32,-1 20-64,20 0 96,0 0-224,0 0-128,20 0 384,19-20-64,1 20 96,-1 0-32,21 0 96,0-20 0,-1 20 64,1-20-31,0 20-65,-1-19 32,-19-1 0,0 20-128,-20 0 0,-20-20 160,0 20 32,0 0-63,0 0 31,-20 20-256,-1-20 32,2 20 96,-1 19-128,-20-19 160,1 20-160,-2-1 64,2 2 32,20-22-64,-22 21 96,22-21-224,-1-19-193,20 21-1120,-20-21-1282,20 0-4772,0 0-4228</inkml:trace>
  <inkml:trace contextRef="#ctx0" brushRef="#br0" timeOffset="131079.4973">9054 3556 2626,'0'0'2146,"0"0"0,0 0-384,0 0-641,0 0 32,0 0-160,0 0-128,0 0-161,0 0 33,0 0 32,0-19 128,0 19-33,0 0-95,0 0-96,0 0-161,0 0-127,0 0-1,0 0 0,0 0-95,0 0 63,0 0 0,0 0 97,0 0-33,0 0 0,0 0 33,0 0-97,0 0 97,0 0-33,0 0-128,0 0-192,0 0 65,0 0 63,0 0-32,0 0-128,0 0 32,0 0-32,0 0 160,0 0-128,0 0-31,0-20-1,0 20 64,0 0-64,0 0 96,0 0-192,0-20 32,0 20 96,0 0-64,0 0 64,0 0 0,0 0 160,0-20-288,0 20 129,0 0 31,0 0-96,0-20 96,-21 20-192,21 0 192,0-20-64,0 20 0,0 0 96,0 0-32,0-19-32,0 19-32,0-20 32,-20 20 1,20-20 31,0 20 0,0 0-96,0-20 64,-19 20-288,19-21 512,-20 21-288,20-19 64,-20 0-64,20-2 64,-20 21-96,0-19-32,20-2 128,-19 21-64,-2-19 32,1 19 1,20-20-65,-19 20 32,-1 0 0,20-20 32,-20 20-321,0-20 514,0 20-225,20 0 32,-39-20-64,18 20 0,2 0-32,-1-20 64,0 20-96,0-20 192,0 20-224,1-19 128,-1 19-64,-1-20 32,2 20 32,-1 0-32,1-20 96,19 20-192,-21 0 160,21-20-160,-20 20 224,1 0-256,19 0-32,-20-20 352,20 20-160,0 0-64,-20 0-160,20-20 448,0 20-256,-20 0 0,20 0-32,0 0 64,0 0-32,0 0-32,0 0 0,0 0 64,0 0-96,0 0 96,0 0-289,0 0 482,0 0-289,0 0-32,0 0 128,0 0-96,0 0 31,0 0 1,0 0-64,0 0-32,0 0-32,0 20 64,20-20 128,-20 0-64,0 20 32,20-20 0,-20 0 32,20 40-32,-20-40 0,19 20 0,-19-20 0,20 19-32,-20-19 32,0 0 0,0 0 192,0 0-352,0 0 224,0 0 64,0 0-32,0 0 0,0 0 65,0 0-161,-20 0 0,20 0-32,-19 0 64,19 0-32,-20 0 0,20 0 32,-20 0 0,20 0 32,-20 0-128,20 0 0,-20 0 64,20-19 0,0 19 32,-19 0-129,19-20 65,-20 20 32,20 0 0,0 0 0,0-20 32,-21 20-96,21 0 64,0 0-32,0 0 32,-19-20 0,19 20 0,0 0-256,0 0 544,0 0-288,0 0-32,0 0 0,0 0 0,0 0 64,0 0-128,0 0-32,0 0-96,0 0-64,0 0 160,19 20 63,-19 0 162,21 0-161,-1-1 64,-20 1 96,19-20-160,-19 20 96,20 0 64,-20 0-160,0-20 64,20 0 32,-20 0-32,0 0 32,0 0 64,0 0 0,0 0 64,0 0 0,0 0 128,0 0-63,0 0-193,-20-20-32,20 0 0,0 0-32,-20 0 32,20 1-64,-19-1 192,19 0-192,0 0 0,-20 20 128,20-20-64,0 20 64,0-20-128,-21 20-32,21-20 96,0 20 0,0 0-65,0 0-159,21-19 0,-21 19 192,20 0 32,19 0-64,-19 0 32,20 0 96,-1-20 0,1 20 128,-20 0-192,-1 0 0,2 0 64,-1 0 32,-20 0-32,0 0-480,0 0-1666,-20 0-2658,-1 20-4869,2-20 3747</inkml:trace>
  <inkml:trace contextRef="#ctx0" brushRef="#br0" timeOffset="134879.7147">1350 3278 11082,'-20'0'-128,"20"0"96,0 0 833,0 0 448,0 0-32,0 0-480,0-19-65,0 19-31,0 0-1,0 0-63,0 0-32,20-21-65,-20 21-96,20-19-31,-20-1 63,19 0-64,21 0 161,-20 0-193,19-20-64,2 1-95,-2 19 127,-19-20-224,20 20-32,-1-19 96,1 19-192,0-20 0,0 20 96,-1 0-32,-19 1 32,0-2 64,19 2-96,-18-2 0,18 2 96,1 0 64,19-2 1,1 1-33,0 0 64,-21-19-96,21 39 0,-1-20-64,0 0 0,1 0 64,0 0-64,-1 0 224,20 1-320,-19-1 257,0 0-129,19-20 64,1 20-32,-1 0 32,1 0 0,-1 1 0,0-2-64,21 21 64,-21-19 0,1-2-128,-21 2 97,20 19-65,0-19 32,1 19 96,-1-21-416,21 2 320,-21-2 384,1 21-448,-1-19 64,0-1-160,1 20 128,-1 0-32,1-20 64,-20 20-64,19 0 32,1-20 64,-1 20-96,1 0-192,-1 0 448,1-20-192,-1 20-32,-20 0-32,20 0 0,1 0 0,-20 0 64,0 0-96,-1 0 96,20 0-64,-19 0-224,0 0 448,19 20-224,-20-20 97,21 20-129,-21-20 0,21 20 64,-20-20-64,19 20 64,-19-20 0,-2 19-32,21-19 0,-19 0 160,0 21-160,-1-2 32,1-19 0,0 21 192,19-21-352,-20 19 224,1-19-64,19 0-32,-19 19 64,20-19-32,-21 0 32,21 21-32,-21-21 64,1 0-128,0 19 64,-1-19 0,0 0-32,-18 21-32,17-21 128,2 19-96,0-19 193,-21 20-225,2-20 96,-2 20-32,21-20 64,-21 20-64,1 0 0,-1 0 0,2-20 32,18 20-32,-19 0-32,0-20 0,-1 19 96,1 1-96,0 0 96,-1-20 0,1 20-96,-1 0 96,2 0-96,18-1 0,-19-19 0,0 20 64,-20 0-32,19 0-64,1 1 64,-20-2-32,19 0 0,-18 2 32,-2-2 96,1 2-192,20-2 96,-20 1-32,-20 20 32,19-20 1,1 0-33,1 19 96,-2-19-64,1 20 128,-1-20-224,22 0 96,-22 19 96,1-19-160,0 0 32,0 0 32,0 20 0,-20-21 0,19 2 64,-19-2-128,21-19 64,-21 21 32,0-2 32,0 0-32,0-19 0,0 0 0,20 0 0,-20 21 65,0-21 31,0 0-224,0 0-64,0 0-481,0 0-480,0 0-769,-20-21-864,-1 21-5222,2 0 257</inkml:trace>
  <inkml:trace contextRef="#ctx0" brushRef="#br0" timeOffset="135319.7399">9013 3219 11210,'0'0'4036,"0"0"-4068,0 0 1313,0 19-544,0-19 128,20 0-1,1 21-95,-21-2 192,19 2-160,1-2-257,20 0 33,-20 2-65,-1-1-95,21 0-1,-20 0-31,0-1-33,-1-19 0,2 20 1,-21-20 63,20 20-320,-20-20 160,19 0 1,-19 0 159,0 0 96,0-20 65,0 20-225,20-20-95,0 1-386,-20-21 450,20 20-225,-20-20-96,20 0 32,-1 21 32,-19-21-96,0 20 64,20 0 0,-20 0-32,0 20-32,0 0 128,0 0-288,0 0-289,0 0-1312,0 20-1026,-20 0-1441,1 0-8969</inkml:trace>
  <inkml:trace contextRef="#ctx0" brushRef="#br0" timeOffset="140435.0324">1628 3616 7719,'0'-20'865,"0"0"-417,0 0 1954,0 20-704,-20-19-289,20-1-224,-20 20-288,0-20-224,20 20 32,-39-20-97,18 20-127,-18 0-129,-1 0-192,0 0-96,-19 20 0,19-20 0,-20 20-64,1 19 128,0-19-64,18 20 129,2-20-1,-21 20 0,21-1-96,-1 1 32,20 0-64,-20 19 32,20-19-32,20 0 32,-19 0 33,19 0 31,19-1 0,-19 1-32,20-1 64,20 1 64,-20 1-159,20-1-1,-1-2 96,1 2 0,0-19-96,-1 18 128,1-19-32,20 0 33,-1 0-1,1 0-32,0 0 160,19-20 33,-20 0-1,21 0 65,-1 0 31,1-20 129,-21 0-65,21-20 33,-20-19-65,19-2-95,-20 2-193,1-1 64,-20 1-224,-20 19 192,-1-19 1,1 19-161,-20-20 0,20 21-32,-20-1 64,-20-19 32,20 19-192,-20 0 96,1 0-64,-21 0-96,0 20 96,0-20-192,1 21 160,-21-1-224,21 0 95,19 0-95,-40 20 32,0 0 32,-19 0-32,-1 0-1,-19 0 33,0 20-256,20-20-417,19 20-865,21 0-1281,18-20-3587,21 19-5573</inkml:trace>
  <inkml:trace contextRef="#ctx0" brushRef="#br0" timeOffset="141868.1144">8914 3636 12203,'-40'0'513,"20"-20"159,1 20 770,-21 0-546,20-20-63,-19 20-320,-2 0-97,22 0-256,-21 0 96,0 0-95,21 0-161,-22 0-64,2 20-97,-1 20 65,1 0 32,19 0 32,-20 38 0,40-17 32,0 18 96,0-19-64,20 19 96,0-19 1,19 0-1,2-1 64,-2-19 160,21 0 33,19-1 159,1-19 1,-1 0-1,1-20-95,19 0 95,-20 0 33,1-20 31,19-20 225,-20 21-64,-19-42-97,20 23 1,-22-23-32,-17 1-289,-22 21 32,1-40-160,-20 19-95,0-19-97,-20 18-193,1-17-63,-22 18-160,-17 0 96,17 20-65,-38 20 65,20 20-64,-41 0 95,20 0-319,1 20-545,20 20-449,19-20-2145,1 0-10346</inkml:trace>
  <inkml:trace contextRef="#ctx0" brushRef="#br0" timeOffset="143222.1918">1290 3517 6021,'-79'20'256,"39"-20"193,20 0 1345,-19 0-769,-2 19-289,22-19-127,-1 0-353,-20 20-160,20 0 32,1 0-64,-1 0-32,0 20 32,0-1 65,0 22-33,0-2 128,20 0 64,0 21 129,0-21-65,20 1-32,0-21 0,0 21-31,20-20 31,-1 0-64,1 0 193,19-21-1,1 2-64,0-2 97,39-19-97,-20 0-95,20 0-33,-19 0-32,19 0 0,-19-19 97,-1 19 127,0-21 64,-19 2 257,0-2-96,-1-17 96,-19-2 63,0 19-31,-20-18-288,0-1-1,19 0-128,-39 0 1,20 1-193,-20-21 0,0 20-32,0 0 32,0 0-127,-20 2-33,0-2 64,1-20-32,-1 20-96,-20 0 64,1 20-128,-2-19 32,2 19-33,-1 0 97,1 20-96,19-20 0,-20 20 32,0 0 0,-19 0 96,-1 0-128,0 0 32,1 0 0,-1 0 32,20 20-320,20-20-1122,1 0-1473,19 20-1729,19-20-9738</inkml:trace>
  <inkml:trace contextRef="#ctx0" brushRef="#br0" timeOffset="159446.1198">8219 3040 15022,'-20'-20'-64,"20"0"928,0 20-287,20 0-193,0-20 161,0 20-161,20 0 97,-1 20-1,21-20 161,-21 40-225,21-20 33,0 0-33,-1 19 193,1 1-289,0 0 64,-1 20-95,-19-20 63,-1-2-32,1 3 32,-20-21-191,0 0 255,-20-1-64,0 1 1,0-20 63,0 0 0,0 0 65,0 0-129,-20 0-128,0 0-95,1-20-129,-22 1 64,22-1-32,-21 0 0,0-21 32,1 22-96,-1-21 64,0 21-96,0-21 128,1 0-64,-1 0-32,1 0-32,-2 1 128,2-1-96,-1 0 32,20 20 128,-19 1-96,18 19 96,2-20-32,-1 20 32,0-20-32,20 20-64,-20 0 193,20-20-257,0 20 32,0 0 64,0 0-161,0 20-159,0 0 96,20 0 160,-20 19 64,20 1-32,-20 20-32,20-21 0,-1 1 0,-19 20 32,21-41 0,-21 21-64,20-19 128,-20-21-128,0 0 96,0 0 129,0 0 159,0 0 128,0 0-31,-20-21-353,20-19-64,-21 21 0,2-21-32,-1 0 96,-20 20-160,20-19 128,1-1-32,19 20-160,-20-20 224,-1 20-128,21 1 0,-19-1 32,19 0-32,0 20 192,-20 0-320,20-20 96,0 20-32,20 0-193,-20 0 161,19 20-32,22-20 256,-2 20-96,1 0 0,20-20 32,-1 19-32,-19-19 64,-1 20-96,21-20 64,-21 0-32,-18 0 0,-1 0 0,-1 0 96,1 0-31,-20 0-33,0 0 64,0 0 0,0 0 96,0 0-160,0 0-416,0 0-962,0 0-1889,-20 20-7079,1-20 577</inkml:trace>
  <inkml:trace contextRef="#ctx0" brushRef="#br0" timeOffset="162406.2891">12905 3497 6566,'-20'0'320,"1"-20"1378,19 20 255,0 0-255,-21 0-257,21 0-416,0 0-256,0-20-64,0 20-129,21 0 1,-2-20 416,41 1 160,19-1 32,21-20-192,18 0-96,22 0-225,-22 0-95,2 1-193,-21 19-223,0 0-161,-39 0 32,-40 20 0,0 0-64,0 0-32,-20 0-33,0 0-287,0 0-192,0 0-514,-20 0-1056,0 0-1089,0 0-6886</inkml:trace>
  <inkml:trace contextRef="#ctx0" brushRef="#br0" timeOffset="162795.3113">13500 3040 14445,'0'0'417,"0"0"287,0 0 513,0 0-288,21 0 64,-1 0-416,-1 0-193,21 0 129,0 20 63,0 0 129,19-20-289,-19 19-63,19-19-1,-19 0 32,0 20-63,0-20-33,-21 0-32,1 0-160,0 0 0,-20 0-64,0 0 64,0 0-32,0 0 129,0 20 95,-20-20-64,0 20 0,-19 0-288,19 0 160,-20-20-32,0 20-32,20-1 32,-19 2 33,19-2-33,0-19-160,0 0-929,20 0-1666,0 21-4420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Ссылочная целостность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69309"/>
            <a:ext cx="7511472" cy="5202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insert into Apply values (123, 'Stanford', 'CS', 'Y');</a:t>
            </a:r>
          </a:p>
          <a:p>
            <a:pPr marL="0" indent="0">
              <a:buNone/>
            </a:pPr>
            <a:r>
              <a:rPr lang="en-US" dirty="0"/>
              <a:t>insert into Apply values (234, 'Berkeley', 'biology', 'N');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(234, 'Bob', 3.6, 1500);</a:t>
            </a:r>
          </a:p>
          <a:p>
            <a:pPr marL="0" indent="0">
              <a:buNone/>
            </a:pPr>
            <a:r>
              <a:rPr lang="en-US" dirty="0"/>
              <a:t>insert into College values ('Stanford', 'CA', 15000);</a:t>
            </a:r>
          </a:p>
          <a:p>
            <a:pPr marL="0" indent="0">
              <a:buNone/>
            </a:pPr>
            <a:r>
              <a:rPr lang="en-US" dirty="0"/>
              <a:t>insert into College values ('Berkeley', 'CA', 36000);</a:t>
            </a:r>
          </a:p>
          <a:p>
            <a:pPr marL="0" indent="0">
              <a:buNone/>
            </a:pPr>
            <a:r>
              <a:rPr lang="en-US" dirty="0"/>
              <a:t>insert into Apply values (123, 'Stanford', 'CS', 'Y');</a:t>
            </a:r>
          </a:p>
          <a:p>
            <a:pPr marL="0" indent="0">
              <a:buNone/>
            </a:pPr>
            <a:r>
              <a:rPr lang="en-US" dirty="0"/>
              <a:t>insert into Apply values (234, 'Berkeley', 'biology', 'N');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Apply set </a:t>
            </a:r>
            <a:r>
              <a:rPr lang="en-US" dirty="0" err="1"/>
              <a:t>sID</a:t>
            </a:r>
            <a:r>
              <a:rPr lang="en-US" dirty="0"/>
              <a:t> = 345 where </a:t>
            </a:r>
            <a:r>
              <a:rPr lang="en-US" dirty="0" err="1"/>
              <a:t>sID</a:t>
            </a:r>
            <a:r>
              <a:rPr lang="en-US" dirty="0"/>
              <a:t> = 123;</a:t>
            </a:r>
          </a:p>
          <a:p>
            <a:pPr marL="0" indent="0">
              <a:buNone/>
            </a:pPr>
            <a:r>
              <a:rPr lang="en-US" dirty="0"/>
              <a:t>update Apply set </a:t>
            </a:r>
            <a:r>
              <a:rPr lang="en-US" dirty="0" err="1"/>
              <a:t>sID</a:t>
            </a:r>
            <a:r>
              <a:rPr lang="en-US" dirty="0"/>
              <a:t> = 234 where </a:t>
            </a:r>
            <a:r>
              <a:rPr lang="en-US" dirty="0" err="1"/>
              <a:t>sID</a:t>
            </a:r>
            <a:r>
              <a:rPr lang="en-US" dirty="0"/>
              <a:t> = 123;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College where </a:t>
            </a:r>
            <a:r>
              <a:rPr lang="en-US" dirty="0" err="1"/>
              <a:t>cName</a:t>
            </a:r>
            <a:r>
              <a:rPr lang="en-US" dirty="0"/>
              <a:t> = 'Stanford';</a:t>
            </a:r>
          </a:p>
          <a:p>
            <a:pPr marL="0" indent="0">
              <a:buNone/>
            </a:pPr>
            <a:r>
              <a:rPr lang="en-US" dirty="0"/>
              <a:t>delete from Student where </a:t>
            </a:r>
            <a:r>
              <a:rPr lang="en-US" dirty="0" err="1"/>
              <a:t>sID</a:t>
            </a:r>
            <a:r>
              <a:rPr lang="en-US" dirty="0"/>
              <a:t> = 234;</a:t>
            </a:r>
          </a:p>
          <a:p>
            <a:pPr marL="0" indent="0">
              <a:buNone/>
            </a:pPr>
            <a:r>
              <a:rPr lang="en-US" dirty="0"/>
              <a:t>delete from Student where </a:t>
            </a:r>
            <a:r>
              <a:rPr lang="en-US" dirty="0" err="1"/>
              <a:t>sID</a:t>
            </a:r>
            <a:r>
              <a:rPr lang="en-US" dirty="0"/>
              <a:t> = 123;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Bezerkeley</a:t>
            </a:r>
            <a:r>
              <a:rPr lang="en-US" dirty="0"/>
              <a:t>' where </a:t>
            </a:r>
            <a:r>
              <a:rPr lang="en-US" dirty="0" err="1"/>
              <a:t>cName</a:t>
            </a:r>
            <a:r>
              <a:rPr lang="en-US" dirty="0"/>
              <a:t> = 'Berkeley';</a:t>
            </a:r>
          </a:p>
        </p:txBody>
      </p:sp>
    </p:spTree>
    <p:extLst>
      <p:ext uri="{BB962C8B-B14F-4D97-AF65-F5344CB8AC3E}">
        <p14:creationId xmlns:p14="http://schemas.microsoft.com/office/powerpoint/2010/main" val="24803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94022"/>
            <a:ext cx="7511472" cy="51280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Apply(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references Student(</a:t>
            </a:r>
            <a:r>
              <a:rPr lang="en-US" dirty="0" err="1"/>
              <a:t>sID</a:t>
            </a:r>
            <a:r>
              <a:rPr lang="en-US" dirty="0"/>
              <a:t>) on delete set null,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cName</a:t>
            </a:r>
            <a:r>
              <a:rPr lang="en-US" dirty="0"/>
              <a:t> text references College(</a:t>
            </a:r>
            <a:r>
              <a:rPr lang="en-US" dirty="0" err="1"/>
              <a:t>cName</a:t>
            </a:r>
            <a:r>
              <a:rPr lang="en-US" dirty="0"/>
              <a:t>) on update cascade,</a:t>
            </a:r>
          </a:p>
          <a:p>
            <a:pPr marL="0" indent="0">
              <a:buNone/>
            </a:pPr>
            <a:r>
              <a:rPr lang="en-US" dirty="0"/>
              <a:t>                   major text, decision 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(345, 'Craig', 3.5, 500);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Apply values (123, 'Stanford', 'CS', 'Y');</a:t>
            </a:r>
          </a:p>
          <a:p>
            <a:pPr marL="0" indent="0">
              <a:buNone/>
            </a:pPr>
            <a:r>
              <a:rPr lang="en-US" dirty="0"/>
              <a:t>insert into Apply values (123, 'Berkeley', 'CS', 'Y');</a:t>
            </a:r>
          </a:p>
          <a:p>
            <a:pPr marL="0" indent="0">
              <a:buNone/>
            </a:pPr>
            <a:r>
              <a:rPr lang="en-US" dirty="0"/>
              <a:t>insert into Apply values (234, 'Berkeley', 'biology', 'N');</a:t>
            </a:r>
          </a:p>
          <a:p>
            <a:pPr marL="0" indent="0">
              <a:buNone/>
            </a:pPr>
            <a:r>
              <a:rPr lang="en-US" dirty="0"/>
              <a:t>insert into Apply values (345, 'Stanford', 'history', 'Y');</a:t>
            </a:r>
          </a:p>
          <a:p>
            <a:pPr marL="0" indent="0">
              <a:buNone/>
            </a:pPr>
            <a:r>
              <a:rPr lang="en-US" dirty="0"/>
              <a:t>insert into Apply values (345, 'Stanford', 'CS', 'Y');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r>
              <a:rPr lang="en-US" dirty="0"/>
              <a:t>delete from Student where </a:t>
            </a:r>
            <a:r>
              <a:rPr lang="en-US" dirty="0" err="1"/>
              <a:t>sID</a:t>
            </a:r>
            <a:r>
              <a:rPr lang="en-US" dirty="0"/>
              <a:t> &gt; 200;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Bezerkeley</a:t>
            </a:r>
            <a:r>
              <a:rPr lang="en-US" dirty="0"/>
              <a:t>' where </a:t>
            </a:r>
            <a:r>
              <a:rPr lang="en-US" dirty="0" err="1"/>
              <a:t>cName</a:t>
            </a:r>
            <a:r>
              <a:rPr lang="en-US" dirty="0"/>
              <a:t> = 'Berkeley';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</p:txBody>
      </p:sp>
    </p:spTree>
    <p:extLst>
      <p:ext uri="{BB962C8B-B14F-4D97-AF65-F5344CB8AC3E}">
        <p14:creationId xmlns:p14="http://schemas.microsoft.com/office/powerpoint/2010/main" val="412236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 (внешний ключ на несколько атрибутов)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T (A </a:t>
            </a:r>
            <a:r>
              <a:rPr lang="en-US" dirty="0" err="1"/>
              <a:t>int</a:t>
            </a:r>
            <a:r>
              <a:rPr lang="en-US" dirty="0"/>
              <a:t>, B </a:t>
            </a:r>
            <a:r>
              <a:rPr lang="en-US" dirty="0" err="1"/>
              <a:t>int</a:t>
            </a:r>
            <a:r>
              <a:rPr lang="en-US" dirty="0"/>
              <a:t>, C </a:t>
            </a:r>
            <a:r>
              <a:rPr lang="en-US" dirty="0" err="1"/>
              <a:t>int</a:t>
            </a:r>
            <a:r>
              <a:rPr lang="en-US" dirty="0"/>
              <a:t>, primary key (A,B),</a:t>
            </a:r>
          </a:p>
          <a:p>
            <a:pPr marL="0" indent="0">
              <a:buNone/>
            </a:pPr>
            <a:r>
              <a:rPr lang="en-US" dirty="0"/>
              <a:t>                foreign key (B,C) references T(A,B) on delete cascade);</a:t>
            </a:r>
          </a:p>
          <a:p>
            <a:pPr marL="0" indent="0">
              <a:buNone/>
            </a:pPr>
            <a:r>
              <a:rPr lang="en-US" dirty="0"/>
              <a:t>insert into T values (1,1,1);</a:t>
            </a:r>
          </a:p>
          <a:p>
            <a:pPr marL="0" indent="0">
              <a:buNone/>
            </a:pPr>
            <a:r>
              <a:rPr lang="en-US" dirty="0"/>
              <a:t>insert into T values (2,1,1);</a:t>
            </a:r>
          </a:p>
          <a:p>
            <a:pPr marL="0" indent="0">
              <a:buNone/>
            </a:pPr>
            <a:r>
              <a:rPr lang="en-US" dirty="0"/>
              <a:t>insert into T values (3,2,1);</a:t>
            </a:r>
          </a:p>
          <a:p>
            <a:pPr marL="0" indent="0">
              <a:buNone/>
            </a:pPr>
            <a:r>
              <a:rPr lang="en-US" dirty="0"/>
              <a:t>insert into T values (4,3,2);</a:t>
            </a:r>
          </a:p>
          <a:p>
            <a:pPr marL="0" indent="0">
              <a:buNone/>
            </a:pPr>
            <a:r>
              <a:rPr lang="en-US" dirty="0"/>
              <a:t>insert into T values (5,4,3);</a:t>
            </a:r>
          </a:p>
          <a:p>
            <a:pPr marL="0" indent="0">
              <a:buNone/>
            </a:pPr>
            <a:r>
              <a:rPr lang="en-US" dirty="0"/>
              <a:t>insert into T values (6,5,4);</a:t>
            </a:r>
          </a:p>
          <a:p>
            <a:pPr marL="0" indent="0">
              <a:buNone/>
            </a:pPr>
            <a:r>
              <a:rPr lang="en-US" dirty="0"/>
              <a:t>insert into T values (7,6,5);</a:t>
            </a:r>
          </a:p>
          <a:p>
            <a:pPr marL="0" indent="0">
              <a:buNone/>
            </a:pPr>
            <a:r>
              <a:rPr lang="en-US" dirty="0"/>
              <a:t>insert into T values (8,7,6);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T where A=1;</a:t>
            </a:r>
          </a:p>
          <a:p>
            <a:pPr marL="0" indent="0">
              <a:buNone/>
            </a:pPr>
            <a:r>
              <a:rPr lang="en-US" dirty="0"/>
              <a:t>select * from T;</a:t>
            </a:r>
          </a:p>
        </p:txBody>
      </p:sp>
    </p:spTree>
    <p:extLst>
      <p:ext uri="{BB962C8B-B14F-4D97-AF65-F5344CB8AC3E}">
        <p14:creationId xmlns:p14="http://schemas.microsoft.com/office/powerpoint/2010/main" val="35860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целостности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Вводит ограничение на допустимые данные, в добавок к тем, которые накладываются на структуры и типы.</a:t>
            </a:r>
          </a:p>
          <a:p>
            <a:pPr marL="0" indent="0">
              <a:buNone/>
            </a:pPr>
            <a:r>
              <a:rPr lang="ru-RU" dirty="0" smtClean="0"/>
              <a:t>Ссылочная целостность: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Целостность ссылок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Нет </a:t>
            </a:r>
            <a:r>
              <a:rPr lang="en-US" dirty="0" smtClean="0"/>
              <a:t>“</a:t>
            </a:r>
            <a:r>
              <a:rPr lang="ru-RU" dirty="0" smtClean="0"/>
              <a:t>висящих</a:t>
            </a:r>
            <a:r>
              <a:rPr lang="en-US" dirty="0" smtClean="0"/>
              <a:t>”</a:t>
            </a:r>
            <a:r>
              <a:rPr lang="ru-RU" dirty="0" smtClean="0"/>
              <a:t>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5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7" y="2086864"/>
            <a:ext cx="2133600" cy="1547447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80" y="2086864"/>
            <a:ext cx="2895600" cy="1992921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03" y="2086864"/>
            <a:ext cx="2514600" cy="12593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83059" y="1582439"/>
              <a:ext cx="7241060" cy="3248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619" y="1566599"/>
                <a:ext cx="7266980" cy="32781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2681416" y="4465986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Ссылочная целостность от </a:t>
            </a:r>
            <a:r>
              <a:rPr lang="en-US" dirty="0" smtClean="0"/>
              <a:t>R.A   </a:t>
            </a:r>
            <a:r>
              <a:rPr lang="ru-RU" dirty="0" smtClean="0"/>
              <a:t>к </a:t>
            </a:r>
            <a:r>
              <a:rPr lang="en-US" dirty="0" smtClean="0"/>
              <a:t>  S.B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5611" y="5189838"/>
            <a:ext cx="770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Каждое значение в колонке </a:t>
            </a:r>
            <a:r>
              <a:rPr lang="en-US" dirty="0" smtClean="0"/>
              <a:t>A </a:t>
            </a:r>
            <a:r>
              <a:rPr lang="ru-RU" dirty="0" smtClean="0"/>
              <a:t>таблицы </a:t>
            </a:r>
            <a:r>
              <a:rPr lang="en-US" dirty="0" smtClean="0"/>
              <a:t>R </a:t>
            </a:r>
            <a:r>
              <a:rPr lang="ru-RU" dirty="0" smtClean="0"/>
              <a:t>должно существовать в</a:t>
            </a:r>
            <a:endParaRPr lang="en-US" dirty="0" smtClean="0"/>
          </a:p>
          <a:p>
            <a:r>
              <a:rPr lang="ru-RU" dirty="0" smtClean="0"/>
              <a:t>колонке</a:t>
            </a:r>
            <a:r>
              <a:rPr lang="en-US" dirty="0" smtClean="0"/>
              <a:t> B </a:t>
            </a:r>
            <a:r>
              <a:rPr lang="ru-RU" dirty="0" smtClean="0"/>
              <a:t>таблицы 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Рассмотрим 2 таблицы</a:t>
            </a:r>
          </a:p>
          <a:p>
            <a:pPr marL="0" indent="0">
              <a:buNone/>
            </a:pPr>
            <a:r>
              <a:rPr lang="en-US" dirty="0" smtClean="0"/>
              <a:t>Dorm(name, address)</a:t>
            </a:r>
          </a:p>
          <a:p>
            <a:pPr marL="0" indent="0">
              <a:buNone/>
            </a:pPr>
            <a:r>
              <a:rPr lang="en-US" dirty="0" smtClean="0"/>
              <a:t>Student(name, </a:t>
            </a:r>
            <a:r>
              <a:rPr lang="en-US" dirty="0" err="1" smtClean="0"/>
              <a:t>dormName</a:t>
            </a:r>
            <a:r>
              <a:rPr lang="en-US" dirty="0" smtClean="0"/>
              <a:t>, </a:t>
            </a:r>
            <a:r>
              <a:rPr lang="en-US" dirty="0" err="1" smtClean="0"/>
              <a:t>roommateName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Предположим, что некоторые студенты живут в одиночных комнатах (</a:t>
            </a:r>
            <a:r>
              <a:rPr lang="en-US" dirty="0" err="1" smtClean="0"/>
              <a:t>roommateName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NULL) </a:t>
            </a:r>
            <a:r>
              <a:rPr lang="ru-RU" dirty="0" smtClean="0"/>
              <a:t>и нет пустых общежитий (</a:t>
            </a:r>
            <a:r>
              <a:rPr lang="en-US" dirty="0" smtClean="0"/>
              <a:t>dorm). </a:t>
            </a:r>
            <a:r>
              <a:rPr lang="ru-RU" dirty="0" smtClean="0"/>
              <a:t>Какое из следующих ограничений ссылочной целостности не выполняется?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Dorm</a:t>
            </a:r>
            <a:r>
              <a:rPr lang="ru-RU" dirty="0" smtClean="0"/>
              <a:t>.</a:t>
            </a:r>
            <a:r>
              <a:rPr lang="en-US" dirty="0" smtClean="0"/>
              <a:t>Name </a:t>
            </a:r>
            <a:r>
              <a:rPr lang="ru-RU" dirty="0" smtClean="0"/>
              <a:t>от </a:t>
            </a:r>
            <a:r>
              <a:rPr lang="en-US" dirty="0" err="1" smtClean="0"/>
              <a:t>Student.dormName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Student.dormName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err="1" smtClean="0"/>
              <a:t>Dorm.Name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Student.roommateName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err="1" smtClean="0"/>
              <a:t>Student.Name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Student.Name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err="1" smtClean="0"/>
              <a:t>Student.rommateName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Ссылочная целостность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Ссылочная целостность </a:t>
            </a:r>
            <a:r>
              <a:rPr lang="en-US" dirty="0" smtClean="0"/>
              <a:t>S.B </a:t>
            </a:r>
            <a:r>
              <a:rPr lang="ru-RU" dirty="0" smtClean="0"/>
              <a:t>от</a:t>
            </a:r>
            <a:r>
              <a:rPr lang="en-US" dirty="0" smtClean="0"/>
              <a:t> R.A</a:t>
            </a:r>
          </a:p>
          <a:p>
            <a:pPr marL="0" indent="0">
              <a:buNone/>
            </a:pPr>
            <a:r>
              <a:rPr lang="ru-RU" dirty="0" smtClean="0"/>
              <a:t>Каждое значение в колонке </a:t>
            </a:r>
            <a:r>
              <a:rPr lang="en-US" dirty="0" smtClean="0"/>
              <a:t>A </a:t>
            </a:r>
            <a:r>
              <a:rPr lang="ru-RU" dirty="0" smtClean="0"/>
              <a:t>таблицы </a:t>
            </a:r>
            <a:r>
              <a:rPr lang="en-US" dirty="0" smtClean="0"/>
              <a:t>R </a:t>
            </a:r>
            <a:r>
              <a:rPr lang="ru-RU" dirty="0" smtClean="0"/>
              <a:t>должно существовать в колонке </a:t>
            </a:r>
            <a:r>
              <a:rPr lang="en-US" dirty="0" smtClean="0"/>
              <a:t>B </a:t>
            </a:r>
            <a:r>
              <a:rPr lang="ru-RU" dirty="0" smtClean="0"/>
              <a:t>таблицы </a:t>
            </a:r>
            <a:r>
              <a:rPr lang="en-US" dirty="0" smtClean="0"/>
              <a:t>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ru-RU" dirty="0" smtClean="0"/>
              <a:t>называется </a:t>
            </a:r>
            <a:r>
              <a:rPr lang="en-US" dirty="0" smtClean="0"/>
              <a:t>“foreign key” (</a:t>
            </a:r>
            <a:r>
              <a:rPr lang="ru-RU" dirty="0" smtClean="0"/>
              <a:t>внешний ключ)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Обычно требуется, чтобы </a:t>
            </a:r>
            <a:r>
              <a:rPr lang="en-US" dirty="0" smtClean="0"/>
              <a:t>B </a:t>
            </a:r>
            <a:r>
              <a:rPr lang="ru-RU" dirty="0" smtClean="0"/>
              <a:t>был первичным ключом для таблицы </a:t>
            </a:r>
            <a:r>
              <a:rPr lang="en-US" dirty="0" smtClean="0"/>
              <a:t>S </a:t>
            </a:r>
            <a:r>
              <a:rPr lang="ru-RU" dirty="0" smtClean="0"/>
              <a:t>или как минимум, уникальным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Внешние ключи, состоящие из множества </a:t>
            </a:r>
            <a:r>
              <a:rPr lang="ru-RU" dirty="0" err="1" smtClean="0"/>
              <a:t>трибутов</a:t>
            </a:r>
            <a:r>
              <a:rPr lang="ru-RU" dirty="0" smtClean="0"/>
              <a:t> также допустимы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Действие ограничений ссылочной целостности</a:t>
            </a:r>
            <a:r>
              <a:rPr lang="en-US" dirty="0" smtClean="0"/>
              <a:t> (S.B </a:t>
            </a:r>
            <a:r>
              <a:rPr lang="ru-RU" dirty="0" smtClean="0"/>
              <a:t>от </a:t>
            </a:r>
            <a:r>
              <a:rPr lang="en-US" dirty="0" smtClean="0"/>
              <a:t>R.A)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Модификации, потенциально нарушающие целостность: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Insert into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Delete from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 R.A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 S.B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95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36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Рассмотрим таблицы </a:t>
            </a:r>
            <a:r>
              <a:rPr lang="en-US" dirty="0" smtClean="0"/>
              <a:t>Dorm(name, address) </a:t>
            </a:r>
            <a:r>
              <a:rPr lang="ru-RU" dirty="0" smtClean="0"/>
              <a:t>и </a:t>
            </a:r>
            <a:r>
              <a:rPr lang="en-US" dirty="0" smtClean="0"/>
              <a:t>Student(name, </a:t>
            </a:r>
            <a:r>
              <a:rPr lang="en-US" dirty="0" err="1" smtClean="0"/>
              <a:t>dormName</a:t>
            </a:r>
            <a:r>
              <a:rPr lang="en-US" dirty="0" smtClean="0"/>
              <a:t>, </a:t>
            </a:r>
            <a:r>
              <a:rPr lang="en-US" dirty="0" err="1" smtClean="0"/>
              <a:t>roommateName</a:t>
            </a:r>
            <a:r>
              <a:rPr lang="en-US" dirty="0" smtClean="0"/>
              <a:t>) </a:t>
            </a:r>
            <a:r>
              <a:rPr lang="ru-RU" dirty="0" smtClean="0"/>
              <a:t>с ограничениями ссылочной целостности: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 Dorm.name </a:t>
            </a:r>
            <a:r>
              <a:rPr lang="ru-RU" dirty="0" smtClean="0"/>
              <a:t>от </a:t>
            </a:r>
            <a:r>
              <a:rPr lang="en-US" dirty="0" err="1" smtClean="0"/>
              <a:t>Student.dormName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 </a:t>
            </a:r>
            <a:r>
              <a:rPr lang="en-US" dirty="0" err="1" smtClean="0"/>
              <a:t>Student.dormName</a:t>
            </a:r>
            <a:r>
              <a:rPr lang="en-US" dirty="0" smtClean="0"/>
              <a:t> </a:t>
            </a:r>
            <a:r>
              <a:rPr lang="ru-RU" dirty="0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Dorm.Name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/>
              <a:t> </a:t>
            </a:r>
            <a:r>
              <a:rPr lang="en-US" dirty="0" smtClean="0"/>
              <a:t>Student.name </a:t>
            </a:r>
            <a:r>
              <a:rPr lang="ru-RU" dirty="0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Student.roommateName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Какая из следующих модификаций не может нарушить ограничение ссылочной целостности: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в таблицу </a:t>
            </a:r>
            <a:r>
              <a:rPr lang="en-US" dirty="0" smtClean="0"/>
              <a:t>Student (insert)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Удаление из таблицы </a:t>
            </a:r>
            <a:r>
              <a:rPr lang="en-US" dirty="0" smtClean="0"/>
              <a:t>Student (delete)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Изменение </a:t>
            </a:r>
            <a:r>
              <a:rPr lang="en-US" dirty="0" err="1" smtClean="0"/>
              <a:t>Student.roommateName</a:t>
            </a:r>
            <a:r>
              <a:rPr lang="en-US" dirty="0" smtClean="0"/>
              <a:t> (update)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Все из указанных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Действие ограничений ссылочной целостности</a:t>
            </a:r>
            <a:r>
              <a:rPr lang="en-US" dirty="0" smtClean="0"/>
              <a:t> (S.B </a:t>
            </a:r>
            <a:r>
              <a:rPr lang="ru-RU" dirty="0" smtClean="0"/>
              <a:t>от </a:t>
            </a:r>
            <a:r>
              <a:rPr lang="en-US" dirty="0" smtClean="0"/>
              <a:t>R.A)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Специальные действия: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Delete from S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restrict(</a:t>
            </a:r>
            <a:r>
              <a:rPr lang="ru-RU" dirty="0" smtClean="0"/>
              <a:t>по умолчанию</a:t>
            </a:r>
            <a:r>
              <a:rPr lang="en-US" dirty="0" smtClean="0"/>
              <a:t>), set null, cascade</a:t>
            </a:r>
            <a:r>
              <a:rPr lang="ru-RU" dirty="0" smtClean="0"/>
              <a:t> (каскадное удаление)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 S.B</a:t>
            </a:r>
          </a:p>
          <a:p>
            <a:pPr marL="457200" lvl="1" indent="0">
              <a:buNone/>
            </a:pPr>
            <a:r>
              <a:rPr lang="en-US" dirty="0" smtClean="0"/>
              <a:t>Restrict(</a:t>
            </a:r>
            <a:r>
              <a:rPr lang="ru-RU" dirty="0" smtClean="0"/>
              <a:t>по умолчанию</a:t>
            </a:r>
            <a:r>
              <a:rPr lang="en-US" dirty="0" smtClean="0"/>
              <a:t>), set null, cascade</a:t>
            </a:r>
            <a:r>
              <a:rPr lang="ru-RU" dirty="0" smtClean="0"/>
              <a:t> (каскадное удаление)</a:t>
            </a:r>
          </a:p>
        </p:txBody>
      </p:sp>
    </p:spTree>
    <p:extLst>
      <p:ext uri="{BB962C8B-B14F-4D97-AF65-F5344CB8AC3E}">
        <p14:creationId xmlns:p14="http://schemas.microsoft.com/office/powerpoint/2010/main" val="103172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College(</a:t>
            </a:r>
            <a:r>
              <a:rPr lang="en-US" dirty="0" err="1"/>
              <a:t>cName</a:t>
            </a:r>
            <a:r>
              <a:rPr lang="en-US" dirty="0"/>
              <a:t> text primary key, state text, enrollment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sName</a:t>
            </a:r>
            <a:r>
              <a:rPr lang="en-US" dirty="0"/>
              <a:t> text,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Apply(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references Student(</a:t>
            </a:r>
            <a:r>
              <a:rPr lang="en-US" dirty="0" err="1"/>
              <a:t>sID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cName</a:t>
            </a:r>
            <a:r>
              <a:rPr lang="en-US" dirty="0"/>
              <a:t> text references College(</a:t>
            </a:r>
            <a:r>
              <a:rPr lang="en-US" dirty="0" err="1"/>
              <a:t>cName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major text, decision text);</a:t>
            </a:r>
          </a:p>
        </p:txBody>
      </p:sp>
    </p:spTree>
    <p:extLst>
      <p:ext uri="{BB962C8B-B14F-4D97-AF65-F5344CB8AC3E}">
        <p14:creationId xmlns:p14="http://schemas.microsoft.com/office/powerpoint/2010/main" val="387354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1311</TotalTime>
  <Words>787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Ссылочная целостность </vt:lpstr>
      <vt:lpstr>Ограничения целостности</vt:lpstr>
      <vt:lpstr>пример</vt:lpstr>
      <vt:lpstr>вопрос</vt:lpstr>
      <vt:lpstr>Ссылочная целостность</vt:lpstr>
      <vt:lpstr>Действие ограничений ссылочной целостности (S.B от R.A)</vt:lpstr>
      <vt:lpstr>вопрос</vt:lpstr>
      <vt:lpstr>Действие ограничений ссылочной целостности (S.B от R.A)</vt:lpstr>
      <vt:lpstr>Пример 1</vt:lpstr>
      <vt:lpstr>Пример 1</vt:lpstr>
      <vt:lpstr>Пример 2</vt:lpstr>
      <vt:lpstr>Пример 4 (внешний ключ на несколько атрибутов)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125</cp:revision>
  <dcterms:created xsi:type="dcterms:W3CDTF">2013-09-20T05:28:19Z</dcterms:created>
  <dcterms:modified xsi:type="dcterms:W3CDTF">2013-12-07T03:24:27Z</dcterms:modified>
</cp:coreProperties>
</file>