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1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1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46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22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83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5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82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34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8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1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9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4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1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0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4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4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16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запросов к реляционным базам данных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</a:t>
            </a:r>
            <a:r>
              <a:rPr lang="ru-RU" dirty="0" err="1" smtClean="0"/>
              <a:t>Гребенкин</a:t>
            </a:r>
            <a:endParaRPr lang="ru-RU" dirty="0" smtClean="0"/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5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базой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6058" y="2418347"/>
            <a:ext cx="7429499" cy="1043740"/>
          </a:xfrm>
        </p:spPr>
        <p:txBody>
          <a:bodyPr/>
          <a:lstStyle/>
          <a:p>
            <a:r>
              <a:rPr lang="ru-RU" dirty="0" smtClean="0"/>
              <a:t>Разработать схему</a:t>
            </a:r>
            <a:r>
              <a:rPr lang="en-US" dirty="0" smtClean="0"/>
              <a:t>;</a:t>
            </a:r>
            <a:r>
              <a:rPr lang="ru-RU" dirty="0" smtClean="0"/>
              <a:t> Создать с помощью </a:t>
            </a:r>
            <a:r>
              <a:rPr lang="en-US" dirty="0" smtClean="0"/>
              <a:t>DDL (data definition language)</a:t>
            </a:r>
          </a:p>
          <a:p>
            <a:endParaRPr lang="en-US" dirty="0"/>
          </a:p>
        </p:txBody>
      </p:sp>
      <p:sp>
        <p:nvSpPr>
          <p:cNvPr id="7" name="Цилиндр 6"/>
          <p:cNvSpPr/>
          <p:nvPr/>
        </p:nvSpPr>
        <p:spPr>
          <a:xfrm>
            <a:off x="2975371" y="3786940"/>
            <a:ext cx="3190875" cy="19335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2858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базой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6060" y="2430379"/>
            <a:ext cx="7429499" cy="1356561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Разработать схему</a:t>
            </a:r>
            <a:r>
              <a:rPr lang="en-US" dirty="0" smtClean="0"/>
              <a:t>;</a:t>
            </a:r>
            <a:r>
              <a:rPr lang="ru-RU" dirty="0" smtClean="0"/>
              <a:t> Создать с помощью </a:t>
            </a:r>
            <a:r>
              <a:rPr lang="en-US" dirty="0" smtClean="0"/>
              <a:t>DDL (data definition language)</a:t>
            </a:r>
            <a:endParaRPr lang="ru-RU" dirty="0" smtClean="0"/>
          </a:p>
          <a:p>
            <a:r>
              <a:rPr lang="ru-RU" dirty="0" smtClean="0"/>
              <a:t>Загрузить данные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Цилиндр 3"/>
          <p:cNvSpPr/>
          <p:nvPr/>
        </p:nvSpPr>
        <p:spPr>
          <a:xfrm>
            <a:off x="2975371" y="3786940"/>
            <a:ext cx="3190875" cy="19335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" name="Прямоугольник 5"/>
          <p:cNvSpPr/>
          <p:nvPr/>
        </p:nvSpPr>
        <p:spPr>
          <a:xfrm>
            <a:off x="1006390" y="4571247"/>
            <a:ext cx="909326" cy="62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66112"/>
              </p:ext>
            </p:extLst>
          </p:nvPr>
        </p:nvGraphicFramePr>
        <p:xfrm>
          <a:off x="3280610" y="4389389"/>
          <a:ext cx="1041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2934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4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4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419761"/>
              </p:ext>
            </p:extLst>
          </p:nvPr>
        </p:nvGraphicFramePr>
        <p:xfrm>
          <a:off x="4768515" y="4397410"/>
          <a:ext cx="1041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2934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4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4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Стрелка вправо 8"/>
          <p:cNvSpPr/>
          <p:nvPr/>
        </p:nvSpPr>
        <p:spPr>
          <a:xfrm>
            <a:off x="1988720" y="4753727"/>
            <a:ext cx="1235743" cy="26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6836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базой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6060" y="2430379"/>
            <a:ext cx="7429499" cy="135656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Разработать схему</a:t>
            </a:r>
            <a:r>
              <a:rPr lang="en-US" dirty="0" smtClean="0"/>
              <a:t>;</a:t>
            </a:r>
            <a:r>
              <a:rPr lang="ru-RU" dirty="0" smtClean="0"/>
              <a:t> Создать с помощью </a:t>
            </a:r>
            <a:r>
              <a:rPr lang="en-US" dirty="0" smtClean="0"/>
              <a:t>DDL (data definition language)</a:t>
            </a:r>
            <a:endParaRPr lang="ru-RU" dirty="0" smtClean="0"/>
          </a:p>
          <a:p>
            <a:r>
              <a:rPr lang="ru-RU" dirty="0" smtClean="0"/>
              <a:t>Загрузить данные</a:t>
            </a:r>
          </a:p>
          <a:p>
            <a:r>
              <a:rPr lang="ru-RU" dirty="0" smtClean="0"/>
              <a:t>Повторно: выполнять запросы и модифицировать данные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Цилиндр 3"/>
          <p:cNvSpPr/>
          <p:nvPr/>
        </p:nvSpPr>
        <p:spPr>
          <a:xfrm>
            <a:off x="2975371" y="3786940"/>
            <a:ext cx="3190875" cy="19335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" name="Прямоугольник 5"/>
          <p:cNvSpPr/>
          <p:nvPr/>
        </p:nvSpPr>
        <p:spPr>
          <a:xfrm>
            <a:off x="1006390" y="4571247"/>
            <a:ext cx="909326" cy="62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66112"/>
              </p:ext>
            </p:extLst>
          </p:nvPr>
        </p:nvGraphicFramePr>
        <p:xfrm>
          <a:off x="3280610" y="4389389"/>
          <a:ext cx="1041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2934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4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4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419761"/>
              </p:ext>
            </p:extLst>
          </p:nvPr>
        </p:nvGraphicFramePr>
        <p:xfrm>
          <a:off x="4768515" y="4397410"/>
          <a:ext cx="1041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2934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4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4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Стрелка вправо 8"/>
          <p:cNvSpPr/>
          <p:nvPr/>
        </p:nvSpPr>
        <p:spPr>
          <a:xfrm>
            <a:off x="1988720" y="4753727"/>
            <a:ext cx="1235743" cy="26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" name="Улыбающееся лицо 9"/>
          <p:cNvSpPr/>
          <p:nvPr/>
        </p:nvSpPr>
        <p:spPr>
          <a:xfrm>
            <a:off x="7371157" y="4539164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" name="Стрелка вправо 10"/>
          <p:cNvSpPr/>
          <p:nvPr/>
        </p:nvSpPr>
        <p:spPr>
          <a:xfrm>
            <a:off x="5917154" y="4734927"/>
            <a:ext cx="1235743" cy="26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" name="Стрелка вправо 11"/>
          <p:cNvSpPr/>
          <p:nvPr/>
        </p:nvSpPr>
        <p:spPr>
          <a:xfrm rot="10800000">
            <a:off x="5917154" y="5036845"/>
            <a:ext cx="1235743" cy="26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6233138" y="435449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Запрос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58975" y="52455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базой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6060" y="1908499"/>
            <a:ext cx="7429499" cy="4396048"/>
          </a:xfrm>
        </p:spPr>
        <p:txBody>
          <a:bodyPr>
            <a:normAutofit/>
          </a:bodyPr>
          <a:lstStyle/>
          <a:p>
            <a:r>
              <a:rPr lang="ru-RU" dirty="0" smtClean="0"/>
              <a:t>Запросы прямо в языке программирования (</a:t>
            </a:r>
            <a:r>
              <a:rPr lang="en-US" dirty="0" smtClean="0"/>
              <a:t>‘select * from table where id = ‘ + </a:t>
            </a:r>
            <a:r>
              <a:rPr lang="en-US" dirty="0" err="1" smtClean="0"/>
              <a:t>myId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Все абитуриенты с баллом </a:t>
            </a:r>
            <a:r>
              <a:rPr lang="en-US" dirty="0" smtClean="0"/>
              <a:t>&gt; </a:t>
            </a:r>
            <a:r>
              <a:rPr lang="ru-RU" dirty="0" smtClean="0"/>
              <a:t>3.5, которые подали документы только в МИФИ и МГУ</a:t>
            </a:r>
          </a:p>
          <a:p>
            <a:pPr lvl="1"/>
            <a:r>
              <a:rPr lang="ru-RU" dirty="0" smtClean="0"/>
              <a:t>Все инженерные специальности в МГУ, на которые подали документы </a:t>
            </a:r>
            <a:r>
              <a:rPr lang="en-US" dirty="0" smtClean="0"/>
              <a:t>&lt; 500 </a:t>
            </a:r>
            <a:r>
              <a:rPr lang="ru-RU" dirty="0" smtClean="0"/>
              <a:t>абитуриентов.</a:t>
            </a:r>
          </a:p>
          <a:p>
            <a:pPr lvl="1"/>
            <a:r>
              <a:rPr lang="ru-RU" dirty="0" smtClean="0"/>
              <a:t>Университет с максимальным средним баллом среди поступающих за последние 5 лет</a:t>
            </a:r>
          </a:p>
          <a:p>
            <a:r>
              <a:rPr lang="ru-RU" dirty="0" smtClean="0"/>
              <a:t>Некоторые запросы просты, некоторые сложнее</a:t>
            </a:r>
          </a:p>
          <a:p>
            <a:r>
              <a:rPr lang="ru-RU" dirty="0" smtClean="0"/>
              <a:t>Некоторые запросы база данных выполняет эффективно, некоторые нет. Не обязательно коррелирует с пунктом выше.</a:t>
            </a:r>
            <a:endParaRPr lang="en-US" dirty="0" smtClean="0"/>
          </a:p>
          <a:p>
            <a:r>
              <a:rPr lang="ru-RU" dirty="0" smtClean="0"/>
              <a:t>«Язык запросов» (</a:t>
            </a:r>
            <a:r>
              <a:rPr lang="en-US" dirty="0" smtClean="0"/>
              <a:t>DML) – </a:t>
            </a:r>
            <a:r>
              <a:rPr lang="ru-RU" dirty="0" smtClean="0"/>
              <a:t>используется для модификации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запроса - отношение</a:t>
            </a:r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26" y="1908498"/>
            <a:ext cx="1905000" cy="1005840"/>
          </a:xfrm>
          <a:prstGeom prst="rect">
            <a:avLst/>
          </a:prstGeom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126" y="1908498"/>
            <a:ext cx="1981200" cy="1005840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126" y="1908498"/>
            <a:ext cx="2209800" cy="1005840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 rot="5400000">
            <a:off x="1449806" y="3467790"/>
            <a:ext cx="1540039" cy="433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трелка вправо 8"/>
          <p:cNvSpPr/>
          <p:nvPr/>
        </p:nvSpPr>
        <p:spPr>
          <a:xfrm rot="8358823">
            <a:off x="2473266" y="3524935"/>
            <a:ext cx="2164322" cy="433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530629" y="4568668"/>
            <a:ext cx="1981200" cy="100584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337448" y="350831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ЗАПРОС1</a:t>
            </a:r>
            <a:endParaRPr lang="en-US" dirty="0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5785865" y="3823855"/>
            <a:ext cx="2164322" cy="433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Стрелка вправо 12"/>
          <p:cNvSpPr/>
          <p:nvPr/>
        </p:nvSpPr>
        <p:spPr>
          <a:xfrm rot="557589">
            <a:off x="3578035" y="5031144"/>
            <a:ext cx="2164322" cy="433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868038" y="5257134"/>
            <a:ext cx="1981200" cy="100584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458326" y="470225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ЗАПРОС2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ЗАПРОСОВ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3611" y="1908498"/>
                <a:ext cx="7904747" cy="4193562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 smtClean="0"/>
                  <a:t>Реляционная алгебра (теория)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gpa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&gt;3.7 ∧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university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=`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mephi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`</m:t>
                          </m:r>
                        </m:sub>
                      </m:sSub>
                      <m:r>
                        <a:rPr lang="ru-R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student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⨝"/>
                          <m:subHide m:val="on"/>
                          <m:supHide m:val="on"/>
                          <m:ctrlP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application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2800" dirty="0" smtClean="0"/>
              </a:p>
              <a:p>
                <a:r>
                  <a:rPr lang="en-US" dirty="0" smtClean="0"/>
                  <a:t>SQL (</a:t>
                </a:r>
                <a:r>
                  <a:rPr lang="ru-RU" dirty="0" smtClean="0"/>
                  <a:t>практика)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select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student</a:t>
                </a:r>
                <a:r>
                  <a:rPr lang="ru-RU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.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id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from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student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, application</a:t>
                </a:r>
                <a:endParaRPr lang="ru-RU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where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student</a:t>
                </a:r>
                <a:r>
                  <a:rPr lang="ru-RU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.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id=ap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plication</a:t>
                </a:r>
                <a:r>
                  <a:rPr lang="ru-RU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.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id</a:t>
                </a:r>
                <a:endParaRPr lang="ru-RU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nd 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gpa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&gt;3.7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and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university</a:t>
                </a:r>
                <a:r>
                  <a:rPr lang="ru-RU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=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‘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mephi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’</a:t>
                </a:r>
                <a:endParaRPr lang="en-US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ru-RU" dirty="0" smtClean="0"/>
                  <a:t>(показать </a:t>
                </a:r>
                <a:r>
                  <a:rPr lang="en-US" dirty="0" smtClean="0"/>
                  <a:t>ID </a:t>
                </a:r>
                <a:r>
                  <a:rPr lang="ru-RU" dirty="0" smtClean="0"/>
                  <a:t>студентов со средним баллом </a:t>
                </a:r>
                <a:r>
                  <a:rPr lang="en-US" dirty="0" smtClean="0"/>
                  <a:t>&gt;3.5</a:t>
                </a:r>
                <a:r>
                  <a:rPr lang="ru-RU" dirty="0" smtClean="0"/>
                  <a:t> которые подали документы в МИФИ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611" y="1908498"/>
                <a:ext cx="7904747" cy="4193562"/>
              </a:xfrm>
              <a:blipFill rotWithShape="0"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1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TC103457485[[fn=Сетка]]</Template>
  <TotalTime>119</TotalTime>
  <Words>191</Words>
  <Application>Microsoft Office PowerPoint</Application>
  <PresentationFormat>Экран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Century Gothic</vt:lpstr>
      <vt:lpstr>Сетка</vt:lpstr>
      <vt:lpstr>Создание запросов к реляционным базам данных</vt:lpstr>
      <vt:lpstr>Работа с базой данных</vt:lpstr>
      <vt:lpstr>Работа с базой данных</vt:lpstr>
      <vt:lpstr>Работа с базой данных</vt:lpstr>
      <vt:lpstr>Работа с базой данных</vt:lpstr>
      <vt:lpstr>Результат запроса - отношение</vt:lpstr>
      <vt:lpstr>ЯЗЫКИ ЗАПРОСОВ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запросов к реляционным базам данных</dc:title>
  <dc:creator>grebenkin</dc:creator>
  <cp:lastModifiedBy>grebenkin</cp:lastModifiedBy>
  <cp:revision>10</cp:revision>
  <dcterms:created xsi:type="dcterms:W3CDTF">2013-09-13T18:07:03Z</dcterms:created>
  <dcterms:modified xsi:type="dcterms:W3CDTF">2013-09-13T20:19:53Z</dcterms:modified>
</cp:coreProperties>
</file>