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1"/>
            </a:lvl3pPr>
            <a:lvl4pPr marL="1371611" indent="0" algn="ctr">
              <a:buNone/>
              <a:defRPr sz="1600"/>
            </a:lvl4pPr>
            <a:lvl5pPr marL="1828813" indent="0" algn="ctr">
              <a:buNone/>
              <a:defRPr sz="1600"/>
            </a:lvl5pPr>
            <a:lvl6pPr marL="2286016" indent="0" algn="ctr">
              <a:buNone/>
              <a:defRPr sz="1600"/>
            </a:lvl6pPr>
            <a:lvl7pPr marL="2743219" indent="0" algn="ctr">
              <a:buNone/>
              <a:defRPr sz="1600"/>
            </a:lvl7pPr>
            <a:lvl8pPr marL="3200426" indent="0" algn="ctr">
              <a:buNone/>
              <a:defRPr sz="1600"/>
            </a:lvl8pPr>
            <a:lvl9pPr marL="365762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1" b="1"/>
            </a:lvl3pPr>
            <a:lvl4pPr marL="1371611" indent="0">
              <a:buNone/>
              <a:defRPr sz="1600" b="1"/>
            </a:lvl4pPr>
            <a:lvl5pPr marL="1828813" indent="0">
              <a:buNone/>
              <a:defRPr sz="1600" b="1"/>
            </a:lvl5pPr>
            <a:lvl6pPr marL="2286016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6" indent="0">
              <a:buNone/>
              <a:defRPr sz="1600" b="1"/>
            </a:lvl8pPr>
            <a:lvl9pPr marL="365762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4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1" b="1"/>
            </a:lvl3pPr>
            <a:lvl4pPr marL="1371611" indent="0">
              <a:buNone/>
              <a:defRPr sz="1600" b="1"/>
            </a:lvl4pPr>
            <a:lvl5pPr marL="1828813" indent="0">
              <a:buNone/>
              <a:defRPr sz="1600" b="1"/>
            </a:lvl5pPr>
            <a:lvl6pPr marL="2286016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6" indent="0">
              <a:buNone/>
              <a:defRPr sz="1600" b="1"/>
            </a:lvl8pPr>
            <a:lvl9pPr marL="365762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4" y="2505076"/>
            <a:ext cx="51831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1"/>
            </a:lvl2pPr>
            <a:lvl3pPr marL="914406" indent="0">
              <a:buNone/>
              <a:defRPr sz="1200"/>
            </a:lvl3pPr>
            <a:lvl4pPr marL="1371611" indent="0">
              <a:buNone/>
              <a:defRPr sz="1001"/>
            </a:lvl4pPr>
            <a:lvl5pPr marL="1828813" indent="0">
              <a:buNone/>
              <a:defRPr sz="1001"/>
            </a:lvl5pPr>
            <a:lvl6pPr marL="2286016" indent="0">
              <a:buNone/>
              <a:defRPr sz="1001"/>
            </a:lvl6pPr>
            <a:lvl7pPr marL="2743219" indent="0">
              <a:buNone/>
              <a:defRPr sz="1001"/>
            </a:lvl7pPr>
            <a:lvl8pPr marL="3200426" indent="0">
              <a:buNone/>
              <a:defRPr sz="1001"/>
            </a:lvl8pPr>
            <a:lvl9pPr marL="3657629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3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6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11" indent="0">
              <a:buNone/>
              <a:defRPr sz="2000"/>
            </a:lvl4pPr>
            <a:lvl5pPr marL="1828813" indent="0">
              <a:buNone/>
              <a:defRPr sz="2000"/>
            </a:lvl5pPr>
            <a:lvl6pPr marL="2286016" indent="0">
              <a:buNone/>
              <a:defRPr sz="2000"/>
            </a:lvl6pPr>
            <a:lvl7pPr marL="2743219" indent="0">
              <a:buNone/>
              <a:defRPr sz="2000"/>
            </a:lvl7pPr>
            <a:lvl8pPr marL="3200426" indent="0">
              <a:buNone/>
              <a:defRPr sz="2000"/>
            </a:lvl8pPr>
            <a:lvl9pPr marL="365762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1"/>
            </a:lvl2pPr>
            <a:lvl3pPr marL="914406" indent="0">
              <a:buNone/>
              <a:defRPr sz="1200"/>
            </a:lvl3pPr>
            <a:lvl4pPr marL="1371611" indent="0">
              <a:buNone/>
              <a:defRPr sz="1001"/>
            </a:lvl4pPr>
            <a:lvl5pPr marL="1828813" indent="0">
              <a:buNone/>
              <a:defRPr sz="1001"/>
            </a:lvl5pPr>
            <a:lvl6pPr marL="2286016" indent="0">
              <a:buNone/>
              <a:defRPr sz="1001"/>
            </a:lvl6pPr>
            <a:lvl7pPr marL="2743219" indent="0">
              <a:buNone/>
              <a:defRPr sz="1001"/>
            </a:lvl7pPr>
            <a:lvl8pPr marL="3200426" indent="0">
              <a:buNone/>
              <a:defRPr sz="1001"/>
            </a:lvl8pPr>
            <a:lvl9pPr marL="3657629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5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C3D0-65DA-4749-A209-21739B673F30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90C8-9781-43DC-A675-CD7F5ED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6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1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7" indent="-228601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2" indent="-228601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5" indent="-228601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0" indent="-228601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3" indent="-228601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5" indent="-228601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8" indent="-228601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1" algn="l" defTabSz="9144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6" algn="l" defTabSz="9144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9" algn="l" defTabSz="9144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6" algn="l" defTabSz="9144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9" algn="l" defTabSz="9144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18805" y="685805"/>
            <a:ext cx="1168400" cy="863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/>
          <p:cNvSpPr/>
          <p:nvPr/>
        </p:nvSpPr>
        <p:spPr>
          <a:xfrm>
            <a:off x="440874" y="424548"/>
            <a:ext cx="2383972" cy="1812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3" y="510495"/>
            <a:ext cx="2204358" cy="165326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40878" y="2449291"/>
            <a:ext cx="3249385" cy="2645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1" name="TextBox 20"/>
          <p:cNvSpPr txBox="1"/>
          <p:nvPr/>
        </p:nvSpPr>
        <p:spPr>
          <a:xfrm>
            <a:off x="636819" y="2449282"/>
            <a:ext cx="2841172" cy="264523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noAutofit/>
          </a:bodyPr>
          <a:lstStyle/>
          <a:p>
            <a:r>
              <a:rPr lang="en-US" sz="4800" b="1" dirty="0">
                <a:latin typeface="Rockwell" panose="02060603020205020403" pitchFamily="18" charset="0"/>
              </a:rPr>
              <a:t>Main</a:t>
            </a:r>
            <a:br>
              <a:rPr lang="en-US" sz="4800" b="1" dirty="0">
                <a:latin typeface="Rockwell" panose="02060603020205020403" pitchFamily="18" charset="0"/>
              </a:rPr>
            </a:br>
            <a:r>
              <a:rPr lang="en-US" sz="4800" b="1" dirty="0">
                <a:latin typeface="Rockwell" panose="02060603020205020403" pitchFamily="18" charset="0"/>
              </a:rPr>
              <a:t>Head</a:t>
            </a:r>
          </a:p>
          <a:p>
            <a:r>
              <a:rPr lang="en-US" sz="2800" b="1" dirty="0">
                <a:latin typeface="Rockwell" panose="02060603020205020403" pitchFamily="18" charset="0"/>
              </a:rPr>
              <a:t>Headline</a:t>
            </a:r>
            <a:r>
              <a:rPr lang="en-US" sz="1801" b="1" dirty="0"/>
              <a:t/>
            </a:r>
            <a:br>
              <a:rPr lang="en-US" sz="1801" b="1" dirty="0"/>
            </a:br>
            <a:r>
              <a:rPr lang="en-US" sz="2400" dirty="0">
                <a:latin typeface="Rockwell" panose="02060603020205020403" pitchFamily="18" charset="0"/>
              </a:rPr>
              <a:t>Subhead 1</a:t>
            </a:r>
          </a:p>
          <a:p>
            <a:r>
              <a:rPr lang="en-US" sz="1801" b="1" dirty="0">
                <a:latin typeface="Rockwell" panose="02060603020205020403" pitchFamily="18" charset="0"/>
              </a:rPr>
              <a:t>Subhead 2</a:t>
            </a:r>
          </a:p>
          <a:p>
            <a:endParaRPr lang="en-US" sz="1801" b="1" dirty="0"/>
          </a:p>
        </p:txBody>
      </p:sp>
      <p:sp>
        <p:nvSpPr>
          <p:cNvPr id="22" name="Rectangle 21"/>
          <p:cNvSpPr/>
          <p:nvPr/>
        </p:nvSpPr>
        <p:spPr>
          <a:xfrm>
            <a:off x="10718805" y="1812472"/>
            <a:ext cx="1168400" cy="881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Rectangle 22"/>
          <p:cNvSpPr/>
          <p:nvPr/>
        </p:nvSpPr>
        <p:spPr>
          <a:xfrm>
            <a:off x="10718805" y="3037118"/>
            <a:ext cx="1168400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Rectangle 23"/>
          <p:cNvSpPr/>
          <p:nvPr/>
        </p:nvSpPr>
        <p:spPr>
          <a:xfrm>
            <a:off x="10718805" y="4180121"/>
            <a:ext cx="1168400" cy="914402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5" name="Rectangle 24"/>
          <p:cNvSpPr/>
          <p:nvPr/>
        </p:nvSpPr>
        <p:spPr>
          <a:xfrm>
            <a:off x="10718805" y="5453749"/>
            <a:ext cx="1168400" cy="816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Rectangle 25"/>
          <p:cNvSpPr/>
          <p:nvPr/>
        </p:nvSpPr>
        <p:spPr>
          <a:xfrm>
            <a:off x="8147963" y="800108"/>
            <a:ext cx="2122715" cy="200841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7" name="Rectangle 26"/>
          <p:cNvSpPr/>
          <p:nvPr/>
        </p:nvSpPr>
        <p:spPr>
          <a:xfrm>
            <a:off x="8147963" y="2971803"/>
            <a:ext cx="2122715" cy="184512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8" name="Rectangle 27"/>
          <p:cNvSpPr/>
          <p:nvPr/>
        </p:nvSpPr>
        <p:spPr>
          <a:xfrm>
            <a:off x="8147963" y="4980218"/>
            <a:ext cx="2122715" cy="16165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Round Single Corner Rectangle 28"/>
          <p:cNvSpPr/>
          <p:nvPr/>
        </p:nvSpPr>
        <p:spPr>
          <a:xfrm>
            <a:off x="10718805" y="130634"/>
            <a:ext cx="1168400" cy="379860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0" name="Rectangle 29"/>
          <p:cNvSpPr/>
          <p:nvPr/>
        </p:nvSpPr>
        <p:spPr>
          <a:xfrm>
            <a:off x="8147963" y="130630"/>
            <a:ext cx="2122715" cy="583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Rockwell" panose="02060603020205020403" pitchFamily="18" charset="0"/>
              </a:rPr>
              <a:t>Possib</a:t>
            </a:r>
            <a:r>
              <a:rPr lang="en-US" sz="2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le P</a:t>
            </a:r>
            <a:r>
              <a:rPr 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attern</a:t>
            </a:r>
            <a:r>
              <a:rPr lang="en-US" sz="2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</a:t>
            </a:r>
            <a:endParaRPr lang="en-US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18805" y="130629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ckwell Condensed" panose="02060603050405020104" pitchFamily="18" charset="0"/>
              </a:rPr>
              <a:t>Possible Colors</a:t>
            </a:r>
            <a:endParaRPr lang="en-US" sz="1200" b="1" dirty="0">
              <a:latin typeface="Rockwell Condensed" panose="020606030504050201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0877" y="5861962"/>
            <a:ext cx="1698177" cy="48985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449051" y="5901226"/>
            <a:ext cx="1698177" cy="39499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Main Page</a:t>
            </a:r>
            <a:endParaRPr lang="en-US" sz="1801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16630" y="5829303"/>
            <a:ext cx="1436915" cy="4898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2" name="TextBox 41"/>
          <p:cNvSpPr txBox="1"/>
          <p:nvPr/>
        </p:nvSpPr>
        <p:spPr>
          <a:xfrm>
            <a:off x="2563595" y="5922224"/>
            <a:ext cx="115932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Coach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440878" y="5453748"/>
            <a:ext cx="6841669" cy="346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4" name="TextBox 43"/>
          <p:cNvSpPr txBox="1"/>
          <p:nvPr/>
        </p:nvSpPr>
        <p:spPr>
          <a:xfrm>
            <a:off x="449049" y="5469692"/>
            <a:ext cx="6800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Navigation</a:t>
            </a:r>
            <a:endParaRPr lang="en-US" sz="1801" b="1" dirty="0"/>
          </a:p>
        </p:txBody>
      </p:sp>
      <p:sp>
        <p:nvSpPr>
          <p:cNvPr id="45" name="Rectangle 44"/>
          <p:cNvSpPr/>
          <p:nvPr/>
        </p:nvSpPr>
        <p:spPr>
          <a:xfrm>
            <a:off x="4016829" y="5868564"/>
            <a:ext cx="1551214" cy="450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6" name="TextBox 45"/>
          <p:cNvSpPr txBox="1"/>
          <p:nvPr/>
        </p:nvSpPr>
        <p:spPr>
          <a:xfrm>
            <a:off x="4065822" y="5901228"/>
            <a:ext cx="142058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Schedule</a:t>
            </a:r>
            <a:endParaRPr lang="en-US" sz="1801" b="1" dirty="0"/>
          </a:p>
        </p:txBody>
      </p:sp>
      <p:sp>
        <p:nvSpPr>
          <p:cNvPr id="47" name="Rectangle 46"/>
          <p:cNvSpPr/>
          <p:nvPr/>
        </p:nvSpPr>
        <p:spPr>
          <a:xfrm>
            <a:off x="5731329" y="5889569"/>
            <a:ext cx="1551214" cy="4295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Box 47"/>
          <p:cNvSpPr txBox="1"/>
          <p:nvPr/>
        </p:nvSpPr>
        <p:spPr>
          <a:xfrm>
            <a:off x="5731329" y="5922224"/>
            <a:ext cx="155121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News</a:t>
            </a:r>
            <a:endParaRPr lang="en-US" sz="1801" dirty="0"/>
          </a:p>
        </p:txBody>
      </p:sp>
      <p:sp>
        <p:nvSpPr>
          <p:cNvPr id="49" name="Flowchart: Process 48"/>
          <p:cNvSpPr/>
          <p:nvPr/>
        </p:nvSpPr>
        <p:spPr>
          <a:xfrm>
            <a:off x="4138387" y="210053"/>
            <a:ext cx="3559627" cy="273726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4759783" y="3037117"/>
            <a:ext cx="2522762" cy="2057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6" y="3073042"/>
            <a:ext cx="2481944" cy="1985556"/>
          </a:xfrm>
          <a:prstGeom prst="rect">
            <a:avLst/>
          </a:prstGeom>
        </p:spPr>
      </p:pic>
      <p:pic>
        <p:nvPicPr>
          <p:cNvPr id="1028" name="Picture 4" descr="http://imgick.mlive.com/home/mlive-media/width620/img/sportsnow_impact/photo/17040507-mmmai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278" y="227826"/>
            <a:ext cx="3556395" cy="270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Rockwell Condensed</vt:lpstr>
      <vt:lpstr>Office Theme</vt:lpstr>
      <vt:lpstr>PowerPoint Presentation</vt:lpstr>
    </vt:vector>
  </TitlesOfParts>
  <Company>Baker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Urbaniak</dc:creator>
  <cp:lastModifiedBy>Stephen Urbaniak</cp:lastModifiedBy>
  <cp:revision>10</cp:revision>
  <dcterms:created xsi:type="dcterms:W3CDTF">2015-05-04T22:54:15Z</dcterms:created>
  <dcterms:modified xsi:type="dcterms:W3CDTF">2015-05-14T00:26:27Z</dcterms:modified>
</cp:coreProperties>
</file>